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1.xml" ContentType="application/vnd.openxmlformats-officedocument.presentationml.notesSlide+xml"/>
  <Override PartName="/ppt/diagrams/data11.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2.xml" ContentType="application/vnd.openxmlformats-officedocument.drawingml.diagramData+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3.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4.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4.xml" ContentType="application/vnd.openxmlformats-officedocument.presentationml.notesSlide+xml"/>
  <Override PartName="/ppt/diagrams/data15.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6.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7.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7.xml" ContentType="application/vnd.openxmlformats-officedocument.presentationml.notesSlide+xml"/>
  <Override PartName="/ppt/diagrams/data18.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9.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60.xml" ContentType="application/vnd.openxmlformats-officedocument.drawingml.diagramData+xml"/>
  <Override PartName="/ppt/diagrams/data8.xml" ContentType="application/vnd.openxmlformats-officedocument.drawingml.diagramData+xml"/>
  <Override PartName="/ppt/diagrams/data100.xml" ContentType="application/vnd.openxmlformats-officedocument.drawingml.diagramData+xml"/>
  <Override PartName="/ppt/diagrams/data170.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8"/>
  </p:notesMasterIdLst>
  <p:handoutMasterIdLst>
    <p:handoutMasterId r:id="rId109"/>
  </p:handoutMasterIdLst>
  <p:sldIdLst>
    <p:sldId id="256" r:id="rId5"/>
    <p:sldId id="623" r:id="rId6"/>
    <p:sldId id="572" r:id="rId7"/>
    <p:sldId id="571" r:id="rId8"/>
    <p:sldId id="528" r:id="rId9"/>
    <p:sldId id="620" r:id="rId10"/>
    <p:sldId id="621" r:id="rId11"/>
    <p:sldId id="574" r:id="rId12"/>
    <p:sldId id="573" r:id="rId13"/>
    <p:sldId id="624" r:id="rId14"/>
    <p:sldId id="530" r:id="rId15"/>
    <p:sldId id="575" r:id="rId16"/>
    <p:sldId id="492" r:id="rId17"/>
    <p:sldId id="625" r:id="rId18"/>
    <p:sldId id="493" r:id="rId19"/>
    <p:sldId id="627" r:id="rId20"/>
    <p:sldId id="626" r:id="rId21"/>
    <p:sldId id="566" r:id="rId22"/>
    <p:sldId id="628" r:id="rId23"/>
    <p:sldId id="565" r:id="rId24"/>
    <p:sldId id="567" r:id="rId25"/>
    <p:sldId id="629" r:id="rId26"/>
    <p:sldId id="538" r:id="rId27"/>
    <p:sldId id="630" r:id="rId28"/>
    <p:sldId id="531" r:id="rId29"/>
    <p:sldId id="631" r:id="rId30"/>
    <p:sldId id="551" r:id="rId31"/>
    <p:sldId id="578" r:id="rId32"/>
    <p:sldId id="579" r:id="rId33"/>
    <p:sldId id="560" r:id="rId34"/>
    <p:sldId id="634" r:id="rId35"/>
    <p:sldId id="633" r:id="rId36"/>
    <p:sldId id="632" r:id="rId37"/>
    <p:sldId id="564" r:id="rId38"/>
    <p:sldId id="635" r:id="rId39"/>
    <p:sldId id="580" r:id="rId40"/>
    <p:sldId id="569" r:id="rId41"/>
    <p:sldId id="618" r:id="rId42"/>
    <p:sldId id="636" r:id="rId43"/>
    <p:sldId id="534" r:id="rId44"/>
    <p:sldId id="544" r:id="rId45"/>
    <p:sldId id="543" r:id="rId46"/>
    <p:sldId id="542" r:id="rId47"/>
    <p:sldId id="545" r:id="rId48"/>
    <p:sldId id="536" r:id="rId49"/>
    <p:sldId id="515" r:id="rId50"/>
    <p:sldId id="585" r:id="rId51"/>
    <p:sldId id="586" r:id="rId52"/>
    <p:sldId id="587" r:id="rId53"/>
    <p:sldId id="584" r:id="rId54"/>
    <p:sldId id="576" r:id="rId55"/>
    <p:sldId id="588" r:id="rId56"/>
    <p:sldId id="602" r:id="rId57"/>
    <p:sldId id="604" r:id="rId58"/>
    <p:sldId id="603" r:id="rId59"/>
    <p:sldId id="605" r:id="rId60"/>
    <p:sldId id="608" r:id="rId61"/>
    <p:sldId id="610" r:id="rId62"/>
    <p:sldId id="617" r:id="rId63"/>
    <p:sldId id="619" r:id="rId64"/>
    <p:sldId id="609" r:id="rId65"/>
    <p:sldId id="611" r:id="rId66"/>
    <p:sldId id="612" r:id="rId67"/>
    <p:sldId id="614" r:id="rId68"/>
    <p:sldId id="616" r:id="rId69"/>
    <p:sldId id="615" r:id="rId70"/>
    <p:sldId id="589" r:id="rId71"/>
    <p:sldId id="590" r:id="rId72"/>
    <p:sldId id="591" r:id="rId73"/>
    <p:sldId id="592" r:id="rId74"/>
    <p:sldId id="593" r:id="rId75"/>
    <p:sldId id="637" r:id="rId76"/>
    <p:sldId id="595" r:id="rId77"/>
    <p:sldId id="640" r:id="rId78"/>
    <p:sldId id="639" r:id="rId79"/>
    <p:sldId id="638" r:id="rId80"/>
    <p:sldId id="598" r:id="rId81"/>
    <p:sldId id="594" r:id="rId82"/>
    <p:sldId id="641" r:id="rId83"/>
    <p:sldId id="599" r:id="rId84"/>
    <p:sldId id="601" r:id="rId85"/>
    <p:sldId id="496" r:id="rId86"/>
    <p:sldId id="523" r:id="rId87"/>
    <p:sldId id="498" r:id="rId88"/>
    <p:sldId id="497" r:id="rId89"/>
    <p:sldId id="499" r:id="rId90"/>
    <p:sldId id="488" r:id="rId91"/>
    <p:sldId id="490" r:id="rId92"/>
    <p:sldId id="513" r:id="rId93"/>
    <p:sldId id="476" r:id="rId94"/>
    <p:sldId id="467" r:id="rId95"/>
    <p:sldId id="474" r:id="rId96"/>
    <p:sldId id="475" r:id="rId97"/>
    <p:sldId id="477" r:id="rId98"/>
    <p:sldId id="478" r:id="rId99"/>
    <p:sldId id="479" r:id="rId100"/>
    <p:sldId id="480" r:id="rId101"/>
    <p:sldId id="381" r:id="rId102"/>
    <p:sldId id="398" r:id="rId103"/>
    <p:sldId id="386" r:id="rId104"/>
    <p:sldId id="547" r:id="rId105"/>
    <p:sldId id="600" r:id="rId106"/>
    <p:sldId id="622" r:id="rId10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31D8"/>
    <a:srgbClr val="FDF5FD"/>
    <a:srgbClr val="F7D8F8"/>
    <a:srgbClr val="62A0AA"/>
    <a:srgbClr val="0C1C6E"/>
    <a:srgbClr val="00806B"/>
    <a:srgbClr val="00FF00"/>
    <a:srgbClr val="00E6BA"/>
    <a:srgbClr val="FEF8F4"/>
    <a:srgbClr val="008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71" autoAdjust="0"/>
    <p:restoredTop sz="94102" autoAdjust="0"/>
  </p:normalViewPr>
  <p:slideViewPr>
    <p:cSldViewPr snapToGrid="0">
      <p:cViewPr>
        <p:scale>
          <a:sx n="125" d="100"/>
          <a:sy n="125" d="100"/>
        </p:scale>
        <p:origin x="780" y="7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handoutMaster" Target="handoutMasters/handout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iagrams/_rels/data100.xml.rels><?xml version="1.0" encoding="UTF-8" standalone="yes"?>
<Relationships xmlns="http://schemas.openxmlformats.org/package/2006/relationships"><Relationship Id="rId3" Type="http://schemas.openxmlformats.org/officeDocument/2006/relationships/image" Target="../media/image1580.png"/><Relationship Id="rId2" Type="http://schemas.openxmlformats.org/officeDocument/2006/relationships/image" Target="../media/image1570.png"/><Relationship Id="rId1" Type="http://schemas.openxmlformats.org/officeDocument/2006/relationships/image" Target="../media/image1560.png"/></Relationships>
</file>

<file path=ppt/diagrams/_rels/data1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9.png"/><Relationship Id="rId1" Type="http://schemas.openxmlformats.org/officeDocument/2006/relationships/image" Target="../media/image168.png"/></Relationships>
</file>

<file path=ppt/diagrams/_rels/data170.xml.rels><?xml version="1.0" encoding="UTF-8" standalone="yes"?>
<Relationships xmlns="http://schemas.openxmlformats.org/package/2006/relationships"><Relationship Id="rId3" Type="http://schemas.openxmlformats.org/officeDocument/2006/relationships/image" Target="../media/image1580.png"/><Relationship Id="rId2" Type="http://schemas.openxmlformats.org/officeDocument/2006/relationships/image" Target="../media/image1570.png"/><Relationship Id="rId1" Type="http://schemas.openxmlformats.org/officeDocument/2006/relationships/image" Target="../media/image1560.png"/></Relationships>
</file>

<file path=ppt/diagrams/_rels/data60.xml.rels><?xml version="1.0" encoding="UTF-8" standalone="yes"?>
<Relationships xmlns="http://schemas.openxmlformats.org/package/2006/relationships"><Relationship Id="rId3" Type="http://schemas.openxmlformats.org/officeDocument/2006/relationships/image" Target="../media/image1460.png"/><Relationship Id="rId2" Type="http://schemas.openxmlformats.org/officeDocument/2006/relationships/image" Target="../media/image1450.png"/><Relationship Id="rId1" Type="http://schemas.openxmlformats.org/officeDocument/2006/relationships/image" Target="../media/image1440.png"/></Relationships>
</file>

<file path=ppt/diagrams/_rels/data8.xml.rels><?xml version="1.0" encoding="UTF-8" standalone="yes"?>
<Relationships xmlns="http://schemas.openxmlformats.org/package/2006/relationships"><Relationship Id="rId3" Type="http://schemas.openxmlformats.org/officeDocument/2006/relationships/image" Target="../media/image1490.png"/><Relationship Id="rId2" Type="http://schemas.openxmlformats.org/officeDocument/2006/relationships/image" Target="../media/image1480.png"/><Relationship Id="rId1" Type="http://schemas.openxmlformats.org/officeDocument/2006/relationships/image" Target="../media/image147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FE5C964E-B6EB-4C8C-99BE-9DF08404DC2F}">
      <dgm:prSet phldrT="[Text]" custT="1"/>
      <dgm:spPr>
        <a:solidFill>
          <a:srgbClr val="00B0F0"/>
        </a:solidFill>
      </dgm:spPr>
      <dgm:t>
        <a:bodyPr/>
        <a:lstStyle/>
        <a:p>
          <a:pPr algn="l"/>
          <a:r>
            <a:rPr lang="en-GB" sz="2000" b="0" dirty="0">
              <a:latin typeface="Verdana" panose="020B0604030504040204" pitchFamily="34" charset="0"/>
              <a:ea typeface="Verdana" panose="020B0604030504040204" pitchFamily="34" charset="0"/>
            </a:rPr>
            <a:t>    Filter edges with GNN</a:t>
          </a:r>
        </a:p>
      </dgm:t>
    </dgm:pt>
    <dgm:pt modelId="{4BE02B2A-4B51-4358-A666-7E022EEFD214}" type="par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pPr algn="l"/>
          <a:r>
            <a:rPr lang="en-GB" sz="2000" dirty="0">
              <a:latin typeface="Verdana" panose="020B0604030504040204" pitchFamily="34" charset="0"/>
              <a:ea typeface="Verdana" panose="020B0604030504040204" pitchFamily="34" charset="0"/>
            </a:rPr>
            <a:t> Find connected components</a:t>
          </a:r>
        </a:p>
      </dgm:t>
    </dgm:pt>
    <dgm:pt modelId="{D33568C2-2FFC-410C-98E8-D05D4022D23F}" type="par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06B00489-A106-451D-B51A-4C86F97F91EA}">
      <dgm:prSet phldrT="[Text]" custT="1"/>
      <dgm:spPr>
        <a:solidFill>
          <a:schemeClr val="accent2"/>
        </a:solidFill>
      </dgm:spPr>
      <dgm:t>
        <a:bodyPr/>
        <a:lstStyle/>
        <a:p>
          <a:pPr algn="l"/>
          <a:r>
            <a:rPr lang="en-GB" sz="2000" b="0" dirty="0">
              <a:latin typeface="Verdana" panose="020B0604030504040204" pitchFamily="34" charset="0"/>
              <a:ea typeface="Verdana" panose="020B0604030504040204" pitchFamily="34" charset="0"/>
            </a:rPr>
            <a:t>          Build graph</a:t>
          </a:r>
        </a:p>
      </dgm:t>
    </dgm:pt>
    <dgm:pt modelId="{72F25CB8-E2AB-44CC-A74F-6F88209DA319}" type="sib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AE21841E-3BB8-4012-AD0C-BD5753D71F5C}" type="par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5D74BBF0-E604-4AD8-A670-EA44A410FAD8}" type="pres">
      <dgm:prSet presAssocID="{8A066A9B-8FFC-437B-B4A0-3ACFFE1F1B5D}" presName="Name0" presStyleCnt="0">
        <dgm:presLayoutVars>
          <dgm:dir/>
          <dgm:resizeHandles val="exact"/>
        </dgm:presLayoutVars>
      </dgm:prSet>
      <dgm:spPr/>
    </dgm:pt>
    <dgm:pt modelId="{FA0B8AAE-6223-40CF-95FE-CF9190900C69}" type="pres">
      <dgm:prSet presAssocID="{06B00489-A106-451D-B51A-4C86F97F91EA}" presName="parTxOnly" presStyleLbl="node1" presStyleIdx="0" presStyleCnt="3" custScaleX="93678" custLinFactNeighborX="-183" custLinFactNeighborY="1780">
        <dgm:presLayoutVars>
          <dgm:bulletEnabled val="1"/>
        </dgm:presLayoutVars>
      </dgm:prSet>
      <dgm:spPr/>
    </dgm:pt>
    <dgm:pt modelId="{2C79409C-9B50-4EC9-8C9A-668739E9C1F0}" type="pres">
      <dgm:prSet presAssocID="{72F25CB8-E2AB-44CC-A74F-6F88209DA319}" presName="parSpace" presStyleCnt="0"/>
      <dgm:spPr/>
    </dgm:pt>
    <dgm:pt modelId="{FFDC7B54-A249-43AD-92BE-B119E5517D5C}" type="pres">
      <dgm:prSet presAssocID="{FE5C964E-B6EB-4C8C-99BE-9DF08404DC2F}" presName="parTxOnly" presStyleLbl="node1" presStyleIdx="1" presStyleCnt="3" custScaleX="103594" custLinFactNeighborX="-8057" custLinFactNeighborY="-1933">
        <dgm:presLayoutVars>
          <dgm:bulletEnabled val="1"/>
        </dgm:presLayoutVars>
      </dgm:prSet>
      <dgm:spPr/>
    </dgm:pt>
    <dgm:pt modelId="{D423F15F-3265-47B5-A2B1-63AAA31FE375}" type="pres">
      <dgm:prSet presAssocID="{836AA8EF-06A4-406E-A63F-0B38A1ED7B4D}" presName="parSpace" presStyleCnt="0"/>
      <dgm:spPr/>
    </dgm:pt>
    <dgm:pt modelId="{40D3FA49-E893-474C-8FD7-79226B80AE5E}" type="pres">
      <dgm:prSet presAssocID="{7E9BCB76-9984-4F04-9627-173DE9E2C63F}" presName="parTxOnly" presStyleLbl="node1" presStyleIdx="2" presStyleCnt="3" custScaleX="90297"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0" destOrd="0" parTransId="{AE21841E-3BB8-4012-AD0C-BD5753D71F5C}" sibTransId="{72F25CB8-E2AB-44CC-A74F-6F88209DA319}"/>
    <dgm:cxn modelId="{777F3D68-08D1-4F6A-B6F1-98F11ED430AF}" srcId="{8A066A9B-8FFC-437B-B4A0-3ACFFE1F1B5D}" destId="{FE5C964E-B6EB-4C8C-99BE-9DF08404DC2F}" srcOrd="1"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29DED96-4006-48AE-9EBA-849F71451444}" srcId="{8A066A9B-8FFC-437B-B4A0-3ACFFE1F1B5D}" destId="{7E9BCB76-9984-4F04-9627-173DE9E2C63F}" srcOrd="2" destOrd="0" parTransId="{D33568C2-2FFC-410C-98E8-D05D4022D23F}" sibTransId="{69653EA9-407D-4209-87A5-E20464D11141}"/>
    <dgm:cxn modelId="{C091FBC1-D9CA-4042-A3C8-8BA19CEA5A3A}" type="presOf" srcId="{7E9BCB76-9984-4F04-9627-173DE9E2C63F}" destId="{40D3FA49-E893-474C-8FD7-79226B80AE5E}" srcOrd="0" destOrd="0" presId="urn:microsoft.com/office/officeart/2005/8/layout/hChevron3"/>
    <dgm:cxn modelId="{1B41620B-8E03-43E9-AC37-977BB357252A}" type="presParOf" srcId="{5D74BBF0-E604-4AD8-A670-EA44A410FAD8}" destId="{FA0B8AAE-6223-40CF-95FE-CF9190900C69}" srcOrd="0" destOrd="0" presId="urn:microsoft.com/office/officeart/2005/8/layout/hChevron3"/>
    <dgm:cxn modelId="{A4CD7B8A-49AB-4E16-B73B-5608E35C88A5}" type="presParOf" srcId="{5D74BBF0-E604-4AD8-A670-EA44A410FAD8}" destId="{2C79409C-9B50-4EC9-8C9A-668739E9C1F0}" srcOrd="1" destOrd="0" presId="urn:microsoft.com/office/officeart/2005/8/layout/hChevron3"/>
    <dgm:cxn modelId="{0DCCB571-A519-473B-8002-6B4F85043723}" type="presParOf" srcId="{5D74BBF0-E604-4AD8-A670-EA44A410FAD8}" destId="{FFDC7B54-A249-43AD-92BE-B119E5517D5C}" srcOrd="2" destOrd="0" presId="urn:microsoft.com/office/officeart/2005/8/layout/hChevron3"/>
    <dgm:cxn modelId="{253F893C-B209-4911-8034-54ADAA81A525}" type="presParOf" srcId="{5D74BBF0-E604-4AD8-A670-EA44A410FAD8}" destId="{D423F15F-3265-47B5-A2B1-63AAA31FE375}" srcOrd="3" destOrd="0" presId="urn:microsoft.com/office/officeart/2005/8/layout/hChevron3"/>
    <dgm:cxn modelId="{E5196D64-56A1-4B29-9C7B-8DDF3278110F}" type="presParOf" srcId="{5D74BBF0-E604-4AD8-A670-EA44A410FAD8}" destId="{40D3FA49-E893-474C-8FD7-79226B80AE5E}" srcOrd="4"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Embedding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06B00489-A106-451D-B51A-4C86F97F91EA}">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kNN</a:t>
              </a:r>
            </a:p>
            <a:p>
              <a:pPr/>
              <a14:m>
                <m:oMathPara xmlns:m="http://schemas.openxmlformats.org/officeDocument/2006/math">
                  <m:oMathParaPr>
                    <m:jc m:val="centerGroup"/>
                  </m:oMathParaPr>
                  <m:oMath xmlns:m="http://schemas.openxmlformats.org/officeDocument/2006/math">
                    <m:sSub>
                      <m:sSubPr>
                        <m:ctrlPr>
                          <a:rPr lang="fr-FR" sz="1500" b="1" i="1" smtClean="0">
                            <a:solidFill>
                              <a:srgbClr val="7030A0"/>
                            </a:solidFill>
                            <a:latin typeface="Cambria Math" panose="02040503050406030204" pitchFamily="18" charset="0"/>
                            <a:ea typeface="Verdana" panose="020B0604030504040204" pitchFamily="34" charset="0"/>
                          </a:rPr>
                        </m:ctrlPr>
                      </m:sSubPr>
                      <m:e>
                        <m:r>
                          <a:rPr lang="fr-FR" sz="1500" b="1" i="1" smtClean="0">
                            <a:solidFill>
                              <a:srgbClr val="7030A0"/>
                            </a:solidFill>
                            <a:latin typeface="Cambria Math" panose="02040503050406030204" pitchFamily="18" charset="0"/>
                            <a:ea typeface="Verdana" panose="020B0604030504040204" pitchFamily="34" charset="0"/>
                          </a:rPr>
                          <m:t>𝒌</m:t>
                        </m:r>
                      </m:e>
                      <m:sub>
                        <m:r>
                          <a:rPr lang="fr-FR" sz="1500" b="1" i="0" smtClean="0">
                            <a:solidFill>
                              <a:srgbClr val="7030A0"/>
                            </a:solidFill>
                            <a:latin typeface="Cambria Math" panose="02040503050406030204" pitchFamily="18" charset="0"/>
                            <a:ea typeface="Verdana" panose="020B0604030504040204" pitchFamily="34" charset="0"/>
                          </a:rPr>
                          <m:t>𝐦𝐚𝐱</m:t>
                        </m:r>
                      </m:sub>
                    </m:sSub>
                    <m:r>
                      <a:rPr lang="fr-FR" sz="1500" b="1" i="1" smtClean="0">
                        <a:solidFill>
                          <a:srgbClr val="7030A0"/>
                        </a:solidFill>
                        <a:latin typeface="Cambria Math" panose="02040503050406030204" pitchFamily="18" charset="0"/>
                        <a:ea typeface="Verdana" panose="020B0604030504040204" pitchFamily="34" charset="0"/>
                      </a:rPr>
                      <m:t>, </m:t>
                    </m:r>
                    <m:sSubSup>
                      <m:sSubSupPr>
                        <m:ctrlPr>
                          <a:rPr lang="fr-FR" sz="1500" b="1" i="1" smtClean="0">
                            <a:solidFill>
                              <a:srgbClr val="7030A0"/>
                            </a:solidFill>
                            <a:latin typeface="Cambria Math" panose="02040503050406030204" pitchFamily="18" charset="0"/>
                            <a:ea typeface="Verdana" panose="020B0604030504040204" pitchFamily="34" charset="0"/>
                          </a:rPr>
                        </m:ctrlPr>
                      </m:sSubSupPr>
                      <m:e>
                        <m:r>
                          <a:rPr lang="fr-FR" sz="1500" b="1" i="1" smtClean="0">
                            <a:solidFill>
                              <a:srgbClr val="7030A0"/>
                            </a:solidFill>
                            <a:latin typeface="Cambria Math" panose="02040503050406030204" pitchFamily="18" charset="0"/>
                            <a:ea typeface="Verdana" panose="020B0604030504040204" pitchFamily="34" charset="0"/>
                          </a:rPr>
                          <m:t>𝒅</m:t>
                        </m:r>
                      </m:e>
                      <m:sub>
                        <m:r>
                          <a:rPr lang="fr-FR" sz="1500" b="1" i="0" smtClean="0">
                            <a:solidFill>
                              <a:srgbClr val="7030A0"/>
                            </a:solidFill>
                            <a:latin typeface="Cambria Math" panose="02040503050406030204" pitchFamily="18" charset="0"/>
                            <a:ea typeface="Verdana" panose="020B0604030504040204" pitchFamily="34" charset="0"/>
                          </a:rPr>
                          <m:t>𝐦𝐚𝐱</m:t>
                        </m:r>
                      </m:sub>
                      <m:sup>
                        <m:r>
                          <a:rPr lang="fr-FR" sz="1500" b="1" i="1" smtClean="0">
                            <a:solidFill>
                              <a:srgbClr val="7030A0"/>
                            </a:solidFill>
                            <a:latin typeface="Cambria Math" panose="02040503050406030204" pitchFamily="18" charset="0"/>
                            <a:ea typeface="Verdana" panose="020B0604030504040204" pitchFamily="34" charset="0"/>
                          </a:rPr>
                          <m:t>𝟐</m:t>
                        </m:r>
                      </m:sup>
                    </m:sSubSup>
                  </m:oMath>
                </m:oMathPara>
              </a14:m>
              <a:endParaRPr lang="en-GB" sz="1500" b="1" dirty="0">
                <a:latin typeface="Verdana" panose="020B0604030504040204" pitchFamily="34" charset="0"/>
                <a:ea typeface="Verdana" panose="020B0604030504040204" pitchFamily="34" charset="0"/>
              </a:endParaRPr>
            </a:p>
          </dgm:t>
        </dgm:pt>
      </mc:Choice>
      <mc:Fallback xmlns="">
        <dgm:pt modelId="{06B00489-A106-451D-B51A-4C86F97F91EA}">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kNN</a:t>
              </a:r>
            </a:p>
            <a:p>
              <a:r>
                <a:rPr lang="fr-FR" sz="1500" b="1" i="0">
                  <a:solidFill>
                    <a:srgbClr val="7030A0"/>
                  </a:solidFill>
                  <a:latin typeface="Cambria Math" panose="02040503050406030204" pitchFamily="18" charset="0"/>
                  <a:ea typeface="Verdana" panose="020B0604030504040204" pitchFamily="34" charset="0"/>
                </a:rPr>
                <a:t>𝒌_𝐦𝐚𝐱, 𝒅_𝐦𝐚𝐱^𝟐</a:t>
              </a:r>
              <a:endParaRPr lang="en-GB" sz="1500" b="1" dirty="0">
                <a:latin typeface="Verdana" panose="020B0604030504040204" pitchFamily="34" charset="0"/>
                <a:ea typeface="Verdana" panose="020B0604030504040204" pitchFamily="34" charset="0"/>
              </a:endParaRPr>
            </a:p>
          </dgm:t>
        </dgm:pt>
      </mc:Fallback>
    </mc:AlternateConten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rgbClr val="00B0F0"/>
        </a:solidFill>
      </dgm:spPr>
      <dgm:t>
        <a:bodyPr/>
        <a:lstStyle/>
        <a:p>
          <a:r>
            <a:rPr lang="fr-FR" sz="1500" dirty="0">
              <a:latin typeface="Verdana" panose="020B0604030504040204" pitchFamily="34" charset="0"/>
              <a:ea typeface="Verdana" panose="020B0604030504040204" pitchFamily="34" charset="0"/>
            </a:rPr>
            <a:t>GNN </a:t>
          </a:r>
          <a:r>
            <a:rPr lang="fr-FR" sz="1500" dirty="0" err="1">
              <a:latin typeface="Verdana" panose="020B0604030504040204" pitchFamily="34" charset="0"/>
              <a:ea typeface="Verdana" panose="020B0604030504040204" pitchFamily="34" charset="0"/>
            </a:rPr>
            <a:t>edge</a:t>
          </a:r>
          <a:r>
            <a:rPr lang="fr-FR" sz="1500" dirty="0">
              <a:latin typeface="Verdana" panose="020B0604030504040204" pitchFamily="34" charset="0"/>
              <a:ea typeface="Verdana" panose="020B0604030504040204" pitchFamily="34" charset="0"/>
            </a:rPr>
            <a:t> classifier</a:t>
          </a:r>
          <a:endParaRPr lang="en-GB" sz="1500" dirty="0">
            <a:latin typeface="Verdana" panose="020B0604030504040204" pitchFamily="34" charset="0"/>
            <a:ea typeface="Verdana" panose="020B0604030504040204" pitchFamily="34" charset="0"/>
          </a:endParaRP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FE5C964E-B6EB-4C8C-99BE-9DF08404DC2F}">
          <dgm:prSet phldrT="[Text]" custT="1"/>
          <dgm:spPr>
            <a:solidFill>
              <a:srgbClr val="00B0F0"/>
            </a:solidFill>
          </dgm:spPr>
          <dgm:t>
            <a:bodyPr/>
            <a:lstStyle/>
            <a:p>
              <a:r>
                <a:rPr lang="en-GB" sz="1500" dirty="0">
                  <a:latin typeface="Verdana" panose="020B0604030504040204" pitchFamily="34" charset="0"/>
                  <a:ea typeface="Verdana" panose="020B0604030504040204" pitchFamily="34" charset="0"/>
                </a:rPr>
                <a:t>Filter edges </a:t>
              </a:r>
              <a14:m>
                <m:oMath xmlns:m="http://schemas.openxmlformats.org/officeDocument/2006/math">
                  <m:sSub>
                    <m:sSubPr>
                      <m:ctrlPr>
                        <a:rPr lang="fr-FR" sz="1500" b="1" i="1" smtClean="0">
                          <a:solidFill>
                            <a:srgbClr val="7030A0"/>
                          </a:solidFill>
                          <a:latin typeface="Cambria Math" panose="02040503050406030204" pitchFamily="18" charset="0"/>
                        </a:rPr>
                      </m:ctrlPr>
                    </m:sSubPr>
                    <m:e>
                      <m:r>
                        <a:rPr lang="fr-FR" sz="1500" b="1" i="1" smtClean="0">
                          <a:solidFill>
                            <a:srgbClr val="7030A0"/>
                          </a:solidFill>
                          <a:latin typeface="Cambria Math" panose="02040503050406030204" pitchFamily="18" charset="0"/>
                        </a:rPr>
                        <m:t>𝒔</m:t>
                      </m:r>
                    </m:e>
                    <m:sub>
                      <m:r>
                        <a:rPr lang="fr-FR" sz="1500" b="1" i="0" smtClean="0">
                          <a:solidFill>
                            <a:srgbClr val="7030A0"/>
                          </a:solidFill>
                          <a:latin typeface="Cambria Math" panose="02040503050406030204" pitchFamily="18" charset="0"/>
                        </a:rPr>
                        <m:t>𝐞𝐝𝐠𝐞</m:t>
                      </m:r>
                      <m:r>
                        <a:rPr lang="fr-FR" sz="1500" b="1" i="0" smtClean="0">
                          <a:solidFill>
                            <a:srgbClr val="7030A0"/>
                          </a:solidFill>
                          <a:latin typeface="Cambria Math" panose="02040503050406030204" pitchFamily="18" charset="0"/>
                        </a:rPr>
                        <m:t>,</m:t>
                      </m:r>
                      <m:r>
                        <a:rPr lang="fr-FR" sz="1500" b="1" i="0" smtClean="0">
                          <a:solidFill>
                            <a:srgbClr val="7030A0"/>
                          </a:solidFill>
                          <a:latin typeface="Cambria Math" panose="02040503050406030204" pitchFamily="18" charset="0"/>
                        </a:rPr>
                        <m:t>𝐦𝐢𝐧</m:t>
                      </m:r>
                    </m:sub>
                  </m:sSub>
                </m:oMath>
              </a14:m>
              <a:endParaRPr lang="en-GB" sz="1500" b="1" dirty="0">
                <a:latin typeface="Verdana" panose="020B0604030504040204" pitchFamily="34" charset="0"/>
                <a:ea typeface="Verdana" panose="020B0604030504040204" pitchFamily="34" charset="0"/>
              </a:endParaRPr>
            </a:p>
          </dgm:t>
        </dgm:pt>
      </mc:Choice>
      <mc:Fallback xmlns="">
        <dgm:pt modelId="{FE5C964E-B6EB-4C8C-99BE-9DF08404DC2F}">
          <dgm:prSet phldrT="[Text]" custT="1"/>
          <dgm:spPr>
            <a:solidFill>
              <a:srgbClr val="00B0F0"/>
            </a:solidFill>
          </dgm:spPr>
          <dgm:t>
            <a:bodyPr/>
            <a:lstStyle/>
            <a:p>
              <a:r>
                <a:rPr lang="en-GB" sz="1500" dirty="0">
                  <a:latin typeface="Verdana" panose="020B0604030504040204" pitchFamily="34" charset="0"/>
                  <a:ea typeface="Verdana" panose="020B0604030504040204" pitchFamily="34" charset="0"/>
                </a:rPr>
                <a:t>Filter edges </a:t>
              </a:r>
              <a:r>
                <a:rPr lang="fr-FR" sz="1500" b="1" i="0">
                  <a:solidFill>
                    <a:srgbClr val="7030A0"/>
                  </a:solidFill>
                  <a:latin typeface="Cambria Math" panose="02040503050406030204" pitchFamily="18" charset="0"/>
                </a:rPr>
                <a:t>𝒔_(𝐞𝐝𝐠𝐞,𝐦𝐢𝐧)</a:t>
              </a:r>
              <a:endParaRPr lang="en-GB" sz="1500" b="1" dirty="0">
                <a:latin typeface="Verdana" panose="020B0604030504040204" pitchFamily="34" charset="0"/>
                <a:ea typeface="Verdana" panose="020B0604030504040204" pitchFamily="34" charset="0"/>
              </a:endParaRPr>
            </a:p>
          </dgm:t>
        </dgm:pt>
      </mc:Fallback>
    </mc:AlternateConten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F7DBD49A-2D29-439C-AC41-1EC725A5E679}">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Build triplets</a:t>
          </a:r>
        </a:p>
      </dgm:t>
    </dgm:pt>
    <dgm:pt modelId="{2DA78B23-98F3-4FBA-9D52-4F368B15C836}" type="par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7510B225-7A4D-4CAF-999B-FC64BEEB5771}" type="sibTrans" cxnId="{E6127DD7-FE38-494C-B5CD-9EFF9B95E2C8}">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AD73EDE8-8ABB-4204-B0A4-0B812B15B1EF}">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Filter triplets </a:t>
              </a:r>
              <a14:m>
                <m:oMath xmlns:m="http://schemas.openxmlformats.org/officeDocument/2006/math">
                  <m:sSub>
                    <m:sSubPr>
                      <m:ctrlPr>
                        <a:rPr lang="fr-FR" sz="1500" b="1" i="1" smtClean="0">
                          <a:solidFill>
                            <a:srgbClr val="7030A0"/>
                          </a:solidFill>
                          <a:latin typeface="Cambria Math" panose="02040503050406030204" pitchFamily="18" charset="0"/>
                        </a:rPr>
                      </m:ctrlPr>
                    </m:sSubPr>
                    <m:e>
                      <m:r>
                        <a:rPr lang="fr-FR" sz="1500" b="1" i="1" smtClean="0">
                          <a:solidFill>
                            <a:srgbClr val="7030A0"/>
                          </a:solidFill>
                          <a:latin typeface="Cambria Math" panose="02040503050406030204" pitchFamily="18" charset="0"/>
                        </a:rPr>
                        <m:t>𝒔</m:t>
                      </m:r>
                    </m:e>
                    <m:sub>
                      <m:r>
                        <a:rPr lang="fr-FR" sz="1500" b="1" i="0" smtClean="0">
                          <a:solidFill>
                            <a:srgbClr val="7030A0"/>
                          </a:solidFill>
                          <a:latin typeface="Cambria Math" panose="02040503050406030204" pitchFamily="18" charset="0"/>
                        </a:rPr>
                        <m:t>𝐭𝐫𝐢𝐩𝐥𝐞𝐭</m:t>
                      </m:r>
                      <m:r>
                        <a:rPr lang="fr-FR" sz="1500" b="1" i="0" smtClean="0">
                          <a:solidFill>
                            <a:srgbClr val="7030A0"/>
                          </a:solidFill>
                          <a:latin typeface="Cambria Math" panose="02040503050406030204" pitchFamily="18" charset="0"/>
                        </a:rPr>
                        <m:t>,</m:t>
                      </m:r>
                      <m:r>
                        <a:rPr lang="fr-FR" sz="1500" b="1" i="0" smtClean="0">
                          <a:solidFill>
                            <a:srgbClr val="7030A0"/>
                          </a:solidFill>
                          <a:latin typeface="Cambria Math" panose="02040503050406030204" pitchFamily="18" charset="0"/>
                        </a:rPr>
                        <m:t>𝐦𝐢𝐧</m:t>
                      </m:r>
                    </m:sub>
                  </m:sSub>
                </m:oMath>
              </a14:m>
              <a:endParaRPr lang="en-GB" sz="1500" b="1" dirty="0">
                <a:latin typeface="Verdana" panose="020B0604030504040204" pitchFamily="34" charset="0"/>
                <a:ea typeface="Verdana" panose="020B0604030504040204" pitchFamily="34" charset="0"/>
              </a:endParaRPr>
            </a:p>
          </dgm:t>
        </dgm:pt>
      </mc:Choice>
      <mc:Fallback xmlns="">
        <dgm:pt modelId="{AD73EDE8-8ABB-4204-B0A4-0B812B15B1EF}">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Filter triplets </a:t>
              </a:r>
              <a:r>
                <a:rPr lang="fr-FR" sz="1500" b="1" i="0">
                  <a:solidFill>
                    <a:srgbClr val="7030A0"/>
                  </a:solidFill>
                  <a:latin typeface="Cambria Math" panose="02040503050406030204" pitchFamily="18" charset="0"/>
                </a:rPr>
                <a:t>𝒔_(𝐭𝐫𝐢𝐩𝐥𝐞𝐭,𝐦𝐢𝐧)</a:t>
              </a:r>
              <a:endParaRPr lang="en-GB" sz="1500" b="1" dirty="0">
                <a:latin typeface="Verdana" panose="020B0604030504040204" pitchFamily="34" charset="0"/>
                <a:ea typeface="Verdana" panose="020B0604030504040204" pitchFamily="34" charset="0"/>
              </a:endParaRPr>
            </a:p>
          </dgm:t>
        </dgm:pt>
      </mc:Fallback>
    </mc:AlternateContent>
    <dgm:pt modelId="{34E8D5F8-F8C3-4E57-A984-CEF032BA6AE9}" type="par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663D49CE-BC69-4C99-AFC3-C10B6E718265}" type="sib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a:scene3d>
          <a:camera prst="orthographicFront"/>
          <a:lightRig rig="threePt" dir="t"/>
        </a:scene3d>
        <a:sp3d>
          <a:bevelT/>
        </a:sp3d>
      </dgm:spPr>
      <dgm:t>
        <a:bodyPr/>
        <a:lstStyle/>
        <a:p>
          <a:r>
            <a:rPr lang="en-GB" sz="1500" b="1" dirty="0">
              <a:latin typeface="Verdana" panose="020B0604030504040204" pitchFamily="34" charset="0"/>
              <a:ea typeface="Verdana" panose="020B0604030504040204" pitchFamily="34" charset="0"/>
            </a:rPr>
            <a:t>Build tracks</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1C48F07D-EE6A-4DEF-9B2D-D172DCF3B62E}">
      <dgm:prSet phldrT="[Text]" custT="1"/>
      <dgm:spPr>
        <a:solidFill>
          <a:srgbClr val="0070C0"/>
        </a:solidFill>
      </dgm:spPr>
      <dgm:t>
        <a:bodyPr/>
        <a:lstStyle/>
        <a:p>
          <a:r>
            <a:rPr lang="en-GB" sz="1500" b="0" dirty="0">
              <a:effectLst/>
              <a:latin typeface="Verdana" panose="020B0604030504040204" pitchFamily="34" charset="0"/>
              <a:ea typeface="Verdana" panose="020B0604030504040204" pitchFamily="34" charset="0"/>
            </a:rPr>
            <a:t>Triplet classifier</a:t>
          </a:r>
        </a:p>
      </dgm:t>
    </dgm:pt>
    <dgm:pt modelId="{C44A5144-F051-416C-AC7C-06C93FC0EDEA}" type="parTrans" cxnId="{59E6B81F-3787-45C0-B1E0-3B85C80ACF5E}">
      <dgm:prSet/>
      <dgm:spPr/>
      <dgm:t>
        <a:bodyPr/>
        <a:lstStyle/>
        <a:p>
          <a:endParaRPr lang="en-GB"/>
        </a:p>
      </dgm:t>
    </dgm:pt>
    <dgm:pt modelId="{F5C5FADD-3D1C-4480-A7DD-BACFC07D3581}" type="sibTrans" cxnId="{59E6B81F-3787-45C0-B1E0-3B85C80ACF5E}">
      <dgm:prSet/>
      <dgm:spPr/>
      <dgm:t>
        <a:bodyPr/>
        <a:lstStyle/>
        <a:p>
          <a:endParaRPr lang="en-GB"/>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8" custLinFactY="-56026" custLinFactNeighborX="-6163" custLinFactNeighborY="-100000">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8"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8"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8"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DF58A217-0C8B-4716-9EEA-54B6D53DFE6C}" type="pres">
      <dgm:prSet presAssocID="{F7DBD49A-2D29-439C-AC41-1EC725A5E679}" presName="parTxOnly" presStyleLbl="node1" presStyleIdx="4" presStyleCnt="8" custLinFactY="-54286" custLinFactNeighborX="-10305" custLinFactNeighborY="-100000">
        <dgm:presLayoutVars>
          <dgm:bulletEnabled val="1"/>
        </dgm:presLayoutVars>
      </dgm:prSet>
      <dgm:spPr/>
    </dgm:pt>
    <dgm:pt modelId="{CD4E0B41-C5C9-4319-B537-C0F481492C23}" type="pres">
      <dgm:prSet presAssocID="{7510B225-7A4D-4CAF-999B-FC64BEEB5771}" presName="parSpace" presStyleCnt="0"/>
      <dgm:spPr/>
    </dgm:pt>
    <dgm:pt modelId="{E7F44839-BBBA-4E64-ADB6-91AF162FA797}" type="pres">
      <dgm:prSet presAssocID="{1C48F07D-EE6A-4DEF-9B2D-D172DCF3B62E}" presName="parTxOnly" presStyleLbl="node1" presStyleIdx="5" presStyleCnt="8" custLinFactY="-54286" custLinFactNeighborX="-10305" custLinFactNeighborY="-100000">
        <dgm:presLayoutVars>
          <dgm:bulletEnabled val="1"/>
        </dgm:presLayoutVars>
      </dgm:prSet>
      <dgm:spPr/>
    </dgm:pt>
    <dgm:pt modelId="{4E5DD9E3-B5B6-4961-B1EF-11EA4643CC2E}" type="pres">
      <dgm:prSet presAssocID="{F5C5FADD-3D1C-4480-A7DD-BACFC07D3581}" presName="parSpace" presStyleCnt="0"/>
      <dgm:spPr/>
    </dgm:pt>
    <dgm:pt modelId="{34C7DE1B-DB81-42BB-8C47-F37215122FDC}" type="pres">
      <dgm:prSet presAssocID="{AD73EDE8-8ABB-4204-B0A4-0B812B15B1EF}" presName="parTxOnly" presStyleLbl="node1" presStyleIdx="6" presStyleCnt="8" custLinFactY="-53994" custLinFactNeighborX="-10269" custLinFactNeighborY="-100000">
        <dgm:presLayoutVars>
          <dgm:bulletEnabled val="1"/>
        </dgm:presLayoutVars>
      </dgm:prSet>
      <dgm:spPr/>
    </dgm:pt>
    <dgm:pt modelId="{E5C72965-8A47-4BC4-9E51-FD9A6CD0094F}" type="pres">
      <dgm:prSet presAssocID="{663D49CE-BC69-4C99-AFC3-C10B6E718265}" presName="parSpace" presStyleCnt="0"/>
      <dgm:spPr/>
    </dgm:pt>
    <dgm:pt modelId="{40D3FA49-E893-474C-8FD7-79226B80AE5E}" type="pres">
      <dgm:prSet presAssocID="{7E9BCB76-9984-4F04-9627-173DE9E2C63F}" presName="parTxOnly" presStyleLbl="node1" presStyleIdx="7" presStyleCnt="8"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59E6B81F-3787-45C0-B1E0-3B85C80ACF5E}" srcId="{8A066A9B-8FFC-437B-B4A0-3ACFFE1F1B5D}" destId="{1C48F07D-EE6A-4DEF-9B2D-D172DCF3B62E}" srcOrd="5" destOrd="0" parTransId="{C44A5144-F051-416C-AC7C-06C93FC0EDEA}" sibTransId="{F5C5FADD-3D1C-4480-A7DD-BACFC07D3581}"/>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DDF8BC7D-26D3-4011-8425-78F243FE9FCD}" type="presOf" srcId="{AD73EDE8-8ABB-4204-B0A4-0B812B15B1EF}" destId="{34C7DE1B-DB81-42BB-8C47-F37215122FD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E230883-9464-4C52-A2BA-B164B8526CEF}" type="presOf" srcId="{1C48F07D-EE6A-4DEF-9B2D-D172DCF3B62E}" destId="{E7F44839-BBBA-4E64-ADB6-91AF162FA797}"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7"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A77B0BB6-BBDD-4DDA-B454-49D73FD9735A}" srcId="{8A066A9B-8FFC-437B-B4A0-3ACFFE1F1B5D}" destId="{AD73EDE8-8ABB-4204-B0A4-0B812B15B1EF}" srcOrd="6" destOrd="0" parTransId="{34E8D5F8-F8C3-4E57-A984-CEF032BA6AE9}" sibTransId="{663D49CE-BC69-4C99-AFC3-C10B6E718265}"/>
    <dgm:cxn modelId="{C091FBC1-D9CA-4042-A3C8-8BA19CEA5A3A}" type="presOf" srcId="{7E9BCB76-9984-4F04-9627-173DE9E2C63F}" destId="{40D3FA49-E893-474C-8FD7-79226B80AE5E}" srcOrd="0" destOrd="0" presId="urn:microsoft.com/office/officeart/2005/8/layout/hChevron3"/>
    <dgm:cxn modelId="{E6127DD7-FE38-494C-B5CD-9EFF9B95E2C8}" srcId="{8A066A9B-8FFC-437B-B4A0-3ACFFE1F1B5D}" destId="{F7DBD49A-2D29-439C-AC41-1EC725A5E679}" srcOrd="4" destOrd="0" parTransId="{2DA78B23-98F3-4FBA-9D52-4F368B15C836}" sibTransId="{7510B225-7A4D-4CAF-999B-FC64BEEB5771}"/>
    <dgm:cxn modelId="{F1E63FF0-0A60-470F-94E1-7721AAB6442B}" type="presOf" srcId="{9851A489-17F9-413C-A54F-0D125F65080E}" destId="{17DBA0E7-5E0F-4472-98A2-13FACDD321A8}" srcOrd="0" destOrd="0" presId="urn:microsoft.com/office/officeart/2005/8/layout/hChevron3"/>
    <dgm:cxn modelId="{782DE2F7-A73B-4096-BB70-C501D696375E}" type="presOf" srcId="{F7DBD49A-2D29-439C-AC41-1EC725A5E679}" destId="{DF58A217-0C8B-4716-9EEA-54B6D53DFE6C}"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296CDC03-DDCA-479A-880F-0E574A22DA5E}" type="presParOf" srcId="{5D74BBF0-E604-4AD8-A670-EA44A410FAD8}" destId="{DF58A217-0C8B-4716-9EEA-54B6D53DFE6C}" srcOrd="8" destOrd="0" presId="urn:microsoft.com/office/officeart/2005/8/layout/hChevron3"/>
    <dgm:cxn modelId="{2C6090EE-B02B-413B-A1F5-97C317FC4280}" type="presParOf" srcId="{5D74BBF0-E604-4AD8-A670-EA44A410FAD8}" destId="{CD4E0B41-C5C9-4319-B537-C0F481492C23}" srcOrd="9" destOrd="0" presId="urn:microsoft.com/office/officeart/2005/8/layout/hChevron3"/>
    <dgm:cxn modelId="{923DEDFC-24C2-4920-B4B6-615981712BB0}" type="presParOf" srcId="{5D74BBF0-E604-4AD8-A670-EA44A410FAD8}" destId="{E7F44839-BBBA-4E64-ADB6-91AF162FA797}" srcOrd="10" destOrd="0" presId="urn:microsoft.com/office/officeart/2005/8/layout/hChevron3"/>
    <dgm:cxn modelId="{6BEBFC71-53DB-46A8-B059-B37D18377BA6}" type="presParOf" srcId="{5D74BBF0-E604-4AD8-A670-EA44A410FAD8}" destId="{4E5DD9E3-B5B6-4961-B1EF-11EA4643CC2E}" srcOrd="11" destOrd="0" presId="urn:microsoft.com/office/officeart/2005/8/layout/hChevron3"/>
    <dgm:cxn modelId="{EEFE1A72-C127-4D70-BFE1-EADF261D66E5}" type="presParOf" srcId="{5D74BBF0-E604-4AD8-A670-EA44A410FAD8}" destId="{34C7DE1B-DB81-42BB-8C47-F37215122FDC}" srcOrd="12" destOrd="0" presId="urn:microsoft.com/office/officeart/2005/8/layout/hChevron3"/>
    <dgm:cxn modelId="{3AE903DE-065F-4FE5-96C2-A431C4589D82}" type="presParOf" srcId="{5D74BBF0-E604-4AD8-A670-EA44A410FAD8}" destId="{E5C72965-8A47-4BC4-9E51-FD9A6CD0094F}" srcOrd="13" destOrd="0" presId="urn:microsoft.com/office/officeart/2005/8/layout/hChevron3"/>
    <dgm:cxn modelId="{E5196D64-56A1-4B29-9C7B-8DDF3278110F}" type="presParOf" srcId="{5D74BBF0-E604-4AD8-A670-EA44A410FAD8}" destId="{40D3FA49-E893-474C-8FD7-79226B80AE5E}"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Embedding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06B00489-A106-451D-B51A-4C86F97F91EA}">
      <dgm:prSet phldrT="[Text]" custT="1"/>
      <dgm:spPr>
        <a:blipFill>
          <a:blip xmlns:r="http://schemas.openxmlformats.org/officeDocument/2006/relationships" r:embed="rId1"/>
          <a:stretch>
            <a:fillRect/>
          </a:stretch>
        </a:blipFill>
      </dgm:spPr>
      <dgm:t>
        <a:bodyPr/>
        <a:lstStyle/>
        <a:p>
          <a:r>
            <a:rPr lang="en-GB">
              <a:noFill/>
            </a:rPr>
            <a:t> </a:t>
          </a:r>
        </a:p>
      </dgm:t>
    </dgm:p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rgbClr val="00B0F0"/>
        </a:solidFill>
      </dgm:spPr>
      <dgm:t>
        <a:bodyPr/>
        <a:lstStyle/>
        <a:p>
          <a:r>
            <a:rPr lang="fr-FR" sz="1500" dirty="0">
              <a:latin typeface="Verdana" panose="020B0604030504040204" pitchFamily="34" charset="0"/>
              <a:ea typeface="Verdana" panose="020B0604030504040204" pitchFamily="34" charset="0"/>
            </a:rPr>
            <a:t>GNN </a:t>
          </a:r>
          <a:r>
            <a:rPr lang="fr-FR" sz="1500" dirty="0" err="1">
              <a:latin typeface="Verdana" panose="020B0604030504040204" pitchFamily="34" charset="0"/>
              <a:ea typeface="Verdana" panose="020B0604030504040204" pitchFamily="34" charset="0"/>
            </a:rPr>
            <a:t>edge</a:t>
          </a:r>
          <a:r>
            <a:rPr lang="fr-FR" sz="1500" dirty="0">
              <a:latin typeface="Verdana" panose="020B0604030504040204" pitchFamily="34" charset="0"/>
              <a:ea typeface="Verdana" panose="020B0604030504040204" pitchFamily="34" charset="0"/>
            </a:rPr>
            <a:t> classifier</a:t>
          </a:r>
          <a:endParaRPr lang="en-GB" sz="1500" dirty="0">
            <a:latin typeface="Verdana" panose="020B0604030504040204" pitchFamily="34" charset="0"/>
            <a:ea typeface="Verdana" panose="020B0604030504040204" pitchFamily="34" charset="0"/>
          </a:endParaRP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FE5C964E-B6EB-4C8C-99BE-9DF08404DC2F}">
      <dgm:prSet phldrT="[Text]" custT="1"/>
      <dgm:spPr>
        <a:blipFill>
          <a:blip xmlns:r="http://schemas.openxmlformats.org/officeDocument/2006/relationships" r:embed="rId2"/>
          <a:stretch>
            <a:fillRect t="-5785" b="-4132"/>
          </a:stretch>
        </a:blipFill>
      </dgm:spPr>
      <dgm:t>
        <a:bodyPr/>
        <a:lstStyle/>
        <a:p>
          <a:r>
            <a:rPr lang="en-GB">
              <a:noFill/>
            </a:rPr>
            <a:t> </a:t>
          </a:r>
        </a:p>
      </dgm:t>
    </dgm:p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F7DBD49A-2D29-439C-AC41-1EC725A5E679}">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Build triplets</a:t>
          </a:r>
        </a:p>
      </dgm:t>
    </dgm:pt>
    <dgm:pt modelId="{2DA78B23-98F3-4FBA-9D52-4F368B15C836}" type="par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7510B225-7A4D-4CAF-999B-FC64BEEB5771}" type="sib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AD73EDE8-8ABB-4204-B0A4-0B812B15B1EF}">
      <dgm:prSet phldrT="[Text]" custT="1"/>
      <dgm:spPr>
        <a:blipFill>
          <a:blip xmlns:r="http://schemas.openxmlformats.org/officeDocument/2006/relationships" r:embed="rId3"/>
          <a:stretch>
            <a:fillRect t="-5785" b="-4132"/>
          </a:stretch>
        </a:blipFill>
      </dgm:spPr>
      <dgm:t>
        <a:bodyPr/>
        <a:lstStyle/>
        <a:p>
          <a:r>
            <a:rPr lang="en-GB">
              <a:noFill/>
            </a:rPr>
            <a:t> </a:t>
          </a:r>
        </a:p>
      </dgm:t>
    </dgm:pt>
    <dgm:pt modelId="{34E8D5F8-F8C3-4E57-A984-CEF032BA6AE9}" type="par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663D49CE-BC69-4C99-AFC3-C10B6E718265}" type="sib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a:scene3d>
          <a:camera prst="orthographicFront"/>
          <a:lightRig rig="threePt" dir="t"/>
        </a:scene3d>
        <a:sp3d>
          <a:bevelT/>
        </a:sp3d>
      </dgm:spPr>
      <dgm:t>
        <a:bodyPr/>
        <a:lstStyle/>
        <a:p>
          <a:r>
            <a:rPr lang="en-GB" sz="1500" b="1" dirty="0">
              <a:latin typeface="Verdana" panose="020B0604030504040204" pitchFamily="34" charset="0"/>
              <a:ea typeface="Verdana" panose="020B0604030504040204" pitchFamily="34" charset="0"/>
            </a:rPr>
            <a:t>Build tracks</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1C48F07D-EE6A-4DEF-9B2D-D172DCF3B62E}">
      <dgm:prSet phldrT="[Text]" custT="1"/>
      <dgm:spPr>
        <a:solidFill>
          <a:srgbClr val="0070C0"/>
        </a:solidFill>
      </dgm:spPr>
      <dgm:t>
        <a:bodyPr/>
        <a:lstStyle/>
        <a:p>
          <a:r>
            <a:rPr lang="en-GB" sz="1500" b="0" dirty="0">
              <a:effectLst/>
              <a:latin typeface="Verdana" panose="020B0604030504040204" pitchFamily="34" charset="0"/>
              <a:ea typeface="Verdana" panose="020B0604030504040204" pitchFamily="34" charset="0"/>
            </a:rPr>
            <a:t>Triplet classifier</a:t>
          </a:r>
        </a:p>
      </dgm:t>
    </dgm:pt>
    <dgm:pt modelId="{C44A5144-F051-416C-AC7C-06C93FC0EDEA}" type="parTrans" cxnId="{59E6B81F-3787-45C0-B1E0-3B85C80ACF5E}">
      <dgm:prSet/>
      <dgm:spPr/>
      <dgm:t>
        <a:bodyPr/>
        <a:lstStyle/>
        <a:p>
          <a:endParaRPr lang="en-GB"/>
        </a:p>
      </dgm:t>
    </dgm:pt>
    <dgm:pt modelId="{F5C5FADD-3D1C-4480-A7DD-BACFC07D3581}" type="sibTrans" cxnId="{59E6B81F-3787-45C0-B1E0-3B85C80ACF5E}">
      <dgm:prSet/>
      <dgm:spPr/>
      <dgm:t>
        <a:bodyPr/>
        <a:lstStyle/>
        <a:p>
          <a:endParaRPr lang="en-GB"/>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8" custLinFactY="-56026" custLinFactNeighborX="-6163" custLinFactNeighborY="-100000">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8"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8"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8"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DF58A217-0C8B-4716-9EEA-54B6D53DFE6C}" type="pres">
      <dgm:prSet presAssocID="{F7DBD49A-2D29-439C-AC41-1EC725A5E679}" presName="parTxOnly" presStyleLbl="node1" presStyleIdx="4" presStyleCnt="8" custLinFactY="-54286" custLinFactNeighborX="-10305" custLinFactNeighborY="-100000">
        <dgm:presLayoutVars>
          <dgm:bulletEnabled val="1"/>
        </dgm:presLayoutVars>
      </dgm:prSet>
      <dgm:spPr/>
    </dgm:pt>
    <dgm:pt modelId="{CD4E0B41-C5C9-4319-B537-C0F481492C23}" type="pres">
      <dgm:prSet presAssocID="{7510B225-7A4D-4CAF-999B-FC64BEEB5771}" presName="parSpace" presStyleCnt="0"/>
      <dgm:spPr/>
    </dgm:pt>
    <dgm:pt modelId="{E7F44839-BBBA-4E64-ADB6-91AF162FA797}" type="pres">
      <dgm:prSet presAssocID="{1C48F07D-EE6A-4DEF-9B2D-D172DCF3B62E}" presName="parTxOnly" presStyleLbl="node1" presStyleIdx="5" presStyleCnt="8" custLinFactY="-54286" custLinFactNeighborX="-10305" custLinFactNeighborY="-100000">
        <dgm:presLayoutVars>
          <dgm:bulletEnabled val="1"/>
        </dgm:presLayoutVars>
      </dgm:prSet>
      <dgm:spPr/>
    </dgm:pt>
    <dgm:pt modelId="{4E5DD9E3-B5B6-4961-B1EF-11EA4643CC2E}" type="pres">
      <dgm:prSet presAssocID="{F5C5FADD-3D1C-4480-A7DD-BACFC07D3581}" presName="parSpace" presStyleCnt="0"/>
      <dgm:spPr/>
    </dgm:pt>
    <dgm:pt modelId="{34C7DE1B-DB81-42BB-8C47-F37215122FDC}" type="pres">
      <dgm:prSet presAssocID="{AD73EDE8-8ABB-4204-B0A4-0B812B15B1EF}" presName="parTxOnly" presStyleLbl="node1" presStyleIdx="6" presStyleCnt="8" custLinFactY="-53994" custLinFactNeighborX="-10269" custLinFactNeighborY="-100000">
        <dgm:presLayoutVars>
          <dgm:bulletEnabled val="1"/>
        </dgm:presLayoutVars>
      </dgm:prSet>
      <dgm:spPr/>
    </dgm:pt>
    <dgm:pt modelId="{E5C72965-8A47-4BC4-9E51-FD9A6CD0094F}" type="pres">
      <dgm:prSet presAssocID="{663D49CE-BC69-4C99-AFC3-C10B6E718265}" presName="parSpace" presStyleCnt="0"/>
      <dgm:spPr/>
    </dgm:pt>
    <dgm:pt modelId="{40D3FA49-E893-474C-8FD7-79226B80AE5E}" type="pres">
      <dgm:prSet presAssocID="{7E9BCB76-9984-4F04-9627-173DE9E2C63F}" presName="parTxOnly" presStyleLbl="node1" presStyleIdx="7" presStyleCnt="8"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59E6B81F-3787-45C0-B1E0-3B85C80ACF5E}" srcId="{8A066A9B-8FFC-437B-B4A0-3ACFFE1F1B5D}" destId="{1C48F07D-EE6A-4DEF-9B2D-D172DCF3B62E}" srcOrd="5" destOrd="0" parTransId="{C44A5144-F051-416C-AC7C-06C93FC0EDEA}" sibTransId="{F5C5FADD-3D1C-4480-A7DD-BACFC07D3581}"/>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DDF8BC7D-26D3-4011-8425-78F243FE9FCD}" type="presOf" srcId="{AD73EDE8-8ABB-4204-B0A4-0B812B15B1EF}" destId="{34C7DE1B-DB81-42BB-8C47-F37215122FD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E230883-9464-4C52-A2BA-B164B8526CEF}" type="presOf" srcId="{1C48F07D-EE6A-4DEF-9B2D-D172DCF3B62E}" destId="{E7F44839-BBBA-4E64-ADB6-91AF162FA797}"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7"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A77B0BB6-BBDD-4DDA-B454-49D73FD9735A}" srcId="{8A066A9B-8FFC-437B-B4A0-3ACFFE1F1B5D}" destId="{AD73EDE8-8ABB-4204-B0A4-0B812B15B1EF}" srcOrd="6" destOrd="0" parTransId="{34E8D5F8-F8C3-4E57-A984-CEF032BA6AE9}" sibTransId="{663D49CE-BC69-4C99-AFC3-C10B6E718265}"/>
    <dgm:cxn modelId="{C091FBC1-D9CA-4042-A3C8-8BA19CEA5A3A}" type="presOf" srcId="{7E9BCB76-9984-4F04-9627-173DE9E2C63F}" destId="{40D3FA49-E893-474C-8FD7-79226B80AE5E}" srcOrd="0" destOrd="0" presId="urn:microsoft.com/office/officeart/2005/8/layout/hChevron3"/>
    <dgm:cxn modelId="{E6127DD7-FE38-494C-B5CD-9EFF9B95E2C8}" srcId="{8A066A9B-8FFC-437B-B4A0-3ACFFE1F1B5D}" destId="{F7DBD49A-2D29-439C-AC41-1EC725A5E679}" srcOrd="4" destOrd="0" parTransId="{2DA78B23-98F3-4FBA-9D52-4F368B15C836}" sibTransId="{7510B225-7A4D-4CAF-999B-FC64BEEB5771}"/>
    <dgm:cxn modelId="{F1E63FF0-0A60-470F-94E1-7721AAB6442B}" type="presOf" srcId="{9851A489-17F9-413C-A54F-0D125F65080E}" destId="{17DBA0E7-5E0F-4472-98A2-13FACDD321A8}" srcOrd="0" destOrd="0" presId="urn:microsoft.com/office/officeart/2005/8/layout/hChevron3"/>
    <dgm:cxn modelId="{782DE2F7-A73B-4096-BB70-C501D696375E}" type="presOf" srcId="{F7DBD49A-2D29-439C-AC41-1EC725A5E679}" destId="{DF58A217-0C8B-4716-9EEA-54B6D53DFE6C}"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296CDC03-DDCA-479A-880F-0E574A22DA5E}" type="presParOf" srcId="{5D74BBF0-E604-4AD8-A670-EA44A410FAD8}" destId="{DF58A217-0C8B-4716-9EEA-54B6D53DFE6C}" srcOrd="8" destOrd="0" presId="urn:microsoft.com/office/officeart/2005/8/layout/hChevron3"/>
    <dgm:cxn modelId="{2C6090EE-B02B-413B-A1F5-97C317FC4280}" type="presParOf" srcId="{5D74BBF0-E604-4AD8-A670-EA44A410FAD8}" destId="{CD4E0B41-C5C9-4319-B537-C0F481492C23}" srcOrd="9" destOrd="0" presId="urn:microsoft.com/office/officeart/2005/8/layout/hChevron3"/>
    <dgm:cxn modelId="{923DEDFC-24C2-4920-B4B6-615981712BB0}" type="presParOf" srcId="{5D74BBF0-E604-4AD8-A670-EA44A410FAD8}" destId="{E7F44839-BBBA-4E64-ADB6-91AF162FA797}" srcOrd="10" destOrd="0" presId="urn:microsoft.com/office/officeart/2005/8/layout/hChevron3"/>
    <dgm:cxn modelId="{6BEBFC71-53DB-46A8-B059-B37D18377BA6}" type="presParOf" srcId="{5D74BBF0-E604-4AD8-A670-EA44A410FAD8}" destId="{4E5DD9E3-B5B6-4961-B1EF-11EA4643CC2E}" srcOrd="11" destOrd="0" presId="urn:microsoft.com/office/officeart/2005/8/layout/hChevron3"/>
    <dgm:cxn modelId="{EEFE1A72-C127-4D70-BFE1-EADF261D66E5}" type="presParOf" srcId="{5D74BBF0-E604-4AD8-A670-EA44A410FAD8}" destId="{34C7DE1B-DB81-42BB-8C47-F37215122FDC}" srcOrd="12" destOrd="0" presId="urn:microsoft.com/office/officeart/2005/8/layout/hChevron3"/>
    <dgm:cxn modelId="{3AE903DE-065F-4FE5-96C2-A431C4589D82}" type="presParOf" srcId="{5D74BBF0-E604-4AD8-A670-EA44A410FAD8}" destId="{E5C72965-8A47-4BC4-9E51-FD9A6CD0094F}" srcOrd="13" destOrd="0" presId="urn:microsoft.com/office/officeart/2005/8/layout/hChevron3"/>
    <dgm:cxn modelId="{E5196D64-56A1-4B29-9C7B-8DDF3278110F}" type="presParOf" srcId="{5D74BBF0-E604-4AD8-A670-EA44A410FAD8}" destId="{40D3FA49-E893-474C-8FD7-79226B80AE5E}"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Embedding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06B00489-A106-451D-B51A-4C86F97F91EA}">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kNN</a:t>
              </a:r>
            </a:p>
            <a:p>
              <a:pPr/>
              <a14:m>
                <m:oMathPara xmlns:m="http://schemas.openxmlformats.org/officeDocument/2006/math">
                  <m:oMathParaPr>
                    <m:jc m:val="centerGroup"/>
                  </m:oMathParaPr>
                  <m:oMath xmlns:m="http://schemas.openxmlformats.org/officeDocument/2006/math">
                    <m:sSub>
                      <m:sSubPr>
                        <m:ctrlPr>
                          <a:rPr lang="fr-FR" sz="1500" b="1" i="1" smtClean="0">
                            <a:solidFill>
                              <a:srgbClr val="7030A0"/>
                            </a:solidFill>
                            <a:latin typeface="Cambria Math" panose="02040503050406030204" pitchFamily="18" charset="0"/>
                            <a:ea typeface="Verdana" panose="020B0604030504040204" pitchFamily="34" charset="0"/>
                          </a:rPr>
                        </m:ctrlPr>
                      </m:sSubPr>
                      <m:e>
                        <m:r>
                          <a:rPr lang="fr-FR" sz="1500" b="1" i="1" smtClean="0">
                            <a:solidFill>
                              <a:srgbClr val="7030A0"/>
                            </a:solidFill>
                            <a:latin typeface="Cambria Math" panose="02040503050406030204" pitchFamily="18" charset="0"/>
                            <a:ea typeface="Verdana" panose="020B0604030504040204" pitchFamily="34" charset="0"/>
                          </a:rPr>
                          <m:t>𝒌</m:t>
                        </m:r>
                      </m:e>
                      <m:sub>
                        <m:r>
                          <a:rPr lang="fr-FR" sz="1500" b="1" i="0" smtClean="0">
                            <a:solidFill>
                              <a:srgbClr val="7030A0"/>
                            </a:solidFill>
                            <a:latin typeface="Cambria Math" panose="02040503050406030204" pitchFamily="18" charset="0"/>
                            <a:ea typeface="Verdana" panose="020B0604030504040204" pitchFamily="34" charset="0"/>
                          </a:rPr>
                          <m:t>𝐦𝐚𝐱</m:t>
                        </m:r>
                      </m:sub>
                    </m:sSub>
                    <m:r>
                      <a:rPr lang="fr-FR" sz="1500" b="1" i="1" smtClean="0">
                        <a:solidFill>
                          <a:srgbClr val="7030A0"/>
                        </a:solidFill>
                        <a:latin typeface="Cambria Math" panose="02040503050406030204" pitchFamily="18" charset="0"/>
                        <a:ea typeface="Verdana" panose="020B0604030504040204" pitchFamily="34" charset="0"/>
                      </a:rPr>
                      <m:t>, </m:t>
                    </m:r>
                    <m:sSubSup>
                      <m:sSubSupPr>
                        <m:ctrlPr>
                          <a:rPr lang="fr-FR" sz="1500" b="1" i="1" smtClean="0">
                            <a:solidFill>
                              <a:srgbClr val="7030A0"/>
                            </a:solidFill>
                            <a:latin typeface="Cambria Math" panose="02040503050406030204" pitchFamily="18" charset="0"/>
                            <a:ea typeface="Verdana" panose="020B0604030504040204" pitchFamily="34" charset="0"/>
                          </a:rPr>
                        </m:ctrlPr>
                      </m:sSubSupPr>
                      <m:e>
                        <m:r>
                          <a:rPr lang="fr-FR" sz="1500" b="1" i="1" smtClean="0">
                            <a:solidFill>
                              <a:srgbClr val="7030A0"/>
                            </a:solidFill>
                            <a:latin typeface="Cambria Math" panose="02040503050406030204" pitchFamily="18" charset="0"/>
                            <a:ea typeface="Verdana" panose="020B0604030504040204" pitchFamily="34" charset="0"/>
                          </a:rPr>
                          <m:t>𝒅</m:t>
                        </m:r>
                      </m:e>
                      <m:sub>
                        <m:r>
                          <a:rPr lang="fr-FR" sz="1500" b="1" i="0" smtClean="0">
                            <a:solidFill>
                              <a:srgbClr val="7030A0"/>
                            </a:solidFill>
                            <a:latin typeface="Cambria Math" panose="02040503050406030204" pitchFamily="18" charset="0"/>
                            <a:ea typeface="Verdana" panose="020B0604030504040204" pitchFamily="34" charset="0"/>
                          </a:rPr>
                          <m:t>𝐦𝐚𝐱</m:t>
                        </m:r>
                      </m:sub>
                      <m:sup>
                        <m:r>
                          <a:rPr lang="fr-FR" sz="1500" b="1" i="1" smtClean="0">
                            <a:solidFill>
                              <a:srgbClr val="7030A0"/>
                            </a:solidFill>
                            <a:latin typeface="Cambria Math" panose="02040503050406030204" pitchFamily="18" charset="0"/>
                            <a:ea typeface="Verdana" panose="020B0604030504040204" pitchFamily="34" charset="0"/>
                          </a:rPr>
                          <m:t>𝟐</m:t>
                        </m:r>
                      </m:sup>
                    </m:sSubSup>
                  </m:oMath>
                </m:oMathPara>
              </a14:m>
              <a:endParaRPr lang="en-GB" sz="1500" b="1" dirty="0">
                <a:latin typeface="Verdana" panose="020B0604030504040204" pitchFamily="34" charset="0"/>
                <a:ea typeface="Verdana" panose="020B0604030504040204" pitchFamily="34" charset="0"/>
              </a:endParaRPr>
            </a:p>
          </dgm:t>
        </dgm:pt>
      </mc:Choice>
      <mc:Fallback xmlns="">
        <dgm:pt modelId="{06B00489-A106-451D-B51A-4C86F97F91EA}">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kNN</a:t>
              </a:r>
            </a:p>
            <a:p>
              <a:r>
                <a:rPr lang="fr-FR" sz="1500" b="1" i="0">
                  <a:solidFill>
                    <a:srgbClr val="7030A0"/>
                  </a:solidFill>
                  <a:latin typeface="Cambria Math" panose="02040503050406030204" pitchFamily="18" charset="0"/>
                  <a:ea typeface="Verdana" panose="020B0604030504040204" pitchFamily="34" charset="0"/>
                </a:rPr>
                <a:t>𝒌_𝐦𝐚𝐱, 𝒅_𝐦𝐚𝐱^𝟐</a:t>
              </a:r>
              <a:endParaRPr lang="en-GB" sz="1500" b="1" dirty="0">
                <a:latin typeface="Verdana" panose="020B0604030504040204" pitchFamily="34" charset="0"/>
                <a:ea typeface="Verdana" panose="020B0604030504040204" pitchFamily="34" charset="0"/>
              </a:endParaRPr>
            </a:p>
          </dgm:t>
        </dgm:pt>
      </mc:Fallback>
    </mc:AlternateConten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rgbClr val="00B0F0"/>
        </a:solidFill>
      </dgm:spPr>
      <dgm:t>
        <a:bodyPr/>
        <a:lstStyle/>
        <a:p>
          <a:r>
            <a:rPr lang="fr-FR" sz="1500" dirty="0">
              <a:latin typeface="Verdana" panose="020B0604030504040204" pitchFamily="34" charset="0"/>
              <a:ea typeface="Verdana" panose="020B0604030504040204" pitchFamily="34" charset="0"/>
            </a:rPr>
            <a:t>GNN </a:t>
          </a:r>
          <a:r>
            <a:rPr lang="fr-FR" sz="1500" dirty="0" err="1">
              <a:latin typeface="Verdana" panose="020B0604030504040204" pitchFamily="34" charset="0"/>
              <a:ea typeface="Verdana" panose="020B0604030504040204" pitchFamily="34" charset="0"/>
            </a:rPr>
            <a:t>edge</a:t>
          </a:r>
          <a:r>
            <a:rPr lang="fr-FR" sz="1500" dirty="0">
              <a:latin typeface="Verdana" panose="020B0604030504040204" pitchFamily="34" charset="0"/>
              <a:ea typeface="Verdana" panose="020B0604030504040204" pitchFamily="34" charset="0"/>
            </a:rPr>
            <a:t> classifier</a:t>
          </a:r>
          <a:endParaRPr lang="en-GB" sz="1500" dirty="0">
            <a:latin typeface="Verdana" panose="020B0604030504040204" pitchFamily="34" charset="0"/>
            <a:ea typeface="Verdana" panose="020B0604030504040204" pitchFamily="34" charset="0"/>
          </a:endParaRP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FE5C964E-B6EB-4C8C-99BE-9DF08404DC2F}">
          <dgm:prSet phldrT="[Text]" custT="1"/>
          <dgm:spPr>
            <a:solidFill>
              <a:srgbClr val="00B0F0"/>
            </a:solidFill>
          </dgm:spPr>
          <dgm:t>
            <a:bodyPr/>
            <a:lstStyle/>
            <a:p>
              <a:r>
                <a:rPr lang="en-GB" sz="1500" dirty="0">
                  <a:latin typeface="Verdana" panose="020B0604030504040204" pitchFamily="34" charset="0"/>
                  <a:ea typeface="Verdana" panose="020B0604030504040204" pitchFamily="34" charset="0"/>
                </a:rPr>
                <a:t>Filter edges </a:t>
              </a:r>
              <a14:m>
                <m:oMath xmlns:m="http://schemas.openxmlformats.org/officeDocument/2006/math">
                  <m:sSub>
                    <m:sSubPr>
                      <m:ctrlPr>
                        <a:rPr lang="fr-FR" sz="1500" b="1" i="1" smtClean="0">
                          <a:solidFill>
                            <a:srgbClr val="7030A0"/>
                          </a:solidFill>
                          <a:latin typeface="Cambria Math" panose="02040503050406030204" pitchFamily="18" charset="0"/>
                        </a:rPr>
                      </m:ctrlPr>
                    </m:sSubPr>
                    <m:e>
                      <m:r>
                        <a:rPr lang="fr-FR" sz="1500" b="1" i="1" smtClean="0">
                          <a:solidFill>
                            <a:srgbClr val="7030A0"/>
                          </a:solidFill>
                          <a:latin typeface="Cambria Math" panose="02040503050406030204" pitchFamily="18" charset="0"/>
                        </a:rPr>
                        <m:t>𝒔</m:t>
                      </m:r>
                    </m:e>
                    <m:sub>
                      <m:r>
                        <a:rPr lang="fr-FR" sz="1500" b="1" i="0" smtClean="0">
                          <a:solidFill>
                            <a:srgbClr val="7030A0"/>
                          </a:solidFill>
                          <a:latin typeface="Cambria Math" panose="02040503050406030204" pitchFamily="18" charset="0"/>
                        </a:rPr>
                        <m:t>𝐞𝐝𝐠𝐞</m:t>
                      </m:r>
                      <m:r>
                        <a:rPr lang="fr-FR" sz="1500" b="1" i="0" smtClean="0">
                          <a:solidFill>
                            <a:srgbClr val="7030A0"/>
                          </a:solidFill>
                          <a:latin typeface="Cambria Math" panose="02040503050406030204" pitchFamily="18" charset="0"/>
                        </a:rPr>
                        <m:t>,</m:t>
                      </m:r>
                      <m:r>
                        <a:rPr lang="fr-FR" sz="1500" b="1" i="0" smtClean="0">
                          <a:solidFill>
                            <a:srgbClr val="7030A0"/>
                          </a:solidFill>
                          <a:latin typeface="Cambria Math" panose="02040503050406030204" pitchFamily="18" charset="0"/>
                        </a:rPr>
                        <m:t>𝐦𝐢𝐧</m:t>
                      </m:r>
                    </m:sub>
                  </m:sSub>
                </m:oMath>
              </a14:m>
              <a:endParaRPr lang="en-GB" sz="1500" b="1" dirty="0">
                <a:latin typeface="Verdana" panose="020B0604030504040204" pitchFamily="34" charset="0"/>
                <a:ea typeface="Verdana" panose="020B0604030504040204" pitchFamily="34" charset="0"/>
              </a:endParaRPr>
            </a:p>
          </dgm:t>
        </dgm:pt>
      </mc:Choice>
      <mc:Fallback xmlns="">
        <dgm:pt modelId="{FE5C964E-B6EB-4C8C-99BE-9DF08404DC2F}">
          <dgm:prSet phldrT="[Text]" custT="1"/>
          <dgm:spPr>
            <a:solidFill>
              <a:srgbClr val="00B0F0"/>
            </a:solidFill>
          </dgm:spPr>
          <dgm:t>
            <a:bodyPr/>
            <a:lstStyle/>
            <a:p>
              <a:r>
                <a:rPr lang="en-GB" sz="1500" dirty="0">
                  <a:latin typeface="Verdana" panose="020B0604030504040204" pitchFamily="34" charset="0"/>
                  <a:ea typeface="Verdana" panose="020B0604030504040204" pitchFamily="34" charset="0"/>
                </a:rPr>
                <a:t>Filter edges </a:t>
              </a:r>
              <a:r>
                <a:rPr lang="fr-FR" sz="1500" b="1" i="0">
                  <a:solidFill>
                    <a:srgbClr val="7030A0"/>
                  </a:solidFill>
                  <a:latin typeface="Cambria Math" panose="02040503050406030204" pitchFamily="18" charset="0"/>
                </a:rPr>
                <a:t>𝒔_(𝐞𝐝𝐠𝐞,𝐦𝐢𝐧)</a:t>
              </a:r>
              <a:endParaRPr lang="en-GB" sz="1500" b="1" dirty="0">
                <a:latin typeface="Verdana" panose="020B0604030504040204" pitchFamily="34" charset="0"/>
                <a:ea typeface="Verdana" panose="020B0604030504040204" pitchFamily="34" charset="0"/>
              </a:endParaRPr>
            </a:p>
          </dgm:t>
        </dgm:pt>
      </mc:Fallback>
    </mc:AlternateConten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F7DBD49A-2D29-439C-AC41-1EC725A5E679}">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Build triplets</a:t>
          </a:r>
        </a:p>
      </dgm:t>
    </dgm:pt>
    <dgm:pt modelId="{2DA78B23-98F3-4FBA-9D52-4F368B15C836}" type="par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7510B225-7A4D-4CAF-999B-FC64BEEB5771}" type="sibTrans" cxnId="{E6127DD7-FE38-494C-B5CD-9EFF9B95E2C8}">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AD73EDE8-8ABB-4204-B0A4-0B812B15B1EF}">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Filter triplets </a:t>
              </a:r>
              <a14:m>
                <m:oMath xmlns:m="http://schemas.openxmlformats.org/officeDocument/2006/math">
                  <m:sSub>
                    <m:sSubPr>
                      <m:ctrlPr>
                        <a:rPr lang="fr-FR" sz="1500" b="1" i="1" smtClean="0">
                          <a:solidFill>
                            <a:srgbClr val="7030A0"/>
                          </a:solidFill>
                          <a:latin typeface="Cambria Math" panose="02040503050406030204" pitchFamily="18" charset="0"/>
                        </a:rPr>
                      </m:ctrlPr>
                    </m:sSubPr>
                    <m:e>
                      <m:r>
                        <a:rPr lang="fr-FR" sz="1500" b="1" i="1" smtClean="0">
                          <a:solidFill>
                            <a:srgbClr val="7030A0"/>
                          </a:solidFill>
                          <a:latin typeface="Cambria Math" panose="02040503050406030204" pitchFamily="18" charset="0"/>
                        </a:rPr>
                        <m:t>𝒔</m:t>
                      </m:r>
                    </m:e>
                    <m:sub>
                      <m:r>
                        <a:rPr lang="fr-FR" sz="1500" b="1" i="0" smtClean="0">
                          <a:solidFill>
                            <a:srgbClr val="7030A0"/>
                          </a:solidFill>
                          <a:latin typeface="Cambria Math" panose="02040503050406030204" pitchFamily="18" charset="0"/>
                        </a:rPr>
                        <m:t>𝐭𝐫𝐢𝐩𝐥𝐞𝐭</m:t>
                      </m:r>
                      <m:r>
                        <a:rPr lang="fr-FR" sz="1500" b="1" i="0" smtClean="0">
                          <a:solidFill>
                            <a:srgbClr val="7030A0"/>
                          </a:solidFill>
                          <a:latin typeface="Cambria Math" panose="02040503050406030204" pitchFamily="18" charset="0"/>
                        </a:rPr>
                        <m:t>,</m:t>
                      </m:r>
                      <m:r>
                        <a:rPr lang="fr-FR" sz="1500" b="1" i="0" smtClean="0">
                          <a:solidFill>
                            <a:srgbClr val="7030A0"/>
                          </a:solidFill>
                          <a:latin typeface="Cambria Math" panose="02040503050406030204" pitchFamily="18" charset="0"/>
                        </a:rPr>
                        <m:t>𝐦𝐢𝐧</m:t>
                      </m:r>
                    </m:sub>
                  </m:sSub>
                </m:oMath>
              </a14:m>
              <a:endParaRPr lang="en-GB" sz="1500" b="1" dirty="0">
                <a:latin typeface="Verdana" panose="020B0604030504040204" pitchFamily="34" charset="0"/>
                <a:ea typeface="Verdana" panose="020B0604030504040204" pitchFamily="34" charset="0"/>
              </a:endParaRPr>
            </a:p>
          </dgm:t>
        </dgm:pt>
      </mc:Choice>
      <mc:Fallback xmlns="">
        <dgm:pt modelId="{AD73EDE8-8ABB-4204-B0A4-0B812B15B1EF}">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Filter triplets </a:t>
              </a:r>
              <a:r>
                <a:rPr lang="fr-FR" sz="1500" b="1" i="0">
                  <a:solidFill>
                    <a:srgbClr val="7030A0"/>
                  </a:solidFill>
                  <a:latin typeface="Cambria Math" panose="02040503050406030204" pitchFamily="18" charset="0"/>
                </a:rPr>
                <a:t>𝒔_(𝐭𝐫𝐢𝐩𝐥𝐞𝐭,𝐦𝐢𝐧)</a:t>
              </a:r>
              <a:endParaRPr lang="en-GB" sz="1500" b="1" dirty="0">
                <a:latin typeface="Verdana" panose="020B0604030504040204" pitchFamily="34" charset="0"/>
                <a:ea typeface="Verdana" panose="020B0604030504040204" pitchFamily="34" charset="0"/>
              </a:endParaRPr>
            </a:p>
          </dgm:t>
        </dgm:pt>
      </mc:Fallback>
    </mc:AlternateContent>
    <dgm:pt modelId="{34E8D5F8-F8C3-4E57-A984-CEF032BA6AE9}" type="par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663D49CE-BC69-4C99-AFC3-C10B6E718265}" type="sib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r>
            <a:rPr lang="en-GB" sz="1500" dirty="0">
              <a:latin typeface="Verdana" panose="020B0604030504040204" pitchFamily="34" charset="0"/>
              <a:ea typeface="Verdana" panose="020B0604030504040204" pitchFamily="34" charset="0"/>
            </a:rPr>
            <a:t>Build tracks</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1C48F07D-EE6A-4DEF-9B2D-D172DCF3B62E}">
      <dgm:prSet phldrT="[Text]" custT="1"/>
      <dgm:spPr>
        <a:solidFill>
          <a:srgbClr val="0070C0"/>
        </a:solidFill>
      </dgm:spPr>
      <dgm:t>
        <a:bodyPr/>
        <a:lstStyle/>
        <a:p>
          <a:r>
            <a:rPr lang="en-GB" sz="1500" b="0" dirty="0">
              <a:effectLst/>
              <a:latin typeface="Verdana" panose="020B0604030504040204" pitchFamily="34" charset="0"/>
              <a:ea typeface="Verdana" panose="020B0604030504040204" pitchFamily="34" charset="0"/>
            </a:rPr>
            <a:t>Triplet classifier</a:t>
          </a:r>
        </a:p>
      </dgm:t>
    </dgm:pt>
    <dgm:pt modelId="{C44A5144-F051-416C-AC7C-06C93FC0EDEA}" type="parTrans" cxnId="{59E6B81F-3787-45C0-B1E0-3B85C80ACF5E}">
      <dgm:prSet/>
      <dgm:spPr/>
      <dgm:t>
        <a:bodyPr/>
        <a:lstStyle/>
        <a:p>
          <a:endParaRPr lang="en-GB"/>
        </a:p>
      </dgm:t>
    </dgm:pt>
    <dgm:pt modelId="{F5C5FADD-3D1C-4480-A7DD-BACFC07D3581}" type="sibTrans" cxnId="{59E6B81F-3787-45C0-B1E0-3B85C80ACF5E}">
      <dgm:prSet/>
      <dgm:spPr/>
      <dgm:t>
        <a:bodyPr/>
        <a:lstStyle/>
        <a:p>
          <a:endParaRPr lang="en-GB"/>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8" custLinFactY="-56026" custLinFactNeighborX="-6163" custLinFactNeighborY="-100000">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8"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8"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8"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DF58A217-0C8B-4716-9EEA-54B6D53DFE6C}" type="pres">
      <dgm:prSet presAssocID="{F7DBD49A-2D29-439C-AC41-1EC725A5E679}" presName="parTxOnly" presStyleLbl="node1" presStyleIdx="4" presStyleCnt="8" custLinFactY="-54286" custLinFactNeighborX="-10305" custLinFactNeighborY="-100000">
        <dgm:presLayoutVars>
          <dgm:bulletEnabled val="1"/>
        </dgm:presLayoutVars>
      </dgm:prSet>
      <dgm:spPr/>
    </dgm:pt>
    <dgm:pt modelId="{CD4E0B41-C5C9-4319-B537-C0F481492C23}" type="pres">
      <dgm:prSet presAssocID="{7510B225-7A4D-4CAF-999B-FC64BEEB5771}" presName="parSpace" presStyleCnt="0"/>
      <dgm:spPr/>
    </dgm:pt>
    <dgm:pt modelId="{E7F44839-BBBA-4E64-ADB6-91AF162FA797}" type="pres">
      <dgm:prSet presAssocID="{1C48F07D-EE6A-4DEF-9B2D-D172DCF3B62E}" presName="parTxOnly" presStyleLbl="node1" presStyleIdx="5" presStyleCnt="8" custLinFactY="-54286" custLinFactNeighborX="-10305" custLinFactNeighborY="-100000">
        <dgm:presLayoutVars>
          <dgm:bulletEnabled val="1"/>
        </dgm:presLayoutVars>
      </dgm:prSet>
      <dgm:spPr/>
    </dgm:pt>
    <dgm:pt modelId="{4E5DD9E3-B5B6-4961-B1EF-11EA4643CC2E}" type="pres">
      <dgm:prSet presAssocID="{F5C5FADD-3D1C-4480-A7DD-BACFC07D3581}" presName="parSpace" presStyleCnt="0"/>
      <dgm:spPr/>
    </dgm:pt>
    <dgm:pt modelId="{34C7DE1B-DB81-42BB-8C47-F37215122FDC}" type="pres">
      <dgm:prSet presAssocID="{AD73EDE8-8ABB-4204-B0A4-0B812B15B1EF}" presName="parTxOnly" presStyleLbl="node1" presStyleIdx="6" presStyleCnt="8" custLinFactY="-53994" custLinFactNeighborX="-10269" custLinFactNeighborY="-100000">
        <dgm:presLayoutVars>
          <dgm:bulletEnabled val="1"/>
        </dgm:presLayoutVars>
      </dgm:prSet>
      <dgm:spPr/>
    </dgm:pt>
    <dgm:pt modelId="{E5C72965-8A47-4BC4-9E51-FD9A6CD0094F}" type="pres">
      <dgm:prSet presAssocID="{663D49CE-BC69-4C99-AFC3-C10B6E718265}" presName="parSpace" presStyleCnt="0"/>
      <dgm:spPr/>
    </dgm:pt>
    <dgm:pt modelId="{40D3FA49-E893-474C-8FD7-79226B80AE5E}" type="pres">
      <dgm:prSet presAssocID="{7E9BCB76-9984-4F04-9627-173DE9E2C63F}" presName="parTxOnly" presStyleLbl="node1" presStyleIdx="7" presStyleCnt="8"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59E6B81F-3787-45C0-B1E0-3B85C80ACF5E}" srcId="{8A066A9B-8FFC-437B-B4A0-3ACFFE1F1B5D}" destId="{1C48F07D-EE6A-4DEF-9B2D-D172DCF3B62E}" srcOrd="5" destOrd="0" parTransId="{C44A5144-F051-416C-AC7C-06C93FC0EDEA}" sibTransId="{F5C5FADD-3D1C-4480-A7DD-BACFC07D3581}"/>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DDF8BC7D-26D3-4011-8425-78F243FE9FCD}" type="presOf" srcId="{AD73EDE8-8ABB-4204-B0A4-0B812B15B1EF}" destId="{34C7DE1B-DB81-42BB-8C47-F37215122FD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E230883-9464-4C52-A2BA-B164B8526CEF}" type="presOf" srcId="{1C48F07D-EE6A-4DEF-9B2D-D172DCF3B62E}" destId="{E7F44839-BBBA-4E64-ADB6-91AF162FA797}"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7"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A77B0BB6-BBDD-4DDA-B454-49D73FD9735A}" srcId="{8A066A9B-8FFC-437B-B4A0-3ACFFE1F1B5D}" destId="{AD73EDE8-8ABB-4204-B0A4-0B812B15B1EF}" srcOrd="6" destOrd="0" parTransId="{34E8D5F8-F8C3-4E57-A984-CEF032BA6AE9}" sibTransId="{663D49CE-BC69-4C99-AFC3-C10B6E718265}"/>
    <dgm:cxn modelId="{C091FBC1-D9CA-4042-A3C8-8BA19CEA5A3A}" type="presOf" srcId="{7E9BCB76-9984-4F04-9627-173DE9E2C63F}" destId="{40D3FA49-E893-474C-8FD7-79226B80AE5E}" srcOrd="0" destOrd="0" presId="urn:microsoft.com/office/officeart/2005/8/layout/hChevron3"/>
    <dgm:cxn modelId="{E6127DD7-FE38-494C-B5CD-9EFF9B95E2C8}" srcId="{8A066A9B-8FFC-437B-B4A0-3ACFFE1F1B5D}" destId="{F7DBD49A-2D29-439C-AC41-1EC725A5E679}" srcOrd="4" destOrd="0" parTransId="{2DA78B23-98F3-4FBA-9D52-4F368B15C836}" sibTransId="{7510B225-7A4D-4CAF-999B-FC64BEEB5771}"/>
    <dgm:cxn modelId="{F1E63FF0-0A60-470F-94E1-7721AAB6442B}" type="presOf" srcId="{9851A489-17F9-413C-A54F-0D125F65080E}" destId="{17DBA0E7-5E0F-4472-98A2-13FACDD321A8}" srcOrd="0" destOrd="0" presId="urn:microsoft.com/office/officeart/2005/8/layout/hChevron3"/>
    <dgm:cxn modelId="{782DE2F7-A73B-4096-BB70-C501D696375E}" type="presOf" srcId="{F7DBD49A-2D29-439C-AC41-1EC725A5E679}" destId="{DF58A217-0C8B-4716-9EEA-54B6D53DFE6C}"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296CDC03-DDCA-479A-880F-0E574A22DA5E}" type="presParOf" srcId="{5D74BBF0-E604-4AD8-A670-EA44A410FAD8}" destId="{DF58A217-0C8B-4716-9EEA-54B6D53DFE6C}" srcOrd="8" destOrd="0" presId="urn:microsoft.com/office/officeart/2005/8/layout/hChevron3"/>
    <dgm:cxn modelId="{2C6090EE-B02B-413B-A1F5-97C317FC4280}" type="presParOf" srcId="{5D74BBF0-E604-4AD8-A670-EA44A410FAD8}" destId="{CD4E0B41-C5C9-4319-B537-C0F481492C23}" srcOrd="9" destOrd="0" presId="urn:microsoft.com/office/officeart/2005/8/layout/hChevron3"/>
    <dgm:cxn modelId="{923DEDFC-24C2-4920-B4B6-615981712BB0}" type="presParOf" srcId="{5D74BBF0-E604-4AD8-A670-EA44A410FAD8}" destId="{E7F44839-BBBA-4E64-ADB6-91AF162FA797}" srcOrd="10" destOrd="0" presId="urn:microsoft.com/office/officeart/2005/8/layout/hChevron3"/>
    <dgm:cxn modelId="{6BEBFC71-53DB-46A8-B059-B37D18377BA6}" type="presParOf" srcId="{5D74BBF0-E604-4AD8-A670-EA44A410FAD8}" destId="{4E5DD9E3-B5B6-4961-B1EF-11EA4643CC2E}" srcOrd="11" destOrd="0" presId="urn:microsoft.com/office/officeart/2005/8/layout/hChevron3"/>
    <dgm:cxn modelId="{EEFE1A72-C127-4D70-BFE1-EADF261D66E5}" type="presParOf" srcId="{5D74BBF0-E604-4AD8-A670-EA44A410FAD8}" destId="{34C7DE1B-DB81-42BB-8C47-F37215122FDC}" srcOrd="12" destOrd="0" presId="urn:microsoft.com/office/officeart/2005/8/layout/hChevron3"/>
    <dgm:cxn modelId="{3AE903DE-065F-4FE5-96C2-A431C4589D82}" type="presParOf" srcId="{5D74BBF0-E604-4AD8-A670-EA44A410FAD8}" destId="{E5C72965-8A47-4BC4-9E51-FD9A6CD0094F}" srcOrd="13" destOrd="0" presId="urn:microsoft.com/office/officeart/2005/8/layout/hChevron3"/>
    <dgm:cxn modelId="{E5196D64-56A1-4B29-9C7B-8DDF3278110F}" type="presParOf" srcId="{5D74BBF0-E604-4AD8-A670-EA44A410FAD8}" destId="{40D3FA49-E893-474C-8FD7-79226B80AE5E}" srcOrd="1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Embedding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06B00489-A106-451D-B51A-4C86F97F91EA}">
      <dgm:prSet phldrT="[Text]" custT="1"/>
      <dgm:spPr>
        <a:blipFill>
          <a:blip xmlns:r="http://schemas.openxmlformats.org/officeDocument/2006/relationships" r:embed="rId1"/>
          <a:stretch>
            <a:fillRect/>
          </a:stretch>
        </a:blipFill>
      </dgm:spPr>
      <dgm:t>
        <a:bodyPr/>
        <a:lstStyle/>
        <a:p>
          <a:r>
            <a:rPr lang="en-GB">
              <a:noFill/>
            </a:rPr>
            <a:t> </a:t>
          </a:r>
        </a:p>
      </dgm:t>
    </dgm:p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rgbClr val="00B0F0"/>
        </a:solidFill>
      </dgm:spPr>
      <dgm:t>
        <a:bodyPr/>
        <a:lstStyle/>
        <a:p>
          <a:r>
            <a:rPr lang="fr-FR" sz="1500" dirty="0">
              <a:latin typeface="Verdana" panose="020B0604030504040204" pitchFamily="34" charset="0"/>
              <a:ea typeface="Verdana" panose="020B0604030504040204" pitchFamily="34" charset="0"/>
            </a:rPr>
            <a:t>GNN </a:t>
          </a:r>
          <a:r>
            <a:rPr lang="fr-FR" sz="1500" dirty="0" err="1">
              <a:latin typeface="Verdana" panose="020B0604030504040204" pitchFamily="34" charset="0"/>
              <a:ea typeface="Verdana" panose="020B0604030504040204" pitchFamily="34" charset="0"/>
            </a:rPr>
            <a:t>edge</a:t>
          </a:r>
          <a:r>
            <a:rPr lang="fr-FR" sz="1500" dirty="0">
              <a:latin typeface="Verdana" panose="020B0604030504040204" pitchFamily="34" charset="0"/>
              <a:ea typeface="Verdana" panose="020B0604030504040204" pitchFamily="34" charset="0"/>
            </a:rPr>
            <a:t> classifier</a:t>
          </a:r>
          <a:endParaRPr lang="en-GB" sz="1500" dirty="0">
            <a:latin typeface="Verdana" panose="020B0604030504040204" pitchFamily="34" charset="0"/>
            <a:ea typeface="Verdana" panose="020B0604030504040204" pitchFamily="34" charset="0"/>
          </a:endParaRP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FE5C964E-B6EB-4C8C-99BE-9DF08404DC2F}">
      <dgm:prSet phldrT="[Text]" custT="1"/>
      <dgm:spPr>
        <a:blipFill>
          <a:blip xmlns:r="http://schemas.openxmlformats.org/officeDocument/2006/relationships" r:embed="rId2"/>
          <a:stretch>
            <a:fillRect t="-4959" b="-4132"/>
          </a:stretch>
        </a:blipFill>
      </dgm:spPr>
      <dgm:t>
        <a:bodyPr/>
        <a:lstStyle/>
        <a:p>
          <a:r>
            <a:rPr lang="en-GB">
              <a:noFill/>
            </a:rPr>
            <a:t> </a:t>
          </a:r>
        </a:p>
      </dgm:t>
    </dgm:p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F7DBD49A-2D29-439C-AC41-1EC725A5E679}">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Build triplets</a:t>
          </a:r>
        </a:p>
      </dgm:t>
    </dgm:pt>
    <dgm:pt modelId="{2DA78B23-98F3-4FBA-9D52-4F368B15C836}" type="par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7510B225-7A4D-4CAF-999B-FC64BEEB5771}" type="sib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AD73EDE8-8ABB-4204-B0A4-0B812B15B1EF}">
      <dgm:prSet phldrT="[Text]" custT="1"/>
      <dgm:spPr>
        <a:blipFill>
          <a:blip xmlns:r="http://schemas.openxmlformats.org/officeDocument/2006/relationships" r:embed="rId3"/>
          <a:stretch>
            <a:fillRect t="-4959" b="-4132"/>
          </a:stretch>
        </a:blipFill>
      </dgm:spPr>
      <dgm:t>
        <a:bodyPr/>
        <a:lstStyle/>
        <a:p>
          <a:r>
            <a:rPr lang="en-GB">
              <a:noFill/>
            </a:rPr>
            <a:t> </a:t>
          </a:r>
        </a:p>
      </dgm:t>
    </dgm:pt>
    <dgm:pt modelId="{34E8D5F8-F8C3-4E57-A984-CEF032BA6AE9}" type="par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663D49CE-BC69-4C99-AFC3-C10B6E718265}" type="sib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r>
            <a:rPr lang="en-GB" sz="1500" dirty="0">
              <a:latin typeface="Verdana" panose="020B0604030504040204" pitchFamily="34" charset="0"/>
              <a:ea typeface="Verdana" panose="020B0604030504040204" pitchFamily="34" charset="0"/>
            </a:rPr>
            <a:t>Build tracks</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1C48F07D-EE6A-4DEF-9B2D-D172DCF3B62E}">
      <dgm:prSet phldrT="[Text]" custT="1"/>
      <dgm:spPr>
        <a:solidFill>
          <a:srgbClr val="0070C0"/>
        </a:solidFill>
      </dgm:spPr>
      <dgm:t>
        <a:bodyPr/>
        <a:lstStyle/>
        <a:p>
          <a:r>
            <a:rPr lang="en-GB" sz="1500" b="0" dirty="0">
              <a:effectLst/>
              <a:latin typeface="Verdana" panose="020B0604030504040204" pitchFamily="34" charset="0"/>
              <a:ea typeface="Verdana" panose="020B0604030504040204" pitchFamily="34" charset="0"/>
            </a:rPr>
            <a:t>Triplet classifier</a:t>
          </a:r>
        </a:p>
      </dgm:t>
    </dgm:pt>
    <dgm:pt modelId="{C44A5144-F051-416C-AC7C-06C93FC0EDEA}" type="parTrans" cxnId="{59E6B81F-3787-45C0-B1E0-3B85C80ACF5E}">
      <dgm:prSet/>
      <dgm:spPr/>
      <dgm:t>
        <a:bodyPr/>
        <a:lstStyle/>
        <a:p>
          <a:endParaRPr lang="en-GB"/>
        </a:p>
      </dgm:t>
    </dgm:pt>
    <dgm:pt modelId="{F5C5FADD-3D1C-4480-A7DD-BACFC07D3581}" type="sibTrans" cxnId="{59E6B81F-3787-45C0-B1E0-3B85C80ACF5E}">
      <dgm:prSet/>
      <dgm:spPr/>
      <dgm:t>
        <a:bodyPr/>
        <a:lstStyle/>
        <a:p>
          <a:endParaRPr lang="en-GB"/>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8" custLinFactY="-56026" custLinFactNeighborX="-6163" custLinFactNeighborY="-100000">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8"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8"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8"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DF58A217-0C8B-4716-9EEA-54B6D53DFE6C}" type="pres">
      <dgm:prSet presAssocID="{F7DBD49A-2D29-439C-AC41-1EC725A5E679}" presName="parTxOnly" presStyleLbl="node1" presStyleIdx="4" presStyleCnt="8" custLinFactY="-54286" custLinFactNeighborX="-10305" custLinFactNeighborY="-100000">
        <dgm:presLayoutVars>
          <dgm:bulletEnabled val="1"/>
        </dgm:presLayoutVars>
      </dgm:prSet>
      <dgm:spPr/>
    </dgm:pt>
    <dgm:pt modelId="{CD4E0B41-C5C9-4319-B537-C0F481492C23}" type="pres">
      <dgm:prSet presAssocID="{7510B225-7A4D-4CAF-999B-FC64BEEB5771}" presName="parSpace" presStyleCnt="0"/>
      <dgm:spPr/>
    </dgm:pt>
    <dgm:pt modelId="{E7F44839-BBBA-4E64-ADB6-91AF162FA797}" type="pres">
      <dgm:prSet presAssocID="{1C48F07D-EE6A-4DEF-9B2D-D172DCF3B62E}" presName="parTxOnly" presStyleLbl="node1" presStyleIdx="5" presStyleCnt="8" custLinFactY="-54286" custLinFactNeighborX="-10305" custLinFactNeighborY="-100000">
        <dgm:presLayoutVars>
          <dgm:bulletEnabled val="1"/>
        </dgm:presLayoutVars>
      </dgm:prSet>
      <dgm:spPr/>
    </dgm:pt>
    <dgm:pt modelId="{4E5DD9E3-B5B6-4961-B1EF-11EA4643CC2E}" type="pres">
      <dgm:prSet presAssocID="{F5C5FADD-3D1C-4480-A7DD-BACFC07D3581}" presName="parSpace" presStyleCnt="0"/>
      <dgm:spPr/>
    </dgm:pt>
    <dgm:pt modelId="{34C7DE1B-DB81-42BB-8C47-F37215122FDC}" type="pres">
      <dgm:prSet presAssocID="{AD73EDE8-8ABB-4204-B0A4-0B812B15B1EF}" presName="parTxOnly" presStyleLbl="node1" presStyleIdx="6" presStyleCnt="8" custLinFactY="-53994" custLinFactNeighborX="-10269" custLinFactNeighborY="-100000">
        <dgm:presLayoutVars>
          <dgm:bulletEnabled val="1"/>
        </dgm:presLayoutVars>
      </dgm:prSet>
      <dgm:spPr/>
    </dgm:pt>
    <dgm:pt modelId="{E5C72965-8A47-4BC4-9E51-FD9A6CD0094F}" type="pres">
      <dgm:prSet presAssocID="{663D49CE-BC69-4C99-AFC3-C10B6E718265}" presName="parSpace" presStyleCnt="0"/>
      <dgm:spPr/>
    </dgm:pt>
    <dgm:pt modelId="{40D3FA49-E893-474C-8FD7-79226B80AE5E}" type="pres">
      <dgm:prSet presAssocID="{7E9BCB76-9984-4F04-9627-173DE9E2C63F}" presName="parTxOnly" presStyleLbl="node1" presStyleIdx="7" presStyleCnt="8"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59E6B81F-3787-45C0-B1E0-3B85C80ACF5E}" srcId="{8A066A9B-8FFC-437B-B4A0-3ACFFE1F1B5D}" destId="{1C48F07D-EE6A-4DEF-9B2D-D172DCF3B62E}" srcOrd="5" destOrd="0" parTransId="{C44A5144-F051-416C-AC7C-06C93FC0EDEA}" sibTransId="{F5C5FADD-3D1C-4480-A7DD-BACFC07D3581}"/>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DDF8BC7D-26D3-4011-8425-78F243FE9FCD}" type="presOf" srcId="{AD73EDE8-8ABB-4204-B0A4-0B812B15B1EF}" destId="{34C7DE1B-DB81-42BB-8C47-F37215122FD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E230883-9464-4C52-A2BA-B164B8526CEF}" type="presOf" srcId="{1C48F07D-EE6A-4DEF-9B2D-D172DCF3B62E}" destId="{E7F44839-BBBA-4E64-ADB6-91AF162FA797}"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7"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A77B0BB6-BBDD-4DDA-B454-49D73FD9735A}" srcId="{8A066A9B-8FFC-437B-B4A0-3ACFFE1F1B5D}" destId="{AD73EDE8-8ABB-4204-B0A4-0B812B15B1EF}" srcOrd="6" destOrd="0" parTransId="{34E8D5F8-F8C3-4E57-A984-CEF032BA6AE9}" sibTransId="{663D49CE-BC69-4C99-AFC3-C10B6E718265}"/>
    <dgm:cxn modelId="{C091FBC1-D9CA-4042-A3C8-8BA19CEA5A3A}" type="presOf" srcId="{7E9BCB76-9984-4F04-9627-173DE9E2C63F}" destId="{40D3FA49-E893-474C-8FD7-79226B80AE5E}" srcOrd="0" destOrd="0" presId="urn:microsoft.com/office/officeart/2005/8/layout/hChevron3"/>
    <dgm:cxn modelId="{E6127DD7-FE38-494C-B5CD-9EFF9B95E2C8}" srcId="{8A066A9B-8FFC-437B-B4A0-3ACFFE1F1B5D}" destId="{F7DBD49A-2D29-439C-AC41-1EC725A5E679}" srcOrd="4" destOrd="0" parTransId="{2DA78B23-98F3-4FBA-9D52-4F368B15C836}" sibTransId="{7510B225-7A4D-4CAF-999B-FC64BEEB5771}"/>
    <dgm:cxn modelId="{F1E63FF0-0A60-470F-94E1-7721AAB6442B}" type="presOf" srcId="{9851A489-17F9-413C-A54F-0D125F65080E}" destId="{17DBA0E7-5E0F-4472-98A2-13FACDD321A8}" srcOrd="0" destOrd="0" presId="urn:microsoft.com/office/officeart/2005/8/layout/hChevron3"/>
    <dgm:cxn modelId="{782DE2F7-A73B-4096-BB70-C501D696375E}" type="presOf" srcId="{F7DBD49A-2D29-439C-AC41-1EC725A5E679}" destId="{DF58A217-0C8B-4716-9EEA-54B6D53DFE6C}"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296CDC03-DDCA-479A-880F-0E574A22DA5E}" type="presParOf" srcId="{5D74BBF0-E604-4AD8-A670-EA44A410FAD8}" destId="{DF58A217-0C8B-4716-9EEA-54B6D53DFE6C}" srcOrd="8" destOrd="0" presId="urn:microsoft.com/office/officeart/2005/8/layout/hChevron3"/>
    <dgm:cxn modelId="{2C6090EE-B02B-413B-A1F5-97C317FC4280}" type="presParOf" srcId="{5D74BBF0-E604-4AD8-A670-EA44A410FAD8}" destId="{CD4E0B41-C5C9-4319-B537-C0F481492C23}" srcOrd="9" destOrd="0" presId="urn:microsoft.com/office/officeart/2005/8/layout/hChevron3"/>
    <dgm:cxn modelId="{923DEDFC-24C2-4920-B4B6-615981712BB0}" type="presParOf" srcId="{5D74BBF0-E604-4AD8-A670-EA44A410FAD8}" destId="{E7F44839-BBBA-4E64-ADB6-91AF162FA797}" srcOrd="10" destOrd="0" presId="urn:microsoft.com/office/officeart/2005/8/layout/hChevron3"/>
    <dgm:cxn modelId="{6BEBFC71-53DB-46A8-B059-B37D18377BA6}" type="presParOf" srcId="{5D74BBF0-E604-4AD8-A670-EA44A410FAD8}" destId="{4E5DD9E3-B5B6-4961-B1EF-11EA4643CC2E}" srcOrd="11" destOrd="0" presId="urn:microsoft.com/office/officeart/2005/8/layout/hChevron3"/>
    <dgm:cxn modelId="{EEFE1A72-C127-4D70-BFE1-EADF261D66E5}" type="presParOf" srcId="{5D74BBF0-E604-4AD8-A670-EA44A410FAD8}" destId="{34C7DE1B-DB81-42BB-8C47-F37215122FDC}" srcOrd="12" destOrd="0" presId="urn:microsoft.com/office/officeart/2005/8/layout/hChevron3"/>
    <dgm:cxn modelId="{3AE903DE-065F-4FE5-96C2-A431C4589D82}" type="presParOf" srcId="{5D74BBF0-E604-4AD8-A670-EA44A410FAD8}" destId="{E5C72965-8A47-4BC4-9E51-FD9A6CD0094F}" srcOrd="13" destOrd="0" presId="urn:microsoft.com/office/officeart/2005/8/layout/hChevron3"/>
    <dgm:cxn modelId="{E5196D64-56A1-4B29-9C7B-8DDF3278110F}" type="presParOf" srcId="{5D74BBF0-E604-4AD8-A670-EA44A410FAD8}" destId="{40D3FA49-E893-474C-8FD7-79226B80AE5E}" srcOrd="1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2"/>
        </a:solidFill>
      </dgm:spPr>
      <dgm:t>
        <a:bodyPr/>
        <a:lstStyle/>
        <a:p>
          <a:pPr algn="l"/>
          <a:r>
            <a:rPr lang="en-GB" sz="1500" dirty="0">
              <a:latin typeface="Verdana" panose="020B0604030504040204" pitchFamily="34" charset="0"/>
              <a:ea typeface="Verdana" panose="020B0604030504040204" pitchFamily="34" charset="0"/>
            </a:rPr>
            <a:t> Embedding Neural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06B00489-A106-451D-B51A-4C86F97F91EA}">
      <dgm:prSet phldrT="[Text]" custT="1"/>
      <dgm:spPr>
        <a:solidFill>
          <a:schemeClr val="accent2"/>
        </a:solidFill>
      </dgm:spPr>
      <dgm:t>
        <a:bodyPr/>
        <a:lstStyle/>
        <a:p>
          <a:pPr algn="l"/>
          <a:r>
            <a:rPr lang="en-GB" sz="1500" dirty="0">
              <a:latin typeface="Verdana" panose="020B0604030504040204" pitchFamily="34" charset="0"/>
              <a:ea typeface="Verdana" panose="020B0604030504040204" pitchFamily="34" charset="0"/>
            </a:rPr>
            <a:t> </a:t>
          </a:r>
          <a:r>
            <a:rPr lang="en-GB" sz="1500" dirty="0" err="1">
              <a:latin typeface="Verdana" panose="020B0604030504040204" pitchFamily="34" charset="0"/>
              <a:ea typeface="Verdana" panose="020B0604030504040204" pitchFamily="34" charset="0"/>
            </a:rPr>
            <a:t>kNN</a:t>
          </a:r>
          <a:endParaRPr lang="en-GB" sz="1500" dirty="0">
            <a:latin typeface="Verdana" panose="020B0604030504040204" pitchFamily="34" charset="0"/>
            <a:ea typeface="Verdana" panose="020B0604030504040204" pitchFamily="34" charset="0"/>
          </a:endParaRPr>
        </a:p>
      </dgm:t>
    </dgm:p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rgbClr val="00B0F0"/>
        </a:solidFill>
      </dgm:spPr>
      <dgm:t>
        <a:bodyPr/>
        <a:lstStyle/>
        <a:p>
          <a:pPr algn="l"/>
          <a:r>
            <a:rPr lang="en-GB" sz="1500" dirty="0">
              <a:latin typeface="Verdana" panose="020B0604030504040204" pitchFamily="34" charset="0"/>
              <a:ea typeface="Verdana" panose="020B0604030504040204" pitchFamily="34" charset="0"/>
            </a:rPr>
            <a:t> GNN edge classifier</a:t>
          </a: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FE5C964E-B6EB-4C8C-99BE-9DF08404DC2F}">
      <dgm:prSet phldrT="[Text]" custT="1"/>
      <dgm:spPr>
        <a:solidFill>
          <a:srgbClr val="00B0F0"/>
        </a:solidFill>
      </dgm:spPr>
      <dgm:t>
        <a:bodyPr/>
        <a:lstStyle/>
        <a:p>
          <a:pPr algn="l"/>
          <a:r>
            <a:rPr lang="en-GB" sz="1500" dirty="0">
              <a:latin typeface="Verdana" panose="020B0604030504040204" pitchFamily="34" charset="0"/>
              <a:ea typeface="Verdana" panose="020B0604030504040204" pitchFamily="34" charset="0"/>
            </a:rPr>
            <a:t> Filter edges</a:t>
          </a:r>
          <a:endParaRPr lang="en-GB" sz="1500" b="1" dirty="0">
            <a:latin typeface="Verdana" panose="020B0604030504040204" pitchFamily="34" charset="0"/>
            <a:ea typeface="Verdana" panose="020B0604030504040204" pitchFamily="34" charset="0"/>
          </a:endParaRPr>
        </a:p>
      </dgm:t>
    </dgm:p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r>
            <a:rPr lang="en-GB" sz="1500" dirty="0">
              <a:latin typeface="Verdana" panose="020B0604030504040204" pitchFamily="34" charset="0"/>
              <a:ea typeface="Verdana" panose="020B0604030504040204" pitchFamily="34" charset="0"/>
            </a:rPr>
            <a:t>Weakly connected component algorithm</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5" custScaleX="56799" custLinFactNeighborX="-83" custLinFactNeighborY="1218">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5" custScaleX="32419"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5" custScaleX="53369"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5" custScaleX="41287"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40D3FA49-E893-474C-8FD7-79226B80AE5E}" type="pres">
      <dgm:prSet presAssocID="{7E9BCB76-9984-4F04-9627-173DE9E2C63F}" presName="parTxOnly" presStyleLbl="node1" presStyleIdx="4" presStyleCnt="5" custScaleX="55099"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4"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C091FBC1-D9CA-4042-A3C8-8BA19CEA5A3A}" type="presOf" srcId="{7E9BCB76-9984-4F04-9627-173DE9E2C63F}" destId="{40D3FA49-E893-474C-8FD7-79226B80AE5E}" srcOrd="0" destOrd="0" presId="urn:microsoft.com/office/officeart/2005/8/layout/hChevron3"/>
    <dgm:cxn modelId="{F1E63FF0-0A60-470F-94E1-7721AAB6442B}" type="presOf" srcId="{9851A489-17F9-413C-A54F-0D125F65080E}" destId="{17DBA0E7-5E0F-4472-98A2-13FACDD321A8}"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E5196D64-56A1-4B29-9C7B-8DDF3278110F}" type="presParOf" srcId="{5D74BBF0-E604-4AD8-A670-EA44A410FAD8}" destId="{40D3FA49-E893-474C-8FD7-79226B80AE5E}"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FE5C964E-B6EB-4C8C-99BE-9DF08404DC2F}">
      <dgm:prSet phldrT="[Text]" custT="1"/>
      <dgm:spPr>
        <a:solidFill>
          <a:srgbClr val="00B0F0"/>
        </a:solidFill>
      </dgm:spPr>
      <dgm:t>
        <a:bodyPr/>
        <a:lstStyle/>
        <a:p>
          <a:pPr algn="l"/>
          <a:r>
            <a:rPr lang="en-GB" sz="2000" dirty="0">
              <a:latin typeface="Verdana" panose="020B0604030504040204" pitchFamily="34" charset="0"/>
              <a:ea typeface="Verdana" panose="020B0604030504040204" pitchFamily="34" charset="0"/>
            </a:rPr>
            <a:t>    GNN to filter edges</a:t>
          </a:r>
        </a:p>
      </dgm:t>
    </dgm:pt>
    <dgm:pt modelId="{4BE02B2A-4B51-4358-A666-7E022EEFD214}" type="par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pPr algn="l"/>
          <a:r>
            <a:rPr lang="en-GB" sz="2000" dirty="0">
              <a:latin typeface="Verdana" panose="020B0604030504040204" pitchFamily="34" charset="0"/>
              <a:ea typeface="Verdana" panose="020B0604030504040204" pitchFamily="34" charset="0"/>
            </a:rPr>
            <a:t>       Build tracks</a:t>
          </a:r>
        </a:p>
      </dgm:t>
    </dgm:pt>
    <dgm:pt modelId="{D33568C2-2FFC-410C-98E8-D05D4022D23F}" type="par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06B00489-A106-451D-B51A-4C86F97F91EA}">
      <dgm:prSet phldrT="[Text]" custT="1"/>
      <dgm:spPr>
        <a:solidFill>
          <a:schemeClr val="accent2"/>
        </a:solidFill>
      </dgm:spPr>
      <dgm:t>
        <a:bodyPr/>
        <a:lstStyle/>
        <a:p>
          <a:pPr algn="l"/>
          <a:r>
            <a:rPr lang="en-GB" sz="2000" b="0" dirty="0">
              <a:latin typeface="Verdana" panose="020B0604030504040204" pitchFamily="34" charset="0"/>
              <a:ea typeface="Verdana" panose="020B0604030504040204" pitchFamily="34" charset="0"/>
            </a:rPr>
            <a:t>       Graph Building</a:t>
          </a:r>
        </a:p>
      </dgm:t>
    </dgm:pt>
    <dgm:pt modelId="{72F25CB8-E2AB-44CC-A74F-6F88209DA319}" type="sib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AE21841E-3BB8-4012-AD0C-BD5753D71F5C}" type="par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5D74BBF0-E604-4AD8-A670-EA44A410FAD8}" type="pres">
      <dgm:prSet presAssocID="{8A066A9B-8FFC-437B-B4A0-3ACFFE1F1B5D}" presName="Name0" presStyleCnt="0">
        <dgm:presLayoutVars>
          <dgm:dir/>
          <dgm:resizeHandles val="exact"/>
        </dgm:presLayoutVars>
      </dgm:prSet>
      <dgm:spPr/>
    </dgm:pt>
    <dgm:pt modelId="{FA0B8AAE-6223-40CF-95FE-CF9190900C69}" type="pres">
      <dgm:prSet presAssocID="{06B00489-A106-451D-B51A-4C86F97F91EA}" presName="parTxOnly" presStyleLbl="node1" presStyleIdx="0" presStyleCnt="3" custScaleX="64267" custLinFactNeighborX="-183" custLinFactNeighborY="1933">
        <dgm:presLayoutVars>
          <dgm:bulletEnabled val="1"/>
        </dgm:presLayoutVars>
      </dgm:prSet>
      <dgm:spPr/>
    </dgm:pt>
    <dgm:pt modelId="{2C79409C-9B50-4EC9-8C9A-668739E9C1F0}" type="pres">
      <dgm:prSet presAssocID="{72F25CB8-E2AB-44CC-A74F-6F88209DA319}" presName="parSpace" presStyleCnt="0"/>
      <dgm:spPr/>
    </dgm:pt>
    <dgm:pt modelId="{FFDC7B54-A249-43AD-92BE-B119E5517D5C}" type="pres">
      <dgm:prSet presAssocID="{FE5C964E-B6EB-4C8C-99BE-9DF08404DC2F}" presName="parTxOnly" presStyleLbl="node1" presStyleIdx="1" presStyleCnt="3" custScaleX="67732" custLinFactNeighborX="-8057" custLinFactNeighborY="-1933">
        <dgm:presLayoutVars>
          <dgm:bulletEnabled val="1"/>
        </dgm:presLayoutVars>
      </dgm:prSet>
      <dgm:spPr/>
    </dgm:pt>
    <dgm:pt modelId="{D423F15F-3265-47B5-A2B1-63AAA31FE375}" type="pres">
      <dgm:prSet presAssocID="{836AA8EF-06A4-406E-A63F-0B38A1ED7B4D}" presName="parSpace" presStyleCnt="0"/>
      <dgm:spPr/>
    </dgm:pt>
    <dgm:pt modelId="{40D3FA49-E893-474C-8FD7-79226B80AE5E}" type="pres">
      <dgm:prSet presAssocID="{7E9BCB76-9984-4F04-9627-173DE9E2C63F}" presName="parTxOnly" presStyleLbl="node1" presStyleIdx="2" presStyleCnt="3" custScaleX="45043"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0" destOrd="0" parTransId="{AE21841E-3BB8-4012-AD0C-BD5753D71F5C}" sibTransId="{72F25CB8-E2AB-44CC-A74F-6F88209DA319}"/>
    <dgm:cxn modelId="{777F3D68-08D1-4F6A-B6F1-98F11ED430AF}" srcId="{8A066A9B-8FFC-437B-B4A0-3ACFFE1F1B5D}" destId="{FE5C964E-B6EB-4C8C-99BE-9DF08404DC2F}" srcOrd="1"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29DED96-4006-48AE-9EBA-849F71451444}" srcId="{8A066A9B-8FFC-437B-B4A0-3ACFFE1F1B5D}" destId="{7E9BCB76-9984-4F04-9627-173DE9E2C63F}" srcOrd="2" destOrd="0" parTransId="{D33568C2-2FFC-410C-98E8-D05D4022D23F}" sibTransId="{69653EA9-407D-4209-87A5-E20464D11141}"/>
    <dgm:cxn modelId="{C091FBC1-D9CA-4042-A3C8-8BA19CEA5A3A}" type="presOf" srcId="{7E9BCB76-9984-4F04-9627-173DE9E2C63F}" destId="{40D3FA49-E893-474C-8FD7-79226B80AE5E}" srcOrd="0" destOrd="0" presId="urn:microsoft.com/office/officeart/2005/8/layout/hChevron3"/>
    <dgm:cxn modelId="{1B41620B-8E03-43E9-AC37-977BB357252A}" type="presParOf" srcId="{5D74BBF0-E604-4AD8-A670-EA44A410FAD8}" destId="{FA0B8AAE-6223-40CF-95FE-CF9190900C69}" srcOrd="0" destOrd="0" presId="urn:microsoft.com/office/officeart/2005/8/layout/hChevron3"/>
    <dgm:cxn modelId="{A4CD7B8A-49AB-4E16-B73B-5608E35C88A5}" type="presParOf" srcId="{5D74BBF0-E604-4AD8-A670-EA44A410FAD8}" destId="{2C79409C-9B50-4EC9-8C9A-668739E9C1F0}" srcOrd="1" destOrd="0" presId="urn:microsoft.com/office/officeart/2005/8/layout/hChevron3"/>
    <dgm:cxn modelId="{0DCCB571-A519-473B-8002-6B4F85043723}" type="presParOf" srcId="{5D74BBF0-E604-4AD8-A670-EA44A410FAD8}" destId="{FFDC7B54-A249-43AD-92BE-B119E5517D5C}" srcOrd="2" destOrd="0" presId="urn:microsoft.com/office/officeart/2005/8/layout/hChevron3"/>
    <dgm:cxn modelId="{253F893C-B209-4911-8034-54ADAA81A525}" type="presParOf" srcId="{5D74BBF0-E604-4AD8-A670-EA44A410FAD8}" destId="{D423F15F-3265-47B5-A2B1-63AAA31FE375}" srcOrd="3" destOrd="0" presId="urn:microsoft.com/office/officeart/2005/8/layout/hChevron3"/>
    <dgm:cxn modelId="{E5196D64-56A1-4B29-9C7B-8DDF3278110F}" type="presParOf" srcId="{5D74BBF0-E604-4AD8-A670-EA44A410FAD8}" destId="{40D3FA49-E893-474C-8FD7-79226B80AE5E}" srcOrd="4"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4">
            <a:lumMod val="50000"/>
          </a:schemeClr>
        </a:solidFill>
      </dgm:spPr>
      <dgm:t>
        <a:bodyPr/>
        <a:lstStyle/>
        <a:p>
          <a:pPr algn="l"/>
          <a:r>
            <a:rPr lang="en-GB" sz="1500" dirty="0">
              <a:latin typeface="Verdana" panose="020B0604030504040204" pitchFamily="34" charset="0"/>
              <a:ea typeface="Verdana" panose="020B0604030504040204" pitchFamily="34" charset="0"/>
            </a:rPr>
            <a:t> Embedding Neural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06B00489-A106-451D-B51A-4C86F97F91EA}">
      <dgm:prSet phldrT="[Text]" custT="1"/>
      <dgm:spPr>
        <a:solidFill>
          <a:srgbClr val="00B050"/>
        </a:solidFill>
      </dgm:spPr>
      <dgm:t>
        <a:bodyPr/>
        <a:lstStyle/>
        <a:p>
          <a:pPr algn="l"/>
          <a:r>
            <a:rPr lang="en-GB" sz="1500" dirty="0">
              <a:latin typeface="Verdana" panose="020B0604030504040204" pitchFamily="34" charset="0"/>
              <a:ea typeface="Verdana" panose="020B0604030504040204" pitchFamily="34" charset="0"/>
            </a:rPr>
            <a:t> </a:t>
          </a:r>
          <a:r>
            <a:rPr lang="en-GB" sz="1500" dirty="0" err="1">
              <a:latin typeface="Verdana" panose="020B0604030504040204" pitchFamily="34" charset="0"/>
              <a:ea typeface="Verdana" panose="020B0604030504040204" pitchFamily="34" charset="0"/>
            </a:rPr>
            <a:t>kNN</a:t>
          </a:r>
          <a:endParaRPr lang="en-GB" sz="1500" dirty="0">
            <a:latin typeface="Verdana" panose="020B0604030504040204" pitchFamily="34" charset="0"/>
            <a:ea typeface="Verdana" panose="020B0604030504040204" pitchFamily="34" charset="0"/>
          </a:endParaRPr>
        </a:p>
      </dgm:t>
    </dgm:p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chemeClr val="accent4">
            <a:lumMod val="50000"/>
          </a:schemeClr>
        </a:solidFill>
      </dgm:spPr>
      <dgm:t>
        <a:bodyPr/>
        <a:lstStyle/>
        <a:p>
          <a:pPr algn="l"/>
          <a:r>
            <a:rPr lang="en-GB" sz="1500" dirty="0">
              <a:latin typeface="Verdana" panose="020B0604030504040204" pitchFamily="34" charset="0"/>
              <a:ea typeface="Verdana" panose="020B0604030504040204" pitchFamily="34" charset="0"/>
            </a:rPr>
            <a:t> GNN edge classifier</a:t>
          </a: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FE5C964E-B6EB-4C8C-99BE-9DF08404DC2F}">
      <dgm:prSet phldrT="[Text]" custT="1"/>
      <dgm:spPr>
        <a:solidFill>
          <a:srgbClr val="00B050"/>
        </a:solidFill>
      </dgm:spPr>
      <dgm:t>
        <a:bodyPr/>
        <a:lstStyle/>
        <a:p>
          <a:pPr algn="l"/>
          <a:r>
            <a:rPr lang="en-GB" sz="1500" dirty="0">
              <a:latin typeface="Verdana" panose="020B0604030504040204" pitchFamily="34" charset="0"/>
              <a:ea typeface="Verdana" panose="020B0604030504040204" pitchFamily="34" charset="0"/>
            </a:rPr>
            <a:t> Filter edges</a:t>
          </a:r>
          <a:endParaRPr lang="en-GB" sz="1500" b="1" dirty="0">
            <a:latin typeface="Verdana" panose="020B0604030504040204" pitchFamily="34" charset="0"/>
            <a:ea typeface="Verdana" panose="020B0604030504040204" pitchFamily="34" charset="0"/>
          </a:endParaRPr>
        </a:p>
      </dgm:t>
    </dgm:p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00B050"/>
        </a:solidFill>
      </dgm:spPr>
      <dgm:t>
        <a:bodyPr/>
        <a:lstStyle/>
        <a:p>
          <a:r>
            <a:rPr lang="en-GB" sz="1500" dirty="0">
              <a:latin typeface="Verdana" panose="020B0604030504040204" pitchFamily="34" charset="0"/>
              <a:ea typeface="Verdana" panose="020B0604030504040204" pitchFamily="34" charset="0"/>
            </a:rPr>
            <a:t>Weakly connected component algorithm</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5" custScaleX="56799" custLinFactY="-56026" custLinFactNeighborX="-6163" custLinFactNeighborY="-100000">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5" custScaleX="32419"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5" custScaleX="53369"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5" custScaleX="41287"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40D3FA49-E893-474C-8FD7-79226B80AE5E}" type="pres">
      <dgm:prSet presAssocID="{7E9BCB76-9984-4F04-9627-173DE9E2C63F}" presName="parTxOnly" presStyleLbl="node1" presStyleIdx="4" presStyleCnt="5" custScaleX="55099"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4"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C091FBC1-D9CA-4042-A3C8-8BA19CEA5A3A}" type="presOf" srcId="{7E9BCB76-9984-4F04-9627-173DE9E2C63F}" destId="{40D3FA49-E893-474C-8FD7-79226B80AE5E}" srcOrd="0" destOrd="0" presId="urn:microsoft.com/office/officeart/2005/8/layout/hChevron3"/>
    <dgm:cxn modelId="{F1E63FF0-0A60-470F-94E1-7721AAB6442B}" type="presOf" srcId="{9851A489-17F9-413C-A54F-0D125F65080E}" destId="{17DBA0E7-5E0F-4472-98A2-13FACDD321A8}"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E5196D64-56A1-4B29-9C7B-8DDF3278110F}" type="presParOf" srcId="{5D74BBF0-E604-4AD8-A670-EA44A410FAD8}" destId="{40D3FA49-E893-474C-8FD7-79226B80AE5E}"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FE5C964E-B6EB-4C8C-99BE-9DF08404DC2F}">
      <dgm:prSet phldrT="[Text]" custT="1"/>
      <dgm:spPr>
        <a:solidFill>
          <a:srgbClr val="00B0F0"/>
        </a:solidFill>
      </dgm:spPr>
      <dgm:t>
        <a:bodyPr/>
        <a:lstStyle/>
        <a:p>
          <a:pPr algn="l"/>
          <a:r>
            <a:rPr lang="en-GB" sz="2000" dirty="0">
              <a:latin typeface="Verdana" panose="020B0604030504040204" pitchFamily="34" charset="0"/>
              <a:ea typeface="Verdana" panose="020B0604030504040204" pitchFamily="34" charset="0"/>
            </a:rPr>
            <a:t>    GNN to filter edges</a:t>
          </a:r>
        </a:p>
      </dgm:t>
    </dgm:pt>
    <dgm:pt modelId="{4BE02B2A-4B51-4358-A666-7E022EEFD214}" type="par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pPr algn="l"/>
          <a:r>
            <a:rPr lang="en-GB" sz="2000" dirty="0">
              <a:latin typeface="Verdana" panose="020B0604030504040204" pitchFamily="34" charset="0"/>
              <a:ea typeface="Verdana" panose="020B0604030504040204" pitchFamily="34" charset="0"/>
            </a:rPr>
            <a:t>       Build tracks</a:t>
          </a:r>
        </a:p>
      </dgm:t>
    </dgm:pt>
    <dgm:pt modelId="{D33568C2-2FFC-410C-98E8-D05D4022D23F}" type="par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06B00489-A106-451D-B51A-4C86F97F91EA}">
      <dgm:prSet phldrT="[Text]" custT="1"/>
      <dgm:spPr>
        <a:solidFill>
          <a:schemeClr val="accent2"/>
        </a:solidFill>
      </dgm:spPr>
      <dgm:t>
        <a:bodyPr/>
        <a:lstStyle/>
        <a:p>
          <a:pPr algn="l"/>
          <a:r>
            <a:rPr lang="en-GB" sz="2000" b="0" dirty="0">
              <a:latin typeface="Verdana" panose="020B0604030504040204" pitchFamily="34" charset="0"/>
              <a:ea typeface="Verdana" panose="020B0604030504040204" pitchFamily="34" charset="0"/>
            </a:rPr>
            <a:t>       Graph Building</a:t>
          </a:r>
        </a:p>
      </dgm:t>
    </dgm:pt>
    <dgm:pt modelId="{72F25CB8-E2AB-44CC-A74F-6F88209DA319}" type="sib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AE21841E-3BB8-4012-AD0C-BD5753D71F5C}" type="par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5D74BBF0-E604-4AD8-A670-EA44A410FAD8}" type="pres">
      <dgm:prSet presAssocID="{8A066A9B-8FFC-437B-B4A0-3ACFFE1F1B5D}" presName="Name0" presStyleCnt="0">
        <dgm:presLayoutVars>
          <dgm:dir/>
          <dgm:resizeHandles val="exact"/>
        </dgm:presLayoutVars>
      </dgm:prSet>
      <dgm:spPr/>
    </dgm:pt>
    <dgm:pt modelId="{FA0B8AAE-6223-40CF-95FE-CF9190900C69}" type="pres">
      <dgm:prSet presAssocID="{06B00489-A106-451D-B51A-4C86F97F91EA}" presName="parTxOnly" presStyleLbl="node1" presStyleIdx="0" presStyleCnt="3" custScaleX="64267" custLinFactNeighborX="-183" custLinFactNeighborY="1933">
        <dgm:presLayoutVars>
          <dgm:bulletEnabled val="1"/>
        </dgm:presLayoutVars>
      </dgm:prSet>
      <dgm:spPr/>
    </dgm:pt>
    <dgm:pt modelId="{2C79409C-9B50-4EC9-8C9A-668739E9C1F0}" type="pres">
      <dgm:prSet presAssocID="{72F25CB8-E2AB-44CC-A74F-6F88209DA319}" presName="parSpace" presStyleCnt="0"/>
      <dgm:spPr/>
    </dgm:pt>
    <dgm:pt modelId="{FFDC7B54-A249-43AD-92BE-B119E5517D5C}" type="pres">
      <dgm:prSet presAssocID="{FE5C964E-B6EB-4C8C-99BE-9DF08404DC2F}" presName="parTxOnly" presStyleLbl="node1" presStyleIdx="1" presStyleCnt="3" custScaleX="67732" custLinFactNeighborX="-8057" custLinFactNeighborY="-1933">
        <dgm:presLayoutVars>
          <dgm:bulletEnabled val="1"/>
        </dgm:presLayoutVars>
      </dgm:prSet>
      <dgm:spPr/>
    </dgm:pt>
    <dgm:pt modelId="{D423F15F-3265-47B5-A2B1-63AAA31FE375}" type="pres">
      <dgm:prSet presAssocID="{836AA8EF-06A4-406E-A63F-0B38A1ED7B4D}" presName="parSpace" presStyleCnt="0"/>
      <dgm:spPr/>
    </dgm:pt>
    <dgm:pt modelId="{40D3FA49-E893-474C-8FD7-79226B80AE5E}" type="pres">
      <dgm:prSet presAssocID="{7E9BCB76-9984-4F04-9627-173DE9E2C63F}" presName="parTxOnly" presStyleLbl="node1" presStyleIdx="2" presStyleCnt="3" custScaleX="45043"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0" destOrd="0" parTransId="{AE21841E-3BB8-4012-AD0C-BD5753D71F5C}" sibTransId="{72F25CB8-E2AB-44CC-A74F-6F88209DA319}"/>
    <dgm:cxn modelId="{777F3D68-08D1-4F6A-B6F1-98F11ED430AF}" srcId="{8A066A9B-8FFC-437B-B4A0-3ACFFE1F1B5D}" destId="{FE5C964E-B6EB-4C8C-99BE-9DF08404DC2F}" srcOrd="1"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29DED96-4006-48AE-9EBA-849F71451444}" srcId="{8A066A9B-8FFC-437B-B4A0-3ACFFE1F1B5D}" destId="{7E9BCB76-9984-4F04-9627-173DE9E2C63F}" srcOrd="2" destOrd="0" parTransId="{D33568C2-2FFC-410C-98E8-D05D4022D23F}" sibTransId="{69653EA9-407D-4209-87A5-E20464D11141}"/>
    <dgm:cxn modelId="{C091FBC1-D9CA-4042-A3C8-8BA19CEA5A3A}" type="presOf" srcId="{7E9BCB76-9984-4F04-9627-173DE9E2C63F}" destId="{40D3FA49-E893-474C-8FD7-79226B80AE5E}" srcOrd="0" destOrd="0" presId="urn:microsoft.com/office/officeart/2005/8/layout/hChevron3"/>
    <dgm:cxn modelId="{1B41620B-8E03-43E9-AC37-977BB357252A}" type="presParOf" srcId="{5D74BBF0-E604-4AD8-A670-EA44A410FAD8}" destId="{FA0B8AAE-6223-40CF-95FE-CF9190900C69}" srcOrd="0" destOrd="0" presId="urn:microsoft.com/office/officeart/2005/8/layout/hChevron3"/>
    <dgm:cxn modelId="{A4CD7B8A-49AB-4E16-B73B-5608E35C88A5}" type="presParOf" srcId="{5D74BBF0-E604-4AD8-A670-EA44A410FAD8}" destId="{2C79409C-9B50-4EC9-8C9A-668739E9C1F0}" srcOrd="1" destOrd="0" presId="urn:microsoft.com/office/officeart/2005/8/layout/hChevron3"/>
    <dgm:cxn modelId="{0DCCB571-A519-473B-8002-6B4F85043723}" type="presParOf" srcId="{5D74BBF0-E604-4AD8-A670-EA44A410FAD8}" destId="{FFDC7B54-A249-43AD-92BE-B119E5517D5C}" srcOrd="2" destOrd="0" presId="urn:microsoft.com/office/officeart/2005/8/layout/hChevron3"/>
    <dgm:cxn modelId="{253F893C-B209-4911-8034-54ADAA81A525}" type="presParOf" srcId="{5D74BBF0-E604-4AD8-A670-EA44A410FAD8}" destId="{D423F15F-3265-47B5-A2B1-63AAA31FE375}" srcOrd="3" destOrd="0" presId="urn:microsoft.com/office/officeart/2005/8/layout/hChevron3"/>
    <dgm:cxn modelId="{E5196D64-56A1-4B29-9C7B-8DDF3278110F}" type="presParOf" srcId="{5D74BBF0-E604-4AD8-A670-EA44A410FAD8}" destId="{40D3FA49-E893-474C-8FD7-79226B80AE5E}" srcOrd="4"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FE5C964E-B6EB-4C8C-99BE-9DF08404DC2F}">
      <dgm:prSet phldrT="[Text]" custT="1"/>
      <dgm:spPr>
        <a:solidFill>
          <a:srgbClr val="00B0F0"/>
        </a:solidFill>
      </dgm:spPr>
      <dgm:t>
        <a:bodyPr/>
        <a:lstStyle/>
        <a:p>
          <a:pPr algn="l"/>
          <a:r>
            <a:rPr lang="en-GB" sz="2000" dirty="0">
              <a:latin typeface="Verdana" panose="020B0604030504040204" pitchFamily="34" charset="0"/>
              <a:ea typeface="Verdana" panose="020B0604030504040204" pitchFamily="34" charset="0"/>
            </a:rPr>
            <a:t>     GNN to filter edges</a:t>
          </a:r>
        </a:p>
      </dgm:t>
    </dgm:pt>
    <dgm:pt modelId="{4BE02B2A-4B51-4358-A666-7E022EEFD214}" type="par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pPr algn="l"/>
          <a:r>
            <a:rPr lang="en-GB" sz="2000" dirty="0">
              <a:latin typeface="Verdana" panose="020B0604030504040204" pitchFamily="34" charset="0"/>
              <a:ea typeface="Verdana" panose="020B0604030504040204" pitchFamily="34" charset="0"/>
            </a:rPr>
            <a:t>   Build tracks from graph</a:t>
          </a:r>
        </a:p>
      </dgm:t>
    </dgm:pt>
    <dgm:pt modelId="{D33568C2-2FFC-410C-98E8-D05D4022D23F}" type="par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06B00489-A106-451D-B51A-4C86F97F91EA}">
      <dgm:prSet phldrT="[Text]" custT="1"/>
      <dgm:spPr>
        <a:solidFill>
          <a:schemeClr val="accent2"/>
        </a:solidFill>
      </dgm:spPr>
      <dgm:t>
        <a:bodyPr/>
        <a:lstStyle/>
        <a:p>
          <a:pPr algn="l"/>
          <a:r>
            <a:rPr lang="en-GB" sz="2000" b="1" u="none" dirty="0">
              <a:latin typeface="Verdana" panose="020B0604030504040204" pitchFamily="34" charset="0"/>
              <a:ea typeface="Verdana" panose="020B0604030504040204" pitchFamily="34" charset="0"/>
            </a:rPr>
            <a:t>       </a:t>
          </a:r>
          <a:r>
            <a:rPr lang="en-GB" sz="2000" b="1" u="non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Graph Building</a:t>
          </a:r>
        </a:p>
      </dgm:t>
    </dgm:pt>
    <dgm:pt modelId="{72F25CB8-E2AB-44CC-A74F-6F88209DA319}" type="sib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AE21841E-3BB8-4012-AD0C-BD5753D71F5C}" type="par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5D74BBF0-E604-4AD8-A670-EA44A410FAD8}" type="pres">
      <dgm:prSet presAssocID="{8A066A9B-8FFC-437B-B4A0-3ACFFE1F1B5D}" presName="Name0" presStyleCnt="0">
        <dgm:presLayoutVars>
          <dgm:dir/>
          <dgm:resizeHandles val="exact"/>
        </dgm:presLayoutVars>
      </dgm:prSet>
      <dgm:spPr/>
    </dgm:pt>
    <dgm:pt modelId="{FA0B8AAE-6223-40CF-95FE-CF9190900C69}" type="pres">
      <dgm:prSet presAssocID="{06B00489-A106-451D-B51A-4C86F97F91EA}" presName="parTxOnly" presStyleLbl="node1" presStyleIdx="0" presStyleCnt="3" custScaleX="93678" custLinFactNeighborX="-183" custLinFactNeighborY="1933">
        <dgm:presLayoutVars>
          <dgm:bulletEnabled val="1"/>
        </dgm:presLayoutVars>
      </dgm:prSet>
      <dgm:spPr/>
    </dgm:pt>
    <dgm:pt modelId="{2C79409C-9B50-4EC9-8C9A-668739E9C1F0}" type="pres">
      <dgm:prSet presAssocID="{72F25CB8-E2AB-44CC-A74F-6F88209DA319}" presName="parSpace" presStyleCnt="0"/>
      <dgm:spPr/>
    </dgm:pt>
    <dgm:pt modelId="{FFDC7B54-A249-43AD-92BE-B119E5517D5C}" type="pres">
      <dgm:prSet presAssocID="{FE5C964E-B6EB-4C8C-99BE-9DF08404DC2F}" presName="parTxOnly" presStyleLbl="node1" presStyleIdx="1" presStyleCnt="3" custScaleX="103594" custLinFactNeighborX="-8057" custLinFactNeighborY="-1933">
        <dgm:presLayoutVars>
          <dgm:bulletEnabled val="1"/>
        </dgm:presLayoutVars>
      </dgm:prSet>
      <dgm:spPr/>
    </dgm:pt>
    <dgm:pt modelId="{D423F15F-3265-47B5-A2B1-63AAA31FE375}" type="pres">
      <dgm:prSet presAssocID="{836AA8EF-06A4-406E-A63F-0B38A1ED7B4D}" presName="parSpace" presStyleCnt="0"/>
      <dgm:spPr/>
    </dgm:pt>
    <dgm:pt modelId="{40D3FA49-E893-474C-8FD7-79226B80AE5E}" type="pres">
      <dgm:prSet presAssocID="{7E9BCB76-9984-4F04-9627-173DE9E2C63F}" presName="parTxOnly" presStyleLbl="node1" presStyleIdx="2" presStyleCnt="3" custScaleX="90297"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0" destOrd="0" parTransId="{AE21841E-3BB8-4012-AD0C-BD5753D71F5C}" sibTransId="{72F25CB8-E2AB-44CC-A74F-6F88209DA319}"/>
    <dgm:cxn modelId="{777F3D68-08D1-4F6A-B6F1-98F11ED430AF}" srcId="{8A066A9B-8FFC-437B-B4A0-3ACFFE1F1B5D}" destId="{FE5C964E-B6EB-4C8C-99BE-9DF08404DC2F}" srcOrd="1"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29DED96-4006-48AE-9EBA-849F71451444}" srcId="{8A066A9B-8FFC-437B-B4A0-3ACFFE1F1B5D}" destId="{7E9BCB76-9984-4F04-9627-173DE9E2C63F}" srcOrd="2" destOrd="0" parTransId="{D33568C2-2FFC-410C-98E8-D05D4022D23F}" sibTransId="{69653EA9-407D-4209-87A5-E20464D11141}"/>
    <dgm:cxn modelId="{C091FBC1-D9CA-4042-A3C8-8BA19CEA5A3A}" type="presOf" srcId="{7E9BCB76-9984-4F04-9627-173DE9E2C63F}" destId="{40D3FA49-E893-474C-8FD7-79226B80AE5E}" srcOrd="0" destOrd="0" presId="urn:microsoft.com/office/officeart/2005/8/layout/hChevron3"/>
    <dgm:cxn modelId="{1B41620B-8E03-43E9-AC37-977BB357252A}" type="presParOf" srcId="{5D74BBF0-E604-4AD8-A670-EA44A410FAD8}" destId="{FA0B8AAE-6223-40CF-95FE-CF9190900C69}" srcOrd="0" destOrd="0" presId="urn:microsoft.com/office/officeart/2005/8/layout/hChevron3"/>
    <dgm:cxn modelId="{A4CD7B8A-49AB-4E16-B73B-5608E35C88A5}" type="presParOf" srcId="{5D74BBF0-E604-4AD8-A670-EA44A410FAD8}" destId="{2C79409C-9B50-4EC9-8C9A-668739E9C1F0}" srcOrd="1" destOrd="0" presId="urn:microsoft.com/office/officeart/2005/8/layout/hChevron3"/>
    <dgm:cxn modelId="{0DCCB571-A519-473B-8002-6B4F85043723}" type="presParOf" srcId="{5D74BBF0-E604-4AD8-A670-EA44A410FAD8}" destId="{FFDC7B54-A249-43AD-92BE-B119E5517D5C}" srcOrd="2" destOrd="0" presId="urn:microsoft.com/office/officeart/2005/8/layout/hChevron3"/>
    <dgm:cxn modelId="{253F893C-B209-4911-8034-54ADAA81A525}" type="presParOf" srcId="{5D74BBF0-E604-4AD8-A670-EA44A410FAD8}" destId="{D423F15F-3265-47B5-A2B1-63AAA31FE375}" srcOrd="3" destOrd="0" presId="urn:microsoft.com/office/officeart/2005/8/layout/hChevron3"/>
    <dgm:cxn modelId="{E5196D64-56A1-4B29-9C7B-8DDF3278110F}" type="presParOf" srcId="{5D74BBF0-E604-4AD8-A670-EA44A410FAD8}" destId="{40D3FA49-E893-474C-8FD7-79226B80AE5E}" srcOrd="4"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70.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Embedding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06B00489-A106-451D-B51A-4C86F97F91EA}">
      <dgm:prSet phldrT="[Text]" custT="1"/>
      <dgm:spPr>
        <a:blipFill>
          <a:blip xmlns:r="http://schemas.openxmlformats.org/officeDocument/2006/relationships" r:embed="rId1"/>
          <a:stretch>
            <a:fillRect/>
          </a:stretch>
        </a:blipFill>
      </dgm:spPr>
      <dgm:t>
        <a:bodyPr/>
        <a:lstStyle/>
        <a:p>
          <a:r>
            <a:rPr lang="en-GB">
              <a:noFill/>
            </a:rPr>
            <a:t> </a:t>
          </a:r>
        </a:p>
      </dgm:t>
    </dgm:p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rgbClr val="00B0F0"/>
        </a:solidFill>
      </dgm:spPr>
      <dgm:t>
        <a:bodyPr/>
        <a:lstStyle/>
        <a:p>
          <a:r>
            <a:rPr lang="fr-FR" sz="1500" dirty="0">
              <a:latin typeface="Verdana" panose="020B0604030504040204" pitchFamily="34" charset="0"/>
              <a:ea typeface="Verdana" panose="020B0604030504040204" pitchFamily="34" charset="0"/>
            </a:rPr>
            <a:t>GNN </a:t>
          </a:r>
          <a:r>
            <a:rPr lang="fr-FR" sz="1500" dirty="0" err="1">
              <a:latin typeface="Verdana" panose="020B0604030504040204" pitchFamily="34" charset="0"/>
              <a:ea typeface="Verdana" panose="020B0604030504040204" pitchFamily="34" charset="0"/>
            </a:rPr>
            <a:t>edge</a:t>
          </a:r>
          <a:r>
            <a:rPr lang="fr-FR" sz="1500" dirty="0">
              <a:latin typeface="Verdana" panose="020B0604030504040204" pitchFamily="34" charset="0"/>
              <a:ea typeface="Verdana" panose="020B0604030504040204" pitchFamily="34" charset="0"/>
            </a:rPr>
            <a:t> classifier</a:t>
          </a:r>
          <a:endParaRPr lang="en-GB" sz="1500" dirty="0">
            <a:latin typeface="Verdana" panose="020B0604030504040204" pitchFamily="34" charset="0"/>
            <a:ea typeface="Verdana" panose="020B0604030504040204" pitchFamily="34" charset="0"/>
          </a:endParaRP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FE5C964E-B6EB-4C8C-99BE-9DF08404DC2F}">
      <dgm:prSet phldrT="[Text]" custT="1"/>
      <dgm:spPr>
        <a:blipFill>
          <a:blip xmlns:r="http://schemas.openxmlformats.org/officeDocument/2006/relationships" r:embed="rId2"/>
          <a:stretch>
            <a:fillRect t="-5785" b="-4132"/>
          </a:stretch>
        </a:blipFill>
      </dgm:spPr>
      <dgm:t>
        <a:bodyPr/>
        <a:lstStyle/>
        <a:p>
          <a:r>
            <a:rPr lang="en-GB">
              <a:noFill/>
            </a:rPr>
            <a:t> </a:t>
          </a:r>
        </a:p>
      </dgm:t>
    </dgm:p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F7DBD49A-2D29-439C-AC41-1EC725A5E679}">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Build triplets</a:t>
          </a:r>
        </a:p>
      </dgm:t>
    </dgm:pt>
    <dgm:pt modelId="{2DA78B23-98F3-4FBA-9D52-4F368B15C836}" type="par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7510B225-7A4D-4CAF-999B-FC64BEEB5771}" type="sib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AD73EDE8-8ABB-4204-B0A4-0B812B15B1EF}">
      <dgm:prSet phldrT="[Text]" custT="1"/>
      <dgm:spPr>
        <a:blipFill>
          <a:blip xmlns:r="http://schemas.openxmlformats.org/officeDocument/2006/relationships" r:embed="rId3"/>
          <a:stretch>
            <a:fillRect t="-5785" b="-4132"/>
          </a:stretch>
        </a:blipFill>
      </dgm:spPr>
      <dgm:t>
        <a:bodyPr/>
        <a:lstStyle/>
        <a:p>
          <a:r>
            <a:rPr lang="en-GB">
              <a:noFill/>
            </a:rPr>
            <a:t> </a:t>
          </a:r>
        </a:p>
      </dgm:t>
    </dgm:pt>
    <dgm:pt modelId="{34E8D5F8-F8C3-4E57-A984-CEF032BA6AE9}" type="par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663D49CE-BC69-4C99-AFC3-C10B6E718265}" type="sib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a:scene3d>
          <a:camera prst="orthographicFront"/>
          <a:lightRig rig="threePt" dir="t"/>
        </a:scene3d>
        <a:sp3d>
          <a:bevelT/>
        </a:sp3d>
      </dgm:spPr>
      <dgm:t>
        <a:bodyPr/>
        <a:lstStyle/>
        <a:p>
          <a:r>
            <a:rPr lang="en-GB" sz="1500" b="1" dirty="0">
              <a:latin typeface="Verdana" panose="020B0604030504040204" pitchFamily="34" charset="0"/>
              <a:ea typeface="Verdana" panose="020B0604030504040204" pitchFamily="34" charset="0"/>
            </a:rPr>
            <a:t>Build tracks</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1C48F07D-EE6A-4DEF-9B2D-D172DCF3B62E}">
      <dgm:prSet phldrT="[Text]" custT="1"/>
      <dgm:spPr>
        <a:solidFill>
          <a:srgbClr val="0070C0"/>
        </a:solidFill>
      </dgm:spPr>
      <dgm:t>
        <a:bodyPr/>
        <a:lstStyle/>
        <a:p>
          <a:r>
            <a:rPr lang="en-GB" sz="1500" b="0" dirty="0">
              <a:effectLst/>
              <a:latin typeface="Verdana" panose="020B0604030504040204" pitchFamily="34" charset="0"/>
              <a:ea typeface="Verdana" panose="020B0604030504040204" pitchFamily="34" charset="0"/>
            </a:rPr>
            <a:t>Triplet classifier</a:t>
          </a:r>
        </a:p>
      </dgm:t>
    </dgm:pt>
    <dgm:pt modelId="{C44A5144-F051-416C-AC7C-06C93FC0EDEA}" type="parTrans" cxnId="{59E6B81F-3787-45C0-B1E0-3B85C80ACF5E}">
      <dgm:prSet/>
      <dgm:spPr/>
      <dgm:t>
        <a:bodyPr/>
        <a:lstStyle/>
        <a:p>
          <a:endParaRPr lang="en-GB"/>
        </a:p>
      </dgm:t>
    </dgm:pt>
    <dgm:pt modelId="{F5C5FADD-3D1C-4480-A7DD-BACFC07D3581}" type="sibTrans" cxnId="{59E6B81F-3787-45C0-B1E0-3B85C80ACF5E}">
      <dgm:prSet/>
      <dgm:spPr/>
      <dgm:t>
        <a:bodyPr/>
        <a:lstStyle/>
        <a:p>
          <a:endParaRPr lang="en-GB"/>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8" custLinFactY="-56026" custLinFactNeighborX="-6163" custLinFactNeighborY="-100000">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8"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8"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8"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DF58A217-0C8B-4716-9EEA-54B6D53DFE6C}" type="pres">
      <dgm:prSet presAssocID="{F7DBD49A-2D29-439C-AC41-1EC725A5E679}" presName="parTxOnly" presStyleLbl="node1" presStyleIdx="4" presStyleCnt="8" custLinFactY="-54286" custLinFactNeighborX="-10305" custLinFactNeighborY="-100000">
        <dgm:presLayoutVars>
          <dgm:bulletEnabled val="1"/>
        </dgm:presLayoutVars>
      </dgm:prSet>
      <dgm:spPr/>
    </dgm:pt>
    <dgm:pt modelId="{CD4E0B41-C5C9-4319-B537-C0F481492C23}" type="pres">
      <dgm:prSet presAssocID="{7510B225-7A4D-4CAF-999B-FC64BEEB5771}" presName="parSpace" presStyleCnt="0"/>
      <dgm:spPr/>
    </dgm:pt>
    <dgm:pt modelId="{E7F44839-BBBA-4E64-ADB6-91AF162FA797}" type="pres">
      <dgm:prSet presAssocID="{1C48F07D-EE6A-4DEF-9B2D-D172DCF3B62E}" presName="parTxOnly" presStyleLbl="node1" presStyleIdx="5" presStyleCnt="8" custLinFactY="-54286" custLinFactNeighborX="-10305" custLinFactNeighborY="-100000">
        <dgm:presLayoutVars>
          <dgm:bulletEnabled val="1"/>
        </dgm:presLayoutVars>
      </dgm:prSet>
      <dgm:spPr/>
    </dgm:pt>
    <dgm:pt modelId="{4E5DD9E3-B5B6-4961-B1EF-11EA4643CC2E}" type="pres">
      <dgm:prSet presAssocID="{F5C5FADD-3D1C-4480-A7DD-BACFC07D3581}" presName="parSpace" presStyleCnt="0"/>
      <dgm:spPr/>
    </dgm:pt>
    <dgm:pt modelId="{34C7DE1B-DB81-42BB-8C47-F37215122FDC}" type="pres">
      <dgm:prSet presAssocID="{AD73EDE8-8ABB-4204-B0A4-0B812B15B1EF}" presName="parTxOnly" presStyleLbl="node1" presStyleIdx="6" presStyleCnt="8" custLinFactY="-53994" custLinFactNeighborX="-10269" custLinFactNeighborY="-100000">
        <dgm:presLayoutVars>
          <dgm:bulletEnabled val="1"/>
        </dgm:presLayoutVars>
      </dgm:prSet>
      <dgm:spPr/>
    </dgm:pt>
    <dgm:pt modelId="{E5C72965-8A47-4BC4-9E51-FD9A6CD0094F}" type="pres">
      <dgm:prSet presAssocID="{663D49CE-BC69-4C99-AFC3-C10B6E718265}" presName="parSpace" presStyleCnt="0"/>
      <dgm:spPr/>
    </dgm:pt>
    <dgm:pt modelId="{40D3FA49-E893-474C-8FD7-79226B80AE5E}" type="pres">
      <dgm:prSet presAssocID="{7E9BCB76-9984-4F04-9627-173DE9E2C63F}" presName="parTxOnly" presStyleLbl="node1" presStyleIdx="7" presStyleCnt="8"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59E6B81F-3787-45C0-B1E0-3B85C80ACF5E}" srcId="{8A066A9B-8FFC-437B-B4A0-3ACFFE1F1B5D}" destId="{1C48F07D-EE6A-4DEF-9B2D-D172DCF3B62E}" srcOrd="5" destOrd="0" parTransId="{C44A5144-F051-416C-AC7C-06C93FC0EDEA}" sibTransId="{F5C5FADD-3D1C-4480-A7DD-BACFC07D3581}"/>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DDF8BC7D-26D3-4011-8425-78F243FE9FCD}" type="presOf" srcId="{AD73EDE8-8ABB-4204-B0A4-0B812B15B1EF}" destId="{34C7DE1B-DB81-42BB-8C47-F37215122FD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E230883-9464-4C52-A2BA-B164B8526CEF}" type="presOf" srcId="{1C48F07D-EE6A-4DEF-9B2D-D172DCF3B62E}" destId="{E7F44839-BBBA-4E64-ADB6-91AF162FA797}"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7"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A77B0BB6-BBDD-4DDA-B454-49D73FD9735A}" srcId="{8A066A9B-8FFC-437B-B4A0-3ACFFE1F1B5D}" destId="{AD73EDE8-8ABB-4204-B0A4-0B812B15B1EF}" srcOrd="6" destOrd="0" parTransId="{34E8D5F8-F8C3-4E57-A984-CEF032BA6AE9}" sibTransId="{663D49CE-BC69-4C99-AFC3-C10B6E718265}"/>
    <dgm:cxn modelId="{C091FBC1-D9CA-4042-A3C8-8BA19CEA5A3A}" type="presOf" srcId="{7E9BCB76-9984-4F04-9627-173DE9E2C63F}" destId="{40D3FA49-E893-474C-8FD7-79226B80AE5E}" srcOrd="0" destOrd="0" presId="urn:microsoft.com/office/officeart/2005/8/layout/hChevron3"/>
    <dgm:cxn modelId="{E6127DD7-FE38-494C-B5CD-9EFF9B95E2C8}" srcId="{8A066A9B-8FFC-437B-B4A0-3ACFFE1F1B5D}" destId="{F7DBD49A-2D29-439C-AC41-1EC725A5E679}" srcOrd="4" destOrd="0" parTransId="{2DA78B23-98F3-4FBA-9D52-4F368B15C836}" sibTransId="{7510B225-7A4D-4CAF-999B-FC64BEEB5771}"/>
    <dgm:cxn modelId="{F1E63FF0-0A60-470F-94E1-7721AAB6442B}" type="presOf" srcId="{9851A489-17F9-413C-A54F-0D125F65080E}" destId="{17DBA0E7-5E0F-4472-98A2-13FACDD321A8}" srcOrd="0" destOrd="0" presId="urn:microsoft.com/office/officeart/2005/8/layout/hChevron3"/>
    <dgm:cxn modelId="{782DE2F7-A73B-4096-BB70-C501D696375E}" type="presOf" srcId="{F7DBD49A-2D29-439C-AC41-1EC725A5E679}" destId="{DF58A217-0C8B-4716-9EEA-54B6D53DFE6C}"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296CDC03-DDCA-479A-880F-0E574A22DA5E}" type="presParOf" srcId="{5D74BBF0-E604-4AD8-A670-EA44A410FAD8}" destId="{DF58A217-0C8B-4716-9EEA-54B6D53DFE6C}" srcOrd="8" destOrd="0" presId="urn:microsoft.com/office/officeart/2005/8/layout/hChevron3"/>
    <dgm:cxn modelId="{2C6090EE-B02B-413B-A1F5-97C317FC4280}" type="presParOf" srcId="{5D74BBF0-E604-4AD8-A670-EA44A410FAD8}" destId="{CD4E0B41-C5C9-4319-B537-C0F481492C23}" srcOrd="9" destOrd="0" presId="urn:microsoft.com/office/officeart/2005/8/layout/hChevron3"/>
    <dgm:cxn modelId="{923DEDFC-24C2-4920-B4B6-615981712BB0}" type="presParOf" srcId="{5D74BBF0-E604-4AD8-A670-EA44A410FAD8}" destId="{E7F44839-BBBA-4E64-ADB6-91AF162FA797}" srcOrd="10" destOrd="0" presId="urn:microsoft.com/office/officeart/2005/8/layout/hChevron3"/>
    <dgm:cxn modelId="{6BEBFC71-53DB-46A8-B059-B37D18377BA6}" type="presParOf" srcId="{5D74BBF0-E604-4AD8-A670-EA44A410FAD8}" destId="{4E5DD9E3-B5B6-4961-B1EF-11EA4643CC2E}" srcOrd="11" destOrd="0" presId="urn:microsoft.com/office/officeart/2005/8/layout/hChevron3"/>
    <dgm:cxn modelId="{EEFE1A72-C127-4D70-BFE1-EADF261D66E5}" type="presParOf" srcId="{5D74BBF0-E604-4AD8-A670-EA44A410FAD8}" destId="{34C7DE1B-DB81-42BB-8C47-F37215122FDC}" srcOrd="12" destOrd="0" presId="urn:microsoft.com/office/officeart/2005/8/layout/hChevron3"/>
    <dgm:cxn modelId="{3AE903DE-065F-4FE5-96C2-A431C4589D82}" type="presParOf" srcId="{5D74BBF0-E604-4AD8-A670-EA44A410FAD8}" destId="{E5C72965-8A47-4BC4-9E51-FD9A6CD0094F}" srcOrd="13" destOrd="0" presId="urn:microsoft.com/office/officeart/2005/8/layout/hChevron3"/>
    <dgm:cxn modelId="{E5196D64-56A1-4B29-9C7B-8DDF3278110F}" type="presParOf" srcId="{5D74BBF0-E604-4AD8-A670-EA44A410FAD8}" destId="{40D3FA49-E893-474C-8FD7-79226B80AE5E}"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FE5C964E-B6EB-4C8C-99BE-9DF08404DC2F}">
      <dgm:prSet phldrT="[Text]" custT="1"/>
      <dgm:spPr>
        <a:solidFill>
          <a:srgbClr val="00B0F0"/>
        </a:solidFill>
      </dgm:spPr>
      <dgm:t>
        <a:bodyPr/>
        <a:lstStyle/>
        <a:p>
          <a:pPr algn="l"/>
          <a:r>
            <a:rPr lang="en-GB" sz="2000" dirty="0">
              <a:latin typeface="Verdana" panose="020B0604030504040204" pitchFamily="34" charset="0"/>
              <a:ea typeface="Verdana" panose="020B0604030504040204" pitchFamily="34" charset="0"/>
            </a:rPr>
            <a:t>     GNN to filter edges</a:t>
          </a:r>
        </a:p>
      </dgm:t>
    </dgm:pt>
    <dgm:pt modelId="{4BE02B2A-4B51-4358-A666-7E022EEFD214}" type="par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pPr algn="l"/>
          <a:r>
            <a:rPr lang="en-GB" sz="2000" dirty="0">
              <a:latin typeface="Verdana" panose="020B0604030504040204" pitchFamily="34" charset="0"/>
              <a:ea typeface="Verdana" panose="020B0604030504040204" pitchFamily="34" charset="0"/>
            </a:rPr>
            <a:t>   Build tracks from graph</a:t>
          </a:r>
        </a:p>
      </dgm:t>
    </dgm:pt>
    <dgm:pt modelId="{D33568C2-2FFC-410C-98E8-D05D4022D23F}" type="par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06B00489-A106-451D-B51A-4C86F97F91EA}">
      <dgm:prSet phldrT="[Text]" custT="1"/>
      <dgm:spPr>
        <a:solidFill>
          <a:schemeClr val="accent2"/>
        </a:solidFill>
        <a:scene3d>
          <a:camera prst="orthographicFront"/>
          <a:lightRig rig="threePt" dir="t"/>
        </a:scene3d>
        <a:sp3d>
          <a:bevelT/>
        </a:sp3d>
      </dgm:spPr>
      <dgm:t>
        <a:bodyPr/>
        <a:lstStyle/>
        <a:p>
          <a:pPr algn="l"/>
          <a:r>
            <a:rPr lang="en-GB" sz="2000" b="1" u="none" dirty="0">
              <a:latin typeface="Verdana" panose="020B0604030504040204" pitchFamily="34" charset="0"/>
              <a:ea typeface="Verdana" panose="020B0604030504040204" pitchFamily="34" charset="0"/>
            </a:rPr>
            <a:t>       </a:t>
          </a:r>
          <a:r>
            <a:rPr lang="en-GB" sz="2000" b="1" u="none"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Graph Building</a:t>
          </a:r>
        </a:p>
      </dgm:t>
    </dgm:pt>
    <dgm:pt modelId="{72F25CB8-E2AB-44CC-A74F-6F88209DA319}" type="sib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AE21841E-3BB8-4012-AD0C-BD5753D71F5C}" type="par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5D74BBF0-E604-4AD8-A670-EA44A410FAD8}" type="pres">
      <dgm:prSet presAssocID="{8A066A9B-8FFC-437B-B4A0-3ACFFE1F1B5D}" presName="Name0" presStyleCnt="0">
        <dgm:presLayoutVars>
          <dgm:dir/>
          <dgm:resizeHandles val="exact"/>
        </dgm:presLayoutVars>
      </dgm:prSet>
      <dgm:spPr/>
    </dgm:pt>
    <dgm:pt modelId="{FA0B8AAE-6223-40CF-95FE-CF9190900C69}" type="pres">
      <dgm:prSet presAssocID="{06B00489-A106-451D-B51A-4C86F97F91EA}" presName="parTxOnly" presStyleLbl="node1" presStyleIdx="0" presStyleCnt="3" custScaleX="93678" custLinFactNeighborX="-183" custLinFactNeighborY="1933">
        <dgm:presLayoutVars>
          <dgm:bulletEnabled val="1"/>
        </dgm:presLayoutVars>
      </dgm:prSet>
      <dgm:spPr/>
    </dgm:pt>
    <dgm:pt modelId="{2C79409C-9B50-4EC9-8C9A-668739E9C1F0}" type="pres">
      <dgm:prSet presAssocID="{72F25CB8-E2AB-44CC-A74F-6F88209DA319}" presName="parSpace" presStyleCnt="0"/>
      <dgm:spPr/>
    </dgm:pt>
    <dgm:pt modelId="{FFDC7B54-A249-43AD-92BE-B119E5517D5C}" type="pres">
      <dgm:prSet presAssocID="{FE5C964E-B6EB-4C8C-99BE-9DF08404DC2F}" presName="parTxOnly" presStyleLbl="node1" presStyleIdx="1" presStyleCnt="3" custScaleX="103594" custLinFactNeighborX="-8057" custLinFactNeighborY="-1933">
        <dgm:presLayoutVars>
          <dgm:bulletEnabled val="1"/>
        </dgm:presLayoutVars>
      </dgm:prSet>
      <dgm:spPr/>
    </dgm:pt>
    <dgm:pt modelId="{D423F15F-3265-47B5-A2B1-63AAA31FE375}" type="pres">
      <dgm:prSet presAssocID="{836AA8EF-06A4-406E-A63F-0B38A1ED7B4D}" presName="parSpace" presStyleCnt="0"/>
      <dgm:spPr/>
    </dgm:pt>
    <dgm:pt modelId="{40D3FA49-E893-474C-8FD7-79226B80AE5E}" type="pres">
      <dgm:prSet presAssocID="{7E9BCB76-9984-4F04-9627-173DE9E2C63F}" presName="parTxOnly" presStyleLbl="node1" presStyleIdx="2" presStyleCnt="3" custScaleX="90297"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0" destOrd="0" parTransId="{AE21841E-3BB8-4012-AD0C-BD5753D71F5C}" sibTransId="{72F25CB8-E2AB-44CC-A74F-6F88209DA319}"/>
    <dgm:cxn modelId="{777F3D68-08D1-4F6A-B6F1-98F11ED430AF}" srcId="{8A066A9B-8FFC-437B-B4A0-3ACFFE1F1B5D}" destId="{FE5C964E-B6EB-4C8C-99BE-9DF08404DC2F}" srcOrd="1"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29DED96-4006-48AE-9EBA-849F71451444}" srcId="{8A066A9B-8FFC-437B-B4A0-3ACFFE1F1B5D}" destId="{7E9BCB76-9984-4F04-9627-173DE9E2C63F}" srcOrd="2" destOrd="0" parTransId="{D33568C2-2FFC-410C-98E8-D05D4022D23F}" sibTransId="{69653EA9-407D-4209-87A5-E20464D11141}"/>
    <dgm:cxn modelId="{C091FBC1-D9CA-4042-A3C8-8BA19CEA5A3A}" type="presOf" srcId="{7E9BCB76-9984-4F04-9627-173DE9E2C63F}" destId="{40D3FA49-E893-474C-8FD7-79226B80AE5E}" srcOrd="0" destOrd="0" presId="urn:microsoft.com/office/officeart/2005/8/layout/hChevron3"/>
    <dgm:cxn modelId="{1B41620B-8E03-43E9-AC37-977BB357252A}" type="presParOf" srcId="{5D74BBF0-E604-4AD8-A670-EA44A410FAD8}" destId="{FA0B8AAE-6223-40CF-95FE-CF9190900C69}" srcOrd="0" destOrd="0" presId="urn:microsoft.com/office/officeart/2005/8/layout/hChevron3"/>
    <dgm:cxn modelId="{A4CD7B8A-49AB-4E16-B73B-5608E35C88A5}" type="presParOf" srcId="{5D74BBF0-E604-4AD8-A670-EA44A410FAD8}" destId="{2C79409C-9B50-4EC9-8C9A-668739E9C1F0}" srcOrd="1" destOrd="0" presId="urn:microsoft.com/office/officeart/2005/8/layout/hChevron3"/>
    <dgm:cxn modelId="{0DCCB571-A519-473B-8002-6B4F85043723}" type="presParOf" srcId="{5D74BBF0-E604-4AD8-A670-EA44A410FAD8}" destId="{FFDC7B54-A249-43AD-92BE-B119E5517D5C}" srcOrd="2" destOrd="0" presId="urn:microsoft.com/office/officeart/2005/8/layout/hChevron3"/>
    <dgm:cxn modelId="{253F893C-B209-4911-8034-54ADAA81A525}" type="presParOf" srcId="{5D74BBF0-E604-4AD8-A670-EA44A410FAD8}" destId="{D423F15F-3265-47B5-A2B1-63AAA31FE375}" srcOrd="3" destOrd="0" presId="urn:microsoft.com/office/officeart/2005/8/layout/hChevron3"/>
    <dgm:cxn modelId="{E5196D64-56A1-4B29-9C7B-8DDF3278110F}" type="presParOf" srcId="{5D74BBF0-E604-4AD8-A670-EA44A410FAD8}" destId="{40D3FA49-E893-474C-8FD7-79226B80AE5E}"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Embedding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06B00489-A106-451D-B51A-4C86F97F91EA}">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kNN</a:t>
              </a:r>
            </a:p>
            <a:p>
              <a:pPr/>
              <a14:m>
                <m:oMathPara xmlns:m="http://schemas.openxmlformats.org/officeDocument/2006/math">
                  <m:oMathParaPr>
                    <m:jc m:val="centerGroup"/>
                  </m:oMathParaPr>
                  <m:oMath xmlns:m="http://schemas.openxmlformats.org/officeDocument/2006/math">
                    <m:sSub>
                      <m:sSubPr>
                        <m:ctrlPr>
                          <a:rPr lang="fr-FR" sz="1500" b="1" i="1" smtClean="0">
                            <a:solidFill>
                              <a:srgbClr val="7030A0"/>
                            </a:solidFill>
                            <a:latin typeface="Cambria Math" panose="02040503050406030204" pitchFamily="18" charset="0"/>
                            <a:ea typeface="Verdana" panose="020B0604030504040204" pitchFamily="34" charset="0"/>
                          </a:rPr>
                        </m:ctrlPr>
                      </m:sSubPr>
                      <m:e>
                        <m:r>
                          <a:rPr lang="fr-FR" sz="1500" b="1" i="1" smtClean="0">
                            <a:solidFill>
                              <a:srgbClr val="7030A0"/>
                            </a:solidFill>
                            <a:latin typeface="Cambria Math" panose="02040503050406030204" pitchFamily="18" charset="0"/>
                            <a:ea typeface="Verdana" panose="020B0604030504040204" pitchFamily="34" charset="0"/>
                          </a:rPr>
                          <m:t>𝒌</m:t>
                        </m:r>
                      </m:e>
                      <m:sub>
                        <m:r>
                          <a:rPr lang="fr-FR" sz="1500" b="1" i="0" smtClean="0">
                            <a:solidFill>
                              <a:srgbClr val="7030A0"/>
                            </a:solidFill>
                            <a:latin typeface="Cambria Math" panose="02040503050406030204" pitchFamily="18" charset="0"/>
                            <a:ea typeface="Verdana" panose="020B0604030504040204" pitchFamily="34" charset="0"/>
                          </a:rPr>
                          <m:t>𝐦𝐚𝐱</m:t>
                        </m:r>
                      </m:sub>
                    </m:sSub>
                    <m:r>
                      <a:rPr lang="fr-FR" sz="1500" b="1" i="1" smtClean="0">
                        <a:solidFill>
                          <a:srgbClr val="7030A0"/>
                        </a:solidFill>
                        <a:latin typeface="Cambria Math" panose="02040503050406030204" pitchFamily="18" charset="0"/>
                        <a:ea typeface="Verdana" panose="020B0604030504040204" pitchFamily="34" charset="0"/>
                      </a:rPr>
                      <m:t>, </m:t>
                    </m:r>
                    <m:sSubSup>
                      <m:sSubSupPr>
                        <m:ctrlPr>
                          <a:rPr lang="fr-FR" sz="1500" b="1" i="1" smtClean="0">
                            <a:solidFill>
                              <a:srgbClr val="7030A0"/>
                            </a:solidFill>
                            <a:latin typeface="Cambria Math" panose="02040503050406030204" pitchFamily="18" charset="0"/>
                            <a:ea typeface="Verdana" panose="020B0604030504040204" pitchFamily="34" charset="0"/>
                          </a:rPr>
                        </m:ctrlPr>
                      </m:sSubSupPr>
                      <m:e>
                        <m:r>
                          <a:rPr lang="fr-FR" sz="1500" b="1" i="1" smtClean="0">
                            <a:solidFill>
                              <a:srgbClr val="7030A0"/>
                            </a:solidFill>
                            <a:latin typeface="Cambria Math" panose="02040503050406030204" pitchFamily="18" charset="0"/>
                            <a:ea typeface="Verdana" panose="020B0604030504040204" pitchFamily="34" charset="0"/>
                          </a:rPr>
                          <m:t>𝒅</m:t>
                        </m:r>
                      </m:e>
                      <m:sub>
                        <m:r>
                          <a:rPr lang="fr-FR" sz="1500" b="1" i="0" smtClean="0">
                            <a:solidFill>
                              <a:srgbClr val="7030A0"/>
                            </a:solidFill>
                            <a:latin typeface="Cambria Math" panose="02040503050406030204" pitchFamily="18" charset="0"/>
                            <a:ea typeface="Verdana" panose="020B0604030504040204" pitchFamily="34" charset="0"/>
                          </a:rPr>
                          <m:t>𝐦𝐚𝐱</m:t>
                        </m:r>
                      </m:sub>
                      <m:sup>
                        <m:r>
                          <a:rPr lang="fr-FR" sz="1500" b="1" i="1" smtClean="0">
                            <a:solidFill>
                              <a:srgbClr val="7030A0"/>
                            </a:solidFill>
                            <a:latin typeface="Cambria Math" panose="02040503050406030204" pitchFamily="18" charset="0"/>
                            <a:ea typeface="Verdana" panose="020B0604030504040204" pitchFamily="34" charset="0"/>
                          </a:rPr>
                          <m:t>𝟐</m:t>
                        </m:r>
                      </m:sup>
                    </m:sSubSup>
                  </m:oMath>
                </m:oMathPara>
              </a14:m>
              <a:endParaRPr lang="en-GB" sz="1500" b="1" dirty="0">
                <a:latin typeface="Verdana" panose="020B0604030504040204" pitchFamily="34" charset="0"/>
                <a:ea typeface="Verdana" panose="020B0604030504040204" pitchFamily="34" charset="0"/>
              </a:endParaRPr>
            </a:p>
          </dgm:t>
        </dgm:pt>
      </mc:Choice>
      <mc:Fallback xmlns="">
        <dgm:pt modelId="{06B00489-A106-451D-B51A-4C86F97F91EA}">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kNN</a:t>
              </a:r>
            </a:p>
            <a:p>
              <a:r>
                <a:rPr lang="fr-FR" sz="1500" b="1" i="0">
                  <a:solidFill>
                    <a:srgbClr val="7030A0"/>
                  </a:solidFill>
                  <a:latin typeface="Cambria Math" panose="02040503050406030204" pitchFamily="18" charset="0"/>
                  <a:ea typeface="Verdana" panose="020B0604030504040204" pitchFamily="34" charset="0"/>
                </a:rPr>
                <a:t>𝒌_𝐦𝐚𝐱, 𝒅_𝐦𝐚𝐱^𝟐</a:t>
              </a:r>
              <a:endParaRPr lang="en-GB" sz="1500" b="1" dirty="0">
                <a:latin typeface="Verdana" panose="020B0604030504040204" pitchFamily="34" charset="0"/>
                <a:ea typeface="Verdana" panose="020B0604030504040204" pitchFamily="34" charset="0"/>
              </a:endParaRPr>
            </a:p>
          </dgm:t>
        </dgm:pt>
      </mc:Fallback>
    </mc:AlternateConten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rgbClr val="00B0F0"/>
        </a:solidFill>
      </dgm:spPr>
      <dgm:t>
        <a:bodyPr/>
        <a:lstStyle/>
        <a:p>
          <a:r>
            <a:rPr lang="fr-FR" sz="1500" dirty="0">
              <a:latin typeface="Verdana" panose="020B0604030504040204" pitchFamily="34" charset="0"/>
              <a:ea typeface="Verdana" panose="020B0604030504040204" pitchFamily="34" charset="0"/>
            </a:rPr>
            <a:t>GNN </a:t>
          </a:r>
          <a:r>
            <a:rPr lang="fr-FR" sz="1500" dirty="0" err="1">
              <a:latin typeface="Verdana" panose="020B0604030504040204" pitchFamily="34" charset="0"/>
              <a:ea typeface="Verdana" panose="020B0604030504040204" pitchFamily="34" charset="0"/>
            </a:rPr>
            <a:t>edge</a:t>
          </a:r>
          <a:r>
            <a:rPr lang="fr-FR" sz="1500" dirty="0">
              <a:latin typeface="Verdana" panose="020B0604030504040204" pitchFamily="34" charset="0"/>
              <a:ea typeface="Verdana" panose="020B0604030504040204" pitchFamily="34" charset="0"/>
            </a:rPr>
            <a:t> classifier</a:t>
          </a:r>
          <a:endParaRPr lang="en-GB" sz="1500" dirty="0">
            <a:latin typeface="Verdana" panose="020B0604030504040204" pitchFamily="34" charset="0"/>
            <a:ea typeface="Verdana" panose="020B0604030504040204" pitchFamily="34" charset="0"/>
          </a:endParaRP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FE5C964E-B6EB-4C8C-99BE-9DF08404DC2F}">
          <dgm:prSet phldrT="[Text]" custT="1"/>
          <dgm:spPr>
            <a:solidFill>
              <a:srgbClr val="00B0F0"/>
            </a:solidFill>
          </dgm:spPr>
          <dgm:t>
            <a:bodyPr/>
            <a:lstStyle/>
            <a:p>
              <a:r>
                <a:rPr lang="en-GB" sz="1500" dirty="0">
                  <a:latin typeface="Verdana" panose="020B0604030504040204" pitchFamily="34" charset="0"/>
                  <a:ea typeface="Verdana" panose="020B0604030504040204" pitchFamily="34" charset="0"/>
                </a:rPr>
                <a:t>Filter edges </a:t>
              </a:r>
              <a14:m>
                <m:oMath xmlns:m="http://schemas.openxmlformats.org/officeDocument/2006/math">
                  <m:sSub>
                    <m:sSubPr>
                      <m:ctrlPr>
                        <a:rPr lang="fr-FR" sz="1500" b="1" i="1" smtClean="0">
                          <a:solidFill>
                            <a:srgbClr val="7030A0"/>
                          </a:solidFill>
                          <a:latin typeface="Cambria Math" panose="02040503050406030204" pitchFamily="18" charset="0"/>
                        </a:rPr>
                      </m:ctrlPr>
                    </m:sSubPr>
                    <m:e>
                      <m:r>
                        <a:rPr lang="fr-FR" sz="1500" b="1" i="1" smtClean="0">
                          <a:solidFill>
                            <a:srgbClr val="7030A0"/>
                          </a:solidFill>
                          <a:latin typeface="Cambria Math" panose="02040503050406030204" pitchFamily="18" charset="0"/>
                        </a:rPr>
                        <m:t>𝒔</m:t>
                      </m:r>
                    </m:e>
                    <m:sub>
                      <m:r>
                        <a:rPr lang="fr-FR" sz="1500" b="1" i="0" smtClean="0">
                          <a:solidFill>
                            <a:srgbClr val="7030A0"/>
                          </a:solidFill>
                          <a:latin typeface="Cambria Math" panose="02040503050406030204" pitchFamily="18" charset="0"/>
                        </a:rPr>
                        <m:t>𝐞𝐝𝐠𝐞</m:t>
                      </m:r>
                      <m:r>
                        <a:rPr lang="fr-FR" sz="1500" b="1" i="0" smtClean="0">
                          <a:solidFill>
                            <a:srgbClr val="7030A0"/>
                          </a:solidFill>
                          <a:latin typeface="Cambria Math" panose="02040503050406030204" pitchFamily="18" charset="0"/>
                        </a:rPr>
                        <m:t>,</m:t>
                      </m:r>
                      <m:r>
                        <a:rPr lang="fr-FR" sz="1500" b="1" i="0" smtClean="0">
                          <a:solidFill>
                            <a:srgbClr val="7030A0"/>
                          </a:solidFill>
                          <a:latin typeface="Cambria Math" panose="02040503050406030204" pitchFamily="18" charset="0"/>
                        </a:rPr>
                        <m:t>𝐦𝐢𝐧</m:t>
                      </m:r>
                    </m:sub>
                  </m:sSub>
                </m:oMath>
              </a14:m>
              <a:endParaRPr lang="en-GB" sz="1500" b="1" dirty="0">
                <a:latin typeface="Verdana" panose="020B0604030504040204" pitchFamily="34" charset="0"/>
                <a:ea typeface="Verdana" panose="020B0604030504040204" pitchFamily="34" charset="0"/>
              </a:endParaRPr>
            </a:p>
          </dgm:t>
        </dgm:pt>
      </mc:Choice>
      <mc:Fallback xmlns="">
        <dgm:pt modelId="{FE5C964E-B6EB-4C8C-99BE-9DF08404DC2F}">
          <dgm:prSet phldrT="[Text]" custT="1"/>
          <dgm:spPr>
            <a:solidFill>
              <a:srgbClr val="00B0F0"/>
            </a:solidFill>
          </dgm:spPr>
          <dgm:t>
            <a:bodyPr/>
            <a:lstStyle/>
            <a:p>
              <a:r>
                <a:rPr lang="en-GB" sz="1500" dirty="0">
                  <a:latin typeface="Verdana" panose="020B0604030504040204" pitchFamily="34" charset="0"/>
                  <a:ea typeface="Verdana" panose="020B0604030504040204" pitchFamily="34" charset="0"/>
                </a:rPr>
                <a:t>Filter edges </a:t>
              </a:r>
              <a:r>
                <a:rPr lang="fr-FR" sz="1500" b="1" i="0">
                  <a:solidFill>
                    <a:srgbClr val="7030A0"/>
                  </a:solidFill>
                  <a:latin typeface="Cambria Math" panose="02040503050406030204" pitchFamily="18" charset="0"/>
                </a:rPr>
                <a:t>𝒔_(𝐞𝐝𝐠𝐞,𝐦𝐢𝐧)</a:t>
              </a:r>
              <a:endParaRPr lang="en-GB" sz="1500" b="1" dirty="0">
                <a:latin typeface="Verdana" panose="020B0604030504040204" pitchFamily="34" charset="0"/>
                <a:ea typeface="Verdana" panose="020B0604030504040204" pitchFamily="34" charset="0"/>
              </a:endParaRPr>
            </a:p>
          </dgm:t>
        </dgm:pt>
      </mc:Fallback>
    </mc:AlternateConten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F7DBD49A-2D29-439C-AC41-1EC725A5E679}">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Build triplets</a:t>
          </a:r>
        </a:p>
      </dgm:t>
    </dgm:pt>
    <dgm:pt modelId="{2DA78B23-98F3-4FBA-9D52-4F368B15C836}" type="par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7510B225-7A4D-4CAF-999B-FC64BEEB5771}" type="sibTrans" cxnId="{E6127DD7-FE38-494C-B5CD-9EFF9B95E2C8}">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AD73EDE8-8ABB-4204-B0A4-0B812B15B1EF}">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Filter triplets </a:t>
              </a:r>
              <a14:m>
                <m:oMath xmlns:m="http://schemas.openxmlformats.org/officeDocument/2006/math">
                  <m:sSub>
                    <m:sSubPr>
                      <m:ctrlPr>
                        <a:rPr lang="fr-FR" sz="1500" b="1" i="1" smtClean="0">
                          <a:solidFill>
                            <a:srgbClr val="7030A0"/>
                          </a:solidFill>
                          <a:latin typeface="Cambria Math" panose="02040503050406030204" pitchFamily="18" charset="0"/>
                        </a:rPr>
                      </m:ctrlPr>
                    </m:sSubPr>
                    <m:e>
                      <m:r>
                        <a:rPr lang="fr-FR" sz="1500" b="1" i="1" smtClean="0">
                          <a:solidFill>
                            <a:srgbClr val="7030A0"/>
                          </a:solidFill>
                          <a:latin typeface="Cambria Math" panose="02040503050406030204" pitchFamily="18" charset="0"/>
                        </a:rPr>
                        <m:t>𝒔</m:t>
                      </m:r>
                    </m:e>
                    <m:sub>
                      <m:r>
                        <a:rPr lang="fr-FR" sz="1500" b="1" i="0" smtClean="0">
                          <a:solidFill>
                            <a:srgbClr val="7030A0"/>
                          </a:solidFill>
                          <a:latin typeface="Cambria Math" panose="02040503050406030204" pitchFamily="18" charset="0"/>
                        </a:rPr>
                        <m:t>𝐭𝐫𝐢𝐩𝐥𝐞𝐭</m:t>
                      </m:r>
                      <m:r>
                        <a:rPr lang="fr-FR" sz="1500" b="1" i="0" smtClean="0">
                          <a:solidFill>
                            <a:srgbClr val="7030A0"/>
                          </a:solidFill>
                          <a:latin typeface="Cambria Math" panose="02040503050406030204" pitchFamily="18" charset="0"/>
                        </a:rPr>
                        <m:t>,</m:t>
                      </m:r>
                      <m:r>
                        <a:rPr lang="fr-FR" sz="1500" b="1" i="0" smtClean="0">
                          <a:solidFill>
                            <a:srgbClr val="7030A0"/>
                          </a:solidFill>
                          <a:latin typeface="Cambria Math" panose="02040503050406030204" pitchFamily="18" charset="0"/>
                        </a:rPr>
                        <m:t>𝐦𝐢𝐧</m:t>
                      </m:r>
                    </m:sub>
                  </m:sSub>
                </m:oMath>
              </a14:m>
              <a:endParaRPr lang="en-GB" sz="1500" b="1" dirty="0">
                <a:latin typeface="Verdana" panose="020B0604030504040204" pitchFamily="34" charset="0"/>
                <a:ea typeface="Verdana" panose="020B0604030504040204" pitchFamily="34" charset="0"/>
              </a:endParaRPr>
            </a:p>
          </dgm:t>
        </dgm:pt>
      </mc:Choice>
      <mc:Fallback xmlns="">
        <dgm:pt modelId="{AD73EDE8-8ABB-4204-B0A4-0B812B15B1EF}">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Filter triplets </a:t>
              </a:r>
              <a:r>
                <a:rPr lang="fr-FR" sz="1500" b="1" i="0">
                  <a:solidFill>
                    <a:srgbClr val="7030A0"/>
                  </a:solidFill>
                  <a:latin typeface="Cambria Math" panose="02040503050406030204" pitchFamily="18" charset="0"/>
                </a:rPr>
                <a:t>𝒔_(𝐭𝐫𝐢𝐩𝐥𝐞𝐭,𝐦𝐢𝐧)</a:t>
              </a:r>
              <a:endParaRPr lang="en-GB" sz="1500" b="1" dirty="0">
                <a:latin typeface="Verdana" panose="020B0604030504040204" pitchFamily="34" charset="0"/>
                <a:ea typeface="Verdana" panose="020B0604030504040204" pitchFamily="34" charset="0"/>
              </a:endParaRPr>
            </a:p>
          </dgm:t>
        </dgm:pt>
      </mc:Fallback>
    </mc:AlternateContent>
    <dgm:pt modelId="{34E8D5F8-F8C3-4E57-A984-CEF032BA6AE9}" type="par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663D49CE-BC69-4C99-AFC3-C10B6E718265}" type="sib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a:scene3d>
          <a:camera prst="orthographicFront"/>
          <a:lightRig rig="threePt" dir="t"/>
        </a:scene3d>
        <a:sp3d>
          <a:bevelT/>
        </a:sp3d>
      </dgm:spPr>
      <dgm:t>
        <a:bodyPr/>
        <a:lstStyle/>
        <a:p>
          <a:r>
            <a:rPr lang="en-GB" sz="1500" b="1" dirty="0">
              <a:latin typeface="Verdana" panose="020B0604030504040204" pitchFamily="34" charset="0"/>
              <a:ea typeface="Verdana" panose="020B0604030504040204" pitchFamily="34" charset="0"/>
            </a:rPr>
            <a:t>Build tracks</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1C48F07D-EE6A-4DEF-9B2D-D172DCF3B62E}">
      <dgm:prSet phldrT="[Text]" custT="1"/>
      <dgm:spPr>
        <a:solidFill>
          <a:srgbClr val="0070C0"/>
        </a:solidFill>
      </dgm:spPr>
      <dgm:t>
        <a:bodyPr/>
        <a:lstStyle/>
        <a:p>
          <a:r>
            <a:rPr lang="en-GB" sz="1500" b="0" dirty="0">
              <a:effectLst/>
              <a:latin typeface="Verdana" panose="020B0604030504040204" pitchFamily="34" charset="0"/>
              <a:ea typeface="Verdana" panose="020B0604030504040204" pitchFamily="34" charset="0"/>
            </a:rPr>
            <a:t>Triplet classifier</a:t>
          </a:r>
        </a:p>
      </dgm:t>
    </dgm:pt>
    <dgm:pt modelId="{C44A5144-F051-416C-AC7C-06C93FC0EDEA}" type="parTrans" cxnId="{59E6B81F-3787-45C0-B1E0-3B85C80ACF5E}">
      <dgm:prSet/>
      <dgm:spPr/>
      <dgm:t>
        <a:bodyPr/>
        <a:lstStyle/>
        <a:p>
          <a:endParaRPr lang="en-GB"/>
        </a:p>
      </dgm:t>
    </dgm:pt>
    <dgm:pt modelId="{F5C5FADD-3D1C-4480-A7DD-BACFC07D3581}" type="sibTrans" cxnId="{59E6B81F-3787-45C0-B1E0-3B85C80ACF5E}">
      <dgm:prSet/>
      <dgm:spPr/>
      <dgm:t>
        <a:bodyPr/>
        <a:lstStyle/>
        <a:p>
          <a:endParaRPr lang="en-GB"/>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8" custLinFactY="-56026" custLinFactNeighborX="-6163" custLinFactNeighborY="-100000">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8"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8"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8"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DF58A217-0C8B-4716-9EEA-54B6D53DFE6C}" type="pres">
      <dgm:prSet presAssocID="{F7DBD49A-2D29-439C-AC41-1EC725A5E679}" presName="parTxOnly" presStyleLbl="node1" presStyleIdx="4" presStyleCnt="8" custLinFactY="-54286" custLinFactNeighborX="-10305" custLinFactNeighborY="-100000">
        <dgm:presLayoutVars>
          <dgm:bulletEnabled val="1"/>
        </dgm:presLayoutVars>
      </dgm:prSet>
      <dgm:spPr/>
    </dgm:pt>
    <dgm:pt modelId="{CD4E0B41-C5C9-4319-B537-C0F481492C23}" type="pres">
      <dgm:prSet presAssocID="{7510B225-7A4D-4CAF-999B-FC64BEEB5771}" presName="parSpace" presStyleCnt="0"/>
      <dgm:spPr/>
    </dgm:pt>
    <dgm:pt modelId="{E7F44839-BBBA-4E64-ADB6-91AF162FA797}" type="pres">
      <dgm:prSet presAssocID="{1C48F07D-EE6A-4DEF-9B2D-D172DCF3B62E}" presName="parTxOnly" presStyleLbl="node1" presStyleIdx="5" presStyleCnt="8" custLinFactY="-54286" custLinFactNeighborX="-10305" custLinFactNeighborY="-100000">
        <dgm:presLayoutVars>
          <dgm:bulletEnabled val="1"/>
        </dgm:presLayoutVars>
      </dgm:prSet>
      <dgm:spPr/>
    </dgm:pt>
    <dgm:pt modelId="{4E5DD9E3-B5B6-4961-B1EF-11EA4643CC2E}" type="pres">
      <dgm:prSet presAssocID="{F5C5FADD-3D1C-4480-A7DD-BACFC07D3581}" presName="parSpace" presStyleCnt="0"/>
      <dgm:spPr/>
    </dgm:pt>
    <dgm:pt modelId="{34C7DE1B-DB81-42BB-8C47-F37215122FDC}" type="pres">
      <dgm:prSet presAssocID="{AD73EDE8-8ABB-4204-B0A4-0B812B15B1EF}" presName="parTxOnly" presStyleLbl="node1" presStyleIdx="6" presStyleCnt="8" custLinFactY="-53994" custLinFactNeighborX="-10269" custLinFactNeighborY="-100000">
        <dgm:presLayoutVars>
          <dgm:bulletEnabled val="1"/>
        </dgm:presLayoutVars>
      </dgm:prSet>
      <dgm:spPr/>
    </dgm:pt>
    <dgm:pt modelId="{E5C72965-8A47-4BC4-9E51-FD9A6CD0094F}" type="pres">
      <dgm:prSet presAssocID="{663D49CE-BC69-4C99-AFC3-C10B6E718265}" presName="parSpace" presStyleCnt="0"/>
      <dgm:spPr/>
    </dgm:pt>
    <dgm:pt modelId="{40D3FA49-E893-474C-8FD7-79226B80AE5E}" type="pres">
      <dgm:prSet presAssocID="{7E9BCB76-9984-4F04-9627-173DE9E2C63F}" presName="parTxOnly" presStyleLbl="node1" presStyleIdx="7" presStyleCnt="8"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59E6B81F-3787-45C0-B1E0-3B85C80ACF5E}" srcId="{8A066A9B-8FFC-437B-B4A0-3ACFFE1F1B5D}" destId="{1C48F07D-EE6A-4DEF-9B2D-D172DCF3B62E}" srcOrd="5" destOrd="0" parTransId="{C44A5144-F051-416C-AC7C-06C93FC0EDEA}" sibTransId="{F5C5FADD-3D1C-4480-A7DD-BACFC07D3581}"/>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DDF8BC7D-26D3-4011-8425-78F243FE9FCD}" type="presOf" srcId="{AD73EDE8-8ABB-4204-B0A4-0B812B15B1EF}" destId="{34C7DE1B-DB81-42BB-8C47-F37215122FD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E230883-9464-4C52-A2BA-B164B8526CEF}" type="presOf" srcId="{1C48F07D-EE6A-4DEF-9B2D-D172DCF3B62E}" destId="{E7F44839-BBBA-4E64-ADB6-91AF162FA797}"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7"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A77B0BB6-BBDD-4DDA-B454-49D73FD9735A}" srcId="{8A066A9B-8FFC-437B-B4A0-3ACFFE1F1B5D}" destId="{AD73EDE8-8ABB-4204-B0A4-0B812B15B1EF}" srcOrd="6" destOrd="0" parTransId="{34E8D5F8-F8C3-4E57-A984-CEF032BA6AE9}" sibTransId="{663D49CE-BC69-4C99-AFC3-C10B6E718265}"/>
    <dgm:cxn modelId="{C091FBC1-D9CA-4042-A3C8-8BA19CEA5A3A}" type="presOf" srcId="{7E9BCB76-9984-4F04-9627-173DE9E2C63F}" destId="{40D3FA49-E893-474C-8FD7-79226B80AE5E}" srcOrd="0" destOrd="0" presId="urn:microsoft.com/office/officeart/2005/8/layout/hChevron3"/>
    <dgm:cxn modelId="{E6127DD7-FE38-494C-B5CD-9EFF9B95E2C8}" srcId="{8A066A9B-8FFC-437B-B4A0-3ACFFE1F1B5D}" destId="{F7DBD49A-2D29-439C-AC41-1EC725A5E679}" srcOrd="4" destOrd="0" parTransId="{2DA78B23-98F3-4FBA-9D52-4F368B15C836}" sibTransId="{7510B225-7A4D-4CAF-999B-FC64BEEB5771}"/>
    <dgm:cxn modelId="{F1E63FF0-0A60-470F-94E1-7721AAB6442B}" type="presOf" srcId="{9851A489-17F9-413C-A54F-0D125F65080E}" destId="{17DBA0E7-5E0F-4472-98A2-13FACDD321A8}" srcOrd="0" destOrd="0" presId="urn:microsoft.com/office/officeart/2005/8/layout/hChevron3"/>
    <dgm:cxn modelId="{782DE2F7-A73B-4096-BB70-C501D696375E}" type="presOf" srcId="{F7DBD49A-2D29-439C-AC41-1EC725A5E679}" destId="{DF58A217-0C8B-4716-9EEA-54B6D53DFE6C}"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296CDC03-DDCA-479A-880F-0E574A22DA5E}" type="presParOf" srcId="{5D74BBF0-E604-4AD8-A670-EA44A410FAD8}" destId="{DF58A217-0C8B-4716-9EEA-54B6D53DFE6C}" srcOrd="8" destOrd="0" presId="urn:microsoft.com/office/officeart/2005/8/layout/hChevron3"/>
    <dgm:cxn modelId="{2C6090EE-B02B-413B-A1F5-97C317FC4280}" type="presParOf" srcId="{5D74BBF0-E604-4AD8-A670-EA44A410FAD8}" destId="{CD4E0B41-C5C9-4319-B537-C0F481492C23}" srcOrd="9" destOrd="0" presId="urn:microsoft.com/office/officeart/2005/8/layout/hChevron3"/>
    <dgm:cxn modelId="{923DEDFC-24C2-4920-B4B6-615981712BB0}" type="presParOf" srcId="{5D74BBF0-E604-4AD8-A670-EA44A410FAD8}" destId="{E7F44839-BBBA-4E64-ADB6-91AF162FA797}" srcOrd="10" destOrd="0" presId="urn:microsoft.com/office/officeart/2005/8/layout/hChevron3"/>
    <dgm:cxn modelId="{6BEBFC71-53DB-46A8-B059-B37D18377BA6}" type="presParOf" srcId="{5D74BBF0-E604-4AD8-A670-EA44A410FAD8}" destId="{4E5DD9E3-B5B6-4961-B1EF-11EA4643CC2E}" srcOrd="11" destOrd="0" presId="urn:microsoft.com/office/officeart/2005/8/layout/hChevron3"/>
    <dgm:cxn modelId="{EEFE1A72-C127-4D70-BFE1-EADF261D66E5}" type="presParOf" srcId="{5D74BBF0-E604-4AD8-A670-EA44A410FAD8}" destId="{34C7DE1B-DB81-42BB-8C47-F37215122FDC}" srcOrd="12" destOrd="0" presId="urn:microsoft.com/office/officeart/2005/8/layout/hChevron3"/>
    <dgm:cxn modelId="{3AE903DE-065F-4FE5-96C2-A431C4589D82}" type="presParOf" srcId="{5D74BBF0-E604-4AD8-A670-EA44A410FAD8}" destId="{E5C72965-8A47-4BC4-9E51-FD9A6CD0094F}" srcOrd="13" destOrd="0" presId="urn:microsoft.com/office/officeart/2005/8/layout/hChevron3"/>
    <dgm:cxn modelId="{E5196D64-56A1-4B29-9C7B-8DDF3278110F}" type="presParOf" srcId="{5D74BBF0-E604-4AD8-A670-EA44A410FAD8}" destId="{40D3FA49-E893-474C-8FD7-79226B80AE5E}"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FE5C964E-B6EB-4C8C-99BE-9DF08404DC2F}">
      <dgm:prSet phldrT="[Text]" custT="1"/>
      <dgm:spPr>
        <a:solidFill>
          <a:srgbClr val="00B0F0"/>
        </a:solidFill>
      </dgm:spPr>
      <dgm:t>
        <a:bodyPr/>
        <a:lstStyle/>
        <a:p>
          <a:pPr algn="l"/>
          <a:r>
            <a:rPr lang="en-GB" sz="2000" b="0" dirty="0">
              <a:latin typeface="Verdana" panose="020B0604030504040204" pitchFamily="34" charset="0"/>
              <a:ea typeface="Verdana" panose="020B0604030504040204" pitchFamily="34" charset="0"/>
            </a:rPr>
            <a:t>    Filter edges with GNN</a:t>
          </a:r>
        </a:p>
      </dgm:t>
    </dgm:pt>
    <dgm:pt modelId="{4BE02B2A-4B51-4358-A666-7E022EEFD214}" type="par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pPr algn="l"/>
          <a:r>
            <a:rPr lang="en-GB" sz="2000" dirty="0">
              <a:latin typeface="Verdana" panose="020B0604030504040204" pitchFamily="34" charset="0"/>
              <a:ea typeface="Verdana" panose="020B0604030504040204" pitchFamily="34" charset="0"/>
            </a:rPr>
            <a:t> Find connected components</a:t>
          </a:r>
        </a:p>
      </dgm:t>
    </dgm:pt>
    <dgm:pt modelId="{D33568C2-2FFC-410C-98E8-D05D4022D23F}" type="par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06B00489-A106-451D-B51A-4C86F97F91EA}">
      <dgm:prSet phldrT="[Text]" custT="1"/>
      <dgm:spPr>
        <a:solidFill>
          <a:schemeClr val="accent2"/>
        </a:solidFill>
        <a:scene3d>
          <a:camera prst="orthographicFront"/>
          <a:lightRig rig="threePt" dir="t"/>
        </a:scene3d>
        <a:sp3d>
          <a:bevelT/>
        </a:sp3d>
      </dgm:spPr>
      <dgm:t>
        <a:bodyPr/>
        <a:lstStyle/>
        <a:p>
          <a:pPr algn="l"/>
          <a:r>
            <a:rPr lang="en-GB" sz="2000" b="1" dirty="0">
              <a:latin typeface="Verdana" panose="020B0604030504040204" pitchFamily="34" charset="0"/>
              <a:ea typeface="Verdana" panose="020B0604030504040204" pitchFamily="34" charset="0"/>
            </a:rPr>
            <a:t>          Build graph</a:t>
          </a:r>
        </a:p>
      </dgm:t>
    </dgm:pt>
    <dgm:pt modelId="{72F25CB8-E2AB-44CC-A74F-6F88209DA319}" type="sib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AE21841E-3BB8-4012-AD0C-BD5753D71F5C}" type="par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5D74BBF0-E604-4AD8-A670-EA44A410FAD8}" type="pres">
      <dgm:prSet presAssocID="{8A066A9B-8FFC-437B-B4A0-3ACFFE1F1B5D}" presName="Name0" presStyleCnt="0">
        <dgm:presLayoutVars>
          <dgm:dir/>
          <dgm:resizeHandles val="exact"/>
        </dgm:presLayoutVars>
      </dgm:prSet>
      <dgm:spPr/>
    </dgm:pt>
    <dgm:pt modelId="{FA0B8AAE-6223-40CF-95FE-CF9190900C69}" type="pres">
      <dgm:prSet presAssocID="{06B00489-A106-451D-B51A-4C86F97F91EA}" presName="parTxOnly" presStyleLbl="node1" presStyleIdx="0" presStyleCnt="3" custScaleX="93678" custLinFactNeighborX="-183" custLinFactNeighborY="1780">
        <dgm:presLayoutVars>
          <dgm:bulletEnabled val="1"/>
        </dgm:presLayoutVars>
      </dgm:prSet>
      <dgm:spPr/>
    </dgm:pt>
    <dgm:pt modelId="{2C79409C-9B50-4EC9-8C9A-668739E9C1F0}" type="pres">
      <dgm:prSet presAssocID="{72F25CB8-E2AB-44CC-A74F-6F88209DA319}" presName="parSpace" presStyleCnt="0"/>
      <dgm:spPr/>
    </dgm:pt>
    <dgm:pt modelId="{FFDC7B54-A249-43AD-92BE-B119E5517D5C}" type="pres">
      <dgm:prSet presAssocID="{FE5C964E-B6EB-4C8C-99BE-9DF08404DC2F}" presName="parTxOnly" presStyleLbl="node1" presStyleIdx="1" presStyleCnt="3" custScaleX="103594" custLinFactNeighborX="-8057" custLinFactNeighborY="-1933">
        <dgm:presLayoutVars>
          <dgm:bulletEnabled val="1"/>
        </dgm:presLayoutVars>
      </dgm:prSet>
      <dgm:spPr/>
    </dgm:pt>
    <dgm:pt modelId="{D423F15F-3265-47B5-A2B1-63AAA31FE375}" type="pres">
      <dgm:prSet presAssocID="{836AA8EF-06A4-406E-A63F-0B38A1ED7B4D}" presName="parSpace" presStyleCnt="0"/>
      <dgm:spPr/>
    </dgm:pt>
    <dgm:pt modelId="{40D3FA49-E893-474C-8FD7-79226B80AE5E}" type="pres">
      <dgm:prSet presAssocID="{7E9BCB76-9984-4F04-9627-173DE9E2C63F}" presName="parTxOnly" presStyleLbl="node1" presStyleIdx="2" presStyleCnt="3" custScaleX="90297"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0" destOrd="0" parTransId="{AE21841E-3BB8-4012-AD0C-BD5753D71F5C}" sibTransId="{72F25CB8-E2AB-44CC-A74F-6F88209DA319}"/>
    <dgm:cxn modelId="{777F3D68-08D1-4F6A-B6F1-98F11ED430AF}" srcId="{8A066A9B-8FFC-437B-B4A0-3ACFFE1F1B5D}" destId="{FE5C964E-B6EB-4C8C-99BE-9DF08404DC2F}" srcOrd="1"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29DED96-4006-48AE-9EBA-849F71451444}" srcId="{8A066A9B-8FFC-437B-B4A0-3ACFFE1F1B5D}" destId="{7E9BCB76-9984-4F04-9627-173DE9E2C63F}" srcOrd="2" destOrd="0" parTransId="{D33568C2-2FFC-410C-98E8-D05D4022D23F}" sibTransId="{69653EA9-407D-4209-87A5-E20464D11141}"/>
    <dgm:cxn modelId="{C091FBC1-D9CA-4042-A3C8-8BA19CEA5A3A}" type="presOf" srcId="{7E9BCB76-9984-4F04-9627-173DE9E2C63F}" destId="{40D3FA49-E893-474C-8FD7-79226B80AE5E}" srcOrd="0" destOrd="0" presId="urn:microsoft.com/office/officeart/2005/8/layout/hChevron3"/>
    <dgm:cxn modelId="{1B41620B-8E03-43E9-AC37-977BB357252A}" type="presParOf" srcId="{5D74BBF0-E604-4AD8-A670-EA44A410FAD8}" destId="{FA0B8AAE-6223-40CF-95FE-CF9190900C69}" srcOrd="0" destOrd="0" presId="urn:microsoft.com/office/officeart/2005/8/layout/hChevron3"/>
    <dgm:cxn modelId="{A4CD7B8A-49AB-4E16-B73B-5608E35C88A5}" type="presParOf" srcId="{5D74BBF0-E604-4AD8-A670-EA44A410FAD8}" destId="{2C79409C-9B50-4EC9-8C9A-668739E9C1F0}" srcOrd="1" destOrd="0" presId="urn:microsoft.com/office/officeart/2005/8/layout/hChevron3"/>
    <dgm:cxn modelId="{0DCCB571-A519-473B-8002-6B4F85043723}" type="presParOf" srcId="{5D74BBF0-E604-4AD8-A670-EA44A410FAD8}" destId="{FFDC7B54-A249-43AD-92BE-B119E5517D5C}" srcOrd="2" destOrd="0" presId="urn:microsoft.com/office/officeart/2005/8/layout/hChevron3"/>
    <dgm:cxn modelId="{253F893C-B209-4911-8034-54ADAA81A525}" type="presParOf" srcId="{5D74BBF0-E604-4AD8-A670-EA44A410FAD8}" destId="{D423F15F-3265-47B5-A2B1-63AAA31FE375}" srcOrd="3" destOrd="0" presId="urn:microsoft.com/office/officeart/2005/8/layout/hChevron3"/>
    <dgm:cxn modelId="{E5196D64-56A1-4B29-9C7B-8DDF3278110F}" type="presParOf" srcId="{5D74BBF0-E604-4AD8-A670-EA44A410FAD8}" destId="{40D3FA49-E893-474C-8FD7-79226B80AE5E}"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FE5C964E-B6EB-4C8C-99BE-9DF08404DC2F}">
      <dgm:prSet phldrT="[Text]" custT="1"/>
      <dgm:spPr>
        <a:solidFill>
          <a:srgbClr val="00B0F0"/>
        </a:solidFill>
      </dgm:spPr>
      <dgm:t>
        <a:bodyPr/>
        <a:lstStyle/>
        <a:p>
          <a:pPr algn="l"/>
          <a:r>
            <a:rPr lang="en-GB" sz="2000" b="0" dirty="0">
              <a:latin typeface="Verdana" panose="020B0604030504040204" pitchFamily="34" charset="0"/>
              <a:ea typeface="Verdana" panose="020B0604030504040204" pitchFamily="34" charset="0"/>
            </a:rPr>
            <a:t>    Filter edges with GNN</a:t>
          </a:r>
        </a:p>
      </dgm:t>
    </dgm:pt>
    <dgm:pt modelId="{4BE02B2A-4B51-4358-A666-7E022EEFD214}" type="par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pPr algn="l"/>
          <a:r>
            <a:rPr lang="en-GB" sz="2000" dirty="0">
              <a:latin typeface="Verdana" panose="020B0604030504040204" pitchFamily="34" charset="0"/>
              <a:ea typeface="Verdana" panose="020B0604030504040204" pitchFamily="34" charset="0"/>
            </a:rPr>
            <a:t> Find connected components</a:t>
          </a:r>
        </a:p>
      </dgm:t>
    </dgm:pt>
    <dgm:pt modelId="{D33568C2-2FFC-410C-98E8-D05D4022D23F}" type="par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06B00489-A106-451D-B51A-4C86F97F91EA}">
      <dgm:prSet phldrT="[Text]" custT="1"/>
      <dgm:spPr>
        <a:solidFill>
          <a:schemeClr val="accent2"/>
        </a:solidFill>
        <a:scene3d>
          <a:camera prst="orthographicFront"/>
          <a:lightRig rig="threePt" dir="t"/>
        </a:scene3d>
        <a:sp3d>
          <a:bevelT/>
        </a:sp3d>
      </dgm:spPr>
      <dgm:t>
        <a:bodyPr/>
        <a:lstStyle/>
        <a:p>
          <a:pPr algn="l"/>
          <a:r>
            <a:rPr lang="en-GB" sz="2000" b="1" dirty="0">
              <a:latin typeface="Verdana" panose="020B0604030504040204" pitchFamily="34" charset="0"/>
              <a:ea typeface="Verdana" panose="020B0604030504040204" pitchFamily="34" charset="0"/>
            </a:rPr>
            <a:t>          Build graph</a:t>
          </a:r>
        </a:p>
      </dgm:t>
    </dgm:pt>
    <dgm:pt modelId="{72F25CB8-E2AB-44CC-A74F-6F88209DA319}" type="sib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AE21841E-3BB8-4012-AD0C-BD5753D71F5C}" type="par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5D74BBF0-E604-4AD8-A670-EA44A410FAD8}" type="pres">
      <dgm:prSet presAssocID="{8A066A9B-8FFC-437B-B4A0-3ACFFE1F1B5D}" presName="Name0" presStyleCnt="0">
        <dgm:presLayoutVars>
          <dgm:dir/>
          <dgm:resizeHandles val="exact"/>
        </dgm:presLayoutVars>
      </dgm:prSet>
      <dgm:spPr/>
    </dgm:pt>
    <dgm:pt modelId="{FA0B8AAE-6223-40CF-95FE-CF9190900C69}" type="pres">
      <dgm:prSet presAssocID="{06B00489-A106-451D-B51A-4C86F97F91EA}" presName="parTxOnly" presStyleLbl="node1" presStyleIdx="0" presStyleCnt="3" custScaleX="93678" custLinFactNeighborX="-183" custLinFactNeighborY="1780">
        <dgm:presLayoutVars>
          <dgm:bulletEnabled val="1"/>
        </dgm:presLayoutVars>
      </dgm:prSet>
      <dgm:spPr/>
    </dgm:pt>
    <dgm:pt modelId="{2C79409C-9B50-4EC9-8C9A-668739E9C1F0}" type="pres">
      <dgm:prSet presAssocID="{72F25CB8-E2AB-44CC-A74F-6F88209DA319}" presName="parSpace" presStyleCnt="0"/>
      <dgm:spPr/>
    </dgm:pt>
    <dgm:pt modelId="{FFDC7B54-A249-43AD-92BE-B119E5517D5C}" type="pres">
      <dgm:prSet presAssocID="{FE5C964E-B6EB-4C8C-99BE-9DF08404DC2F}" presName="parTxOnly" presStyleLbl="node1" presStyleIdx="1" presStyleCnt="3" custScaleX="103594" custLinFactNeighborX="-8057" custLinFactNeighborY="-1933">
        <dgm:presLayoutVars>
          <dgm:bulletEnabled val="1"/>
        </dgm:presLayoutVars>
      </dgm:prSet>
      <dgm:spPr/>
    </dgm:pt>
    <dgm:pt modelId="{D423F15F-3265-47B5-A2B1-63AAA31FE375}" type="pres">
      <dgm:prSet presAssocID="{836AA8EF-06A4-406E-A63F-0B38A1ED7B4D}" presName="parSpace" presStyleCnt="0"/>
      <dgm:spPr/>
    </dgm:pt>
    <dgm:pt modelId="{40D3FA49-E893-474C-8FD7-79226B80AE5E}" type="pres">
      <dgm:prSet presAssocID="{7E9BCB76-9984-4F04-9627-173DE9E2C63F}" presName="parTxOnly" presStyleLbl="node1" presStyleIdx="2" presStyleCnt="3" custScaleX="90297"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0" destOrd="0" parTransId="{AE21841E-3BB8-4012-AD0C-BD5753D71F5C}" sibTransId="{72F25CB8-E2AB-44CC-A74F-6F88209DA319}"/>
    <dgm:cxn modelId="{777F3D68-08D1-4F6A-B6F1-98F11ED430AF}" srcId="{8A066A9B-8FFC-437B-B4A0-3ACFFE1F1B5D}" destId="{FE5C964E-B6EB-4C8C-99BE-9DF08404DC2F}" srcOrd="1"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29DED96-4006-48AE-9EBA-849F71451444}" srcId="{8A066A9B-8FFC-437B-B4A0-3ACFFE1F1B5D}" destId="{7E9BCB76-9984-4F04-9627-173DE9E2C63F}" srcOrd="2" destOrd="0" parTransId="{D33568C2-2FFC-410C-98E8-D05D4022D23F}" sibTransId="{69653EA9-407D-4209-87A5-E20464D11141}"/>
    <dgm:cxn modelId="{C091FBC1-D9CA-4042-A3C8-8BA19CEA5A3A}" type="presOf" srcId="{7E9BCB76-9984-4F04-9627-173DE9E2C63F}" destId="{40D3FA49-E893-474C-8FD7-79226B80AE5E}" srcOrd="0" destOrd="0" presId="urn:microsoft.com/office/officeart/2005/8/layout/hChevron3"/>
    <dgm:cxn modelId="{1B41620B-8E03-43E9-AC37-977BB357252A}" type="presParOf" srcId="{5D74BBF0-E604-4AD8-A670-EA44A410FAD8}" destId="{FA0B8AAE-6223-40CF-95FE-CF9190900C69}" srcOrd="0" destOrd="0" presId="urn:microsoft.com/office/officeart/2005/8/layout/hChevron3"/>
    <dgm:cxn modelId="{A4CD7B8A-49AB-4E16-B73B-5608E35C88A5}" type="presParOf" srcId="{5D74BBF0-E604-4AD8-A670-EA44A410FAD8}" destId="{2C79409C-9B50-4EC9-8C9A-668739E9C1F0}" srcOrd="1" destOrd="0" presId="urn:microsoft.com/office/officeart/2005/8/layout/hChevron3"/>
    <dgm:cxn modelId="{0DCCB571-A519-473B-8002-6B4F85043723}" type="presParOf" srcId="{5D74BBF0-E604-4AD8-A670-EA44A410FAD8}" destId="{FFDC7B54-A249-43AD-92BE-B119E5517D5C}" srcOrd="2" destOrd="0" presId="urn:microsoft.com/office/officeart/2005/8/layout/hChevron3"/>
    <dgm:cxn modelId="{253F893C-B209-4911-8034-54ADAA81A525}" type="presParOf" srcId="{5D74BBF0-E604-4AD8-A670-EA44A410FAD8}" destId="{D423F15F-3265-47B5-A2B1-63AAA31FE375}" srcOrd="3" destOrd="0" presId="urn:microsoft.com/office/officeart/2005/8/layout/hChevron3"/>
    <dgm:cxn modelId="{E5196D64-56A1-4B29-9C7B-8DDF3278110F}" type="presParOf" srcId="{5D74BBF0-E604-4AD8-A670-EA44A410FAD8}" destId="{40D3FA49-E893-474C-8FD7-79226B80AE5E}"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FE5C964E-B6EB-4C8C-99BE-9DF08404DC2F}">
      <dgm:prSet phldrT="[Text]" custT="1"/>
      <dgm:spPr>
        <a:solidFill>
          <a:srgbClr val="00B0F0"/>
        </a:solidFill>
        <a:scene3d>
          <a:camera prst="orthographicFront"/>
          <a:lightRig rig="threePt" dir="t"/>
        </a:scene3d>
        <a:sp3d>
          <a:bevelT/>
        </a:sp3d>
      </dgm:spPr>
      <dgm:t>
        <a:bodyPr/>
        <a:lstStyle/>
        <a:p>
          <a:pPr algn="l"/>
          <a:r>
            <a:rPr lang="en-GB" sz="2000" b="1" dirty="0">
              <a:latin typeface="Verdana" panose="020B0604030504040204" pitchFamily="34" charset="0"/>
              <a:ea typeface="Verdana" panose="020B0604030504040204" pitchFamily="34" charset="0"/>
            </a:rPr>
            <a:t>   Filter edges with GNN</a:t>
          </a:r>
        </a:p>
      </dgm:t>
    </dgm:pt>
    <dgm:pt modelId="{4BE02B2A-4B51-4358-A666-7E022EEFD214}" type="par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pPr algn="l"/>
          <a:r>
            <a:rPr lang="en-GB" sz="2000" dirty="0">
              <a:latin typeface="Verdana" panose="020B0604030504040204" pitchFamily="34" charset="0"/>
              <a:ea typeface="Verdana" panose="020B0604030504040204" pitchFamily="34" charset="0"/>
            </a:rPr>
            <a:t> Find connected components</a:t>
          </a:r>
        </a:p>
      </dgm:t>
    </dgm:pt>
    <dgm:pt modelId="{D33568C2-2FFC-410C-98E8-D05D4022D23F}" type="par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06B00489-A106-451D-B51A-4C86F97F91EA}">
      <dgm:prSet phldrT="[Text]" custT="1"/>
      <dgm:spPr>
        <a:solidFill>
          <a:schemeClr val="accent2"/>
        </a:solidFill>
      </dgm:spPr>
      <dgm:t>
        <a:bodyPr/>
        <a:lstStyle/>
        <a:p>
          <a:pPr algn="l"/>
          <a:r>
            <a:rPr lang="en-GB" sz="2000" b="0" dirty="0">
              <a:latin typeface="Verdana" panose="020B0604030504040204" pitchFamily="34" charset="0"/>
              <a:ea typeface="Verdana" panose="020B0604030504040204" pitchFamily="34" charset="0"/>
            </a:rPr>
            <a:t>          Build graph</a:t>
          </a:r>
        </a:p>
      </dgm:t>
    </dgm:pt>
    <dgm:pt modelId="{72F25CB8-E2AB-44CC-A74F-6F88209DA319}" type="sib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AE21841E-3BB8-4012-AD0C-BD5753D71F5C}" type="par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5D74BBF0-E604-4AD8-A670-EA44A410FAD8}" type="pres">
      <dgm:prSet presAssocID="{8A066A9B-8FFC-437B-B4A0-3ACFFE1F1B5D}" presName="Name0" presStyleCnt="0">
        <dgm:presLayoutVars>
          <dgm:dir/>
          <dgm:resizeHandles val="exact"/>
        </dgm:presLayoutVars>
      </dgm:prSet>
      <dgm:spPr/>
    </dgm:pt>
    <dgm:pt modelId="{FA0B8AAE-6223-40CF-95FE-CF9190900C69}" type="pres">
      <dgm:prSet presAssocID="{06B00489-A106-451D-B51A-4C86F97F91EA}" presName="parTxOnly" presStyleLbl="node1" presStyleIdx="0" presStyleCnt="3" custScaleX="93678" custLinFactNeighborX="-183" custLinFactNeighborY="1780">
        <dgm:presLayoutVars>
          <dgm:bulletEnabled val="1"/>
        </dgm:presLayoutVars>
      </dgm:prSet>
      <dgm:spPr/>
    </dgm:pt>
    <dgm:pt modelId="{2C79409C-9B50-4EC9-8C9A-668739E9C1F0}" type="pres">
      <dgm:prSet presAssocID="{72F25CB8-E2AB-44CC-A74F-6F88209DA319}" presName="parSpace" presStyleCnt="0"/>
      <dgm:spPr/>
    </dgm:pt>
    <dgm:pt modelId="{FFDC7B54-A249-43AD-92BE-B119E5517D5C}" type="pres">
      <dgm:prSet presAssocID="{FE5C964E-B6EB-4C8C-99BE-9DF08404DC2F}" presName="parTxOnly" presStyleLbl="node1" presStyleIdx="1" presStyleCnt="3" custScaleX="103594" custLinFactNeighborX="-8057" custLinFactNeighborY="-1933">
        <dgm:presLayoutVars>
          <dgm:bulletEnabled val="1"/>
        </dgm:presLayoutVars>
      </dgm:prSet>
      <dgm:spPr/>
    </dgm:pt>
    <dgm:pt modelId="{D423F15F-3265-47B5-A2B1-63AAA31FE375}" type="pres">
      <dgm:prSet presAssocID="{836AA8EF-06A4-406E-A63F-0B38A1ED7B4D}" presName="parSpace" presStyleCnt="0"/>
      <dgm:spPr/>
    </dgm:pt>
    <dgm:pt modelId="{40D3FA49-E893-474C-8FD7-79226B80AE5E}" type="pres">
      <dgm:prSet presAssocID="{7E9BCB76-9984-4F04-9627-173DE9E2C63F}" presName="parTxOnly" presStyleLbl="node1" presStyleIdx="2" presStyleCnt="3" custScaleX="90297"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0" destOrd="0" parTransId="{AE21841E-3BB8-4012-AD0C-BD5753D71F5C}" sibTransId="{72F25CB8-E2AB-44CC-A74F-6F88209DA319}"/>
    <dgm:cxn modelId="{777F3D68-08D1-4F6A-B6F1-98F11ED430AF}" srcId="{8A066A9B-8FFC-437B-B4A0-3ACFFE1F1B5D}" destId="{FE5C964E-B6EB-4C8C-99BE-9DF08404DC2F}" srcOrd="1"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29DED96-4006-48AE-9EBA-849F71451444}" srcId="{8A066A9B-8FFC-437B-B4A0-3ACFFE1F1B5D}" destId="{7E9BCB76-9984-4F04-9627-173DE9E2C63F}" srcOrd="2" destOrd="0" parTransId="{D33568C2-2FFC-410C-98E8-D05D4022D23F}" sibTransId="{69653EA9-407D-4209-87A5-E20464D11141}"/>
    <dgm:cxn modelId="{C091FBC1-D9CA-4042-A3C8-8BA19CEA5A3A}" type="presOf" srcId="{7E9BCB76-9984-4F04-9627-173DE9E2C63F}" destId="{40D3FA49-E893-474C-8FD7-79226B80AE5E}" srcOrd="0" destOrd="0" presId="urn:microsoft.com/office/officeart/2005/8/layout/hChevron3"/>
    <dgm:cxn modelId="{1B41620B-8E03-43E9-AC37-977BB357252A}" type="presParOf" srcId="{5D74BBF0-E604-4AD8-A670-EA44A410FAD8}" destId="{FA0B8AAE-6223-40CF-95FE-CF9190900C69}" srcOrd="0" destOrd="0" presId="urn:microsoft.com/office/officeart/2005/8/layout/hChevron3"/>
    <dgm:cxn modelId="{A4CD7B8A-49AB-4E16-B73B-5608E35C88A5}" type="presParOf" srcId="{5D74BBF0-E604-4AD8-A670-EA44A410FAD8}" destId="{2C79409C-9B50-4EC9-8C9A-668739E9C1F0}" srcOrd="1" destOrd="0" presId="urn:microsoft.com/office/officeart/2005/8/layout/hChevron3"/>
    <dgm:cxn modelId="{0DCCB571-A519-473B-8002-6B4F85043723}" type="presParOf" srcId="{5D74BBF0-E604-4AD8-A670-EA44A410FAD8}" destId="{FFDC7B54-A249-43AD-92BE-B119E5517D5C}" srcOrd="2" destOrd="0" presId="urn:microsoft.com/office/officeart/2005/8/layout/hChevron3"/>
    <dgm:cxn modelId="{253F893C-B209-4911-8034-54ADAA81A525}" type="presParOf" srcId="{5D74BBF0-E604-4AD8-A670-EA44A410FAD8}" destId="{D423F15F-3265-47B5-A2B1-63AAA31FE375}" srcOrd="3" destOrd="0" presId="urn:microsoft.com/office/officeart/2005/8/layout/hChevron3"/>
    <dgm:cxn modelId="{E5196D64-56A1-4B29-9C7B-8DDF3278110F}" type="presParOf" srcId="{5D74BBF0-E604-4AD8-A670-EA44A410FAD8}" destId="{40D3FA49-E893-474C-8FD7-79226B80AE5E}" srcOrd="4"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FE5C964E-B6EB-4C8C-99BE-9DF08404DC2F}">
      <dgm:prSet phldrT="[Text]" custT="1"/>
      <dgm:spPr>
        <a:solidFill>
          <a:srgbClr val="00B0F0"/>
        </a:solidFill>
      </dgm:spPr>
      <dgm:t>
        <a:bodyPr/>
        <a:lstStyle/>
        <a:p>
          <a:pPr algn="l"/>
          <a:r>
            <a:rPr lang="en-GB" sz="2000" dirty="0">
              <a:latin typeface="Verdana" panose="020B0604030504040204" pitchFamily="34" charset="0"/>
              <a:ea typeface="Verdana" panose="020B0604030504040204" pitchFamily="34" charset="0"/>
            </a:rPr>
            <a:t>       GNN to filter edges</a:t>
          </a:r>
        </a:p>
      </dgm:t>
    </dgm:pt>
    <dgm:pt modelId="{4BE02B2A-4B51-4358-A666-7E022EEFD214}" type="par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sz="2400">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pPr algn="l"/>
          <a:r>
            <a:rPr lang="en-GB" sz="2000" dirty="0">
              <a:latin typeface="Verdana" panose="020B0604030504040204" pitchFamily="34" charset="0"/>
              <a:ea typeface="Verdana" panose="020B0604030504040204" pitchFamily="34" charset="0"/>
            </a:rPr>
            <a:t>   Build tracks from graph</a:t>
          </a:r>
        </a:p>
      </dgm:t>
    </dgm:pt>
    <dgm:pt modelId="{D33568C2-2FFC-410C-98E8-D05D4022D23F}" type="par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sz="2400">
            <a:latin typeface="Verdana" panose="020B0604030504040204" pitchFamily="34" charset="0"/>
            <a:ea typeface="Verdana" panose="020B0604030504040204" pitchFamily="34" charset="0"/>
          </a:endParaRPr>
        </a:p>
      </dgm:t>
    </dgm:pt>
    <dgm:pt modelId="{06B00489-A106-451D-B51A-4C86F97F91EA}">
      <dgm:prSet phldrT="[Text]" custT="1"/>
      <dgm:spPr>
        <a:solidFill>
          <a:schemeClr val="accent2"/>
        </a:solidFill>
      </dgm:spPr>
      <dgm:t>
        <a:bodyPr/>
        <a:lstStyle/>
        <a:p>
          <a:pPr algn="l"/>
          <a:r>
            <a:rPr lang="en-GB" sz="2000" b="0" dirty="0">
              <a:latin typeface="Verdana" panose="020B0604030504040204" pitchFamily="34" charset="0"/>
              <a:ea typeface="Verdana" panose="020B0604030504040204" pitchFamily="34" charset="0"/>
            </a:rPr>
            <a:t>       Graph Building</a:t>
          </a:r>
        </a:p>
      </dgm:t>
    </dgm:pt>
    <dgm:pt modelId="{72F25CB8-E2AB-44CC-A74F-6F88209DA319}" type="sib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AE21841E-3BB8-4012-AD0C-BD5753D71F5C}" type="parTrans" cxnId="{2BE71512-5F37-4BBE-ACCE-36EB8DA1A3FB}">
      <dgm:prSet/>
      <dgm:spPr/>
      <dgm:t>
        <a:bodyPr/>
        <a:lstStyle/>
        <a:p>
          <a:endParaRPr lang="en-GB" sz="2400">
            <a:latin typeface="Verdana" panose="020B0604030504040204" pitchFamily="34" charset="0"/>
            <a:ea typeface="Verdana" panose="020B0604030504040204" pitchFamily="34" charset="0"/>
          </a:endParaRPr>
        </a:p>
      </dgm:t>
    </dgm:pt>
    <dgm:pt modelId="{5D74BBF0-E604-4AD8-A670-EA44A410FAD8}" type="pres">
      <dgm:prSet presAssocID="{8A066A9B-8FFC-437B-B4A0-3ACFFE1F1B5D}" presName="Name0" presStyleCnt="0">
        <dgm:presLayoutVars>
          <dgm:dir/>
          <dgm:resizeHandles val="exact"/>
        </dgm:presLayoutVars>
      </dgm:prSet>
      <dgm:spPr/>
    </dgm:pt>
    <dgm:pt modelId="{FA0B8AAE-6223-40CF-95FE-CF9190900C69}" type="pres">
      <dgm:prSet presAssocID="{06B00489-A106-451D-B51A-4C86F97F91EA}" presName="parTxOnly" presStyleLbl="node1" presStyleIdx="0" presStyleCnt="3" custScaleX="93678" custLinFactNeighborX="-183" custLinFactNeighborY="1933">
        <dgm:presLayoutVars>
          <dgm:bulletEnabled val="1"/>
        </dgm:presLayoutVars>
      </dgm:prSet>
      <dgm:spPr/>
    </dgm:pt>
    <dgm:pt modelId="{2C79409C-9B50-4EC9-8C9A-668739E9C1F0}" type="pres">
      <dgm:prSet presAssocID="{72F25CB8-E2AB-44CC-A74F-6F88209DA319}" presName="parSpace" presStyleCnt="0"/>
      <dgm:spPr/>
    </dgm:pt>
    <dgm:pt modelId="{FFDC7B54-A249-43AD-92BE-B119E5517D5C}" type="pres">
      <dgm:prSet presAssocID="{FE5C964E-B6EB-4C8C-99BE-9DF08404DC2F}" presName="parTxOnly" presStyleLbl="node1" presStyleIdx="1" presStyleCnt="3" custScaleX="103594" custLinFactNeighborX="-8057" custLinFactNeighborY="-1933">
        <dgm:presLayoutVars>
          <dgm:bulletEnabled val="1"/>
        </dgm:presLayoutVars>
      </dgm:prSet>
      <dgm:spPr/>
    </dgm:pt>
    <dgm:pt modelId="{D423F15F-3265-47B5-A2B1-63AAA31FE375}" type="pres">
      <dgm:prSet presAssocID="{836AA8EF-06A4-406E-A63F-0B38A1ED7B4D}" presName="parSpace" presStyleCnt="0"/>
      <dgm:spPr/>
    </dgm:pt>
    <dgm:pt modelId="{40D3FA49-E893-474C-8FD7-79226B80AE5E}" type="pres">
      <dgm:prSet presAssocID="{7E9BCB76-9984-4F04-9627-173DE9E2C63F}" presName="parTxOnly" presStyleLbl="node1" presStyleIdx="2" presStyleCnt="3" custScaleX="90297"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0" destOrd="0" parTransId="{AE21841E-3BB8-4012-AD0C-BD5753D71F5C}" sibTransId="{72F25CB8-E2AB-44CC-A74F-6F88209DA319}"/>
    <dgm:cxn modelId="{777F3D68-08D1-4F6A-B6F1-98F11ED430AF}" srcId="{8A066A9B-8FFC-437B-B4A0-3ACFFE1F1B5D}" destId="{FE5C964E-B6EB-4C8C-99BE-9DF08404DC2F}" srcOrd="1"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29DED96-4006-48AE-9EBA-849F71451444}" srcId="{8A066A9B-8FFC-437B-B4A0-3ACFFE1F1B5D}" destId="{7E9BCB76-9984-4F04-9627-173DE9E2C63F}" srcOrd="2" destOrd="0" parTransId="{D33568C2-2FFC-410C-98E8-D05D4022D23F}" sibTransId="{69653EA9-407D-4209-87A5-E20464D11141}"/>
    <dgm:cxn modelId="{C091FBC1-D9CA-4042-A3C8-8BA19CEA5A3A}" type="presOf" srcId="{7E9BCB76-9984-4F04-9627-173DE9E2C63F}" destId="{40D3FA49-E893-474C-8FD7-79226B80AE5E}" srcOrd="0" destOrd="0" presId="urn:microsoft.com/office/officeart/2005/8/layout/hChevron3"/>
    <dgm:cxn modelId="{1B41620B-8E03-43E9-AC37-977BB357252A}" type="presParOf" srcId="{5D74BBF0-E604-4AD8-A670-EA44A410FAD8}" destId="{FA0B8AAE-6223-40CF-95FE-CF9190900C69}" srcOrd="0" destOrd="0" presId="urn:microsoft.com/office/officeart/2005/8/layout/hChevron3"/>
    <dgm:cxn modelId="{A4CD7B8A-49AB-4E16-B73B-5608E35C88A5}" type="presParOf" srcId="{5D74BBF0-E604-4AD8-A670-EA44A410FAD8}" destId="{2C79409C-9B50-4EC9-8C9A-668739E9C1F0}" srcOrd="1" destOrd="0" presId="urn:microsoft.com/office/officeart/2005/8/layout/hChevron3"/>
    <dgm:cxn modelId="{0DCCB571-A519-473B-8002-6B4F85043723}" type="presParOf" srcId="{5D74BBF0-E604-4AD8-A670-EA44A410FAD8}" destId="{FFDC7B54-A249-43AD-92BE-B119E5517D5C}" srcOrd="2" destOrd="0" presId="urn:microsoft.com/office/officeart/2005/8/layout/hChevron3"/>
    <dgm:cxn modelId="{253F893C-B209-4911-8034-54ADAA81A525}" type="presParOf" srcId="{5D74BBF0-E604-4AD8-A670-EA44A410FAD8}" destId="{D423F15F-3265-47B5-A2B1-63AAA31FE375}" srcOrd="3" destOrd="0" presId="urn:microsoft.com/office/officeart/2005/8/layout/hChevron3"/>
    <dgm:cxn modelId="{E5196D64-56A1-4B29-9C7B-8DDF3278110F}" type="presParOf" srcId="{5D74BBF0-E604-4AD8-A670-EA44A410FAD8}" destId="{40D3FA49-E893-474C-8FD7-79226B80AE5E}"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Embedding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06B00489-A106-451D-B51A-4C86F97F91EA}">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kNN</a:t>
              </a:r>
            </a:p>
            <a:p>
              <a:pPr/>
              <a14:m>
                <m:oMathPara xmlns:m="http://schemas.openxmlformats.org/officeDocument/2006/math">
                  <m:oMathParaPr>
                    <m:jc m:val="centerGroup"/>
                  </m:oMathParaPr>
                  <m:oMath xmlns:m="http://schemas.openxmlformats.org/officeDocument/2006/math">
                    <m:sSub>
                      <m:sSubPr>
                        <m:ctrlPr>
                          <a:rPr lang="fr-FR" sz="1500" b="1" i="1" smtClean="0">
                            <a:solidFill>
                              <a:srgbClr val="7030A0"/>
                            </a:solidFill>
                            <a:latin typeface="Cambria Math" panose="02040503050406030204" pitchFamily="18" charset="0"/>
                            <a:ea typeface="Verdana" panose="020B0604030504040204" pitchFamily="34" charset="0"/>
                          </a:rPr>
                        </m:ctrlPr>
                      </m:sSubPr>
                      <m:e>
                        <m:r>
                          <a:rPr lang="fr-FR" sz="1500" b="1" i="1" smtClean="0">
                            <a:solidFill>
                              <a:srgbClr val="7030A0"/>
                            </a:solidFill>
                            <a:latin typeface="Cambria Math" panose="02040503050406030204" pitchFamily="18" charset="0"/>
                            <a:ea typeface="Verdana" panose="020B0604030504040204" pitchFamily="34" charset="0"/>
                          </a:rPr>
                          <m:t>𝒌</m:t>
                        </m:r>
                      </m:e>
                      <m:sub>
                        <m:r>
                          <a:rPr lang="fr-FR" sz="1500" b="1" i="0" smtClean="0">
                            <a:solidFill>
                              <a:srgbClr val="7030A0"/>
                            </a:solidFill>
                            <a:latin typeface="Cambria Math" panose="02040503050406030204" pitchFamily="18" charset="0"/>
                            <a:ea typeface="Verdana" panose="020B0604030504040204" pitchFamily="34" charset="0"/>
                          </a:rPr>
                          <m:t>𝐦𝐚𝐱</m:t>
                        </m:r>
                      </m:sub>
                    </m:sSub>
                    <m:r>
                      <a:rPr lang="fr-FR" sz="1500" b="1" i="1" smtClean="0">
                        <a:solidFill>
                          <a:srgbClr val="7030A0"/>
                        </a:solidFill>
                        <a:latin typeface="Cambria Math" panose="02040503050406030204" pitchFamily="18" charset="0"/>
                        <a:ea typeface="Verdana" panose="020B0604030504040204" pitchFamily="34" charset="0"/>
                      </a:rPr>
                      <m:t>, </m:t>
                    </m:r>
                    <m:sSubSup>
                      <m:sSubSupPr>
                        <m:ctrlPr>
                          <a:rPr lang="fr-FR" sz="1500" b="1" i="1" smtClean="0">
                            <a:solidFill>
                              <a:srgbClr val="7030A0"/>
                            </a:solidFill>
                            <a:latin typeface="Cambria Math" panose="02040503050406030204" pitchFamily="18" charset="0"/>
                            <a:ea typeface="Verdana" panose="020B0604030504040204" pitchFamily="34" charset="0"/>
                          </a:rPr>
                        </m:ctrlPr>
                      </m:sSubSupPr>
                      <m:e>
                        <m:r>
                          <a:rPr lang="fr-FR" sz="1500" b="1" i="1" smtClean="0">
                            <a:solidFill>
                              <a:srgbClr val="7030A0"/>
                            </a:solidFill>
                            <a:latin typeface="Cambria Math" panose="02040503050406030204" pitchFamily="18" charset="0"/>
                            <a:ea typeface="Verdana" panose="020B0604030504040204" pitchFamily="34" charset="0"/>
                          </a:rPr>
                          <m:t>𝒅</m:t>
                        </m:r>
                      </m:e>
                      <m:sub>
                        <m:r>
                          <a:rPr lang="fr-FR" sz="1500" b="1" i="0" smtClean="0">
                            <a:solidFill>
                              <a:srgbClr val="7030A0"/>
                            </a:solidFill>
                            <a:latin typeface="Cambria Math" panose="02040503050406030204" pitchFamily="18" charset="0"/>
                            <a:ea typeface="Verdana" panose="020B0604030504040204" pitchFamily="34" charset="0"/>
                          </a:rPr>
                          <m:t>𝐦𝐚𝐱</m:t>
                        </m:r>
                      </m:sub>
                      <m:sup>
                        <m:r>
                          <a:rPr lang="fr-FR" sz="1500" b="1" i="1" smtClean="0">
                            <a:solidFill>
                              <a:srgbClr val="7030A0"/>
                            </a:solidFill>
                            <a:latin typeface="Cambria Math" panose="02040503050406030204" pitchFamily="18" charset="0"/>
                            <a:ea typeface="Verdana" panose="020B0604030504040204" pitchFamily="34" charset="0"/>
                          </a:rPr>
                          <m:t>𝟐</m:t>
                        </m:r>
                      </m:sup>
                    </m:sSubSup>
                  </m:oMath>
                </m:oMathPara>
              </a14:m>
              <a:endParaRPr lang="en-GB" sz="1500" b="1" dirty="0">
                <a:latin typeface="Verdana" panose="020B0604030504040204" pitchFamily="34" charset="0"/>
                <a:ea typeface="Verdana" panose="020B0604030504040204" pitchFamily="34" charset="0"/>
              </a:endParaRPr>
            </a:p>
          </dgm:t>
        </dgm:pt>
      </mc:Choice>
      <mc:Fallback xmlns="">
        <dgm:pt modelId="{06B00489-A106-451D-B51A-4C86F97F91EA}">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kNN</a:t>
              </a:r>
            </a:p>
            <a:p>
              <a:r>
                <a:rPr lang="fr-FR" sz="1500" b="1" i="0">
                  <a:solidFill>
                    <a:srgbClr val="7030A0"/>
                  </a:solidFill>
                  <a:latin typeface="Cambria Math" panose="02040503050406030204" pitchFamily="18" charset="0"/>
                  <a:ea typeface="Verdana" panose="020B0604030504040204" pitchFamily="34" charset="0"/>
                </a:rPr>
                <a:t>𝒌_𝐦𝐚𝐱, 𝒅_𝐦𝐚𝐱^𝟐</a:t>
              </a:r>
              <a:endParaRPr lang="en-GB" sz="1500" b="1" dirty="0">
                <a:latin typeface="Verdana" panose="020B0604030504040204" pitchFamily="34" charset="0"/>
                <a:ea typeface="Verdana" panose="020B0604030504040204" pitchFamily="34" charset="0"/>
              </a:endParaRPr>
            </a:p>
          </dgm:t>
        </dgm:pt>
      </mc:Fallback>
    </mc:AlternateConten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rgbClr val="00B0F0"/>
        </a:solidFill>
      </dgm:spPr>
      <dgm:t>
        <a:bodyPr/>
        <a:lstStyle/>
        <a:p>
          <a:r>
            <a:rPr lang="fr-FR" sz="1500" dirty="0">
              <a:latin typeface="Verdana" panose="020B0604030504040204" pitchFamily="34" charset="0"/>
              <a:ea typeface="Verdana" panose="020B0604030504040204" pitchFamily="34" charset="0"/>
            </a:rPr>
            <a:t>GNN </a:t>
          </a:r>
          <a:r>
            <a:rPr lang="fr-FR" sz="1500" dirty="0" err="1">
              <a:latin typeface="Verdana" panose="020B0604030504040204" pitchFamily="34" charset="0"/>
              <a:ea typeface="Verdana" panose="020B0604030504040204" pitchFamily="34" charset="0"/>
            </a:rPr>
            <a:t>edge</a:t>
          </a:r>
          <a:r>
            <a:rPr lang="fr-FR" sz="1500" dirty="0">
              <a:latin typeface="Verdana" panose="020B0604030504040204" pitchFamily="34" charset="0"/>
              <a:ea typeface="Verdana" panose="020B0604030504040204" pitchFamily="34" charset="0"/>
            </a:rPr>
            <a:t> classifier</a:t>
          </a:r>
          <a:endParaRPr lang="en-GB" sz="1500" dirty="0">
            <a:latin typeface="Verdana" panose="020B0604030504040204" pitchFamily="34" charset="0"/>
            <a:ea typeface="Verdana" panose="020B0604030504040204" pitchFamily="34" charset="0"/>
          </a:endParaRP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FE5C964E-B6EB-4C8C-99BE-9DF08404DC2F}">
          <dgm:prSet phldrT="[Text]" custT="1"/>
          <dgm:spPr>
            <a:solidFill>
              <a:srgbClr val="00B0F0"/>
            </a:solidFill>
          </dgm:spPr>
          <dgm:t>
            <a:bodyPr/>
            <a:lstStyle/>
            <a:p>
              <a:r>
                <a:rPr lang="en-GB" sz="1500" dirty="0">
                  <a:latin typeface="Verdana" panose="020B0604030504040204" pitchFamily="34" charset="0"/>
                  <a:ea typeface="Verdana" panose="020B0604030504040204" pitchFamily="34" charset="0"/>
                </a:rPr>
                <a:t>Filter edges </a:t>
              </a:r>
              <a14:m>
                <m:oMath xmlns:m="http://schemas.openxmlformats.org/officeDocument/2006/math">
                  <m:sSub>
                    <m:sSubPr>
                      <m:ctrlPr>
                        <a:rPr lang="fr-FR" sz="1500" b="1" i="1" smtClean="0">
                          <a:solidFill>
                            <a:srgbClr val="7030A0"/>
                          </a:solidFill>
                          <a:latin typeface="Cambria Math" panose="02040503050406030204" pitchFamily="18" charset="0"/>
                        </a:rPr>
                      </m:ctrlPr>
                    </m:sSubPr>
                    <m:e>
                      <m:r>
                        <a:rPr lang="fr-FR" sz="1500" b="1" i="1" smtClean="0">
                          <a:solidFill>
                            <a:srgbClr val="7030A0"/>
                          </a:solidFill>
                          <a:latin typeface="Cambria Math" panose="02040503050406030204" pitchFamily="18" charset="0"/>
                        </a:rPr>
                        <m:t>𝒔</m:t>
                      </m:r>
                    </m:e>
                    <m:sub>
                      <m:r>
                        <a:rPr lang="fr-FR" sz="1500" b="1" i="0" smtClean="0">
                          <a:solidFill>
                            <a:srgbClr val="7030A0"/>
                          </a:solidFill>
                          <a:latin typeface="Cambria Math" panose="02040503050406030204" pitchFamily="18" charset="0"/>
                        </a:rPr>
                        <m:t>𝐞𝐝𝐠𝐞</m:t>
                      </m:r>
                      <m:r>
                        <a:rPr lang="fr-FR" sz="1500" b="1" i="0" smtClean="0">
                          <a:solidFill>
                            <a:srgbClr val="7030A0"/>
                          </a:solidFill>
                          <a:latin typeface="Cambria Math" panose="02040503050406030204" pitchFamily="18" charset="0"/>
                        </a:rPr>
                        <m:t>,</m:t>
                      </m:r>
                      <m:r>
                        <a:rPr lang="fr-FR" sz="1500" b="1" i="0" smtClean="0">
                          <a:solidFill>
                            <a:srgbClr val="7030A0"/>
                          </a:solidFill>
                          <a:latin typeface="Cambria Math" panose="02040503050406030204" pitchFamily="18" charset="0"/>
                        </a:rPr>
                        <m:t>𝐦𝐢𝐧</m:t>
                      </m:r>
                    </m:sub>
                  </m:sSub>
                </m:oMath>
              </a14:m>
              <a:endParaRPr lang="en-GB" sz="1500" b="1" dirty="0">
                <a:latin typeface="Verdana" panose="020B0604030504040204" pitchFamily="34" charset="0"/>
                <a:ea typeface="Verdana" panose="020B0604030504040204" pitchFamily="34" charset="0"/>
              </a:endParaRPr>
            </a:p>
          </dgm:t>
        </dgm:pt>
      </mc:Choice>
      <mc:Fallback xmlns="">
        <dgm:pt modelId="{FE5C964E-B6EB-4C8C-99BE-9DF08404DC2F}">
          <dgm:prSet phldrT="[Text]" custT="1"/>
          <dgm:spPr>
            <a:solidFill>
              <a:srgbClr val="00B0F0"/>
            </a:solidFill>
          </dgm:spPr>
          <dgm:t>
            <a:bodyPr/>
            <a:lstStyle/>
            <a:p>
              <a:r>
                <a:rPr lang="en-GB" sz="1500" dirty="0">
                  <a:latin typeface="Verdana" panose="020B0604030504040204" pitchFamily="34" charset="0"/>
                  <a:ea typeface="Verdana" panose="020B0604030504040204" pitchFamily="34" charset="0"/>
                </a:rPr>
                <a:t>Filter edges </a:t>
              </a:r>
              <a:r>
                <a:rPr lang="fr-FR" sz="1500" b="1" i="0">
                  <a:solidFill>
                    <a:srgbClr val="7030A0"/>
                  </a:solidFill>
                  <a:latin typeface="Cambria Math" panose="02040503050406030204" pitchFamily="18" charset="0"/>
                </a:rPr>
                <a:t>𝒔_(𝐞𝐝𝐠𝐞,𝐦𝐢𝐧)</a:t>
              </a:r>
              <a:endParaRPr lang="en-GB" sz="1500" b="1" dirty="0">
                <a:latin typeface="Verdana" panose="020B0604030504040204" pitchFamily="34" charset="0"/>
                <a:ea typeface="Verdana" panose="020B0604030504040204" pitchFamily="34" charset="0"/>
              </a:endParaRPr>
            </a:p>
          </dgm:t>
        </dgm:pt>
      </mc:Fallback>
    </mc:AlternateConten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F7DBD49A-2D29-439C-AC41-1EC725A5E679}">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Build triplets</a:t>
          </a:r>
        </a:p>
      </dgm:t>
    </dgm:pt>
    <dgm:pt modelId="{2DA78B23-98F3-4FBA-9D52-4F368B15C836}" type="par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7510B225-7A4D-4CAF-999B-FC64BEEB5771}" type="sibTrans" cxnId="{E6127DD7-FE38-494C-B5CD-9EFF9B95E2C8}">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AD73EDE8-8ABB-4204-B0A4-0B812B15B1EF}">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Filter triplets </a:t>
              </a:r>
              <a14:m>
                <m:oMath xmlns:m="http://schemas.openxmlformats.org/officeDocument/2006/math">
                  <m:sSub>
                    <m:sSubPr>
                      <m:ctrlPr>
                        <a:rPr lang="fr-FR" sz="1500" b="1" i="1" smtClean="0">
                          <a:solidFill>
                            <a:srgbClr val="7030A0"/>
                          </a:solidFill>
                          <a:latin typeface="Cambria Math" panose="02040503050406030204" pitchFamily="18" charset="0"/>
                        </a:rPr>
                      </m:ctrlPr>
                    </m:sSubPr>
                    <m:e>
                      <m:r>
                        <a:rPr lang="fr-FR" sz="1500" b="1" i="1" smtClean="0">
                          <a:solidFill>
                            <a:srgbClr val="7030A0"/>
                          </a:solidFill>
                          <a:latin typeface="Cambria Math" panose="02040503050406030204" pitchFamily="18" charset="0"/>
                        </a:rPr>
                        <m:t>𝒔</m:t>
                      </m:r>
                    </m:e>
                    <m:sub>
                      <m:r>
                        <a:rPr lang="fr-FR" sz="1500" b="1" i="0" smtClean="0">
                          <a:solidFill>
                            <a:srgbClr val="7030A0"/>
                          </a:solidFill>
                          <a:latin typeface="Cambria Math" panose="02040503050406030204" pitchFamily="18" charset="0"/>
                        </a:rPr>
                        <m:t>𝐭𝐫𝐢𝐩𝐥𝐞𝐭</m:t>
                      </m:r>
                      <m:r>
                        <a:rPr lang="fr-FR" sz="1500" b="1" i="0" smtClean="0">
                          <a:solidFill>
                            <a:srgbClr val="7030A0"/>
                          </a:solidFill>
                          <a:latin typeface="Cambria Math" panose="02040503050406030204" pitchFamily="18" charset="0"/>
                        </a:rPr>
                        <m:t>,</m:t>
                      </m:r>
                      <m:r>
                        <a:rPr lang="fr-FR" sz="1500" b="1" i="0" smtClean="0">
                          <a:solidFill>
                            <a:srgbClr val="7030A0"/>
                          </a:solidFill>
                          <a:latin typeface="Cambria Math" panose="02040503050406030204" pitchFamily="18" charset="0"/>
                        </a:rPr>
                        <m:t>𝐦𝐢𝐧</m:t>
                      </m:r>
                    </m:sub>
                  </m:sSub>
                </m:oMath>
              </a14:m>
              <a:endParaRPr lang="en-GB" sz="1500" b="1" dirty="0">
                <a:latin typeface="Verdana" panose="020B0604030504040204" pitchFamily="34" charset="0"/>
                <a:ea typeface="Verdana" panose="020B0604030504040204" pitchFamily="34" charset="0"/>
              </a:endParaRPr>
            </a:p>
          </dgm:t>
        </dgm:pt>
      </mc:Choice>
      <mc:Fallback xmlns="">
        <dgm:pt modelId="{AD73EDE8-8ABB-4204-B0A4-0B812B15B1EF}">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Filter triplets </a:t>
              </a:r>
              <a:r>
                <a:rPr lang="fr-FR" sz="1500" b="1" i="0">
                  <a:solidFill>
                    <a:srgbClr val="7030A0"/>
                  </a:solidFill>
                  <a:latin typeface="Cambria Math" panose="02040503050406030204" pitchFamily="18" charset="0"/>
                </a:rPr>
                <a:t>𝒔_(𝐭𝐫𝐢𝐩𝐥𝐞𝐭,𝐦𝐢𝐧)</a:t>
              </a:r>
              <a:endParaRPr lang="en-GB" sz="1500" b="1" dirty="0">
                <a:latin typeface="Verdana" panose="020B0604030504040204" pitchFamily="34" charset="0"/>
                <a:ea typeface="Verdana" panose="020B0604030504040204" pitchFamily="34" charset="0"/>
              </a:endParaRPr>
            </a:p>
          </dgm:t>
        </dgm:pt>
      </mc:Fallback>
    </mc:AlternateContent>
    <dgm:pt modelId="{34E8D5F8-F8C3-4E57-A984-CEF032BA6AE9}" type="par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663D49CE-BC69-4C99-AFC3-C10B6E718265}" type="sib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r>
            <a:rPr lang="en-GB" sz="1500" dirty="0">
              <a:latin typeface="Verdana" panose="020B0604030504040204" pitchFamily="34" charset="0"/>
              <a:ea typeface="Verdana" panose="020B0604030504040204" pitchFamily="34" charset="0"/>
            </a:rPr>
            <a:t>Build tracks</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1C48F07D-EE6A-4DEF-9B2D-D172DCF3B62E}">
      <dgm:prSet phldrT="[Text]" custT="1"/>
      <dgm:spPr>
        <a:solidFill>
          <a:srgbClr val="0070C0"/>
        </a:solidFill>
      </dgm:spPr>
      <dgm:t>
        <a:bodyPr/>
        <a:lstStyle/>
        <a:p>
          <a:r>
            <a:rPr lang="en-GB" sz="1500" b="0" dirty="0">
              <a:effectLst/>
              <a:latin typeface="Verdana" panose="020B0604030504040204" pitchFamily="34" charset="0"/>
              <a:ea typeface="Verdana" panose="020B0604030504040204" pitchFamily="34" charset="0"/>
            </a:rPr>
            <a:t>Triplet classifier</a:t>
          </a:r>
        </a:p>
      </dgm:t>
    </dgm:pt>
    <dgm:pt modelId="{C44A5144-F051-416C-AC7C-06C93FC0EDEA}" type="parTrans" cxnId="{59E6B81F-3787-45C0-B1E0-3B85C80ACF5E}">
      <dgm:prSet/>
      <dgm:spPr/>
      <dgm:t>
        <a:bodyPr/>
        <a:lstStyle/>
        <a:p>
          <a:endParaRPr lang="en-GB"/>
        </a:p>
      </dgm:t>
    </dgm:pt>
    <dgm:pt modelId="{F5C5FADD-3D1C-4480-A7DD-BACFC07D3581}" type="sibTrans" cxnId="{59E6B81F-3787-45C0-B1E0-3B85C80ACF5E}">
      <dgm:prSet/>
      <dgm:spPr/>
      <dgm:t>
        <a:bodyPr/>
        <a:lstStyle/>
        <a:p>
          <a:endParaRPr lang="en-GB"/>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8" custLinFactY="-56026" custLinFactNeighborX="-6163" custLinFactNeighborY="-100000">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8"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8"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8"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DF58A217-0C8B-4716-9EEA-54B6D53DFE6C}" type="pres">
      <dgm:prSet presAssocID="{F7DBD49A-2D29-439C-AC41-1EC725A5E679}" presName="parTxOnly" presStyleLbl="node1" presStyleIdx="4" presStyleCnt="8" custLinFactY="-54286" custLinFactNeighborX="-10305" custLinFactNeighborY="-100000">
        <dgm:presLayoutVars>
          <dgm:bulletEnabled val="1"/>
        </dgm:presLayoutVars>
      </dgm:prSet>
      <dgm:spPr/>
    </dgm:pt>
    <dgm:pt modelId="{CD4E0B41-C5C9-4319-B537-C0F481492C23}" type="pres">
      <dgm:prSet presAssocID="{7510B225-7A4D-4CAF-999B-FC64BEEB5771}" presName="parSpace" presStyleCnt="0"/>
      <dgm:spPr/>
    </dgm:pt>
    <dgm:pt modelId="{E7F44839-BBBA-4E64-ADB6-91AF162FA797}" type="pres">
      <dgm:prSet presAssocID="{1C48F07D-EE6A-4DEF-9B2D-D172DCF3B62E}" presName="parTxOnly" presStyleLbl="node1" presStyleIdx="5" presStyleCnt="8" custLinFactY="-54286" custLinFactNeighborX="-10305" custLinFactNeighborY="-100000">
        <dgm:presLayoutVars>
          <dgm:bulletEnabled val="1"/>
        </dgm:presLayoutVars>
      </dgm:prSet>
      <dgm:spPr/>
    </dgm:pt>
    <dgm:pt modelId="{4E5DD9E3-B5B6-4961-B1EF-11EA4643CC2E}" type="pres">
      <dgm:prSet presAssocID="{F5C5FADD-3D1C-4480-A7DD-BACFC07D3581}" presName="parSpace" presStyleCnt="0"/>
      <dgm:spPr/>
    </dgm:pt>
    <dgm:pt modelId="{34C7DE1B-DB81-42BB-8C47-F37215122FDC}" type="pres">
      <dgm:prSet presAssocID="{AD73EDE8-8ABB-4204-B0A4-0B812B15B1EF}" presName="parTxOnly" presStyleLbl="node1" presStyleIdx="6" presStyleCnt="8" custLinFactY="-53994" custLinFactNeighborX="-10269" custLinFactNeighborY="-100000">
        <dgm:presLayoutVars>
          <dgm:bulletEnabled val="1"/>
        </dgm:presLayoutVars>
      </dgm:prSet>
      <dgm:spPr/>
    </dgm:pt>
    <dgm:pt modelId="{E5C72965-8A47-4BC4-9E51-FD9A6CD0094F}" type="pres">
      <dgm:prSet presAssocID="{663D49CE-BC69-4C99-AFC3-C10B6E718265}" presName="parSpace" presStyleCnt="0"/>
      <dgm:spPr/>
    </dgm:pt>
    <dgm:pt modelId="{40D3FA49-E893-474C-8FD7-79226B80AE5E}" type="pres">
      <dgm:prSet presAssocID="{7E9BCB76-9984-4F04-9627-173DE9E2C63F}" presName="parTxOnly" presStyleLbl="node1" presStyleIdx="7" presStyleCnt="8"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59E6B81F-3787-45C0-B1E0-3B85C80ACF5E}" srcId="{8A066A9B-8FFC-437B-B4A0-3ACFFE1F1B5D}" destId="{1C48F07D-EE6A-4DEF-9B2D-D172DCF3B62E}" srcOrd="5" destOrd="0" parTransId="{C44A5144-F051-416C-AC7C-06C93FC0EDEA}" sibTransId="{F5C5FADD-3D1C-4480-A7DD-BACFC07D3581}"/>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DDF8BC7D-26D3-4011-8425-78F243FE9FCD}" type="presOf" srcId="{AD73EDE8-8ABB-4204-B0A4-0B812B15B1EF}" destId="{34C7DE1B-DB81-42BB-8C47-F37215122FD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E230883-9464-4C52-A2BA-B164B8526CEF}" type="presOf" srcId="{1C48F07D-EE6A-4DEF-9B2D-D172DCF3B62E}" destId="{E7F44839-BBBA-4E64-ADB6-91AF162FA797}"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7"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A77B0BB6-BBDD-4DDA-B454-49D73FD9735A}" srcId="{8A066A9B-8FFC-437B-B4A0-3ACFFE1F1B5D}" destId="{AD73EDE8-8ABB-4204-B0A4-0B812B15B1EF}" srcOrd="6" destOrd="0" parTransId="{34E8D5F8-F8C3-4E57-A984-CEF032BA6AE9}" sibTransId="{663D49CE-BC69-4C99-AFC3-C10B6E718265}"/>
    <dgm:cxn modelId="{C091FBC1-D9CA-4042-A3C8-8BA19CEA5A3A}" type="presOf" srcId="{7E9BCB76-9984-4F04-9627-173DE9E2C63F}" destId="{40D3FA49-E893-474C-8FD7-79226B80AE5E}" srcOrd="0" destOrd="0" presId="urn:microsoft.com/office/officeart/2005/8/layout/hChevron3"/>
    <dgm:cxn modelId="{E6127DD7-FE38-494C-B5CD-9EFF9B95E2C8}" srcId="{8A066A9B-8FFC-437B-B4A0-3ACFFE1F1B5D}" destId="{F7DBD49A-2D29-439C-AC41-1EC725A5E679}" srcOrd="4" destOrd="0" parTransId="{2DA78B23-98F3-4FBA-9D52-4F368B15C836}" sibTransId="{7510B225-7A4D-4CAF-999B-FC64BEEB5771}"/>
    <dgm:cxn modelId="{F1E63FF0-0A60-470F-94E1-7721AAB6442B}" type="presOf" srcId="{9851A489-17F9-413C-A54F-0D125F65080E}" destId="{17DBA0E7-5E0F-4472-98A2-13FACDD321A8}" srcOrd="0" destOrd="0" presId="urn:microsoft.com/office/officeart/2005/8/layout/hChevron3"/>
    <dgm:cxn modelId="{782DE2F7-A73B-4096-BB70-C501D696375E}" type="presOf" srcId="{F7DBD49A-2D29-439C-AC41-1EC725A5E679}" destId="{DF58A217-0C8B-4716-9EEA-54B6D53DFE6C}"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296CDC03-DDCA-479A-880F-0E574A22DA5E}" type="presParOf" srcId="{5D74BBF0-E604-4AD8-A670-EA44A410FAD8}" destId="{DF58A217-0C8B-4716-9EEA-54B6D53DFE6C}" srcOrd="8" destOrd="0" presId="urn:microsoft.com/office/officeart/2005/8/layout/hChevron3"/>
    <dgm:cxn modelId="{2C6090EE-B02B-413B-A1F5-97C317FC4280}" type="presParOf" srcId="{5D74BBF0-E604-4AD8-A670-EA44A410FAD8}" destId="{CD4E0B41-C5C9-4319-B537-C0F481492C23}" srcOrd="9" destOrd="0" presId="urn:microsoft.com/office/officeart/2005/8/layout/hChevron3"/>
    <dgm:cxn modelId="{923DEDFC-24C2-4920-B4B6-615981712BB0}" type="presParOf" srcId="{5D74BBF0-E604-4AD8-A670-EA44A410FAD8}" destId="{E7F44839-BBBA-4E64-ADB6-91AF162FA797}" srcOrd="10" destOrd="0" presId="urn:microsoft.com/office/officeart/2005/8/layout/hChevron3"/>
    <dgm:cxn modelId="{6BEBFC71-53DB-46A8-B059-B37D18377BA6}" type="presParOf" srcId="{5D74BBF0-E604-4AD8-A670-EA44A410FAD8}" destId="{4E5DD9E3-B5B6-4961-B1EF-11EA4643CC2E}" srcOrd="11" destOrd="0" presId="urn:microsoft.com/office/officeart/2005/8/layout/hChevron3"/>
    <dgm:cxn modelId="{EEFE1A72-C127-4D70-BFE1-EADF261D66E5}" type="presParOf" srcId="{5D74BBF0-E604-4AD8-A670-EA44A410FAD8}" destId="{34C7DE1B-DB81-42BB-8C47-F37215122FDC}" srcOrd="12" destOrd="0" presId="urn:microsoft.com/office/officeart/2005/8/layout/hChevron3"/>
    <dgm:cxn modelId="{3AE903DE-065F-4FE5-96C2-A431C4589D82}" type="presParOf" srcId="{5D74BBF0-E604-4AD8-A670-EA44A410FAD8}" destId="{E5C72965-8A47-4BC4-9E51-FD9A6CD0094F}" srcOrd="13" destOrd="0" presId="urn:microsoft.com/office/officeart/2005/8/layout/hChevron3"/>
    <dgm:cxn modelId="{E5196D64-56A1-4B29-9C7B-8DDF3278110F}" type="presParOf" srcId="{5D74BBF0-E604-4AD8-A670-EA44A410FAD8}" destId="{40D3FA49-E893-474C-8FD7-79226B80AE5E}"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Embedding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06B00489-A106-451D-B51A-4C86F97F91EA}">
      <dgm:prSet phldrT="[Text]" custT="1"/>
      <dgm:spPr>
        <a:blipFill>
          <a:blip xmlns:r="http://schemas.openxmlformats.org/officeDocument/2006/relationships" r:embed="rId1"/>
          <a:stretch>
            <a:fillRect/>
          </a:stretch>
        </a:blipFill>
      </dgm:spPr>
      <dgm:t>
        <a:bodyPr/>
        <a:lstStyle/>
        <a:p>
          <a:r>
            <a:rPr lang="en-GB">
              <a:noFill/>
            </a:rPr>
            <a:t> </a:t>
          </a:r>
        </a:p>
      </dgm:t>
    </dgm:p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rgbClr val="00B0F0"/>
        </a:solidFill>
      </dgm:spPr>
      <dgm:t>
        <a:bodyPr/>
        <a:lstStyle/>
        <a:p>
          <a:r>
            <a:rPr lang="fr-FR" sz="1500" dirty="0">
              <a:latin typeface="Verdana" panose="020B0604030504040204" pitchFamily="34" charset="0"/>
              <a:ea typeface="Verdana" panose="020B0604030504040204" pitchFamily="34" charset="0"/>
            </a:rPr>
            <a:t>GNN </a:t>
          </a:r>
          <a:r>
            <a:rPr lang="fr-FR" sz="1500" dirty="0" err="1">
              <a:latin typeface="Verdana" panose="020B0604030504040204" pitchFamily="34" charset="0"/>
              <a:ea typeface="Verdana" panose="020B0604030504040204" pitchFamily="34" charset="0"/>
            </a:rPr>
            <a:t>edge</a:t>
          </a:r>
          <a:r>
            <a:rPr lang="fr-FR" sz="1500" dirty="0">
              <a:latin typeface="Verdana" panose="020B0604030504040204" pitchFamily="34" charset="0"/>
              <a:ea typeface="Verdana" panose="020B0604030504040204" pitchFamily="34" charset="0"/>
            </a:rPr>
            <a:t> classifier</a:t>
          </a:r>
          <a:endParaRPr lang="en-GB" sz="1500" dirty="0">
            <a:latin typeface="Verdana" panose="020B0604030504040204" pitchFamily="34" charset="0"/>
            <a:ea typeface="Verdana" panose="020B0604030504040204" pitchFamily="34" charset="0"/>
          </a:endParaRP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FE5C964E-B6EB-4C8C-99BE-9DF08404DC2F}">
      <dgm:prSet phldrT="[Text]" custT="1"/>
      <dgm:spPr>
        <a:blipFill>
          <a:blip xmlns:r="http://schemas.openxmlformats.org/officeDocument/2006/relationships" r:embed="rId2"/>
          <a:stretch>
            <a:fillRect t="-5785" b="-4132"/>
          </a:stretch>
        </a:blipFill>
      </dgm:spPr>
      <dgm:t>
        <a:bodyPr/>
        <a:lstStyle/>
        <a:p>
          <a:r>
            <a:rPr lang="en-GB">
              <a:noFill/>
            </a:rPr>
            <a:t> </a:t>
          </a:r>
        </a:p>
      </dgm:t>
    </dgm:p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F7DBD49A-2D29-439C-AC41-1EC725A5E679}">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Build triplets</a:t>
          </a:r>
        </a:p>
      </dgm:t>
    </dgm:pt>
    <dgm:pt modelId="{2DA78B23-98F3-4FBA-9D52-4F368B15C836}" type="par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7510B225-7A4D-4CAF-999B-FC64BEEB5771}" type="sib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AD73EDE8-8ABB-4204-B0A4-0B812B15B1EF}">
      <dgm:prSet phldrT="[Text]" custT="1"/>
      <dgm:spPr>
        <a:blipFill>
          <a:blip xmlns:r="http://schemas.openxmlformats.org/officeDocument/2006/relationships" r:embed="rId3"/>
          <a:stretch>
            <a:fillRect t="-5785" b="-4132"/>
          </a:stretch>
        </a:blipFill>
      </dgm:spPr>
      <dgm:t>
        <a:bodyPr/>
        <a:lstStyle/>
        <a:p>
          <a:r>
            <a:rPr lang="en-GB">
              <a:noFill/>
            </a:rPr>
            <a:t> </a:t>
          </a:r>
        </a:p>
      </dgm:t>
    </dgm:pt>
    <dgm:pt modelId="{34E8D5F8-F8C3-4E57-A984-CEF032BA6AE9}" type="par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663D49CE-BC69-4C99-AFC3-C10B6E718265}" type="sib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r>
            <a:rPr lang="en-GB" sz="1500" dirty="0">
              <a:latin typeface="Verdana" panose="020B0604030504040204" pitchFamily="34" charset="0"/>
              <a:ea typeface="Verdana" panose="020B0604030504040204" pitchFamily="34" charset="0"/>
            </a:rPr>
            <a:t>Build tracks</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1C48F07D-EE6A-4DEF-9B2D-D172DCF3B62E}">
      <dgm:prSet phldrT="[Text]" custT="1"/>
      <dgm:spPr>
        <a:solidFill>
          <a:srgbClr val="0070C0"/>
        </a:solidFill>
      </dgm:spPr>
      <dgm:t>
        <a:bodyPr/>
        <a:lstStyle/>
        <a:p>
          <a:r>
            <a:rPr lang="en-GB" sz="1500" b="0" dirty="0">
              <a:effectLst/>
              <a:latin typeface="Verdana" panose="020B0604030504040204" pitchFamily="34" charset="0"/>
              <a:ea typeface="Verdana" panose="020B0604030504040204" pitchFamily="34" charset="0"/>
            </a:rPr>
            <a:t>Triplet classifier</a:t>
          </a:r>
        </a:p>
      </dgm:t>
    </dgm:pt>
    <dgm:pt modelId="{C44A5144-F051-416C-AC7C-06C93FC0EDEA}" type="parTrans" cxnId="{59E6B81F-3787-45C0-B1E0-3B85C80ACF5E}">
      <dgm:prSet/>
      <dgm:spPr/>
      <dgm:t>
        <a:bodyPr/>
        <a:lstStyle/>
        <a:p>
          <a:endParaRPr lang="en-GB"/>
        </a:p>
      </dgm:t>
    </dgm:pt>
    <dgm:pt modelId="{F5C5FADD-3D1C-4480-A7DD-BACFC07D3581}" type="sibTrans" cxnId="{59E6B81F-3787-45C0-B1E0-3B85C80ACF5E}">
      <dgm:prSet/>
      <dgm:spPr/>
      <dgm:t>
        <a:bodyPr/>
        <a:lstStyle/>
        <a:p>
          <a:endParaRPr lang="en-GB"/>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8" custLinFactY="-56026" custLinFactNeighborX="-6163" custLinFactNeighborY="-100000">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8"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8"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8"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DF58A217-0C8B-4716-9EEA-54B6D53DFE6C}" type="pres">
      <dgm:prSet presAssocID="{F7DBD49A-2D29-439C-AC41-1EC725A5E679}" presName="parTxOnly" presStyleLbl="node1" presStyleIdx="4" presStyleCnt="8" custLinFactY="-54286" custLinFactNeighborX="-10305" custLinFactNeighborY="-100000">
        <dgm:presLayoutVars>
          <dgm:bulletEnabled val="1"/>
        </dgm:presLayoutVars>
      </dgm:prSet>
      <dgm:spPr/>
    </dgm:pt>
    <dgm:pt modelId="{CD4E0B41-C5C9-4319-B537-C0F481492C23}" type="pres">
      <dgm:prSet presAssocID="{7510B225-7A4D-4CAF-999B-FC64BEEB5771}" presName="parSpace" presStyleCnt="0"/>
      <dgm:spPr/>
    </dgm:pt>
    <dgm:pt modelId="{E7F44839-BBBA-4E64-ADB6-91AF162FA797}" type="pres">
      <dgm:prSet presAssocID="{1C48F07D-EE6A-4DEF-9B2D-D172DCF3B62E}" presName="parTxOnly" presStyleLbl="node1" presStyleIdx="5" presStyleCnt="8" custLinFactY="-54286" custLinFactNeighborX="-10305" custLinFactNeighborY="-100000">
        <dgm:presLayoutVars>
          <dgm:bulletEnabled val="1"/>
        </dgm:presLayoutVars>
      </dgm:prSet>
      <dgm:spPr/>
    </dgm:pt>
    <dgm:pt modelId="{4E5DD9E3-B5B6-4961-B1EF-11EA4643CC2E}" type="pres">
      <dgm:prSet presAssocID="{F5C5FADD-3D1C-4480-A7DD-BACFC07D3581}" presName="parSpace" presStyleCnt="0"/>
      <dgm:spPr/>
    </dgm:pt>
    <dgm:pt modelId="{34C7DE1B-DB81-42BB-8C47-F37215122FDC}" type="pres">
      <dgm:prSet presAssocID="{AD73EDE8-8ABB-4204-B0A4-0B812B15B1EF}" presName="parTxOnly" presStyleLbl="node1" presStyleIdx="6" presStyleCnt="8" custLinFactY="-53994" custLinFactNeighborX="-10269" custLinFactNeighborY="-100000">
        <dgm:presLayoutVars>
          <dgm:bulletEnabled val="1"/>
        </dgm:presLayoutVars>
      </dgm:prSet>
      <dgm:spPr/>
    </dgm:pt>
    <dgm:pt modelId="{E5C72965-8A47-4BC4-9E51-FD9A6CD0094F}" type="pres">
      <dgm:prSet presAssocID="{663D49CE-BC69-4C99-AFC3-C10B6E718265}" presName="parSpace" presStyleCnt="0"/>
      <dgm:spPr/>
    </dgm:pt>
    <dgm:pt modelId="{40D3FA49-E893-474C-8FD7-79226B80AE5E}" type="pres">
      <dgm:prSet presAssocID="{7E9BCB76-9984-4F04-9627-173DE9E2C63F}" presName="parTxOnly" presStyleLbl="node1" presStyleIdx="7" presStyleCnt="8"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59E6B81F-3787-45C0-B1E0-3B85C80ACF5E}" srcId="{8A066A9B-8FFC-437B-B4A0-3ACFFE1F1B5D}" destId="{1C48F07D-EE6A-4DEF-9B2D-D172DCF3B62E}" srcOrd="5" destOrd="0" parTransId="{C44A5144-F051-416C-AC7C-06C93FC0EDEA}" sibTransId="{F5C5FADD-3D1C-4480-A7DD-BACFC07D3581}"/>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DDF8BC7D-26D3-4011-8425-78F243FE9FCD}" type="presOf" srcId="{AD73EDE8-8ABB-4204-B0A4-0B812B15B1EF}" destId="{34C7DE1B-DB81-42BB-8C47-F37215122FD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E230883-9464-4C52-A2BA-B164B8526CEF}" type="presOf" srcId="{1C48F07D-EE6A-4DEF-9B2D-D172DCF3B62E}" destId="{E7F44839-BBBA-4E64-ADB6-91AF162FA797}"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7"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A77B0BB6-BBDD-4DDA-B454-49D73FD9735A}" srcId="{8A066A9B-8FFC-437B-B4A0-3ACFFE1F1B5D}" destId="{AD73EDE8-8ABB-4204-B0A4-0B812B15B1EF}" srcOrd="6" destOrd="0" parTransId="{34E8D5F8-F8C3-4E57-A984-CEF032BA6AE9}" sibTransId="{663D49CE-BC69-4C99-AFC3-C10B6E718265}"/>
    <dgm:cxn modelId="{C091FBC1-D9CA-4042-A3C8-8BA19CEA5A3A}" type="presOf" srcId="{7E9BCB76-9984-4F04-9627-173DE9E2C63F}" destId="{40D3FA49-E893-474C-8FD7-79226B80AE5E}" srcOrd="0" destOrd="0" presId="urn:microsoft.com/office/officeart/2005/8/layout/hChevron3"/>
    <dgm:cxn modelId="{E6127DD7-FE38-494C-B5CD-9EFF9B95E2C8}" srcId="{8A066A9B-8FFC-437B-B4A0-3ACFFE1F1B5D}" destId="{F7DBD49A-2D29-439C-AC41-1EC725A5E679}" srcOrd="4" destOrd="0" parTransId="{2DA78B23-98F3-4FBA-9D52-4F368B15C836}" sibTransId="{7510B225-7A4D-4CAF-999B-FC64BEEB5771}"/>
    <dgm:cxn modelId="{F1E63FF0-0A60-470F-94E1-7721AAB6442B}" type="presOf" srcId="{9851A489-17F9-413C-A54F-0D125F65080E}" destId="{17DBA0E7-5E0F-4472-98A2-13FACDD321A8}" srcOrd="0" destOrd="0" presId="urn:microsoft.com/office/officeart/2005/8/layout/hChevron3"/>
    <dgm:cxn modelId="{782DE2F7-A73B-4096-BB70-C501D696375E}" type="presOf" srcId="{F7DBD49A-2D29-439C-AC41-1EC725A5E679}" destId="{DF58A217-0C8B-4716-9EEA-54B6D53DFE6C}"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296CDC03-DDCA-479A-880F-0E574A22DA5E}" type="presParOf" srcId="{5D74BBF0-E604-4AD8-A670-EA44A410FAD8}" destId="{DF58A217-0C8B-4716-9EEA-54B6D53DFE6C}" srcOrd="8" destOrd="0" presId="urn:microsoft.com/office/officeart/2005/8/layout/hChevron3"/>
    <dgm:cxn modelId="{2C6090EE-B02B-413B-A1F5-97C317FC4280}" type="presParOf" srcId="{5D74BBF0-E604-4AD8-A670-EA44A410FAD8}" destId="{CD4E0B41-C5C9-4319-B537-C0F481492C23}" srcOrd="9" destOrd="0" presId="urn:microsoft.com/office/officeart/2005/8/layout/hChevron3"/>
    <dgm:cxn modelId="{923DEDFC-24C2-4920-B4B6-615981712BB0}" type="presParOf" srcId="{5D74BBF0-E604-4AD8-A670-EA44A410FAD8}" destId="{E7F44839-BBBA-4E64-ADB6-91AF162FA797}" srcOrd="10" destOrd="0" presId="urn:microsoft.com/office/officeart/2005/8/layout/hChevron3"/>
    <dgm:cxn modelId="{6BEBFC71-53DB-46A8-B059-B37D18377BA6}" type="presParOf" srcId="{5D74BBF0-E604-4AD8-A670-EA44A410FAD8}" destId="{4E5DD9E3-B5B6-4961-B1EF-11EA4643CC2E}" srcOrd="11" destOrd="0" presId="urn:microsoft.com/office/officeart/2005/8/layout/hChevron3"/>
    <dgm:cxn modelId="{EEFE1A72-C127-4D70-BFE1-EADF261D66E5}" type="presParOf" srcId="{5D74BBF0-E604-4AD8-A670-EA44A410FAD8}" destId="{34C7DE1B-DB81-42BB-8C47-F37215122FDC}" srcOrd="12" destOrd="0" presId="urn:microsoft.com/office/officeart/2005/8/layout/hChevron3"/>
    <dgm:cxn modelId="{3AE903DE-065F-4FE5-96C2-A431C4589D82}" type="presParOf" srcId="{5D74BBF0-E604-4AD8-A670-EA44A410FAD8}" destId="{E5C72965-8A47-4BC4-9E51-FD9A6CD0094F}" srcOrd="13" destOrd="0" presId="urn:microsoft.com/office/officeart/2005/8/layout/hChevron3"/>
    <dgm:cxn modelId="{E5196D64-56A1-4B29-9C7B-8DDF3278110F}" type="presParOf" srcId="{5D74BBF0-E604-4AD8-A670-EA44A410FAD8}" destId="{40D3FA49-E893-474C-8FD7-79226B80AE5E}"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Embedding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06B00489-A106-451D-B51A-4C86F97F91EA}">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kNN</a:t>
              </a:r>
            </a:p>
            <a:p>
              <a:pPr/>
              <a14:m>
                <m:oMathPara xmlns:m="http://schemas.openxmlformats.org/officeDocument/2006/math">
                  <m:oMathParaPr>
                    <m:jc m:val="centerGroup"/>
                  </m:oMathParaPr>
                  <m:oMath xmlns:m="http://schemas.openxmlformats.org/officeDocument/2006/math">
                    <m:sSub>
                      <m:sSubPr>
                        <m:ctrlPr>
                          <a:rPr lang="fr-FR" sz="1500" b="1" i="1" smtClean="0">
                            <a:solidFill>
                              <a:srgbClr val="7030A0"/>
                            </a:solidFill>
                            <a:latin typeface="Cambria Math" panose="02040503050406030204" pitchFamily="18" charset="0"/>
                            <a:ea typeface="Verdana" panose="020B0604030504040204" pitchFamily="34" charset="0"/>
                          </a:rPr>
                        </m:ctrlPr>
                      </m:sSubPr>
                      <m:e>
                        <m:r>
                          <a:rPr lang="fr-FR" sz="1500" b="1" i="1" smtClean="0">
                            <a:solidFill>
                              <a:srgbClr val="7030A0"/>
                            </a:solidFill>
                            <a:latin typeface="Cambria Math" panose="02040503050406030204" pitchFamily="18" charset="0"/>
                            <a:ea typeface="Verdana" panose="020B0604030504040204" pitchFamily="34" charset="0"/>
                          </a:rPr>
                          <m:t>𝒌</m:t>
                        </m:r>
                      </m:e>
                      <m:sub>
                        <m:r>
                          <a:rPr lang="fr-FR" sz="1500" b="1" i="0" smtClean="0">
                            <a:solidFill>
                              <a:srgbClr val="7030A0"/>
                            </a:solidFill>
                            <a:latin typeface="Cambria Math" panose="02040503050406030204" pitchFamily="18" charset="0"/>
                            <a:ea typeface="Verdana" panose="020B0604030504040204" pitchFamily="34" charset="0"/>
                          </a:rPr>
                          <m:t>𝐦𝐚𝐱</m:t>
                        </m:r>
                      </m:sub>
                    </m:sSub>
                    <m:r>
                      <a:rPr lang="fr-FR" sz="1500" b="1" i="1" smtClean="0">
                        <a:solidFill>
                          <a:srgbClr val="7030A0"/>
                        </a:solidFill>
                        <a:latin typeface="Cambria Math" panose="02040503050406030204" pitchFamily="18" charset="0"/>
                        <a:ea typeface="Verdana" panose="020B0604030504040204" pitchFamily="34" charset="0"/>
                      </a:rPr>
                      <m:t>, </m:t>
                    </m:r>
                    <m:sSubSup>
                      <m:sSubSupPr>
                        <m:ctrlPr>
                          <a:rPr lang="fr-FR" sz="1500" b="1" i="1" smtClean="0">
                            <a:solidFill>
                              <a:srgbClr val="7030A0"/>
                            </a:solidFill>
                            <a:latin typeface="Cambria Math" panose="02040503050406030204" pitchFamily="18" charset="0"/>
                            <a:ea typeface="Verdana" panose="020B0604030504040204" pitchFamily="34" charset="0"/>
                          </a:rPr>
                        </m:ctrlPr>
                      </m:sSubSupPr>
                      <m:e>
                        <m:r>
                          <a:rPr lang="fr-FR" sz="1500" b="1" i="1" smtClean="0">
                            <a:solidFill>
                              <a:srgbClr val="7030A0"/>
                            </a:solidFill>
                            <a:latin typeface="Cambria Math" panose="02040503050406030204" pitchFamily="18" charset="0"/>
                            <a:ea typeface="Verdana" panose="020B0604030504040204" pitchFamily="34" charset="0"/>
                          </a:rPr>
                          <m:t>𝒅</m:t>
                        </m:r>
                      </m:e>
                      <m:sub>
                        <m:r>
                          <a:rPr lang="fr-FR" sz="1500" b="1" i="0" smtClean="0">
                            <a:solidFill>
                              <a:srgbClr val="7030A0"/>
                            </a:solidFill>
                            <a:latin typeface="Cambria Math" panose="02040503050406030204" pitchFamily="18" charset="0"/>
                            <a:ea typeface="Verdana" panose="020B0604030504040204" pitchFamily="34" charset="0"/>
                          </a:rPr>
                          <m:t>𝐦𝐚𝐱</m:t>
                        </m:r>
                      </m:sub>
                      <m:sup>
                        <m:r>
                          <a:rPr lang="fr-FR" sz="1500" b="1" i="1" smtClean="0">
                            <a:solidFill>
                              <a:srgbClr val="7030A0"/>
                            </a:solidFill>
                            <a:latin typeface="Cambria Math" panose="02040503050406030204" pitchFamily="18" charset="0"/>
                            <a:ea typeface="Verdana" panose="020B0604030504040204" pitchFamily="34" charset="0"/>
                          </a:rPr>
                          <m:t>𝟐</m:t>
                        </m:r>
                      </m:sup>
                    </m:sSubSup>
                  </m:oMath>
                </m:oMathPara>
              </a14:m>
              <a:endParaRPr lang="en-GB" sz="1500" b="1" dirty="0">
                <a:latin typeface="Verdana" panose="020B0604030504040204" pitchFamily="34" charset="0"/>
                <a:ea typeface="Verdana" panose="020B0604030504040204" pitchFamily="34" charset="0"/>
              </a:endParaRPr>
            </a:p>
          </dgm:t>
        </dgm:pt>
      </mc:Choice>
      <mc:Fallback xmlns="">
        <dgm:pt modelId="{06B00489-A106-451D-B51A-4C86F97F91EA}">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kNN</a:t>
              </a:r>
            </a:p>
            <a:p>
              <a:r>
                <a:rPr lang="fr-FR" sz="1500" b="1" i="0">
                  <a:solidFill>
                    <a:srgbClr val="7030A0"/>
                  </a:solidFill>
                  <a:latin typeface="Cambria Math" panose="02040503050406030204" pitchFamily="18" charset="0"/>
                  <a:ea typeface="Verdana" panose="020B0604030504040204" pitchFamily="34" charset="0"/>
                </a:rPr>
                <a:t>𝒌_𝐦𝐚𝐱, 𝒅_𝐦𝐚𝐱^𝟐</a:t>
              </a:r>
              <a:endParaRPr lang="en-GB" sz="1500" b="1" dirty="0">
                <a:latin typeface="Verdana" panose="020B0604030504040204" pitchFamily="34" charset="0"/>
                <a:ea typeface="Verdana" panose="020B0604030504040204" pitchFamily="34" charset="0"/>
              </a:endParaRPr>
            </a:p>
          </dgm:t>
        </dgm:pt>
      </mc:Fallback>
    </mc:AlternateConten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rgbClr val="00B0F0"/>
        </a:solidFill>
      </dgm:spPr>
      <dgm:t>
        <a:bodyPr/>
        <a:lstStyle/>
        <a:p>
          <a:r>
            <a:rPr lang="fr-FR" sz="1500" dirty="0">
              <a:latin typeface="Verdana" panose="020B0604030504040204" pitchFamily="34" charset="0"/>
              <a:ea typeface="Verdana" panose="020B0604030504040204" pitchFamily="34" charset="0"/>
            </a:rPr>
            <a:t>GNN </a:t>
          </a:r>
          <a:r>
            <a:rPr lang="fr-FR" sz="1500" dirty="0" err="1">
              <a:latin typeface="Verdana" panose="020B0604030504040204" pitchFamily="34" charset="0"/>
              <a:ea typeface="Verdana" panose="020B0604030504040204" pitchFamily="34" charset="0"/>
            </a:rPr>
            <a:t>edge</a:t>
          </a:r>
          <a:r>
            <a:rPr lang="fr-FR" sz="1500" dirty="0">
              <a:latin typeface="Verdana" panose="020B0604030504040204" pitchFamily="34" charset="0"/>
              <a:ea typeface="Verdana" panose="020B0604030504040204" pitchFamily="34" charset="0"/>
            </a:rPr>
            <a:t> classifier</a:t>
          </a:r>
          <a:endParaRPr lang="en-GB" sz="1500" dirty="0">
            <a:latin typeface="Verdana" panose="020B0604030504040204" pitchFamily="34" charset="0"/>
            <a:ea typeface="Verdana" panose="020B0604030504040204" pitchFamily="34" charset="0"/>
          </a:endParaRP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FE5C964E-B6EB-4C8C-99BE-9DF08404DC2F}">
          <dgm:prSet phldrT="[Text]" custT="1"/>
          <dgm:spPr>
            <a:solidFill>
              <a:srgbClr val="00B0F0"/>
            </a:solidFill>
          </dgm:spPr>
          <dgm:t>
            <a:bodyPr/>
            <a:lstStyle/>
            <a:p>
              <a:r>
                <a:rPr lang="en-GB" sz="1500" dirty="0">
                  <a:latin typeface="Verdana" panose="020B0604030504040204" pitchFamily="34" charset="0"/>
                  <a:ea typeface="Verdana" panose="020B0604030504040204" pitchFamily="34" charset="0"/>
                </a:rPr>
                <a:t>Filter edges </a:t>
              </a:r>
              <a14:m>
                <m:oMath xmlns:m="http://schemas.openxmlformats.org/officeDocument/2006/math">
                  <m:sSub>
                    <m:sSubPr>
                      <m:ctrlPr>
                        <a:rPr lang="fr-FR" sz="1500" b="1" i="1" smtClean="0">
                          <a:solidFill>
                            <a:srgbClr val="7030A0"/>
                          </a:solidFill>
                          <a:latin typeface="Cambria Math" panose="02040503050406030204" pitchFamily="18" charset="0"/>
                        </a:rPr>
                      </m:ctrlPr>
                    </m:sSubPr>
                    <m:e>
                      <m:r>
                        <a:rPr lang="fr-FR" sz="1500" b="1" i="1" smtClean="0">
                          <a:solidFill>
                            <a:srgbClr val="7030A0"/>
                          </a:solidFill>
                          <a:latin typeface="Cambria Math" panose="02040503050406030204" pitchFamily="18" charset="0"/>
                        </a:rPr>
                        <m:t>𝒔</m:t>
                      </m:r>
                    </m:e>
                    <m:sub>
                      <m:r>
                        <a:rPr lang="fr-FR" sz="1500" b="1" i="0" smtClean="0">
                          <a:solidFill>
                            <a:srgbClr val="7030A0"/>
                          </a:solidFill>
                          <a:latin typeface="Cambria Math" panose="02040503050406030204" pitchFamily="18" charset="0"/>
                        </a:rPr>
                        <m:t>𝐞𝐝𝐠𝐞</m:t>
                      </m:r>
                      <m:r>
                        <a:rPr lang="fr-FR" sz="1500" b="1" i="0" smtClean="0">
                          <a:solidFill>
                            <a:srgbClr val="7030A0"/>
                          </a:solidFill>
                          <a:latin typeface="Cambria Math" panose="02040503050406030204" pitchFamily="18" charset="0"/>
                        </a:rPr>
                        <m:t>,</m:t>
                      </m:r>
                      <m:r>
                        <a:rPr lang="fr-FR" sz="1500" b="1" i="0" smtClean="0">
                          <a:solidFill>
                            <a:srgbClr val="7030A0"/>
                          </a:solidFill>
                          <a:latin typeface="Cambria Math" panose="02040503050406030204" pitchFamily="18" charset="0"/>
                        </a:rPr>
                        <m:t>𝐦𝐢𝐧</m:t>
                      </m:r>
                    </m:sub>
                  </m:sSub>
                </m:oMath>
              </a14:m>
              <a:endParaRPr lang="en-GB" sz="1500" b="1" dirty="0">
                <a:latin typeface="Verdana" panose="020B0604030504040204" pitchFamily="34" charset="0"/>
                <a:ea typeface="Verdana" panose="020B0604030504040204" pitchFamily="34" charset="0"/>
              </a:endParaRPr>
            </a:p>
          </dgm:t>
        </dgm:pt>
      </mc:Choice>
      <mc:Fallback xmlns="">
        <dgm:pt modelId="{FE5C964E-B6EB-4C8C-99BE-9DF08404DC2F}">
          <dgm:prSet phldrT="[Text]" custT="1"/>
          <dgm:spPr>
            <a:solidFill>
              <a:srgbClr val="00B0F0"/>
            </a:solidFill>
          </dgm:spPr>
          <dgm:t>
            <a:bodyPr/>
            <a:lstStyle/>
            <a:p>
              <a:r>
                <a:rPr lang="en-GB" sz="1500" dirty="0">
                  <a:latin typeface="Verdana" panose="020B0604030504040204" pitchFamily="34" charset="0"/>
                  <a:ea typeface="Verdana" panose="020B0604030504040204" pitchFamily="34" charset="0"/>
                </a:rPr>
                <a:t>Filter edges </a:t>
              </a:r>
              <a:r>
                <a:rPr lang="fr-FR" sz="1500" b="1" i="0">
                  <a:solidFill>
                    <a:srgbClr val="7030A0"/>
                  </a:solidFill>
                  <a:latin typeface="Cambria Math" panose="02040503050406030204" pitchFamily="18" charset="0"/>
                </a:rPr>
                <a:t>𝒔_(𝐞𝐝𝐠𝐞,𝐦𝐢𝐧)</a:t>
              </a:r>
              <a:endParaRPr lang="en-GB" sz="1500" b="1" dirty="0">
                <a:latin typeface="Verdana" panose="020B0604030504040204" pitchFamily="34" charset="0"/>
                <a:ea typeface="Verdana" panose="020B0604030504040204" pitchFamily="34" charset="0"/>
              </a:endParaRPr>
            </a:p>
          </dgm:t>
        </dgm:pt>
      </mc:Fallback>
    </mc:AlternateConten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F7DBD49A-2D29-439C-AC41-1EC725A5E679}">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Build triplets</a:t>
          </a:r>
        </a:p>
      </dgm:t>
    </dgm:pt>
    <dgm:pt modelId="{2DA78B23-98F3-4FBA-9D52-4F368B15C836}" type="par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7510B225-7A4D-4CAF-999B-FC64BEEB5771}" type="sibTrans" cxnId="{E6127DD7-FE38-494C-B5CD-9EFF9B95E2C8}">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AD73EDE8-8ABB-4204-B0A4-0B812B15B1EF}">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Filter triplets </a:t>
              </a:r>
              <a14:m>
                <m:oMath xmlns:m="http://schemas.openxmlformats.org/officeDocument/2006/math">
                  <m:sSub>
                    <m:sSubPr>
                      <m:ctrlPr>
                        <a:rPr lang="fr-FR" sz="1500" b="1" i="1" smtClean="0">
                          <a:solidFill>
                            <a:srgbClr val="7030A0"/>
                          </a:solidFill>
                          <a:latin typeface="Cambria Math" panose="02040503050406030204" pitchFamily="18" charset="0"/>
                        </a:rPr>
                      </m:ctrlPr>
                    </m:sSubPr>
                    <m:e>
                      <m:r>
                        <a:rPr lang="fr-FR" sz="1500" b="1" i="1" smtClean="0">
                          <a:solidFill>
                            <a:srgbClr val="7030A0"/>
                          </a:solidFill>
                          <a:latin typeface="Cambria Math" panose="02040503050406030204" pitchFamily="18" charset="0"/>
                        </a:rPr>
                        <m:t>𝒔</m:t>
                      </m:r>
                    </m:e>
                    <m:sub>
                      <m:r>
                        <a:rPr lang="fr-FR" sz="1500" b="1" i="0" smtClean="0">
                          <a:solidFill>
                            <a:srgbClr val="7030A0"/>
                          </a:solidFill>
                          <a:latin typeface="Cambria Math" panose="02040503050406030204" pitchFamily="18" charset="0"/>
                        </a:rPr>
                        <m:t>𝐭𝐫𝐢𝐩𝐥𝐞𝐭</m:t>
                      </m:r>
                      <m:r>
                        <a:rPr lang="fr-FR" sz="1500" b="1" i="0" smtClean="0">
                          <a:solidFill>
                            <a:srgbClr val="7030A0"/>
                          </a:solidFill>
                          <a:latin typeface="Cambria Math" panose="02040503050406030204" pitchFamily="18" charset="0"/>
                        </a:rPr>
                        <m:t>,</m:t>
                      </m:r>
                      <m:r>
                        <a:rPr lang="fr-FR" sz="1500" b="1" i="0" smtClean="0">
                          <a:solidFill>
                            <a:srgbClr val="7030A0"/>
                          </a:solidFill>
                          <a:latin typeface="Cambria Math" panose="02040503050406030204" pitchFamily="18" charset="0"/>
                        </a:rPr>
                        <m:t>𝐦𝐢𝐧</m:t>
                      </m:r>
                    </m:sub>
                  </m:sSub>
                </m:oMath>
              </a14:m>
              <a:endParaRPr lang="en-GB" sz="1500" b="1" dirty="0">
                <a:latin typeface="Verdana" panose="020B0604030504040204" pitchFamily="34" charset="0"/>
                <a:ea typeface="Verdana" panose="020B0604030504040204" pitchFamily="34" charset="0"/>
              </a:endParaRPr>
            </a:p>
          </dgm:t>
        </dgm:pt>
      </mc:Choice>
      <mc:Fallback xmlns="">
        <dgm:pt modelId="{AD73EDE8-8ABB-4204-B0A4-0B812B15B1EF}">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Filter triplets </a:t>
              </a:r>
              <a:r>
                <a:rPr lang="fr-FR" sz="1500" b="1" i="0">
                  <a:solidFill>
                    <a:srgbClr val="7030A0"/>
                  </a:solidFill>
                  <a:latin typeface="Cambria Math" panose="02040503050406030204" pitchFamily="18" charset="0"/>
                </a:rPr>
                <a:t>𝒔_(𝐭𝐫𝐢𝐩𝐥𝐞𝐭,𝐦𝐢𝐧)</a:t>
              </a:r>
              <a:endParaRPr lang="en-GB" sz="1500" b="1" dirty="0">
                <a:latin typeface="Verdana" panose="020B0604030504040204" pitchFamily="34" charset="0"/>
                <a:ea typeface="Verdana" panose="020B0604030504040204" pitchFamily="34" charset="0"/>
              </a:endParaRPr>
            </a:p>
          </dgm:t>
        </dgm:pt>
      </mc:Fallback>
    </mc:AlternateContent>
    <dgm:pt modelId="{34E8D5F8-F8C3-4E57-A984-CEF032BA6AE9}" type="par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663D49CE-BC69-4C99-AFC3-C10B6E718265}" type="sib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r>
            <a:rPr lang="en-GB" sz="1500" dirty="0">
              <a:latin typeface="Verdana" panose="020B0604030504040204" pitchFamily="34" charset="0"/>
              <a:ea typeface="Verdana" panose="020B0604030504040204" pitchFamily="34" charset="0"/>
            </a:rPr>
            <a:t>Build tracks</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1C48F07D-EE6A-4DEF-9B2D-D172DCF3B62E}">
      <dgm:prSet phldrT="[Text]" custT="1"/>
      <dgm:spPr>
        <a:solidFill>
          <a:srgbClr val="0070C0"/>
        </a:solidFill>
        <a:scene3d>
          <a:camera prst="orthographicFront"/>
          <a:lightRig rig="threePt" dir="t"/>
        </a:scene3d>
        <a:sp3d>
          <a:bevelT/>
        </a:sp3d>
      </dgm:spPr>
      <dgm:t>
        <a:bodyPr/>
        <a:lstStyle/>
        <a:p>
          <a:r>
            <a:rPr lang="en-GB" sz="1500" b="1" dirty="0">
              <a:effectLst/>
              <a:latin typeface="Verdana" panose="020B0604030504040204" pitchFamily="34" charset="0"/>
              <a:ea typeface="Verdana" panose="020B0604030504040204" pitchFamily="34" charset="0"/>
            </a:rPr>
            <a:t>Triplet classifier</a:t>
          </a:r>
        </a:p>
      </dgm:t>
    </dgm:pt>
    <dgm:pt modelId="{C44A5144-F051-416C-AC7C-06C93FC0EDEA}" type="parTrans" cxnId="{59E6B81F-3787-45C0-B1E0-3B85C80ACF5E}">
      <dgm:prSet/>
      <dgm:spPr/>
      <dgm:t>
        <a:bodyPr/>
        <a:lstStyle/>
        <a:p>
          <a:endParaRPr lang="en-GB"/>
        </a:p>
      </dgm:t>
    </dgm:pt>
    <dgm:pt modelId="{F5C5FADD-3D1C-4480-A7DD-BACFC07D3581}" type="sibTrans" cxnId="{59E6B81F-3787-45C0-B1E0-3B85C80ACF5E}">
      <dgm:prSet/>
      <dgm:spPr/>
      <dgm:t>
        <a:bodyPr/>
        <a:lstStyle/>
        <a:p>
          <a:endParaRPr lang="en-GB"/>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8" custLinFactY="-56026" custLinFactNeighborX="-6163" custLinFactNeighborY="-100000">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8"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8"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8"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DF58A217-0C8B-4716-9EEA-54B6D53DFE6C}" type="pres">
      <dgm:prSet presAssocID="{F7DBD49A-2D29-439C-AC41-1EC725A5E679}" presName="parTxOnly" presStyleLbl="node1" presStyleIdx="4" presStyleCnt="8" custLinFactY="-54286" custLinFactNeighborX="-10305" custLinFactNeighborY="-100000">
        <dgm:presLayoutVars>
          <dgm:bulletEnabled val="1"/>
        </dgm:presLayoutVars>
      </dgm:prSet>
      <dgm:spPr/>
    </dgm:pt>
    <dgm:pt modelId="{CD4E0B41-C5C9-4319-B537-C0F481492C23}" type="pres">
      <dgm:prSet presAssocID="{7510B225-7A4D-4CAF-999B-FC64BEEB5771}" presName="parSpace" presStyleCnt="0"/>
      <dgm:spPr/>
    </dgm:pt>
    <dgm:pt modelId="{E7F44839-BBBA-4E64-ADB6-91AF162FA797}" type="pres">
      <dgm:prSet presAssocID="{1C48F07D-EE6A-4DEF-9B2D-D172DCF3B62E}" presName="parTxOnly" presStyleLbl="node1" presStyleIdx="5" presStyleCnt="8" custLinFactY="-54286" custLinFactNeighborX="-10305" custLinFactNeighborY="-100000">
        <dgm:presLayoutVars>
          <dgm:bulletEnabled val="1"/>
        </dgm:presLayoutVars>
      </dgm:prSet>
      <dgm:spPr/>
    </dgm:pt>
    <dgm:pt modelId="{4E5DD9E3-B5B6-4961-B1EF-11EA4643CC2E}" type="pres">
      <dgm:prSet presAssocID="{F5C5FADD-3D1C-4480-A7DD-BACFC07D3581}" presName="parSpace" presStyleCnt="0"/>
      <dgm:spPr/>
    </dgm:pt>
    <dgm:pt modelId="{34C7DE1B-DB81-42BB-8C47-F37215122FDC}" type="pres">
      <dgm:prSet presAssocID="{AD73EDE8-8ABB-4204-B0A4-0B812B15B1EF}" presName="parTxOnly" presStyleLbl="node1" presStyleIdx="6" presStyleCnt="8" custLinFactY="-53994" custLinFactNeighborX="-10269" custLinFactNeighborY="-100000">
        <dgm:presLayoutVars>
          <dgm:bulletEnabled val="1"/>
        </dgm:presLayoutVars>
      </dgm:prSet>
      <dgm:spPr/>
    </dgm:pt>
    <dgm:pt modelId="{E5C72965-8A47-4BC4-9E51-FD9A6CD0094F}" type="pres">
      <dgm:prSet presAssocID="{663D49CE-BC69-4C99-AFC3-C10B6E718265}" presName="parSpace" presStyleCnt="0"/>
      <dgm:spPr/>
    </dgm:pt>
    <dgm:pt modelId="{40D3FA49-E893-474C-8FD7-79226B80AE5E}" type="pres">
      <dgm:prSet presAssocID="{7E9BCB76-9984-4F04-9627-173DE9E2C63F}" presName="parTxOnly" presStyleLbl="node1" presStyleIdx="7" presStyleCnt="8"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59E6B81F-3787-45C0-B1E0-3B85C80ACF5E}" srcId="{8A066A9B-8FFC-437B-B4A0-3ACFFE1F1B5D}" destId="{1C48F07D-EE6A-4DEF-9B2D-D172DCF3B62E}" srcOrd="5" destOrd="0" parTransId="{C44A5144-F051-416C-AC7C-06C93FC0EDEA}" sibTransId="{F5C5FADD-3D1C-4480-A7DD-BACFC07D3581}"/>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DDF8BC7D-26D3-4011-8425-78F243FE9FCD}" type="presOf" srcId="{AD73EDE8-8ABB-4204-B0A4-0B812B15B1EF}" destId="{34C7DE1B-DB81-42BB-8C47-F37215122FD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E230883-9464-4C52-A2BA-B164B8526CEF}" type="presOf" srcId="{1C48F07D-EE6A-4DEF-9B2D-D172DCF3B62E}" destId="{E7F44839-BBBA-4E64-ADB6-91AF162FA797}"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7"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A77B0BB6-BBDD-4DDA-B454-49D73FD9735A}" srcId="{8A066A9B-8FFC-437B-B4A0-3ACFFE1F1B5D}" destId="{AD73EDE8-8ABB-4204-B0A4-0B812B15B1EF}" srcOrd="6" destOrd="0" parTransId="{34E8D5F8-F8C3-4E57-A984-CEF032BA6AE9}" sibTransId="{663D49CE-BC69-4C99-AFC3-C10B6E718265}"/>
    <dgm:cxn modelId="{C091FBC1-D9CA-4042-A3C8-8BA19CEA5A3A}" type="presOf" srcId="{7E9BCB76-9984-4F04-9627-173DE9E2C63F}" destId="{40D3FA49-E893-474C-8FD7-79226B80AE5E}" srcOrd="0" destOrd="0" presId="urn:microsoft.com/office/officeart/2005/8/layout/hChevron3"/>
    <dgm:cxn modelId="{E6127DD7-FE38-494C-B5CD-9EFF9B95E2C8}" srcId="{8A066A9B-8FFC-437B-B4A0-3ACFFE1F1B5D}" destId="{F7DBD49A-2D29-439C-AC41-1EC725A5E679}" srcOrd="4" destOrd="0" parTransId="{2DA78B23-98F3-4FBA-9D52-4F368B15C836}" sibTransId="{7510B225-7A4D-4CAF-999B-FC64BEEB5771}"/>
    <dgm:cxn modelId="{F1E63FF0-0A60-470F-94E1-7721AAB6442B}" type="presOf" srcId="{9851A489-17F9-413C-A54F-0D125F65080E}" destId="{17DBA0E7-5E0F-4472-98A2-13FACDD321A8}" srcOrd="0" destOrd="0" presId="urn:microsoft.com/office/officeart/2005/8/layout/hChevron3"/>
    <dgm:cxn modelId="{782DE2F7-A73B-4096-BB70-C501D696375E}" type="presOf" srcId="{F7DBD49A-2D29-439C-AC41-1EC725A5E679}" destId="{DF58A217-0C8B-4716-9EEA-54B6D53DFE6C}"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296CDC03-DDCA-479A-880F-0E574A22DA5E}" type="presParOf" srcId="{5D74BBF0-E604-4AD8-A670-EA44A410FAD8}" destId="{DF58A217-0C8B-4716-9EEA-54B6D53DFE6C}" srcOrd="8" destOrd="0" presId="urn:microsoft.com/office/officeart/2005/8/layout/hChevron3"/>
    <dgm:cxn modelId="{2C6090EE-B02B-413B-A1F5-97C317FC4280}" type="presParOf" srcId="{5D74BBF0-E604-4AD8-A670-EA44A410FAD8}" destId="{CD4E0B41-C5C9-4319-B537-C0F481492C23}" srcOrd="9" destOrd="0" presId="urn:microsoft.com/office/officeart/2005/8/layout/hChevron3"/>
    <dgm:cxn modelId="{923DEDFC-24C2-4920-B4B6-615981712BB0}" type="presParOf" srcId="{5D74BBF0-E604-4AD8-A670-EA44A410FAD8}" destId="{E7F44839-BBBA-4E64-ADB6-91AF162FA797}" srcOrd="10" destOrd="0" presId="urn:microsoft.com/office/officeart/2005/8/layout/hChevron3"/>
    <dgm:cxn modelId="{6BEBFC71-53DB-46A8-B059-B37D18377BA6}" type="presParOf" srcId="{5D74BBF0-E604-4AD8-A670-EA44A410FAD8}" destId="{4E5DD9E3-B5B6-4961-B1EF-11EA4643CC2E}" srcOrd="11" destOrd="0" presId="urn:microsoft.com/office/officeart/2005/8/layout/hChevron3"/>
    <dgm:cxn modelId="{EEFE1A72-C127-4D70-BFE1-EADF261D66E5}" type="presParOf" srcId="{5D74BBF0-E604-4AD8-A670-EA44A410FAD8}" destId="{34C7DE1B-DB81-42BB-8C47-F37215122FDC}" srcOrd="12" destOrd="0" presId="urn:microsoft.com/office/officeart/2005/8/layout/hChevron3"/>
    <dgm:cxn modelId="{3AE903DE-065F-4FE5-96C2-A431C4589D82}" type="presParOf" srcId="{5D74BBF0-E604-4AD8-A670-EA44A410FAD8}" destId="{E5C72965-8A47-4BC4-9E51-FD9A6CD0094F}" srcOrd="13" destOrd="0" presId="urn:microsoft.com/office/officeart/2005/8/layout/hChevron3"/>
    <dgm:cxn modelId="{E5196D64-56A1-4B29-9C7B-8DDF3278110F}" type="presParOf" srcId="{5D74BBF0-E604-4AD8-A670-EA44A410FAD8}" destId="{40D3FA49-E893-474C-8FD7-79226B80AE5E}"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Embedding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06B00489-A106-451D-B51A-4C86F97F91EA}">
      <dgm:prSet phldrT="[Text]" custT="1"/>
      <dgm:spPr>
        <a:blipFill>
          <a:blip xmlns:r="http://schemas.openxmlformats.org/officeDocument/2006/relationships" r:embed="rId1"/>
          <a:stretch>
            <a:fillRect/>
          </a:stretch>
        </a:blipFill>
      </dgm:spPr>
      <dgm:t>
        <a:bodyPr/>
        <a:lstStyle/>
        <a:p>
          <a:r>
            <a:rPr lang="en-GB">
              <a:noFill/>
            </a:rPr>
            <a:t> </a:t>
          </a:r>
        </a:p>
      </dgm:t>
    </dgm:p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rgbClr val="00B0F0"/>
        </a:solidFill>
      </dgm:spPr>
      <dgm:t>
        <a:bodyPr/>
        <a:lstStyle/>
        <a:p>
          <a:r>
            <a:rPr lang="fr-FR" sz="1500" dirty="0">
              <a:latin typeface="Verdana" panose="020B0604030504040204" pitchFamily="34" charset="0"/>
              <a:ea typeface="Verdana" panose="020B0604030504040204" pitchFamily="34" charset="0"/>
            </a:rPr>
            <a:t>GNN </a:t>
          </a:r>
          <a:r>
            <a:rPr lang="fr-FR" sz="1500" dirty="0" err="1">
              <a:latin typeface="Verdana" panose="020B0604030504040204" pitchFamily="34" charset="0"/>
              <a:ea typeface="Verdana" panose="020B0604030504040204" pitchFamily="34" charset="0"/>
            </a:rPr>
            <a:t>edge</a:t>
          </a:r>
          <a:r>
            <a:rPr lang="fr-FR" sz="1500" dirty="0">
              <a:latin typeface="Verdana" panose="020B0604030504040204" pitchFamily="34" charset="0"/>
              <a:ea typeface="Verdana" panose="020B0604030504040204" pitchFamily="34" charset="0"/>
            </a:rPr>
            <a:t> classifier</a:t>
          </a:r>
          <a:endParaRPr lang="en-GB" sz="1500" dirty="0">
            <a:latin typeface="Verdana" panose="020B0604030504040204" pitchFamily="34" charset="0"/>
            <a:ea typeface="Verdana" panose="020B0604030504040204" pitchFamily="34" charset="0"/>
          </a:endParaRP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FE5C964E-B6EB-4C8C-99BE-9DF08404DC2F}">
      <dgm:prSet phldrT="[Text]" custT="1"/>
      <dgm:spPr>
        <a:blipFill>
          <a:blip xmlns:r="http://schemas.openxmlformats.org/officeDocument/2006/relationships" r:embed="rId2"/>
          <a:stretch>
            <a:fillRect t="-5785" b="-4132"/>
          </a:stretch>
        </a:blipFill>
      </dgm:spPr>
      <dgm:t>
        <a:bodyPr/>
        <a:lstStyle/>
        <a:p>
          <a:r>
            <a:rPr lang="en-GB">
              <a:noFill/>
            </a:rPr>
            <a:t> </a:t>
          </a:r>
        </a:p>
      </dgm:t>
    </dgm:p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F7DBD49A-2D29-439C-AC41-1EC725A5E679}">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Build triplets</a:t>
          </a:r>
        </a:p>
      </dgm:t>
    </dgm:pt>
    <dgm:pt modelId="{2DA78B23-98F3-4FBA-9D52-4F368B15C836}" type="par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7510B225-7A4D-4CAF-999B-FC64BEEB5771}" type="sib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AD73EDE8-8ABB-4204-B0A4-0B812B15B1EF}">
      <dgm:prSet phldrT="[Text]" custT="1"/>
      <dgm:spPr>
        <a:blipFill>
          <a:blip xmlns:r="http://schemas.openxmlformats.org/officeDocument/2006/relationships" r:embed="rId3"/>
          <a:stretch>
            <a:fillRect t="-4959" b="-4132"/>
          </a:stretch>
        </a:blipFill>
      </dgm:spPr>
      <dgm:t>
        <a:bodyPr/>
        <a:lstStyle/>
        <a:p>
          <a:r>
            <a:rPr lang="en-GB">
              <a:noFill/>
            </a:rPr>
            <a:t> </a:t>
          </a:r>
        </a:p>
      </dgm:t>
    </dgm:pt>
    <dgm:pt modelId="{34E8D5F8-F8C3-4E57-A984-CEF032BA6AE9}" type="par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663D49CE-BC69-4C99-AFC3-C10B6E718265}" type="sib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r>
            <a:rPr lang="en-GB" sz="1500" dirty="0">
              <a:latin typeface="Verdana" panose="020B0604030504040204" pitchFamily="34" charset="0"/>
              <a:ea typeface="Verdana" panose="020B0604030504040204" pitchFamily="34" charset="0"/>
            </a:rPr>
            <a:t>Build tracks</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1C48F07D-EE6A-4DEF-9B2D-D172DCF3B62E}">
      <dgm:prSet phldrT="[Text]" custT="1"/>
      <dgm:spPr>
        <a:solidFill>
          <a:srgbClr val="0070C0"/>
        </a:solidFill>
        <a:scene3d>
          <a:camera prst="orthographicFront"/>
          <a:lightRig rig="threePt" dir="t"/>
        </a:scene3d>
        <a:sp3d>
          <a:bevelT/>
        </a:sp3d>
      </dgm:spPr>
      <dgm:t>
        <a:bodyPr/>
        <a:lstStyle/>
        <a:p>
          <a:r>
            <a:rPr lang="en-GB" sz="1500" b="1" dirty="0">
              <a:effectLst/>
              <a:latin typeface="Verdana" panose="020B0604030504040204" pitchFamily="34" charset="0"/>
              <a:ea typeface="Verdana" panose="020B0604030504040204" pitchFamily="34" charset="0"/>
            </a:rPr>
            <a:t>Triplet classifier</a:t>
          </a:r>
        </a:p>
      </dgm:t>
    </dgm:pt>
    <dgm:pt modelId="{C44A5144-F051-416C-AC7C-06C93FC0EDEA}" type="parTrans" cxnId="{59E6B81F-3787-45C0-B1E0-3B85C80ACF5E}">
      <dgm:prSet/>
      <dgm:spPr/>
      <dgm:t>
        <a:bodyPr/>
        <a:lstStyle/>
        <a:p>
          <a:endParaRPr lang="en-GB"/>
        </a:p>
      </dgm:t>
    </dgm:pt>
    <dgm:pt modelId="{F5C5FADD-3D1C-4480-A7DD-BACFC07D3581}" type="sibTrans" cxnId="{59E6B81F-3787-45C0-B1E0-3B85C80ACF5E}">
      <dgm:prSet/>
      <dgm:spPr/>
      <dgm:t>
        <a:bodyPr/>
        <a:lstStyle/>
        <a:p>
          <a:endParaRPr lang="en-GB"/>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8" custLinFactY="-56026" custLinFactNeighborX="-6163" custLinFactNeighborY="-100000">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8"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8"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8"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DF58A217-0C8B-4716-9EEA-54B6D53DFE6C}" type="pres">
      <dgm:prSet presAssocID="{F7DBD49A-2D29-439C-AC41-1EC725A5E679}" presName="parTxOnly" presStyleLbl="node1" presStyleIdx="4" presStyleCnt="8" custLinFactY="-54286" custLinFactNeighborX="-10305" custLinFactNeighborY="-100000">
        <dgm:presLayoutVars>
          <dgm:bulletEnabled val="1"/>
        </dgm:presLayoutVars>
      </dgm:prSet>
      <dgm:spPr/>
    </dgm:pt>
    <dgm:pt modelId="{CD4E0B41-C5C9-4319-B537-C0F481492C23}" type="pres">
      <dgm:prSet presAssocID="{7510B225-7A4D-4CAF-999B-FC64BEEB5771}" presName="parSpace" presStyleCnt="0"/>
      <dgm:spPr/>
    </dgm:pt>
    <dgm:pt modelId="{E7F44839-BBBA-4E64-ADB6-91AF162FA797}" type="pres">
      <dgm:prSet presAssocID="{1C48F07D-EE6A-4DEF-9B2D-D172DCF3B62E}" presName="parTxOnly" presStyleLbl="node1" presStyleIdx="5" presStyleCnt="8" custLinFactY="-54286" custLinFactNeighborX="-10305" custLinFactNeighborY="-100000">
        <dgm:presLayoutVars>
          <dgm:bulletEnabled val="1"/>
        </dgm:presLayoutVars>
      </dgm:prSet>
      <dgm:spPr/>
    </dgm:pt>
    <dgm:pt modelId="{4E5DD9E3-B5B6-4961-B1EF-11EA4643CC2E}" type="pres">
      <dgm:prSet presAssocID="{F5C5FADD-3D1C-4480-A7DD-BACFC07D3581}" presName="parSpace" presStyleCnt="0"/>
      <dgm:spPr/>
    </dgm:pt>
    <dgm:pt modelId="{34C7DE1B-DB81-42BB-8C47-F37215122FDC}" type="pres">
      <dgm:prSet presAssocID="{AD73EDE8-8ABB-4204-B0A4-0B812B15B1EF}" presName="parTxOnly" presStyleLbl="node1" presStyleIdx="6" presStyleCnt="8" custLinFactY="-53994" custLinFactNeighborX="-10269" custLinFactNeighborY="-100000">
        <dgm:presLayoutVars>
          <dgm:bulletEnabled val="1"/>
        </dgm:presLayoutVars>
      </dgm:prSet>
      <dgm:spPr/>
    </dgm:pt>
    <dgm:pt modelId="{E5C72965-8A47-4BC4-9E51-FD9A6CD0094F}" type="pres">
      <dgm:prSet presAssocID="{663D49CE-BC69-4C99-AFC3-C10B6E718265}" presName="parSpace" presStyleCnt="0"/>
      <dgm:spPr/>
    </dgm:pt>
    <dgm:pt modelId="{40D3FA49-E893-474C-8FD7-79226B80AE5E}" type="pres">
      <dgm:prSet presAssocID="{7E9BCB76-9984-4F04-9627-173DE9E2C63F}" presName="parTxOnly" presStyleLbl="node1" presStyleIdx="7" presStyleCnt="8"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59E6B81F-3787-45C0-B1E0-3B85C80ACF5E}" srcId="{8A066A9B-8FFC-437B-B4A0-3ACFFE1F1B5D}" destId="{1C48F07D-EE6A-4DEF-9B2D-D172DCF3B62E}" srcOrd="5" destOrd="0" parTransId="{C44A5144-F051-416C-AC7C-06C93FC0EDEA}" sibTransId="{F5C5FADD-3D1C-4480-A7DD-BACFC07D3581}"/>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DDF8BC7D-26D3-4011-8425-78F243FE9FCD}" type="presOf" srcId="{AD73EDE8-8ABB-4204-B0A4-0B812B15B1EF}" destId="{34C7DE1B-DB81-42BB-8C47-F37215122FD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E230883-9464-4C52-A2BA-B164B8526CEF}" type="presOf" srcId="{1C48F07D-EE6A-4DEF-9B2D-D172DCF3B62E}" destId="{E7F44839-BBBA-4E64-ADB6-91AF162FA797}"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7"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A77B0BB6-BBDD-4DDA-B454-49D73FD9735A}" srcId="{8A066A9B-8FFC-437B-B4A0-3ACFFE1F1B5D}" destId="{AD73EDE8-8ABB-4204-B0A4-0B812B15B1EF}" srcOrd="6" destOrd="0" parTransId="{34E8D5F8-F8C3-4E57-A984-CEF032BA6AE9}" sibTransId="{663D49CE-BC69-4C99-AFC3-C10B6E718265}"/>
    <dgm:cxn modelId="{C091FBC1-D9CA-4042-A3C8-8BA19CEA5A3A}" type="presOf" srcId="{7E9BCB76-9984-4F04-9627-173DE9E2C63F}" destId="{40D3FA49-E893-474C-8FD7-79226B80AE5E}" srcOrd="0" destOrd="0" presId="urn:microsoft.com/office/officeart/2005/8/layout/hChevron3"/>
    <dgm:cxn modelId="{E6127DD7-FE38-494C-B5CD-9EFF9B95E2C8}" srcId="{8A066A9B-8FFC-437B-B4A0-3ACFFE1F1B5D}" destId="{F7DBD49A-2D29-439C-AC41-1EC725A5E679}" srcOrd="4" destOrd="0" parTransId="{2DA78B23-98F3-4FBA-9D52-4F368B15C836}" sibTransId="{7510B225-7A4D-4CAF-999B-FC64BEEB5771}"/>
    <dgm:cxn modelId="{F1E63FF0-0A60-470F-94E1-7721AAB6442B}" type="presOf" srcId="{9851A489-17F9-413C-A54F-0D125F65080E}" destId="{17DBA0E7-5E0F-4472-98A2-13FACDD321A8}" srcOrd="0" destOrd="0" presId="urn:microsoft.com/office/officeart/2005/8/layout/hChevron3"/>
    <dgm:cxn modelId="{782DE2F7-A73B-4096-BB70-C501D696375E}" type="presOf" srcId="{F7DBD49A-2D29-439C-AC41-1EC725A5E679}" destId="{DF58A217-0C8B-4716-9EEA-54B6D53DFE6C}"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296CDC03-DDCA-479A-880F-0E574A22DA5E}" type="presParOf" srcId="{5D74BBF0-E604-4AD8-A670-EA44A410FAD8}" destId="{DF58A217-0C8B-4716-9EEA-54B6D53DFE6C}" srcOrd="8" destOrd="0" presId="urn:microsoft.com/office/officeart/2005/8/layout/hChevron3"/>
    <dgm:cxn modelId="{2C6090EE-B02B-413B-A1F5-97C317FC4280}" type="presParOf" srcId="{5D74BBF0-E604-4AD8-A670-EA44A410FAD8}" destId="{CD4E0B41-C5C9-4319-B537-C0F481492C23}" srcOrd="9" destOrd="0" presId="urn:microsoft.com/office/officeart/2005/8/layout/hChevron3"/>
    <dgm:cxn modelId="{923DEDFC-24C2-4920-B4B6-615981712BB0}" type="presParOf" srcId="{5D74BBF0-E604-4AD8-A670-EA44A410FAD8}" destId="{E7F44839-BBBA-4E64-ADB6-91AF162FA797}" srcOrd="10" destOrd="0" presId="urn:microsoft.com/office/officeart/2005/8/layout/hChevron3"/>
    <dgm:cxn modelId="{6BEBFC71-53DB-46A8-B059-B37D18377BA6}" type="presParOf" srcId="{5D74BBF0-E604-4AD8-A670-EA44A410FAD8}" destId="{4E5DD9E3-B5B6-4961-B1EF-11EA4643CC2E}" srcOrd="11" destOrd="0" presId="urn:microsoft.com/office/officeart/2005/8/layout/hChevron3"/>
    <dgm:cxn modelId="{EEFE1A72-C127-4D70-BFE1-EADF261D66E5}" type="presParOf" srcId="{5D74BBF0-E604-4AD8-A670-EA44A410FAD8}" destId="{34C7DE1B-DB81-42BB-8C47-F37215122FDC}" srcOrd="12" destOrd="0" presId="urn:microsoft.com/office/officeart/2005/8/layout/hChevron3"/>
    <dgm:cxn modelId="{3AE903DE-065F-4FE5-96C2-A431C4589D82}" type="presParOf" srcId="{5D74BBF0-E604-4AD8-A670-EA44A410FAD8}" destId="{E5C72965-8A47-4BC4-9E51-FD9A6CD0094F}" srcOrd="13" destOrd="0" presId="urn:microsoft.com/office/officeart/2005/8/layout/hChevron3"/>
    <dgm:cxn modelId="{E5196D64-56A1-4B29-9C7B-8DDF3278110F}" type="presParOf" srcId="{5D74BBF0-E604-4AD8-A670-EA44A410FAD8}" destId="{40D3FA49-E893-474C-8FD7-79226B80AE5E}"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066A9B-8FFC-437B-B4A0-3ACFFE1F1B5D}" type="doc">
      <dgm:prSet loTypeId="urn:microsoft.com/office/officeart/2005/8/layout/hChevron3" loCatId="process" qsTypeId="urn:microsoft.com/office/officeart/2005/8/quickstyle/simple1" qsCatId="simple" csTypeId="urn:microsoft.com/office/officeart/2005/8/colors/accent1_2" csCatId="accent1" phldr="1"/>
      <dgm:spPr/>
    </dgm:pt>
    <dgm:pt modelId="{9851A489-17F9-413C-A54F-0D125F65080E}">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Embedding Network</a:t>
          </a:r>
        </a:p>
      </dgm:t>
    </dgm:pt>
    <dgm:pt modelId="{20BCA958-FE6B-4593-9237-47DC93773ABD}" type="parTrans" cxnId="{2C4207A5-7DE5-4968-A446-3A7C788C3A6A}">
      <dgm:prSet/>
      <dgm:spPr/>
      <dgm:t>
        <a:bodyPr/>
        <a:lstStyle/>
        <a:p>
          <a:endParaRPr lang="en-GB">
            <a:latin typeface="Verdana" panose="020B0604030504040204" pitchFamily="34" charset="0"/>
            <a:ea typeface="Verdana" panose="020B0604030504040204" pitchFamily="34" charset="0"/>
          </a:endParaRPr>
        </a:p>
      </dgm:t>
    </dgm:pt>
    <dgm:pt modelId="{5DC7F9CE-4990-4A9A-9F15-5B88C347D192}" type="sibTrans" cxnId="{2C4207A5-7DE5-4968-A446-3A7C788C3A6A}">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06B00489-A106-451D-B51A-4C86F97F91EA}">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kNN</a:t>
              </a:r>
            </a:p>
            <a:p>
              <a:pPr/>
              <a14:m>
                <m:oMathPara xmlns:m="http://schemas.openxmlformats.org/officeDocument/2006/math">
                  <m:oMathParaPr>
                    <m:jc m:val="centerGroup"/>
                  </m:oMathParaPr>
                  <m:oMath xmlns:m="http://schemas.openxmlformats.org/officeDocument/2006/math">
                    <m:sSub>
                      <m:sSubPr>
                        <m:ctrlPr>
                          <a:rPr lang="fr-FR" sz="1500" b="1" i="1" smtClean="0">
                            <a:solidFill>
                              <a:srgbClr val="7030A0"/>
                            </a:solidFill>
                            <a:latin typeface="Cambria Math" panose="02040503050406030204" pitchFamily="18" charset="0"/>
                            <a:ea typeface="Verdana" panose="020B0604030504040204" pitchFamily="34" charset="0"/>
                          </a:rPr>
                        </m:ctrlPr>
                      </m:sSubPr>
                      <m:e>
                        <m:r>
                          <a:rPr lang="fr-FR" sz="1500" b="1" i="1" smtClean="0">
                            <a:solidFill>
                              <a:srgbClr val="7030A0"/>
                            </a:solidFill>
                            <a:latin typeface="Cambria Math" panose="02040503050406030204" pitchFamily="18" charset="0"/>
                            <a:ea typeface="Verdana" panose="020B0604030504040204" pitchFamily="34" charset="0"/>
                          </a:rPr>
                          <m:t>𝒌</m:t>
                        </m:r>
                      </m:e>
                      <m:sub>
                        <m:r>
                          <a:rPr lang="fr-FR" sz="1500" b="1" i="0" smtClean="0">
                            <a:solidFill>
                              <a:srgbClr val="7030A0"/>
                            </a:solidFill>
                            <a:latin typeface="Cambria Math" panose="02040503050406030204" pitchFamily="18" charset="0"/>
                            <a:ea typeface="Verdana" panose="020B0604030504040204" pitchFamily="34" charset="0"/>
                          </a:rPr>
                          <m:t>𝐦𝐚𝐱</m:t>
                        </m:r>
                      </m:sub>
                    </m:sSub>
                    <m:r>
                      <a:rPr lang="fr-FR" sz="1500" b="1" i="1" smtClean="0">
                        <a:solidFill>
                          <a:srgbClr val="7030A0"/>
                        </a:solidFill>
                        <a:latin typeface="Cambria Math" panose="02040503050406030204" pitchFamily="18" charset="0"/>
                        <a:ea typeface="Verdana" panose="020B0604030504040204" pitchFamily="34" charset="0"/>
                      </a:rPr>
                      <m:t>, </m:t>
                    </m:r>
                    <m:sSubSup>
                      <m:sSubSupPr>
                        <m:ctrlPr>
                          <a:rPr lang="fr-FR" sz="1500" b="1" i="1" smtClean="0">
                            <a:solidFill>
                              <a:srgbClr val="7030A0"/>
                            </a:solidFill>
                            <a:latin typeface="Cambria Math" panose="02040503050406030204" pitchFamily="18" charset="0"/>
                            <a:ea typeface="Verdana" panose="020B0604030504040204" pitchFamily="34" charset="0"/>
                          </a:rPr>
                        </m:ctrlPr>
                      </m:sSubSupPr>
                      <m:e>
                        <m:r>
                          <a:rPr lang="fr-FR" sz="1500" b="1" i="1" smtClean="0">
                            <a:solidFill>
                              <a:srgbClr val="7030A0"/>
                            </a:solidFill>
                            <a:latin typeface="Cambria Math" panose="02040503050406030204" pitchFamily="18" charset="0"/>
                            <a:ea typeface="Verdana" panose="020B0604030504040204" pitchFamily="34" charset="0"/>
                          </a:rPr>
                          <m:t>𝒅</m:t>
                        </m:r>
                      </m:e>
                      <m:sub>
                        <m:r>
                          <a:rPr lang="fr-FR" sz="1500" b="1" i="0" smtClean="0">
                            <a:solidFill>
                              <a:srgbClr val="7030A0"/>
                            </a:solidFill>
                            <a:latin typeface="Cambria Math" panose="02040503050406030204" pitchFamily="18" charset="0"/>
                            <a:ea typeface="Verdana" panose="020B0604030504040204" pitchFamily="34" charset="0"/>
                          </a:rPr>
                          <m:t>𝐦𝐚𝐱</m:t>
                        </m:r>
                      </m:sub>
                      <m:sup>
                        <m:r>
                          <a:rPr lang="fr-FR" sz="1500" b="1" i="1" smtClean="0">
                            <a:solidFill>
                              <a:srgbClr val="7030A0"/>
                            </a:solidFill>
                            <a:latin typeface="Cambria Math" panose="02040503050406030204" pitchFamily="18" charset="0"/>
                            <a:ea typeface="Verdana" panose="020B0604030504040204" pitchFamily="34" charset="0"/>
                          </a:rPr>
                          <m:t>𝟐</m:t>
                        </m:r>
                      </m:sup>
                    </m:sSubSup>
                  </m:oMath>
                </m:oMathPara>
              </a14:m>
              <a:endParaRPr lang="en-GB" sz="1500" b="1" dirty="0">
                <a:latin typeface="Verdana" panose="020B0604030504040204" pitchFamily="34" charset="0"/>
                <a:ea typeface="Verdana" panose="020B0604030504040204" pitchFamily="34" charset="0"/>
              </a:endParaRPr>
            </a:p>
          </dgm:t>
        </dgm:pt>
      </mc:Choice>
      <mc:Fallback xmlns="">
        <dgm:pt modelId="{06B00489-A106-451D-B51A-4C86F97F91EA}">
          <dgm:prSet phldrT="[Text]" custT="1"/>
          <dgm:spPr>
            <a:solidFill>
              <a:schemeClr val="accent2"/>
            </a:solidFill>
          </dgm:spPr>
          <dgm:t>
            <a:bodyPr/>
            <a:lstStyle/>
            <a:p>
              <a:r>
                <a:rPr lang="en-GB" sz="1500" dirty="0">
                  <a:latin typeface="Verdana" panose="020B0604030504040204" pitchFamily="34" charset="0"/>
                  <a:ea typeface="Verdana" panose="020B0604030504040204" pitchFamily="34" charset="0"/>
                </a:rPr>
                <a:t>kNN</a:t>
              </a:r>
            </a:p>
            <a:p>
              <a:r>
                <a:rPr lang="fr-FR" sz="1500" b="1" i="0">
                  <a:solidFill>
                    <a:srgbClr val="7030A0"/>
                  </a:solidFill>
                  <a:latin typeface="Cambria Math" panose="02040503050406030204" pitchFamily="18" charset="0"/>
                  <a:ea typeface="Verdana" panose="020B0604030504040204" pitchFamily="34" charset="0"/>
                </a:rPr>
                <a:t>𝒌_𝐦𝐚𝐱, 𝒅_𝐦𝐚𝐱^𝟐</a:t>
              </a:r>
              <a:endParaRPr lang="en-GB" sz="1500" b="1" dirty="0">
                <a:latin typeface="Verdana" panose="020B0604030504040204" pitchFamily="34" charset="0"/>
                <a:ea typeface="Verdana" panose="020B0604030504040204" pitchFamily="34" charset="0"/>
              </a:endParaRPr>
            </a:p>
          </dgm:t>
        </dgm:pt>
      </mc:Fallback>
    </mc:AlternateContent>
    <dgm:pt modelId="{AE21841E-3BB8-4012-AD0C-BD5753D71F5C}" type="par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72F25CB8-E2AB-44CC-A74F-6F88209DA319}" type="sibTrans" cxnId="{2BE71512-5F37-4BBE-ACCE-36EB8DA1A3FB}">
      <dgm:prSet/>
      <dgm:spPr/>
      <dgm:t>
        <a:bodyPr/>
        <a:lstStyle/>
        <a:p>
          <a:endParaRPr lang="en-GB">
            <a:latin typeface="Verdana" panose="020B0604030504040204" pitchFamily="34" charset="0"/>
            <a:ea typeface="Verdana" panose="020B0604030504040204" pitchFamily="34" charset="0"/>
          </a:endParaRPr>
        </a:p>
      </dgm:t>
    </dgm:pt>
    <dgm:pt modelId="{CDE30354-A289-425F-A130-32A68EE06514}">
      <dgm:prSet phldrT="[Text]" custT="1"/>
      <dgm:spPr>
        <a:solidFill>
          <a:srgbClr val="00B0F0"/>
        </a:solidFill>
      </dgm:spPr>
      <dgm:t>
        <a:bodyPr/>
        <a:lstStyle/>
        <a:p>
          <a:r>
            <a:rPr lang="fr-FR" sz="1500" dirty="0">
              <a:latin typeface="Verdana" panose="020B0604030504040204" pitchFamily="34" charset="0"/>
              <a:ea typeface="Verdana" panose="020B0604030504040204" pitchFamily="34" charset="0"/>
            </a:rPr>
            <a:t>GNN </a:t>
          </a:r>
          <a:r>
            <a:rPr lang="fr-FR" sz="1500" dirty="0" err="1">
              <a:latin typeface="Verdana" panose="020B0604030504040204" pitchFamily="34" charset="0"/>
              <a:ea typeface="Verdana" panose="020B0604030504040204" pitchFamily="34" charset="0"/>
            </a:rPr>
            <a:t>edge</a:t>
          </a:r>
          <a:r>
            <a:rPr lang="fr-FR" sz="1500" dirty="0">
              <a:latin typeface="Verdana" panose="020B0604030504040204" pitchFamily="34" charset="0"/>
              <a:ea typeface="Verdana" panose="020B0604030504040204" pitchFamily="34" charset="0"/>
            </a:rPr>
            <a:t> classifier</a:t>
          </a:r>
          <a:endParaRPr lang="en-GB" sz="1500" dirty="0">
            <a:latin typeface="Verdana" panose="020B0604030504040204" pitchFamily="34" charset="0"/>
            <a:ea typeface="Verdana" panose="020B0604030504040204" pitchFamily="34" charset="0"/>
          </a:endParaRPr>
        </a:p>
      </dgm:t>
    </dgm:pt>
    <dgm:pt modelId="{B07C8E37-4826-4CEB-9690-28299ECEB0FC}" type="parTrans" cxnId="{EDCAAE8F-1FA1-477E-831E-7D78BC21844F}">
      <dgm:prSet/>
      <dgm:spPr/>
      <dgm:t>
        <a:bodyPr/>
        <a:lstStyle/>
        <a:p>
          <a:endParaRPr lang="en-GB">
            <a:latin typeface="Verdana" panose="020B0604030504040204" pitchFamily="34" charset="0"/>
            <a:ea typeface="Verdana" panose="020B0604030504040204" pitchFamily="34" charset="0"/>
          </a:endParaRPr>
        </a:p>
      </dgm:t>
    </dgm:pt>
    <dgm:pt modelId="{9E114117-38D3-4771-B829-CAC4D43AC381}" type="sibTrans" cxnId="{EDCAAE8F-1FA1-477E-831E-7D78BC21844F}">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FE5C964E-B6EB-4C8C-99BE-9DF08404DC2F}">
          <dgm:prSet phldrT="[Text]" custT="1"/>
          <dgm:spPr>
            <a:solidFill>
              <a:srgbClr val="00B0F0"/>
            </a:solidFill>
          </dgm:spPr>
          <dgm:t>
            <a:bodyPr/>
            <a:lstStyle/>
            <a:p>
              <a:r>
                <a:rPr lang="en-GB" sz="1500" dirty="0">
                  <a:latin typeface="Verdana" panose="020B0604030504040204" pitchFamily="34" charset="0"/>
                  <a:ea typeface="Verdana" panose="020B0604030504040204" pitchFamily="34" charset="0"/>
                </a:rPr>
                <a:t>Filter edges </a:t>
              </a:r>
              <a14:m>
                <m:oMath xmlns:m="http://schemas.openxmlformats.org/officeDocument/2006/math">
                  <m:sSub>
                    <m:sSubPr>
                      <m:ctrlPr>
                        <a:rPr lang="fr-FR" sz="1500" b="1" i="1" smtClean="0">
                          <a:solidFill>
                            <a:srgbClr val="7030A0"/>
                          </a:solidFill>
                          <a:latin typeface="Cambria Math" panose="02040503050406030204" pitchFamily="18" charset="0"/>
                        </a:rPr>
                      </m:ctrlPr>
                    </m:sSubPr>
                    <m:e>
                      <m:r>
                        <a:rPr lang="fr-FR" sz="1500" b="1" i="1" smtClean="0">
                          <a:solidFill>
                            <a:srgbClr val="7030A0"/>
                          </a:solidFill>
                          <a:latin typeface="Cambria Math" panose="02040503050406030204" pitchFamily="18" charset="0"/>
                        </a:rPr>
                        <m:t>𝒔</m:t>
                      </m:r>
                    </m:e>
                    <m:sub>
                      <m:r>
                        <a:rPr lang="fr-FR" sz="1500" b="1" i="0" smtClean="0">
                          <a:solidFill>
                            <a:srgbClr val="7030A0"/>
                          </a:solidFill>
                          <a:latin typeface="Cambria Math" panose="02040503050406030204" pitchFamily="18" charset="0"/>
                        </a:rPr>
                        <m:t>𝐞𝐝𝐠𝐞</m:t>
                      </m:r>
                      <m:r>
                        <a:rPr lang="fr-FR" sz="1500" b="1" i="0" smtClean="0">
                          <a:solidFill>
                            <a:srgbClr val="7030A0"/>
                          </a:solidFill>
                          <a:latin typeface="Cambria Math" panose="02040503050406030204" pitchFamily="18" charset="0"/>
                        </a:rPr>
                        <m:t>,</m:t>
                      </m:r>
                      <m:r>
                        <a:rPr lang="fr-FR" sz="1500" b="1" i="0" smtClean="0">
                          <a:solidFill>
                            <a:srgbClr val="7030A0"/>
                          </a:solidFill>
                          <a:latin typeface="Cambria Math" panose="02040503050406030204" pitchFamily="18" charset="0"/>
                        </a:rPr>
                        <m:t>𝐦𝐢𝐧</m:t>
                      </m:r>
                    </m:sub>
                  </m:sSub>
                </m:oMath>
              </a14:m>
              <a:endParaRPr lang="en-GB" sz="1500" b="1" dirty="0">
                <a:latin typeface="Verdana" panose="020B0604030504040204" pitchFamily="34" charset="0"/>
                <a:ea typeface="Verdana" panose="020B0604030504040204" pitchFamily="34" charset="0"/>
              </a:endParaRPr>
            </a:p>
          </dgm:t>
        </dgm:pt>
      </mc:Choice>
      <mc:Fallback xmlns="">
        <dgm:pt modelId="{FE5C964E-B6EB-4C8C-99BE-9DF08404DC2F}">
          <dgm:prSet phldrT="[Text]" custT="1"/>
          <dgm:spPr>
            <a:solidFill>
              <a:srgbClr val="00B0F0"/>
            </a:solidFill>
          </dgm:spPr>
          <dgm:t>
            <a:bodyPr/>
            <a:lstStyle/>
            <a:p>
              <a:r>
                <a:rPr lang="en-GB" sz="1500" dirty="0">
                  <a:latin typeface="Verdana" panose="020B0604030504040204" pitchFamily="34" charset="0"/>
                  <a:ea typeface="Verdana" panose="020B0604030504040204" pitchFamily="34" charset="0"/>
                </a:rPr>
                <a:t>Filter edges </a:t>
              </a:r>
              <a:r>
                <a:rPr lang="fr-FR" sz="1500" b="1" i="0">
                  <a:solidFill>
                    <a:srgbClr val="7030A0"/>
                  </a:solidFill>
                  <a:latin typeface="Cambria Math" panose="02040503050406030204" pitchFamily="18" charset="0"/>
                </a:rPr>
                <a:t>𝒔_(𝐞𝐝𝐠𝐞,𝐦𝐢𝐧)</a:t>
              </a:r>
              <a:endParaRPr lang="en-GB" sz="1500" b="1" dirty="0">
                <a:latin typeface="Verdana" panose="020B0604030504040204" pitchFamily="34" charset="0"/>
                <a:ea typeface="Verdana" panose="020B0604030504040204" pitchFamily="34" charset="0"/>
              </a:endParaRPr>
            </a:p>
          </dgm:t>
        </dgm:pt>
      </mc:Fallback>
    </mc:AlternateContent>
    <dgm:pt modelId="{4BE02B2A-4B51-4358-A666-7E022EEFD214}" type="par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836AA8EF-06A4-406E-A63F-0B38A1ED7B4D}" type="sibTrans" cxnId="{777F3D68-08D1-4F6A-B6F1-98F11ED430AF}">
      <dgm:prSet/>
      <dgm:spPr/>
      <dgm:t>
        <a:bodyPr/>
        <a:lstStyle/>
        <a:p>
          <a:endParaRPr lang="en-GB">
            <a:latin typeface="Verdana" panose="020B0604030504040204" pitchFamily="34" charset="0"/>
            <a:ea typeface="Verdana" panose="020B0604030504040204" pitchFamily="34" charset="0"/>
          </a:endParaRPr>
        </a:p>
      </dgm:t>
    </dgm:pt>
    <dgm:pt modelId="{F7DBD49A-2D29-439C-AC41-1EC725A5E679}">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Build triplets</a:t>
          </a:r>
        </a:p>
      </dgm:t>
    </dgm:pt>
    <dgm:pt modelId="{2DA78B23-98F3-4FBA-9D52-4F368B15C836}" type="parTrans" cxnId="{E6127DD7-FE38-494C-B5CD-9EFF9B95E2C8}">
      <dgm:prSet/>
      <dgm:spPr/>
      <dgm:t>
        <a:bodyPr/>
        <a:lstStyle/>
        <a:p>
          <a:endParaRPr lang="en-GB">
            <a:latin typeface="Verdana" panose="020B0604030504040204" pitchFamily="34" charset="0"/>
            <a:ea typeface="Verdana" panose="020B0604030504040204" pitchFamily="34" charset="0"/>
          </a:endParaRPr>
        </a:p>
      </dgm:t>
    </dgm:pt>
    <dgm:pt modelId="{7510B225-7A4D-4CAF-999B-FC64BEEB5771}" type="sibTrans" cxnId="{E6127DD7-FE38-494C-B5CD-9EFF9B95E2C8}">
      <dgm:prSet/>
      <dgm:spPr/>
      <dgm:t>
        <a:bodyPr/>
        <a:lstStyle/>
        <a:p>
          <a:endParaRPr lang="en-GB">
            <a:latin typeface="Verdana" panose="020B0604030504040204" pitchFamily="34" charset="0"/>
            <a:ea typeface="Verdana" panose="020B0604030504040204" pitchFamily="34" charset="0"/>
          </a:endParaRPr>
        </a:p>
      </dgm:t>
    </dgm:pt>
    <mc:AlternateContent xmlns:mc="http://schemas.openxmlformats.org/markup-compatibility/2006" xmlns:a14="http://schemas.microsoft.com/office/drawing/2010/main">
      <mc:Choice Requires="a14">
        <dgm:pt modelId="{AD73EDE8-8ABB-4204-B0A4-0B812B15B1EF}">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Filter triplets </a:t>
              </a:r>
              <a14:m>
                <m:oMath xmlns:m="http://schemas.openxmlformats.org/officeDocument/2006/math">
                  <m:sSub>
                    <m:sSubPr>
                      <m:ctrlPr>
                        <a:rPr lang="fr-FR" sz="1500" b="1" i="1" smtClean="0">
                          <a:solidFill>
                            <a:srgbClr val="7030A0"/>
                          </a:solidFill>
                          <a:latin typeface="Cambria Math" panose="02040503050406030204" pitchFamily="18" charset="0"/>
                        </a:rPr>
                      </m:ctrlPr>
                    </m:sSubPr>
                    <m:e>
                      <m:r>
                        <a:rPr lang="fr-FR" sz="1500" b="1" i="1" smtClean="0">
                          <a:solidFill>
                            <a:srgbClr val="7030A0"/>
                          </a:solidFill>
                          <a:latin typeface="Cambria Math" panose="02040503050406030204" pitchFamily="18" charset="0"/>
                        </a:rPr>
                        <m:t>𝒔</m:t>
                      </m:r>
                    </m:e>
                    <m:sub>
                      <m:r>
                        <a:rPr lang="fr-FR" sz="1500" b="1" i="0" smtClean="0">
                          <a:solidFill>
                            <a:srgbClr val="7030A0"/>
                          </a:solidFill>
                          <a:latin typeface="Cambria Math" panose="02040503050406030204" pitchFamily="18" charset="0"/>
                        </a:rPr>
                        <m:t>𝐭𝐫𝐢𝐩𝐥𝐞𝐭</m:t>
                      </m:r>
                      <m:r>
                        <a:rPr lang="fr-FR" sz="1500" b="1" i="0" smtClean="0">
                          <a:solidFill>
                            <a:srgbClr val="7030A0"/>
                          </a:solidFill>
                          <a:latin typeface="Cambria Math" panose="02040503050406030204" pitchFamily="18" charset="0"/>
                        </a:rPr>
                        <m:t>,</m:t>
                      </m:r>
                      <m:r>
                        <a:rPr lang="fr-FR" sz="1500" b="1" i="0" smtClean="0">
                          <a:solidFill>
                            <a:srgbClr val="7030A0"/>
                          </a:solidFill>
                          <a:latin typeface="Cambria Math" panose="02040503050406030204" pitchFamily="18" charset="0"/>
                        </a:rPr>
                        <m:t>𝐦𝐢𝐧</m:t>
                      </m:r>
                    </m:sub>
                  </m:sSub>
                </m:oMath>
              </a14:m>
              <a:endParaRPr lang="en-GB" sz="1500" b="1" dirty="0">
                <a:latin typeface="Verdana" panose="020B0604030504040204" pitchFamily="34" charset="0"/>
                <a:ea typeface="Verdana" panose="020B0604030504040204" pitchFamily="34" charset="0"/>
              </a:endParaRPr>
            </a:p>
          </dgm:t>
        </dgm:pt>
      </mc:Choice>
      <mc:Fallback xmlns="">
        <dgm:pt modelId="{AD73EDE8-8ABB-4204-B0A4-0B812B15B1EF}">
          <dgm:prSet phldrT="[Text]" custT="1"/>
          <dgm:spPr>
            <a:solidFill>
              <a:srgbClr val="0070C0"/>
            </a:solidFill>
          </dgm:spPr>
          <dgm:t>
            <a:bodyPr/>
            <a:lstStyle/>
            <a:p>
              <a:r>
                <a:rPr lang="en-GB" sz="1500" dirty="0">
                  <a:latin typeface="Verdana" panose="020B0604030504040204" pitchFamily="34" charset="0"/>
                  <a:ea typeface="Verdana" panose="020B0604030504040204" pitchFamily="34" charset="0"/>
                </a:rPr>
                <a:t>Filter triplets </a:t>
              </a:r>
              <a:r>
                <a:rPr lang="fr-FR" sz="1500" b="1" i="0">
                  <a:solidFill>
                    <a:srgbClr val="7030A0"/>
                  </a:solidFill>
                  <a:latin typeface="Cambria Math" panose="02040503050406030204" pitchFamily="18" charset="0"/>
                </a:rPr>
                <a:t>𝒔_(𝐭𝐫𝐢𝐩𝐥𝐞𝐭,𝐦𝐢𝐧)</a:t>
              </a:r>
              <a:endParaRPr lang="en-GB" sz="1500" b="1" dirty="0">
                <a:latin typeface="Verdana" panose="020B0604030504040204" pitchFamily="34" charset="0"/>
                <a:ea typeface="Verdana" panose="020B0604030504040204" pitchFamily="34" charset="0"/>
              </a:endParaRPr>
            </a:p>
          </dgm:t>
        </dgm:pt>
      </mc:Fallback>
    </mc:AlternateContent>
    <dgm:pt modelId="{34E8D5F8-F8C3-4E57-A984-CEF032BA6AE9}" type="par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663D49CE-BC69-4C99-AFC3-C10B6E718265}" type="sibTrans" cxnId="{A77B0BB6-BBDD-4DDA-B454-49D73FD9735A}">
      <dgm:prSet/>
      <dgm:spPr/>
      <dgm:t>
        <a:bodyPr/>
        <a:lstStyle/>
        <a:p>
          <a:endParaRPr lang="en-GB">
            <a:latin typeface="Verdana" panose="020B0604030504040204" pitchFamily="34" charset="0"/>
            <a:ea typeface="Verdana" panose="020B0604030504040204" pitchFamily="34" charset="0"/>
          </a:endParaRPr>
        </a:p>
      </dgm:t>
    </dgm:pt>
    <dgm:pt modelId="{7E9BCB76-9984-4F04-9627-173DE9E2C63F}">
      <dgm:prSet phldrT="[Text]" custT="1"/>
      <dgm:spPr>
        <a:solidFill>
          <a:srgbClr val="7030A0"/>
        </a:solidFill>
      </dgm:spPr>
      <dgm:t>
        <a:bodyPr/>
        <a:lstStyle/>
        <a:p>
          <a:r>
            <a:rPr lang="en-GB" sz="1500" dirty="0">
              <a:latin typeface="Verdana" panose="020B0604030504040204" pitchFamily="34" charset="0"/>
              <a:ea typeface="Verdana" panose="020B0604030504040204" pitchFamily="34" charset="0"/>
            </a:rPr>
            <a:t>Build tracks</a:t>
          </a:r>
        </a:p>
      </dgm:t>
    </dgm:pt>
    <dgm:pt modelId="{D33568C2-2FFC-410C-98E8-D05D4022D23F}" type="par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69653EA9-407D-4209-87A5-E20464D11141}" type="sibTrans" cxnId="{029DED96-4006-48AE-9EBA-849F71451444}">
      <dgm:prSet/>
      <dgm:spPr/>
      <dgm:t>
        <a:bodyPr/>
        <a:lstStyle/>
        <a:p>
          <a:endParaRPr lang="en-GB">
            <a:latin typeface="Verdana" panose="020B0604030504040204" pitchFamily="34" charset="0"/>
            <a:ea typeface="Verdana" panose="020B0604030504040204" pitchFamily="34" charset="0"/>
          </a:endParaRPr>
        </a:p>
      </dgm:t>
    </dgm:pt>
    <dgm:pt modelId="{1C48F07D-EE6A-4DEF-9B2D-D172DCF3B62E}">
      <dgm:prSet phldrT="[Text]" custT="1"/>
      <dgm:spPr>
        <a:solidFill>
          <a:srgbClr val="0070C0"/>
        </a:solidFill>
        <a:scene3d>
          <a:camera prst="orthographicFront"/>
          <a:lightRig rig="threePt" dir="t"/>
        </a:scene3d>
        <a:sp3d>
          <a:bevelT/>
        </a:sp3d>
      </dgm:spPr>
      <dgm:t>
        <a:bodyPr/>
        <a:lstStyle/>
        <a:p>
          <a:r>
            <a:rPr lang="en-GB" sz="1500" b="1" dirty="0">
              <a:effectLst/>
              <a:latin typeface="Verdana" panose="020B0604030504040204" pitchFamily="34" charset="0"/>
              <a:ea typeface="Verdana" panose="020B0604030504040204" pitchFamily="34" charset="0"/>
            </a:rPr>
            <a:t>Triplet classifier</a:t>
          </a:r>
        </a:p>
      </dgm:t>
    </dgm:pt>
    <dgm:pt modelId="{C44A5144-F051-416C-AC7C-06C93FC0EDEA}" type="parTrans" cxnId="{59E6B81F-3787-45C0-B1E0-3B85C80ACF5E}">
      <dgm:prSet/>
      <dgm:spPr/>
      <dgm:t>
        <a:bodyPr/>
        <a:lstStyle/>
        <a:p>
          <a:endParaRPr lang="en-GB"/>
        </a:p>
      </dgm:t>
    </dgm:pt>
    <dgm:pt modelId="{F5C5FADD-3D1C-4480-A7DD-BACFC07D3581}" type="sibTrans" cxnId="{59E6B81F-3787-45C0-B1E0-3B85C80ACF5E}">
      <dgm:prSet/>
      <dgm:spPr/>
      <dgm:t>
        <a:bodyPr/>
        <a:lstStyle/>
        <a:p>
          <a:endParaRPr lang="en-GB"/>
        </a:p>
      </dgm:t>
    </dgm:pt>
    <dgm:pt modelId="{5D74BBF0-E604-4AD8-A670-EA44A410FAD8}" type="pres">
      <dgm:prSet presAssocID="{8A066A9B-8FFC-437B-B4A0-3ACFFE1F1B5D}" presName="Name0" presStyleCnt="0">
        <dgm:presLayoutVars>
          <dgm:dir/>
          <dgm:resizeHandles val="exact"/>
        </dgm:presLayoutVars>
      </dgm:prSet>
      <dgm:spPr/>
    </dgm:pt>
    <dgm:pt modelId="{17DBA0E7-5E0F-4472-98A2-13FACDD321A8}" type="pres">
      <dgm:prSet presAssocID="{9851A489-17F9-413C-A54F-0D125F65080E}" presName="parTxOnly" presStyleLbl="node1" presStyleIdx="0" presStyleCnt="8" custLinFactY="-56026" custLinFactNeighborX="-6163" custLinFactNeighborY="-100000">
        <dgm:presLayoutVars>
          <dgm:bulletEnabled val="1"/>
        </dgm:presLayoutVars>
      </dgm:prSet>
      <dgm:spPr/>
    </dgm:pt>
    <dgm:pt modelId="{023F5BEA-D742-4010-AB2F-5D418112F0F9}" type="pres">
      <dgm:prSet presAssocID="{5DC7F9CE-4990-4A9A-9F15-5B88C347D192}" presName="parSpace" presStyleCnt="0"/>
      <dgm:spPr/>
    </dgm:pt>
    <dgm:pt modelId="{FA0B8AAE-6223-40CF-95FE-CF9190900C69}" type="pres">
      <dgm:prSet presAssocID="{06B00489-A106-451D-B51A-4C86F97F91EA}" presName="parTxOnly" presStyleLbl="node1" presStyleIdx="1" presStyleCnt="8" custLinFactY="-56026" custLinFactNeighborX="-6163" custLinFactNeighborY="-100000">
        <dgm:presLayoutVars>
          <dgm:bulletEnabled val="1"/>
        </dgm:presLayoutVars>
      </dgm:prSet>
      <dgm:spPr/>
    </dgm:pt>
    <dgm:pt modelId="{2C79409C-9B50-4EC9-8C9A-668739E9C1F0}" type="pres">
      <dgm:prSet presAssocID="{72F25CB8-E2AB-44CC-A74F-6F88209DA319}" presName="parSpace" presStyleCnt="0"/>
      <dgm:spPr/>
    </dgm:pt>
    <dgm:pt modelId="{ED902B32-A971-4FF5-89D4-294292FDACA5}" type="pres">
      <dgm:prSet presAssocID="{CDE30354-A289-425F-A130-32A68EE06514}" presName="parTxOnly" presStyleLbl="node1" presStyleIdx="2" presStyleCnt="8" custLinFactY="-56026" custLinFactNeighborX="-6163" custLinFactNeighborY="-100000">
        <dgm:presLayoutVars>
          <dgm:bulletEnabled val="1"/>
        </dgm:presLayoutVars>
      </dgm:prSet>
      <dgm:spPr/>
    </dgm:pt>
    <dgm:pt modelId="{BC008BEF-A21D-4B27-AC51-7C07FDC5B19E}" type="pres">
      <dgm:prSet presAssocID="{9E114117-38D3-4771-B829-CAC4D43AC381}" presName="parSpace" presStyleCnt="0"/>
      <dgm:spPr/>
    </dgm:pt>
    <dgm:pt modelId="{FFDC7B54-A249-43AD-92BE-B119E5517D5C}" type="pres">
      <dgm:prSet presAssocID="{FE5C964E-B6EB-4C8C-99BE-9DF08404DC2F}" presName="parTxOnly" presStyleLbl="node1" presStyleIdx="3" presStyleCnt="8" custLinFactY="-55104" custLinFactNeighborX="-8057" custLinFactNeighborY="-100000">
        <dgm:presLayoutVars>
          <dgm:bulletEnabled val="1"/>
        </dgm:presLayoutVars>
      </dgm:prSet>
      <dgm:spPr/>
    </dgm:pt>
    <dgm:pt modelId="{D423F15F-3265-47B5-A2B1-63AAA31FE375}" type="pres">
      <dgm:prSet presAssocID="{836AA8EF-06A4-406E-A63F-0B38A1ED7B4D}" presName="parSpace" presStyleCnt="0"/>
      <dgm:spPr/>
    </dgm:pt>
    <dgm:pt modelId="{DF58A217-0C8B-4716-9EEA-54B6D53DFE6C}" type="pres">
      <dgm:prSet presAssocID="{F7DBD49A-2D29-439C-AC41-1EC725A5E679}" presName="parTxOnly" presStyleLbl="node1" presStyleIdx="4" presStyleCnt="8" custLinFactY="-54286" custLinFactNeighborX="-10305" custLinFactNeighborY="-100000">
        <dgm:presLayoutVars>
          <dgm:bulletEnabled val="1"/>
        </dgm:presLayoutVars>
      </dgm:prSet>
      <dgm:spPr/>
    </dgm:pt>
    <dgm:pt modelId="{CD4E0B41-C5C9-4319-B537-C0F481492C23}" type="pres">
      <dgm:prSet presAssocID="{7510B225-7A4D-4CAF-999B-FC64BEEB5771}" presName="parSpace" presStyleCnt="0"/>
      <dgm:spPr/>
    </dgm:pt>
    <dgm:pt modelId="{E7F44839-BBBA-4E64-ADB6-91AF162FA797}" type="pres">
      <dgm:prSet presAssocID="{1C48F07D-EE6A-4DEF-9B2D-D172DCF3B62E}" presName="parTxOnly" presStyleLbl="node1" presStyleIdx="5" presStyleCnt="8" custLinFactY="-54286" custLinFactNeighborX="-10305" custLinFactNeighborY="-100000">
        <dgm:presLayoutVars>
          <dgm:bulletEnabled val="1"/>
        </dgm:presLayoutVars>
      </dgm:prSet>
      <dgm:spPr/>
    </dgm:pt>
    <dgm:pt modelId="{4E5DD9E3-B5B6-4961-B1EF-11EA4643CC2E}" type="pres">
      <dgm:prSet presAssocID="{F5C5FADD-3D1C-4480-A7DD-BACFC07D3581}" presName="parSpace" presStyleCnt="0"/>
      <dgm:spPr/>
    </dgm:pt>
    <dgm:pt modelId="{34C7DE1B-DB81-42BB-8C47-F37215122FDC}" type="pres">
      <dgm:prSet presAssocID="{AD73EDE8-8ABB-4204-B0A4-0B812B15B1EF}" presName="parTxOnly" presStyleLbl="node1" presStyleIdx="6" presStyleCnt="8" custLinFactY="-53994" custLinFactNeighborX="-10269" custLinFactNeighborY="-100000">
        <dgm:presLayoutVars>
          <dgm:bulletEnabled val="1"/>
        </dgm:presLayoutVars>
      </dgm:prSet>
      <dgm:spPr/>
    </dgm:pt>
    <dgm:pt modelId="{E5C72965-8A47-4BC4-9E51-FD9A6CD0094F}" type="pres">
      <dgm:prSet presAssocID="{663D49CE-BC69-4C99-AFC3-C10B6E718265}" presName="parSpace" presStyleCnt="0"/>
      <dgm:spPr/>
    </dgm:pt>
    <dgm:pt modelId="{40D3FA49-E893-474C-8FD7-79226B80AE5E}" type="pres">
      <dgm:prSet presAssocID="{7E9BCB76-9984-4F04-9627-173DE9E2C63F}" presName="parTxOnly" presStyleLbl="node1" presStyleIdx="7" presStyleCnt="8" custLinFactY="-53994" custLinFactNeighborX="-10269" custLinFactNeighborY="-100000">
        <dgm:presLayoutVars>
          <dgm:bulletEnabled val="1"/>
        </dgm:presLayoutVars>
      </dgm:prSet>
      <dgm:spPr/>
    </dgm:pt>
  </dgm:ptLst>
  <dgm:cxnLst>
    <dgm:cxn modelId="{2BE71512-5F37-4BBE-ACCE-36EB8DA1A3FB}" srcId="{8A066A9B-8FFC-437B-B4A0-3ACFFE1F1B5D}" destId="{06B00489-A106-451D-B51A-4C86F97F91EA}" srcOrd="1" destOrd="0" parTransId="{AE21841E-3BB8-4012-AD0C-BD5753D71F5C}" sibTransId="{72F25CB8-E2AB-44CC-A74F-6F88209DA319}"/>
    <dgm:cxn modelId="{59E6B81F-3787-45C0-B1E0-3B85C80ACF5E}" srcId="{8A066A9B-8FFC-437B-B4A0-3ACFFE1F1B5D}" destId="{1C48F07D-EE6A-4DEF-9B2D-D172DCF3B62E}" srcOrd="5" destOrd="0" parTransId="{C44A5144-F051-416C-AC7C-06C93FC0EDEA}" sibTransId="{F5C5FADD-3D1C-4480-A7DD-BACFC07D3581}"/>
    <dgm:cxn modelId="{A9F36A36-0A87-4DB2-8F19-D95D1336AE06}" type="presOf" srcId="{CDE30354-A289-425F-A130-32A68EE06514}" destId="{ED902B32-A971-4FF5-89D4-294292FDACA5}" srcOrd="0" destOrd="0" presId="urn:microsoft.com/office/officeart/2005/8/layout/hChevron3"/>
    <dgm:cxn modelId="{777F3D68-08D1-4F6A-B6F1-98F11ED430AF}" srcId="{8A066A9B-8FFC-437B-B4A0-3ACFFE1F1B5D}" destId="{FE5C964E-B6EB-4C8C-99BE-9DF08404DC2F}" srcOrd="3" destOrd="0" parTransId="{4BE02B2A-4B51-4358-A666-7E022EEFD214}" sibTransId="{836AA8EF-06A4-406E-A63F-0B38A1ED7B4D}"/>
    <dgm:cxn modelId="{259F8A4C-B19E-4F8F-A528-105B83FCFFAB}" type="presOf" srcId="{8A066A9B-8FFC-437B-B4A0-3ACFFE1F1B5D}" destId="{5D74BBF0-E604-4AD8-A670-EA44A410FAD8}" srcOrd="0" destOrd="0" presId="urn:microsoft.com/office/officeart/2005/8/layout/hChevron3"/>
    <dgm:cxn modelId="{4136F273-E3D8-4A54-A519-780865AFF4B6}" type="presOf" srcId="{FE5C964E-B6EB-4C8C-99BE-9DF08404DC2F}" destId="{FFDC7B54-A249-43AD-92BE-B119E5517D5C}" srcOrd="0" destOrd="0" presId="urn:microsoft.com/office/officeart/2005/8/layout/hChevron3"/>
    <dgm:cxn modelId="{DDF8BC7D-26D3-4011-8425-78F243FE9FCD}" type="presOf" srcId="{AD73EDE8-8ABB-4204-B0A4-0B812B15B1EF}" destId="{34C7DE1B-DB81-42BB-8C47-F37215122FDC}" srcOrd="0" destOrd="0" presId="urn:microsoft.com/office/officeart/2005/8/layout/hChevron3"/>
    <dgm:cxn modelId="{A2036680-CE8C-4E16-A361-378284D01112}" type="presOf" srcId="{06B00489-A106-451D-B51A-4C86F97F91EA}" destId="{FA0B8AAE-6223-40CF-95FE-CF9190900C69}" srcOrd="0" destOrd="0" presId="urn:microsoft.com/office/officeart/2005/8/layout/hChevron3"/>
    <dgm:cxn modelId="{0E230883-9464-4C52-A2BA-B164B8526CEF}" type="presOf" srcId="{1C48F07D-EE6A-4DEF-9B2D-D172DCF3B62E}" destId="{E7F44839-BBBA-4E64-ADB6-91AF162FA797}" srcOrd="0" destOrd="0" presId="urn:microsoft.com/office/officeart/2005/8/layout/hChevron3"/>
    <dgm:cxn modelId="{EDCAAE8F-1FA1-477E-831E-7D78BC21844F}" srcId="{8A066A9B-8FFC-437B-B4A0-3ACFFE1F1B5D}" destId="{CDE30354-A289-425F-A130-32A68EE06514}" srcOrd="2" destOrd="0" parTransId="{B07C8E37-4826-4CEB-9690-28299ECEB0FC}" sibTransId="{9E114117-38D3-4771-B829-CAC4D43AC381}"/>
    <dgm:cxn modelId="{029DED96-4006-48AE-9EBA-849F71451444}" srcId="{8A066A9B-8FFC-437B-B4A0-3ACFFE1F1B5D}" destId="{7E9BCB76-9984-4F04-9627-173DE9E2C63F}" srcOrd="7" destOrd="0" parTransId="{D33568C2-2FFC-410C-98E8-D05D4022D23F}" sibTransId="{69653EA9-407D-4209-87A5-E20464D11141}"/>
    <dgm:cxn modelId="{2C4207A5-7DE5-4968-A446-3A7C788C3A6A}" srcId="{8A066A9B-8FFC-437B-B4A0-3ACFFE1F1B5D}" destId="{9851A489-17F9-413C-A54F-0D125F65080E}" srcOrd="0" destOrd="0" parTransId="{20BCA958-FE6B-4593-9237-47DC93773ABD}" sibTransId="{5DC7F9CE-4990-4A9A-9F15-5B88C347D192}"/>
    <dgm:cxn modelId="{A77B0BB6-BBDD-4DDA-B454-49D73FD9735A}" srcId="{8A066A9B-8FFC-437B-B4A0-3ACFFE1F1B5D}" destId="{AD73EDE8-8ABB-4204-B0A4-0B812B15B1EF}" srcOrd="6" destOrd="0" parTransId="{34E8D5F8-F8C3-4E57-A984-CEF032BA6AE9}" sibTransId="{663D49CE-BC69-4C99-AFC3-C10B6E718265}"/>
    <dgm:cxn modelId="{C091FBC1-D9CA-4042-A3C8-8BA19CEA5A3A}" type="presOf" srcId="{7E9BCB76-9984-4F04-9627-173DE9E2C63F}" destId="{40D3FA49-E893-474C-8FD7-79226B80AE5E}" srcOrd="0" destOrd="0" presId="urn:microsoft.com/office/officeart/2005/8/layout/hChevron3"/>
    <dgm:cxn modelId="{E6127DD7-FE38-494C-B5CD-9EFF9B95E2C8}" srcId="{8A066A9B-8FFC-437B-B4A0-3ACFFE1F1B5D}" destId="{F7DBD49A-2D29-439C-AC41-1EC725A5E679}" srcOrd="4" destOrd="0" parTransId="{2DA78B23-98F3-4FBA-9D52-4F368B15C836}" sibTransId="{7510B225-7A4D-4CAF-999B-FC64BEEB5771}"/>
    <dgm:cxn modelId="{F1E63FF0-0A60-470F-94E1-7721AAB6442B}" type="presOf" srcId="{9851A489-17F9-413C-A54F-0D125F65080E}" destId="{17DBA0E7-5E0F-4472-98A2-13FACDD321A8}" srcOrd="0" destOrd="0" presId="urn:microsoft.com/office/officeart/2005/8/layout/hChevron3"/>
    <dgm:cxn modelId="{782DE2F7-A73B-4096-BB70-C501D696375E}" type="presOf" srcId="{F7DBD49A-2D29-439C-AC41-1EC725A5E679}" destId="{DF58A217-0C8B-4716-9EEA-54B6D53DFE6C}" srcOrd="0" destOrd="0" presId="urn:microsoft.com/office/officeart/2005/8/layout/hChevron3"/>
    <dgm:cxn modelId="{6C2B7BA7-E896-4255-8A1C-656D8466C09C}" type="presParOf" srcId="{5D74BBF0-E604-4AD8-A670-EA44A410FAD8}" destId="{17DBA0E7-5E0F-4472-98A2-13FACDD321A8}" srcOrd="0" destOrd="0" presId="urn:microsoft.com/office/officeart/2005/8/layout/hChevron3"/>
    <dgm:cxn modelId="{1A10C3A3-C60D-4545-8160-5A88A90979FE}" type="presParOf" srcId="{5D74BBF0-E604-4AD8-A670-EA44A410FAD8}" destId="{023F5BEA-D742-4010-AB2F-5D418112F0F9}" srcOrd="1" destOrd="0" presId="urn:microsoft.com/office/officeart/2005/8/layout/hChevron3"/>
    <dgm:cxn modelId="{1B41620B-8E03-43E9-AC37-977BB357252A}" type="presParOf" srcId="{5D74BBF0-E604-4AD8-A670-EA44A410FAD8}" destId="{FA0B8AAE-6223-40CF-95FE-CF9190900C69}" srcOrd="2" destOrd="0" presId="urn:microsoft.com/office/officeart/2005/8/layout/hChevron3"/>
    <dgm:cxn modelId="{A4CD7B8A-49AB-4E16-B73B-5608E35C88A5}" type="presParOf" srcId="{5D74BBF0-E604-4AD8-A670-EA44A410FAD8}" destId="{2C79409C-9B50-4EC9-8C9A-668739E9C1F0}" srcOrd="3" destOrd="0" presId="urn:microsoft.com/office/officeart/2005/8/layout/hChevron3"/>
    <dgm:cxn modelId="{FCB04F31-637E-480F-B6C0-AD71DCF02972}" type="presParOf" srcId="{5D74BBF0-E604-4AD8-A670-EA44A410FAD8}" destId="{ED902B32-A971-4FF5-89D4-294292FDACA5}" srcOrd="4" destOrd="0" presId="urn:microsoft.com/office/officeart/2005/8/layout/hChevron3"/>
    <dgm:cxn modelId="{E69DF568-37C6-4C7A-9252-6B1899468633}" type="presParOf" srcId="{5D74BBF0-E604-4AD8-A670-EA44A410FAD8}" destId="{BC008BEF-A21D-4B27-AC51-7C07FDC5B19E}" srcOrd="5" destOrd="0" presId="urn:microsoft.com/office/officeart/2005/8/layout/hChevron3"/>
    <dgm:cxn modelId="{0DCCB571-A519-473B-8002-6B4F85043723}" type="presParOf" srcId="{5D74BBF0-E604-4AD8-A670-EA44A410FAD8}" destId="{FFDC7B54-A249-43AD-92BE-B119E5517D5C}" srcOrd="6" destOrd="0" presId="urn:microsoft.com/office/officeart/2005/8/layout/hChevron3"/>
    <dgm:cxn modelId="{253F893C-B209-4911-8034-54ADAA81A525}" type="presParOf" srcId="{5D74BBF0-E604-4AD8-A670-EA44A410FAD8}" destId="{D423F15F-3265-47B5-A2B1-63AAA31FE375}" srcOrd="7" destOrd="0" presId="urn:microsoft.com/office/officeart/2005/8/layout/hChevron3"/>
    <dgm:cxn modelId="{296CDC03-DDCA-479A-880F-0E574A22DA5E}" type="presParOf" srcId="{5D74BBF0-E604-4AD8-A670-EA44A410FAD8}" destId="{DF58A217-0C8B-4716-9EEA-54B6D53DFE6C}" srcOrd="8" destOrd="0" presId="urn:microsoft.com/office/officeart/2005/8/layout/hChevron3"/>
    <dgm:cxn modelId="{2C6090EE-B02B-413B-A1F5-97C317FC4280}" type="presParOf" srcId="{5D74BBF0-E604-4AD8-A670-EA44A410FAD8}" destId="{CD4E0B41-C5C9-4319-B537-C0F481492C23}" srcOrd="9" destOrd="0" presId="urn:microsoft.com/office/officeart/2005/8/layout/hChevron3"/>
    <dgm:cxn modelId="{923DEDFC-24C2-4920-B4B6-615981712BB0}" type="presParOf" srcId="{5D74BBF0-E604-4AD8-A670-EA44A410FAD8}" destId="{E7F44839-BBBA-4E64-ADB6-91AF162FA797}" srcOrd="10" destOrd="0" presId="urn:microsoft.com/office/officeart/2005/8/layout/hChevron3"/>
    <dgm:cxn modelId="{6BEBFC71-53DB-46A8-B059-B37D18377BA6}" type="presParOf" srcId="{5D74BBF0-E604-4AD8-A670-EA44A410FAD8}" destId="{4E5DD9E3-B5B6-4961-B1EF-11EA4643CC2E}" srcOrd="11" destOrd="0" presId="urn:microsoft.com/office/officeart/2005/8/layout/hChevron3"/>
    <dgm:cxn modelId="{EEFE1A72-C127-4D70-BFE1-EADF261D66E5}" type="presParOf" srcId="{5D74BBF0-E604-4AD8-A670-EA44A410FAD8}" destId="{34C7DE1B-DB81-42BB-8C47-F37215122FDC}" srcOrd="12" destOrd="0" presId="urn:microsoft.com/office/officeart/2005/8/layout/hChevron3"/>
    <dgm:cxn modelId="{3AE903DE-065F-4FE5-96C2-A431C4589D82}" type="presParOf" srcId="{5D74BBF0-E604-4AD8-A670-EA44A410FAD8}" destId="{E5C72965-8A47-4BC4-9E51-FD9A6CD0094F}" srcOrd="13" destOrd="0" presId="urn:microsoft.com/office/officeart/2005/8/layout/hChevron3"/>
    <dgm:cxn modelId="{E5196D64-56A1-4B29-9C7B-8DDF3278110F}" type="presParOf" srcId="{5D74BBF0-E604-4AD8-A670-EA44A410FAD8}" destId="{40D3FA49-E893-474C-8FD7-79226B80AE5E}"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8AAE-6223-40CF-95FE-CF9190900C69}">
      <dsp:nvSpPr>
        <dsp:cNvPr id="0" name=""/>
        <dsp:cNvSpPr/>
      </dsp:nvSpPr>
      <dsp:spPr>
        <a:xfrm>
          <a:off x="0" y="0"/>
          <a:ext cx="4611987" cy="523875"/>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Verdana" panose="020B0604030504040204" pitchFamily="34" charset="0"/>
              <a:ea typeface="Verdana" panose="020B0604030504040204" pitchFamily="34" charset="0"/>
            </a:rPr>
            <a:t>          Build graph</a:t>
          </a:r>
        </a:p>
      </dsp:txBody>
      <dsp:txXfrm>
        <a:off x="0" y="0"/>
        <a:ext cx="4481018" cy="523875"/>
      </dsp:txXfrm>
    </dsp:sp>
    <dsp:sp modelId="{FFDC7B54-A249-43AD-92BE-B119E5517D5C}">
      <dsp:nvSpPr>
        <dsp:cNvPr id="0" name=""/>
        <dsp:cNvSpPr/>
      </dsp:nvSpPr>
      <dsp:spPr>
        <a:xfrm>
          <a:off x="3549806" y="0"/>
          <a:ext cx="5100175" cy="523875"/>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Verdana" panose="020B0604030504040204" pitchFamily="34" charset="0"/>
              <a:ea typeface="Verdana" panose="020B0604030504040204" pitchFamily="34" charset="0"/>
            </a:rPr>
            <a:t>    Filter edges with GNN</a:t>
          </a:r>
        </a:p>
      </dsp:txBody>
      <dsp:txXfrm>
        <a:off x="3811744" y="0"/>
        <a:ext cx="4576300" cy="523875"/>
      </dsp:txXfrm>
    </dsp:sp>
    <dsp:sp modelId="{40D3FA49-E893-474C-8FD7-79226B80AE5E}">
      <dsp:nvSpPr>
        <dsp:cNvPr id="0" name=""/>
        <dsp:cNvSpPr/>
      </dsp:nvSpPr>
      <dsp:spPr>
        <a:xfrm>
          <a:off x="7643554" y="0"/>
          <a:ext cx="4445532" cy="523875"/>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Find connected components</a:t>
          </a:r>
        </a:p>
      </dsp:txBody>
      <dsp:txXfrm>
        <a:off x="7905492" y="0"/>
        <a:ext cx="3921657" cy="5238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BA0E7-5E0F-4472-98A2-13FACDD321A8}">
      <dsp:nvSpPr>
        <dsp:cNvPr id="0" name=""/>
        <dsp:cNvSpPr/>
      </dsp:nvSpPr>
      <dsp:spPr>
        <a:xfrm>
          <a:off x="0" y="0"/>
          <a:ext cx="1813901" cy="725560"/>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Embedding Network</a:t>
          </a:r>
        </a:p>
      </dsp:txBody>
      <dsp:txXfrm>
        <a:off x="0" y="0"/>
        <a:ext cx="1632511" cy="725560"/>
      </dsp:txXfrm>
    </dsp:sp>
    <dsp:sp modelId="{FA0B8AAE-6223-40CF-95FE-CF9190900C69}">
      <dsp:nvSpPr>
        <dsp:cNvPr id="0" name=""/>
        <dsp:cNvSpPr/>
      </dsp:nvSpPr>
      <dsp:spPr>
        <a:xfrm>
          <a:off x="1434614" y="0"/>
          <a:ext cx="1813901" cy="725560"/>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kNN</a:t>
          </a:r>
        </a:p>
        <a:p>
          <a:pPr marL="0" lvl="0" indent="0" algn="ctr" defTabSz="6667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fr-FR" sz="1500" b="1" i="1" kern="1200" smtClean="0">
                        <a:solidFill>
                          <a:srgbClr val="7030A0"/>
                        </a:solidFill>
                        <a:latin typeface="Cambria Math" panose="02040503050406030204" pitchFamily="18" charset="0"/>
                        <a:ea typeface="Verdana" panose="020B0604030504040204" pitchFamily="34" charset="0"/>
                      </a:rPr>
                    </m:ctrlPr>
                  </m:sSubPr>
                  <m:e>
                    <m:r>
                      <a:rPr lang="fr-FR" sz="1500" b="1" i="1" kern="1200" smtClean="0">
                        <a:solidFill>
                          <a:srgbClr val="7030A0"/>
                        </a:solidFill>
                        <a:latin typeface="Cambria Math" panose="02040503050406030204" pitchFamily="18" charset="0"/>
                        <a:ea typeface="Verdana" panose="020B0604030504040204" pitchFamily="34" charset="0"/>
                      </a:rPr>
                      <m:t>𝒌</m:t>
                    </m:r>
                  </m:e>
                  <m:sub>
                    <m:r>
                      <a:rPr lang="fr-FR" sz="1500" b="1" i="0" kern="1200" smtClean="0">
                        <a:solidFill>
                          <a:srgbClr val="7030A0"/>
                        </a:solidFill>
                        <a:latin typeface="Cambria Math" panose="02040503050406030204" pitchFamily="18" charset="0"/>
                        <a:ea typeface="Verdana" panose="020B0604030504040204" pitchFamily="34" charset="0"/>
                      </a:rPr>
                      <m:t>𝐦𝐚𝐱</m:t>
                    </m:r>
                  </m:sub>
                </m:sSub>
                <m:r>
                  <a:rPr lang="fr-FR" sz="1500" b="1" i="1" kern="1200" smtClean="0">
                    <a:solidFill>
                      <a:srgbClr val="7030A0"/>
                    </a:solidFill>
                    <a:latin typeface="Cambria Math" panose="02040503050406030204" pitchFamily="18" charset="0"/>
                    <a:ea typeface="Verdana" panose="020B0604030504040204" pitchFamily="34" charset="0"/>
                  </a:rPr>
                  <m:t>, </m:t>
                </m:r>
                <m:sSubSup>
                  <m:sSubSupPr>
                    <m:ctrlPr>
                      <a:rPr lang="fr-FR" sz="1500" b="1" i="1" kern="1200" smtClean="0">
                        <a:solidFill>
                          <a:srgbClr val="7030A0"/>
                        </a:solidFill>
                        <a:latin typeface="Cambria Math" panose="02040503050406030204" pitchFamily="18" charset="0"/>
                        <a:ea typeface="Verdana" panose="020B0604030504040204" pitchFamily="34" charset="0"/>
                      </a:rPr>
                    </m:ctrlPr>
                  </m:sSubSupPr>
                  <m:e>
                    <m:r>
                      <a:rPr lang="fr-FR" sz="1500" b="1" i="1" kern="1200" smtClean="0">
                        <a:solidFill>
                          <a:srgbClr val="7030A0"/>
                        </a:solidFill>
                        <a:latin typeface="Cambria Math" panose="02040503050406030204" pitchFamily="18" charset="0"/>
                        <a:ea typeface="Verdana" panose="020B0604030504040204" pitchFamily="34" charset="0"/>
                      </a:rPr>
                      <m:t>𝒅</m:t>
                    </m:r>
                  </m:e>
                  <m:sub>
                    <m:r>
                      <a:rPr lang="fr-FR" sz="1500" b="1" i="0" kern="1200" smtClean="0">
                        <a:solidFill>
                          <a:srgbClr val="7030A0"/>
                        </a:solidFill>
                        <a:latin typeface="Cambria Math" panose="02040503050406030204" pitchFamily="18" charset="0"/>
                        <a:ea typeface="Verdana" panose="020B0604030504040204" pitchFamily="34" charset="0"/>
                      </a:rPr>
                      <m:t>𝐦𝐚𝐱</m:t>
                    </m:r>
                  </m:sub>
                  <m:sup>
                    <m:r>
                      <a:rPr lang="fr-FR" sz="1500" b="1" i="1" kern="1200" smtClean="0">
                        <a:solidFill>
                          <a:srgbClr val="7030A0"/>
                        </a:solidFill>
                        <a:latin typeface="Cambria Math" panose="02040503050406030204" pitchFamily="18" charset="0"/>
                        <a:ea typeface="Verdana" panose="020B0604030504040204" pitchFamily="34" charset="0"/>
                      </a:rPr>
                      <m:t>𝟐</m:t>
                    </m:r>
                  </m:sup>
                </m:sSubSup>
              </m:oMath>
            </m:oMathPara>
          </a14:m>
          <a:endParaRPr lang="en-GB" sz="1500" b="1" kern="1200" dirty="0">
            <a:latin typeface="Verdana" panose="020B0604030504040204" pitchFamily="34" charset="0"/>
            <a:ea typeface="Verdana" panose="020B0604030504040204" pitchFamily="34" charset="0"/>
          </a:endParaRPr>
        </a:p>
      </dsp:txBody>
      <dsp:txXfrm>
        <a:off x="1797394" y="0"/>
        <a:ext cx="1088341" cy="725560"/>
      </dsp:txXfrm>
    </dsp:sp>
    <dsp:sp modelId="{ED902B32-A971-4FF5-89D4-294292FDACA5}">
      <dsp:nvSpPr>
        <dsp:cNvPr id="0" name=""/>
        <dsp:cNvSpPr/>
      </dsp:nvSpPr>
      <dsp:spPr>
        <a:xfrm>
          <a:off x="2885735" y="0"/>
          <a:ext cx="1813901" cy="72556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Verdana" panose="020B0604030504040204" pitchFamily="34" charset="0"/>
              <a:ea typeface="Verdana" panose="020B0604030504040204" pitchFamily="34" charset="0"/>
            </a:rPr>
            <a:t>GNN </a:t>
          </a:r>
          <a:r>
            <a:rPr lang="fr-FR" sz="1500" kern="1200" dirty="0" err="1">
              <a:latin typeface="Verdana" panose="020B0604030504040204" pitchFamily="34" charset="0"/>
              <a:ea typeface="Verdana" panose="020B0604030504040204" pitchFamily="34" charset="0"/>
            </a:rPr>
            <a:t>edge</a:t>
          </a:r>
          <a:r>
            <a:rPr lang="fr-FR" sz="1500" kern="1200" dirty="0">
              <a:latin typeface="Verdana" panose="020B0604030504040204" pitchFamily="34" charset="0"/>
              <a:ea typeface="Verdana" panose="020B0604030504040204" pitchFamily="34" charset="0"/>
            </a:rPr>
            <a:t> classifier</a:t>
          </a:r>
          <a:endParaRPr lang="en-GB" sz="1500" kern="1200" dirty="0">
            <a:latin typeface="Verdana" panose="020B0604030504040204" pitchFamily="34" charset="0"/>
            <a:ea typeface="Verdana" panose="020B0604030504040204" pitchFamily="34" charset="0"/>
          </a:endParaRPr>
        </a:p>
      </dsp:txBody>
      <dsp:txXfrm>
        <a:off x="3248515" y="0"/>
        <a:ext cx="1088341" cy="725560"/>
      </dsp:txXfrm>
    </dsp:sp>
    <dsp:sp modelId="{FFDC7B54-A249-43AD-92BE-B119E5517D5C}">
      <dsp:nvSpPr>
        <dsp:cNvPr id="0" name=""/>
        <dsp:cNvSpPr/>
      </dsp:nvSpPr>
      <dsp:spPr>
        <a:xfrm>
          <a:off x="4329985" y="0"/>
          <a:ext cx="1813901" cy="72556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Filter edges </a:t>
          </a:r>
          <a14:m xmlns:a14="http://schemas.microsoft.com/office/drawing/2010/main">
            <m:oMath xmlns:m="http://schemas.openxmlformats.org/officeDocument/2006/math">
              <m:sSub>
                <m:sSubPr>
                  <m:ctrlPr>
                    <a:rPr lang="fr-FR" sz="1500" b="1" i="1" kern="1200" smtClean="0">
                      <a:solidFill>
                        <a:srgbClr val="7030A0"/>
                      </a:solidFill>
                      <a:latin typeface="Cambria Math" panose="02040503050406030204" pitchFamily="18" charset="0"/>
                    </a:rPr>
                  </m:ctrlPr>
                </m:sSubPr>
                <m:e>
                  <m:r>
                    <a:rPr lang="fr-FR" sz="1500" b="1" i="1" kern="1200" smtClean="0">
                      <a:solidFill>
                        <a:srgbClr val="7030A0"/>
                      </a:solidFill>
                      <a:latin typeface="Cambria Math" panose="02040503050406030204" pitchFamily="18" charset="0"/>
                    </a:rPr>
                    <m:t>𝒔</m:t>
                  </m:r>
                </m:e>
                <m:sub>
                  <m:r>
                    <a:rPr lang="fr-FR" sz="1500" b="1" i="0" kern="1200" smtClean="0">
                      <a:solidFill>
                        <a:srgbClr val="7030A0"/>
                      </a:solidFill>
                      <a:latin typeface="Cambria Math" panose="02040503050406030204" pitchFamily="18" charset="0"/>
                    </a:rPr>
                    <m:t>𝐞𝐝𝐠𝐞</m:t>
                  </m:r>
                  <m:r>
                    <a:rPr lang="fr-FR" sz="1500" b="1" i="0" kern="1200" smtClean="0">
                      <a:solidFill>
                        <a:srgbClr val="7030A0"/>
                      </a:solidFill>
                      <a:latin typeface="Cambria Math" panose="02040503050406030204" pitchFamily="18" charset="0"/>
                    </a:rPr>
                    <m:t>,</m:t>
                  </m:r>
                  <m:r>
                    <a:rPr lang="fr-FR" sz="1500" b="1" i="0" kern="1200" smtClean="0">
                      <a:solidFill>
                        <a:srgbClr val="7030A0"/>
                      </a:solidFill>
                      <a:latin typeface="Cambria Math" panose="02040503050406030204" pitchFamily="18" charset="0"/>
                    </a:rPr>
                    <m:t>𝐦𝐢𝐧</m:t>
                  </m:r>
                </m:sub>
              </m:sSub>
            </m:oMath>
          </a14:m>
          <a:endParaRPr lang="en-GB" sz="1500" b="1" kern="1200" dirty="0">
            <a:latin typeface="Verdana" panose="020B0604030504040204" pitchFamily="34" charset="0"/>
            <a:ea typeface="Verdana" panose="020B0604030504040204" pitchFamily="34" charset="0"/>
          </a:endParaRPr>
        </a:p>
      </dsp:txBody>
      <dsp:txXfrm>
        <a:off x="4692765" y="0"/>
        <a:ext cx="1088341" cy="725560"/>
      </dsp:txXfrm>
    </dsp:sp>
    <dsp:sp modelId="{DF58A217-0C8B-4716-9EEA-54B6D53DFE6C}">
      <dsp:nvSpPr>
        <dsp:cNvPr id="0" name=""/>
        <dsp:cNvSpPr/>
      </dsp:nvSpPr>
      <dsp:spPr>
        <a:xfrm>
          <a:off x="5772951"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Build triplets</a:t>
          </a:r>
        </a:p>
      </dsp:txBody>
      <dsp:txXfrm>
        <a:off x="6135731" y="0"/>
        <a:ext cx="1088341" cy="725560"/>
      </dsp:txXfrm>
    </dsp:sp>
    <dsp:sp modelId="{E7F44839-BBBA-4E64-ADB6-91AF162FA797}">
      <dsp:nvSpPr>
        <dsp:cNvPr id="0" name=""/>
        <dsp:cNvSpPr/>
      </dsp:nvSpPr>
      <dsp:spPr>
        <a:xfrm>
          <a:off x="7224072"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b="0" kern="1200" dirty="0">
              <a:effectLst/>
              <a:latin typeface="Verdana" panose="020B0604030504040204" pitchFamily="34" charset="0"/>
              <a:ea typeface="Verdana" panose="020B0604030504040204" pitchFamily="34" charset="0"/>
            </a:rPr>
            <a:t>Triplet classifier</a:t>
          </a:r>
        </a:p>
      </dsp:txBody>
      <dsp:txXfrm>
        <a:off x="7586852" y="0"/>
        <a:ext cx="1088341" cy="725560"/>
      </dsp:txXfrm>
    </dsp:sp>
    <dsp:sp modelId="{34C7DE1B-DB81-42BB-8C47-F37215122FDC}">
      <dsp:nvSpPr>
        <dsp:cNvPr id="0" name=""/>
        <dsp:cNvSpPr/>
      </dsp:nvSpPr>
      <dsp:spPr>
        <a:xfrm>
          <a:off x="8675324"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Filter triplets </a:t>
          </a:r>
          <a14:m xmlns:a14="http://schemas.microsoft.com/office/drawing/2010/main">
            <m:oMath xmlns:m="http://schemas.openxmlformats.org/officeDocument/2006/math">
              <m:sSub>
                <m:sSubPr>
                  <m:ctrlPr>
                    <a:rPr lang="fr-FR" sz="1500" b="1" i="1" kern="1200" smtClean="0">
                      <a:solidFill>
                        <a:srgbClr val="7030A0"/>
                      </a:solidFill>
                      <a:latin typeface="Cambria Math" panose="02040503050406030204" pitchFamily="18" charset="0"/>
                    </a:rPr>
                  </m:ctrlPr>
                </m:sSubPr>
                <m:e>
                  <m:r>
                    <a:rPr lang="fr-FR" sz="1500" b="1" i="1" kern="1200" smtClean="0">
                      <a:solidFill>
                        <a:srgbClr val="7030A0"/>
                      </a:solidFill>
                      <a:latin typeface="Cambria Math" panose="02040503050406030204" pitchFamily="18" charset="0"/>
                    </a:rPr>
                    <m:t>𝒔</m:t>
                  </m:r>
                </m:e>
                <m:sub>
                  <m:r>
                    <a:rPr lang="fr-FR" sz="1500" b="1" i="0" kern="1200" smtClean="0">
                      <a:solidFill>
                        <a:srgbClr val="7030A0"/>
                      </a:solidFill>
                      <a:latin typeface="Cambria Math" panose="02040503050406030204" pitchFamily="18" charset="0"/>
                    </a:rPr>
                    <m:t>𝐭𝐫𝐢𝐩𝐥𝐞𝐭</m:t>
                  </m:r>
                  <m:r>
                    <a:rPr lang="fr-FR" sz="1500" b="1" i="0" kern="1200" smtClean="0">
                      <a:solidFill>
                        <a:srgbClr val="7030A0"/>
                      </a:solidFill>
                      <a:latin typeface="Cambria Math" panose="02040503050406030204" pitchFamily="18" charset="0"/>
                    </a:rPr>
                    <m:t>,</m:t>
                  </m:r>
                  <m:r>
                    <a:rPr lang="fr-FR" sz="1500" b="1" i="0" kern="1200" smtClean="0">
                      <a:solidFill>
                        <a:srgbClr val="7030A0"/>
                      </a:solidFill>
                      <a:latin typeface="Cambria Math" panose="02040503050406030204" pitchFamily="18" charset="0"/>
                    </a:rPr>
                    <m:t>𝐦𝐢𝐧</m:t>
                  </m:r>
                </m:sub>
              </m:sSub>
            </m:oMath>
          </a14:m>
          <a:endParaRPr lang="en-GB" sz="1500" b="1" kern="1200" dirty="0">
            <a:latin typeface="Verdana" panose="020B0604030504040204" pitchFamily="34" charset="0"/>
            <a:ea typeface="Verdana" panose="020B0604030504040204" pitchFamily="34" charset="0"/>
          </a:endParaRPr>
        </a:p>
      </dsp:txBody>
      <dsp:txXfrm>
        <a:off x="9038104" y="0"/>
        <a:ext cx="1088341" cy="725560"/>
      </dsp:txXfrm>
    </dsp:sp>
    <dsp:sp modelId="{40D3FA49-E893-474C-8FD7-79226B80AE5E}">
      <dsp:nvSpPr>
        <dsp:cNvPr id="0" name=""/>
        <dsp:cNvSpPr/>
      </dsp:nvSpPr>
      <dsp:spPr>
        <a:xfrm>
          <a:off x="10126445" y="0"/>
          <a:ext cx="1813901" cy="725560"/>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Build tracks</a:t>
          </a:r>
        </a:p>
      </dsp:txBody>
      <dsp:txXfrm>
        <a:off x="10489225" y="0"/>
        <a:ext cx="1088341" cy="7255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BA0E7-5E0F-4472-98A2-13FACDD321A8}">
      <dsp:nvSpPr>
        <dsp:cNvPr id="0" name=""/>
        <dsp:cNvSpPr/>
      </dsp:nvSpPr>
      <dsp:spPr>
        <a:xfrm>
          <a:off x="0" y="0"/>
          <a:ext cx="4280638" cy="782001"/>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l"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 Embedding Neural Network</a:t>
          </a:r>
        </a:p>
      </dsp:txBody>
      <dsp:txXfrm>
        <a:off x="0" y="0"/>
        <a:ext cx="4085138" cy="782001"/>
      </dsp:txXfrm>
    </dsp:sp>
    <dsp:sp modelId="{FA0B8AAE-6223-40CF-95FE-CF9190900C69}">
      <dsp:nvSpPr>
        <dsp:cNvPr id="0" name=""/>
        <dsp:cNvSpPr/>
      </dsp:nvSpPr>
      <dsp:spPr>
        <a:xfrm>
          <a:off x="2681701" y="0"/>
          <a:ext cx="2443247" cy="782001"/>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l"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 </a:t>
          </a:r>
          <a:r>
            <a:rPr lang="en-GB" sz="1500" kern="1200" dirty="0" err="1">
              <a:latin typeface="Verdana" panose="020B0604030504040204" pitchFamily="34" charset="0"/>
              <a:ea typeface="Verdana" panose="020B0604030504040204" pitchFamily="34" charset="0"/>
            </a:rPr>
            <a:t>kNN</a:t>
          </a:r>
          <a:endParaRPr lang="en-GB" sz="1500" kern="1200" dirty="0">
            <a:latin typeface="Verdana" panose="020B0604030504040204" pitchFamily="34" charset="0"/>
            <a:ea typeface="Verdana" panose="020B0604030504040204" pitchFamily="34" charset="0"/>
          </a:endParaRPr>
        </a:p>
      </dsp:txBody>
      <dsp:txXfrm>
        <a:off x="3072702" y="0"/>
        <a:ext cx="1661246" cy="782001"/>
      </dsp:txXfrm>
    </dsp:sp>
    <dsp:sp modelId="{ED902B32-A971-4FF5-89D4-294292FDACA5}">
      <dsp:nvSpPr>
        <dsp:cNvPr id="0" name=""/>
        <dsp:cNvSpPr/>
      </dsp:nvSpPr>
      <dsp:spPr>
        <a:xfrm>
          <a:off x="3617655" y="0"/>
          <a:ext cx="4022137" cy="782001"/>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l"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 GNN edge classifier</a:t>
          </a:r>
        </a:p>
      </dsp:txBody>
      <dsp:txXfrm>
        <a:off x="4008656" y="0"/>
        <a:ext cx="3240136" cy="782001"/>
      </dsp:txXfrm>
    </dsp:sp>
    <dsp:sp modelId="{FFDC7B54-A249-43AD-92BE-B119E5517D5C}">
      <dsp:nvSpPr>
        <dsp:cNvPr id="0" name=""/>
        <dsp:cNvSpPr/>
      </dsp:nvSpPr>
      <dsp:spPr>
        <a:xfrm>
          <a:off x="6103951" y="0"/>
          <a:ext cx="3111581" cy="782001"/>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l"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 Filter edges</a:t>
          </a:r>
          <a:endParaRPr lang="en-GB" sz="1500" b="1" kern="1200" dirty="0">
            <a:latin typeface="Verdana" panose="020B0604030504040204" pitchFamily="34" charset="0"/>
            <a:ea typeface="Verdana" panose="020B0604030504040204" pitchFamily="34" charset="0"/>
          </a:endParaRPr>
        </a:p>
      </dsp:txBody>
      <dsp:txXfrm>
        <a:off x="6494952" y="0"/>
        <a:ext cx="2329580" cy="782001"/>
      </dsp:txXfrm>
    </dsp:sp>
    <dsp:sp modelId="{40D3FA49-E893-474C-8FD7-79226B80AE5E}">
      <dsp:nvSpPr>
        <dsp:cNvPr id="0" name=""/>
        <dsp:cNvSpPr/>
      </dsp:nvSpPr>
      <dsp:spPr>
        <a:xfrm>
          <a:off x="7674898" y="0"/>
          <a:ext cx="4152518" cy="782001"/>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Weakly connected component algorithm</a:t>
          </a:r>
        </a:p>
      </dsp:txBody>
      <dsp:txXfrm>
        <a:off x="8065899" y="0"/>
        <a:ext cx="3370517" cy="7820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8AAE-6223-40CF-95FE-CF9190900C69}">
      <dsp:nvSpPr>
        <dsp:cNvPr id="0" name=""/>
        <dsp:cNvSpPr/>
      </dsp:nvSpPr>
      <dsp:spPr>
        <a:xfrm>
          <a:off x="0" y="0"/>
          <a:ext cx="5618114" cy="508665"/>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Verdana" panose="020B0604030504040204" pitchFamily="34" charset="0"/>
              <a:ea typeface="Verdana" panose="020B0604030504040204" pitchFamily="34" charset="0"/>
            </a:rPr>
            <a:t>       Graph Building</a:t>
          </a:r>
        </a:p>
      </dsp:txBody>
      <dsp:txXfrm>
        <a:off x="0" y="0"/>
        <a:ext cx="5490948" cy="508665"/>
      </dsp:txXfrm>
    </dsp:sp>
    <dsp:sp modelId="{FFDC7B54-A249-43AD-92BE-B119E5517D5C}">
      <dsp:nvSpPr>
        <dsp:cNvPr id="0" name=""/>
        <dsp:cNvSpPr/>
      </dsp:nvSpPr>
      <dsp:spPr>
        <a:xfrm>
          <a:off x="3730615" y="0"/>
          <a:ext cx="5921019" cy="508665"/>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GNN to filter edges</a:t>
          </a:r>
        </a:p>
      </dsp:txBody>
      <dsp:txXfrm>
        <a:off x="3984948" y="0"/>
        <a:ext cx="5412354" cy="508665"/>
      </dsp:txXfrm>
    </dsp:sp>
    <dsp:sp modelId="{40D3FA49-E893-474C-8FD7-79226B80AE5E}">
      <dsp:nvSpPr>
        <dsp:cNvPr id="0" name=""/>
        <dsp:cNvSpPr/>
      </dsp:nvSpPr>
      <dsp:spPr>
        <a:xfrm>
          <a:off x="7864594" y="0"/>
          <a:ext cx="3937584" cy="508665"/>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Build tracks</a:t>
          </a:r>
        </a:p>
      </dsp:txBody>
      <dsp:txXfrm>
        <a:off x="8118927" y="0"/>
        <a:ext cx="3428919" cy="5086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BA0E7-5E0F-4472-98A2-13FACDD321A8}">
      <dsp:nvSpPr>
        <dsp:cNvPr id="0" name=""/>
        <dsp:cNvSpPr/>
      </dsp:nvSpPr>
      <dsp:spPr>
        <a:xfrm>
          <a:off x="0" y="0"/>
          <a:ext cx="4280638" cy="782001"/>
        </a:xfrm>
        <a:prstGeom prst="homePlat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l"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 Embedding Neural Network</a:t>
          </a:r>
        </a:p>
      </dsp:txBody>
      <dsp:txXfrm>
        <a:off x="0" y="0"/>
        <a:ext cx="4085138" cy="782001"/>
      </dsp:txXfrm>
    </dsp:sp>
    <dsp:sp modelId="{FA0B8AAE-6223-40CF-95FE-CF9190900C69}">
      <dsp:nvSpPr>
        <dsp:cNvPr id="0" name=""/>
        <dsp:cNvSpPr/>
      </dsp:nvSpPr>
      <dsp:spPr>
        <a:xfrm>
          <a:off x="2681701" y="0"/>
          <a:ext cx="2443247" cy="782001"/>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l"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 </a:t>
          </a:r>
          <a:r>
            <a:rPr lang="en-GB" sz="1500" kern="1200" dirty="0" err="1">
              <a:latin typeface="Verdana" panose="020B0604030504040204" pitchFamily="34" charset="0"/>
              <a:ea typeface="Verdana" panose="020B0604030504040204" pitchFamily="34" charset="0"/>
            </a:rPr>
            <a:t>kNN</a:t>
          </a:r>
          <a:endParaRPr lang="en-GB" sz="1500" kern="1200" dirty="0">
            <a:latin typeface="Verdana" panose="020B0604030504040204" pitchFamily="34" charset="0"/>
            <a:ea typeface="Verdana" panose="020B0604030504040204" pitchFamily="34" charset="0"/>
          </a:endParaRPr>
        </a:p>
      </dsp:txBody>
      <dsp:txXfrm>
        <a:off x="3072702" y="0"/>
        <a:ext cx="1661246" cy="782001"/>
      </dsp:txXfrm>
    </dsp:sp>
    <dsp:sp modelId="{ED902B32-A971-4FF5-89D4-294292FDACA5}">
      <dsp:nvSpPr>
        <dsp:cNvPr id="0" name=""/>
        <dsp:cNvSpPr/>
      </dsp:nvSpPr>
      <dsp:spPr>
        <a:xfrm>
          <a:off x="3617655" y="0"/>
          <a:ext cx="4022137" cy="782001"/>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l"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 GNN edge classifier</a:t>
          </a:r>
        </a:p>
      </dsp:txBody>
      <dsp:txXfrm>
        <a:off x="4008656" y="0"/>
        <a:ext cx="3240136" cy="782001"/>
      </dsp:txXfrm>
    </dsp:sp>
    <dsp:sp modelId="{FFDC7B54-A249-43AD-92BE-B119E5517D5C}">
      <dsp:nvSpPr>
        <dsp:cNvPr id="0" name=""/>
        <dsp:cNvSpPr/>
      </dsp:nvSpPr>
      <dsp:spPr>
        <a:xfrm>
          <a:off x="6103951" y="0"/>
          <a:ext cx="3111581" cy="782001"/>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l"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 Filter edges</a:t>
          </a:r>
          <a:endParaRPr lang="en-GB" sz="1500" b="1" kern="1200" dirty="0">
            <a:latin typeface="Verdana" panose="020B0604030504040204" pitchFamily="34" charset="0"/>
            <a:ea typeface="Verdana" panose="020B0604030504040204" pitchFamily="34" charset="0"/>
          </a:endParaRPr>
        </a:p>
      </dsp:txBody>
      <dsp:txXfrm>
        <a:off x="6494952" y="0"/>
        <a:ext cx="2329580" cy="782001"/>
      </dsp:txXfrm>
    </dsp:sp>
    <dsp:sp modelId="{40D3FA49-E893-474C-8FD7-79226B80AE5E}">
      <dsp:nvSpPr>
        <dsp:cNvPr id="0" name=""/>
        <dsp:cNvSpPr/>
      </dsp:nvSpPr>
      <dsp:spPr>
        <a:xfrm>
          <a:off x="7674898" y="0"/>
          <a:ext cx="4152518" cy="782001"/>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Weakly connected component algorithm</a:t>
          </a:r>
        </a:p>
      </dsp:txBody>
      <dsp:txXfrm>
        <a:off x="8065899" y="0"/>
        <a:ext cx="3370517" cy="7820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8AAE-6223-40CF-95FE-CF9190900C69}">
      <dsp:nvSpPr>
        <dsp:cNvPr id="0" name=""/>
        <dsp:cNvSpPr/>
      </dsp:nvSpPr>
      <dsp:spPr>
        <a:xfrm>
          <a:off x="0" y="0"/>
          <a:ext cx="5618114" cy="508665"/>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Verdana" panose="020B0604030504040204" pitchFamily="34" charset="0"/>
              <a:ea typeface="Verdana" panose="020B0604030504040204" pitchFamily="34" charset="0"/>
            </a:rPr>
            <a:t>       Graph Building</a:t>
          </a:r>
        </a:p>
      </dsp:txBody>
      <dsp:txXfrm>
        <a:off x="0" y="0"/>
        <a:ext cx="5490948" cy="508665"/>
      </dsp:txXfrm>
    </dsp:sp>
    <dsp:sp modelId="{FFDC7B54-A249-43AD-92BE-B119E5517D5C}">
      <dsp:nvSpPr>
        <dsp:cNvPr id="0" name=""/>
        <dsp:cNvSpPr/>
      </dsp:nvSpPr>
      <dsp:spPr>
        <a:xfrm>
          <a:off x="3730615" y="0"/>
          <a:ext cx="5921019" cy="508665"/>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GNN to filter edges</a:t>
          </a:r>
        </a:p>
      </dsp:txBody>
      <dsp:txXfrm>
        <a:off x="3984948" y="0"/>
        <a:ext cx="5412354" cy="508665"/>
      </dsp:txXfrm>
    </dsp:sp>
    <dsp:sp modelId="{40D3FA49-E893-474C-8FD7-79226B80AE5E}">
      <dsp:nvSpPr>
        <dsp:cNvPr id="0" name=""/>
        <dsp:cNvSpPr/>
      </dsp:nvSpPr>
      <dsp:spPr>
        <a:xfrm>
          <a:off x="7864594" y="0"/>
          <a:ext cx="3937584" cy="508665"/>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Build tracks</a:t>
          </a:r>
        </a:p>
      </dsp:txBody>
      <dsp:txXfrm>
        <a:off x="8118927" y="0"/>
        <a:ext cx="3428919" cy="50866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8AAE-6223-40CF-95FE-CF9190900C69}">
      <dsp:nvSpPr>
        <dsp:cNvPr id="0" name=""/>
        <dsp:cNvSpPr/>
      </dsp:nvSpPr>
      <dsp:spPr>
        <a:xfrm>
          <a:off x="0" y="0"/>
          <a:ext cx="4533097" cy="508665"/>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1" u="none" kern="1200" dirty="0">
              <a:latin typeface="Verdana" panose="020B0604030504040204" pitchFamily="34" charset="0"/>
              <a:ea typeface="Verdana" panose="020B0604030504040204" pitchFamily="34" charset="0"/>
            </a:rPr>
            <a:t>       </a:t>
          </a:r>
          <a:r>
            <a:rPr lang="en-GB" sz="2000" b="1" u="none" kern="12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Graph Building</a:t>
          </a:r>
        </a:p>
      </dsp:txBody>
      <dsp:txXfrm>
        <a:off x="0" y="0"/>
        <a:ext cx="4405931" cy="508665"/>
      </dsp:txXfrm>
    </dsp:sp>
    <dsp:sp modelId="{FFDC7B54-A249-43AD-92BE-B119E5517D5C}">
      <dsp:nvSpPr>
        <dsp:cNvPr id="0" name=""/>
        <dsp:cNvSpPr/>
      </dsp:nvSpPr>
      <dsp:spPr>
        <a:xfrm>
          <a:off x="3489086" y="0"/>
          <a:ext cx="5012935" cy="508665"/>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GNN to filter edges</a:t>
          </a:r>
        </a:p>
      </dsp:txBody>
      <dsp:txXfrm>
        <a:off x="3743419" y="0"/>
        <a:ext cx="4504270" cy="508665"/>
      </dsp:txXfrm>
    </dsp:sp>
    <dsp:sp modelId="{40D3FA49-E893-474C-8FD7-79226B80AE5E}">
      <dsp:nvSpPr>
        <dsp:cNvPr id="0" name=""/>
        <dsp:cNvSpPr/>
      </dsp:nvSpPr>
      <dsp:spPr>
        <a:xfrm>
          <a:off x="7512809" y="0"/>
          <a:ext cx="4369490" cy="508665"/>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Build tracks from graph</a:t>
          </a:r>
        </a:p>
      </dsp:txBody>
      <dsp:txXfrm>
        <a:off x="7767142" y="0"/>
        <a:ext cx="3860825" cy="5086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8AAE-6223-40CF-95FE-CF9190900C69}">
      <dsp:nvSpPr>
        <dsp:cNvPr id="0" name=""/>
        <dsp:cNvSpPr/>
      </dsp:nvSpPr>
      <dsp:spPr>
        <a:xfrm>
          <a:off x="0" y="0"/>
          <a:ext cx="4533097" cy="508665"/>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1" u="none" kern="1200" dirty="0">
              <a:latin typeface="Verdana" panose="020B0604030504040204" pitchFamily="34" charset="0"/>
              <a:ea typeface="Verdana" panose="020B0604030504040204" pitchFamily="34" charset="0"/>
            </a:rPr>
            <a:t>       </a:t>
          </a:r>
          <a:r>
            <a:rPr lang="en-GB" sz="2000" b="1" u="none" kern="12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Graph Building</a:t>
          </a:r>
        </a:p>
      </dsp:txBody>
      <dsp:txXfrm>
        <a:off x="0" y="0"/>
        <a:ext cx="4405931" cy="508665"/>
      </dsp:txXfrm>
    </dsp:sp>
    <dsp:sp modelId="{FFDC7B54-A249-43AD-92BE-B119E5517D5C}">
      <dsp:nvSpPr>
        <dsp:cNvPr id="0" name=""/>
        <dsp:cNvSpPr/>
      </dsp:nvSpPr>
      <dsp:spPr>
        <a:xfrm>
          <a:off x="3489086" y="0"/>
          <a:ext cx="5012935" cy="508665"/>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GNN to filter edges</a:t>
          </a:r>
        </a:p>
      </dsp:txBody>
      <dsp:txXfrm>
        <a:off x="3743419" y="0"/>
        <a:ext cx="4504270" cy="508665"/>
      </dsp:txXfrm>
    </dsp:sp>
    <dsp:sp modelId="{40D3FA49-E893-474C-8FD7-79226B80AE5E}">
      <dsp:nvSpPr>
        <dsp:cNvPr id="0" name=""/>
        <dsp:cNvSpPr/>
      </dsp:nvSpPr>
      <dsp:spPr>
        <a:xfrm>
          <a:off x="7512809" y="0"/>
          <a:ext cx="4369490" cy="508665"/>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Build tracks from graph</a:t>
          </a:r>
        </a:p>
      </dsp:txBody>
      <dsp:txXfrm>
        <a:off x="7767142" y="0"/>
        <a:ext cx="3860825" cy="5086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BA0E7-5E0F-4472-98A2-13FACDD321A8}">
      <dsp:nvSpPr>
        <dsp:cNvPr id="0" name=""/>
        <dsp:cNvSpPr/>
      </dsp:nvSpPr>
      <dsp:spPr>
        <a:xfrm>
          <a:off x="0" y="0"/>
          <a:ext cx="1813901" cy="725560"/>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Embedding Network</a:t>
          </a:r>
        </a:p>
      </dsp:txBody>
      <dsp:txXfrm>
        <a:off x="0" y="0"/>
        <a:ext cx="1632511" cy="725560"/>
      </dsp:txXfrm>
    </dsp:sp>
    <dsp:sp modelId="{FA0B8AAE-6223-40CF-95FE-CF9190900C69}">
      <dsp:nvSpPr>
        <dsp:cNvPr id="0" name=""/>
        <dsp:cNvSpPr/>
      </dsp:nvSpPr>
      <dsp:spPr>
        <a:xfrm>
          <a:off x="1434614" y="0"/>
          <a:ext cx="1813901" cy="725560"/>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kNN</a:t>
          </a:r>
        </a:p>
        <a:p>
          <a:pPr marL="0" lvl="0" indent="0" algn="ctr" defTabSz="6667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fr-FR" sz="1500" b="1" i="1" kern="1200" smtClean="0">
                        <a:solidFill>
                          <a:srgbClr val="7030A0"/>
                        </a:solidFill>
                        <a:latin typeface="Cambria Math" panose="02040503050406030204" pitchFamily="18" charset="0"/>
                        <a:ea typeface="Verdana" panose="020B0604030504040204" pitchFamily="34" charset="0"/>
                      </a:rPr>
                    </m:ctrlPr>
                  </m:sSubPr>
                  <m:e>
                    <m:r>
                      <a:rPr lang="fr-FR" sz="1500" b="1" i="1" kern="1200" smtClean="0">
                        <a:solidFill>
                          <a:srgbClr val="7030A0"/>
                        </a:solidFill>
                        <a:latin typeface="Cambria Math" panose="02040503050406030204" pitchFamily="18" charset="0"/>
                        <a:ea typeface="Verdana" panose="020B0604030504040204" pitchFamily="34" charset="0"/>
                      </a:rPr>
                      <m:t>𝒌</m:t>
                    </m:r>
                  </m:e>
                  <m:sub>
                    <m:r>
                      <a:rPr lang="fr-FR" sz="1500" b="1" i="0" kern="1200" smtClean="0">
                        <a:solidFill>
                          <a:srgbClr val="7030A0"/>
                        </a:solidFill>
                        <a:latin typeface="Cambria Math" panose="02040503050406030204" pitchFamily="18" charset="0"/>
                        <a:ea typeface="Verdana" panose="020B0604030504040204" pitchFamily="34" charset="0"/>
                      </a:rPr>
                      <m:t>𝐦𝐚𝐱</m:t>
                    </m:r>
                  </m:sub>
                </m:sSub>
                <m:r>
                  <a:rPr lang="fr-FR" sz="1500" b="1" i="1" kern="1200" smtClean="0">
                    <a:solidFill>
                      <a:srgbClr val="7030A0"/>
                    </a:solidFill>
                    <a:latin typeface="Cambria Math" panose="02040503050406030204" pitchFamily="18" charset="0"/>
                    <a:ea typeface="Verdana" panose="020B0604030504040204" pitchFamily="34" charset="0"/>
                  </a:rPr>
                  <m:t>, </m:t>
                </m:r>
                <m:sSubSup>
                  <m:sSubSupPr>
                    <m:ctrlPr>
                      <a:rPr lang="fr-FR" sz="1500" b="1" i="1" kern="1200" smtClean="0">
                        <a:solidFill>
                          <a:srgbClr val="7030A0"/>
                        </a:solidFill>
                        <a:latin typeface="Cambria Math" panose="02040503050406030204" pitchFamily="18" charset="0"/>
                        <a:ea typeface="Verdana" panose="020B0604030504040204" pitchFamily="34" charset="0"/>
                      </a:rPr>
                    </m:ctrlPr>
                  </m:sSubSupPr>
                  <m:e>
                    <m:r>
                      <a:rPr lang="fr-FR" sz="1500" b="1" i="1" kern="1200" smtClean="0">
                        <a:solidFill>
                          <a:srgbClr val="7030A0"/>
                        </a:solidFill>
                        <a:latin typeface="Cambria Math" panose="02040503050406030204" pitchFamily="18" charset="0"/>
                        <a:ea typeface="Verdana" panose="020B0604030504040204" pitchFamily="34" charset="0"/>
                      </a:rPr>
                      <m:t>𝒅</m:t>
                    </m:r>
                  </m:e>
                  <m:sub>
                    <m:r>
                      <a:rPr lang="fr-FR" sz="1500" b="1" i="0" kern="1200" smtClean="0">
                        <a:solidFill>
                          <a:srgbClr val="7030A0"/>
                        </a:solidFill>
                        <a:latin typeface="Cambria Math" panose="02040503050406030204" pitchFamily="18" charset="0"/>
                        <a:ea typeface="Verdana" panose="020B0604030504040204" pitchFamily="34" charset="0"/>
                      </a:rPr>
                      <m:t>𝐦𝐚𝐱</m:t>
                    </m:r>
                  </m:sub>
                  <m:sup>
                    <m:r>
                      <a:rPr lang="fr-FR" sz="1500" b="1" i="1" kern="1200" smtClean="0">
                        <a:solidFill>
                          <a:srgbClr val="7030A0"/>
                        </a:solidFill>
                        <a:latin typeface="Cambria Math" panose="02040503050406030204" pitchFamily="18" charset="0"/>
                        <a:ea typeface="Verdana" panose="020B0604030504040204" pitchFamily="34" charset="0"/>
                      </a:rPr>
                      <m:t>𝟐</m:t>
                    </m:r>
                  </m:sup>
                </m:sSubSup>
              </m:oMath>
            </m:oMathPara>
          </a14:m>
          <a:endParaRPr lang="en-GB" sz="1500" b="1" kern="1200" dirty="0">
            <a:latin typeface="Verdana" panose="020B0604030504040204" pitchFamily="34" charset="0"/>
            <a:ea typeface="Verdana" panose="020B0604030504040204" pitchFamily="34" charset="0"/>
          </a:endParaRPr>
        </a:p>
      </dsp:txBody>
      <dsp:txXfrm>
        <a:off x="1797394" y="0"/>
        <a:ext cx="1088341" cy="725560"/>
      </dsp:txXfrm>
    </dsp:sp>
    <dsp:sp modelId="{ED902B32-A971-4FF5-89D4-294292FDACA5}">
      <dsp:nvSpPr>
        <dsp:cNvPr id="0" name=""/>
        <dsp:cNvSpPr/>
      </dsp:nvSpPr>
      <dsp:spPr>
        <a:xfrm>
          <a:off x="2885735" y="0"/>
          <a:ext cx="1813901" cy="72556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Verdana" panose="020B0604030504040204" pitchFamily="34" charset="0"/>
              <a:ea typeface="Verdana" panose="020B0604030504040204" pitchFamily="34" charset="0"/>
            </a:rPr>
            <a:t>GNN </a:t>
          </a:r>
          <a:r>
            <a:rPr lang="fr-FR" sz="1500" kern="1200" dirty="0" err="1">
              <a:latin typeface="Verdana" panose="020B0604030504040204" pitchFamily="34" charset="0"/>
              <a:ea typeface="Verdana" panose="020B0604030504040204" pitchFamily="34" charset="0"/>
            </a:rPr>
            <a:t>edge</a:t>
          </a:r>
          <a:r>
            <a:rPr lang="fr-FR" sz="1500" kern="1200" dirty="0">
              <a:latin typeface="Verdana" panose="020B0604030504040204" pitchFamily="34" charset="0"/>
              <a:ea typeface="Verdana" panose="020B0604030504040204" pitchFamily="34" charset="0"/>
            </a:rPr>
            <a:t> classifier</a:t>
          </a:r>
          <a:endParaRPr lang="en-GB" sz="1500" kern="1200" dirty="0">
            <a:latin typeface="Verdana" panose="020B0604030504040204" pitchFamily="34" charset="0"/>
            <a:ea typeface="Verdana" panose="020B0604030504040204" pitchFamily="34" charset="0"/>
          </a:endParaRPr>
        </a:p>
      </dsp:txBody>
      <dsp:txXfrm>
        <a:off x="3248515" y="0"/>
        <a:ext cx="1088341" cy="725560"/>
      </dsp:txXfrm>
    </dsp:sp>
    <dsp:sp modelId="{FFDC7B54-A249-43AD-92BE-B119E5517D5C}">
      <dsp:nvSpPr>
        <dsp:cNvPr id="0" name=""/>
        <dsp:cNvSpPr/>
      </dsp:nvSpPr>
      <dsp:spPr>
        <a:xfrm>
          <a:off x="4329985" y="0"/>
          <a:ext cx="1813901" cy="72556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Filter edges </a:t>
          </a:r>
          <a14:m xmlns:a14="http://schemas.microsoft.com/office/drawing/2010/main">
            <m:oMath xmlns:m="http://schemas.openxmlformats.org/officeDocument/2006/math">
              <m:sSub>
                <m:sSubPr>
                  <m:ctrlPr>
                    <a:rPr lang="fr-FR" sz="1500" b="1" i="1" kern="1200" smtClean="0">
                      <a:solidFill>
                        <a:srgbClr val="7030A0"/>
                      </a:solidFill>
                      <a:latin typeface="Cambria Math" panose="02040503050406030204" pitchFamily="18" charset="0"/>
                    </a:rPr>
                  </m:ctrlPr>
                </m:sSubPr>
                <m:e>
                  <m:r>
                    <a:rPr lang="fr-FR" sz="1500" b="1" i="1" kern="1200" smtClean="0">
                      <a:solidFill>
                        <a:srgbClr val="7030A0"/>
                      </a:solidFill>
                      <a:latin typeface="Cambria Math" panose="02040503050406030204" pitchFamily="18" charset="0"/>
                    </a:rPr>
                    <m:t>𝒔</m:t>
                  </m:r>
                </m:e>
                <m:sub>
                  <m:r>
                    <a:rPr lang="fr-FR" sz="1500" b="1" i="0" kern="1200" smtClean="0">
                      <a:solidFill>
                        <a:srgbClr val="7030A0"/>
                      </a:solidFill>
                      <a:latin typeface="Cambria Math" panose="02040503050406030204" pitchFamily="18" charset="0"/>
                    </a:rPr>
                    <m:t>𝐞𝐝𝐠𝐞</m:t>
                  </m:r>
                  <m:r>
                    <a:rPr lang="fr-FR" sz="1500" b="1" i="0" kern="1200" smtClean="0">
                      <a:solidFill>
                        <a:srgbClr val="7030A0"/>
                      </a:solidFill>
                      <a:latin typeface="Cambria Math" panose="02040503050406030204" pitchFamily="18" charset="0"/>
                    </a:rPr>
                    <m:t>,</m:t>
                  </m:r>
                  <m:r>
                    <a:rPr lang="fr-FR" sz="1500" b="1" i="0" kern="1200" smtClean="0">
                      <a:solidFill>
                        <a:srgbClr val="7030A0"/>
                      </a:solidFill>
                      <a:latin typeface="Cambria Math" panose="02040503050406030204" pitchFamily="18" charset="0"/>
                    </a:rPr>
                    <m:t>𝐦𝐢𝐧</m:t>
                  </m:r>
                </m:sub>
              </m:sSub>
            </m:oMath>
          </a14:m>
          <a:endParaRPr lang="en-GB" sz="1500" b="1" kern="1200" dirty="0">
            <a:latin typeface="Verdana" panose="020B0604030504040204" pitchFamily="34" charset="0"/>
            <a:ea typeface="Verdana" panose="020B0604030504040204" pitchFamily="34" charset="0"/>
          </a:endParaRPr>
        </a:p>
      </dsp:txBody>
      <dsp:txXfrm>
        <a:off x="4692765" y="0"/>
        <a:ext cx="1088341" cy="725560"/>
      </dsp:txXfrm>
    </dsp:sp>
    <dsp:sp modelId="{DF58A217-0C8B-4716-9EEA-54B6D53DFE6C}">
      <dsp:nvSpPr>
        <dsp:cNvPr id="0" name=""/>
        <dsp:cNvSpPr/>
      </dsp:nvSpPr>
      <dsp:spPr>
        <a:xfrm>
          <a:off x="5772951"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Build triplets</a:t>
          </a:r>
        </a:p>
      </dsp:txBody>
      <dsp:txXfrm>
        <a:off x="6135731" y="0"/>
        <a:ext cx="1088341" cy="725560"/>
      </dsp:txXfrm>
    </dsp:sp>
    <dsp:sp modelId="{E7F44839-BBBA-4E64-ADB6-91AF162FA797}">
      <dsp:nvSpPr>
        <dsp:cNvPr id="0" name=""/>
        <dsp:cNvSpPr/>
      </dsp:nvSpPr>
      <dsp:spPr>
        <a:xfrm>
          <a:off x="7224072"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b="0" kern="1200" dirty="0">
              <a:effectLst/>
              <a:latin typeface="Verdana" panose="020B0604030504040204" pitchFamily="34" charset="0"/>
              <a:ea typeface="Verdana" panose="020B0604030504040204" pitchFamily="34" charset="0"/>
            </a:rPr>
            <a:t>Triplet classifier</a:t>
          </a:r>
        </a:p>
      </dsp:txBody>
      <dsp:txXfrm>
        <a:off x="7586852" y="0"/>
        <a:ext cx="1088341" cy="725560"/>
      </dsp:txXfrm>
    </dsp:sp>
    <dsp:sp modelId="{34C7DE1B-DB81-42BB-8C47-F37215122FDC}">
      <dsp:nvSpPr>
        <dsp:cNvPr id="0" name=""/>
        <dsp:cNvSpPr/>
      </dsp:nvSpPr>
      <dsp:spPr>
        <a:xfrm>
          <a:off x="8675324"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Filter triplets </a:t>
          </a:r>
          <a14:m xmlns:a14="http://schemas.microsoft.com/office/drawing/2010/main">
            <m:oMath xmlns:m="http://schemas.openxmlformats.org/officeDocument/2006/math">
              <m:sSub>
                <m:sSubPr>
                  <m:ctrlPr>
                    <a:rPr lang="fr-FR" sz="1500" b="1" i="1" kern="1200" smtClean="0">
                      <a:solidFill>
                        <a:srgbClr val="7030A0"/>
                      </a:solidFill>
                      <a:latin typeface="Cambria Math" panose="02040503050406030204" pitchFamily="18" charset="0"/>
                    </a:rPr>
                  </m:ctrlPr>
                </m:sSubPr>
                <m:e>
                  <m:r>
                    <a:rPr lang="fr-FR" sz="1500" b="1" i="1" kern="1200" smtClean="0">
                      <a:solidFill>
                        <a:srgbClr val="7030A0"/>
                      </a:solidFill>
                      <a:latin typeface="Cambria Math" panose="02040503050406030204" pitchFamily="18" charset="0"/>
                    </a:rPr>
                    <m:t>𝒔</m:t>
                  </m:r>
                </m:e>
                <m:sub>
                  <m:r>
                    <a:rPr lang="fr-FR" sz="1500" b="1" i="0" kern="1200" smtClean="0">
                      <a:solidFill>
                        <a:srgbClr val="7030A0"/>
                      </a:solidFill>
                      <a:latin typeface="Cambria Math" panose="02040503050406030204" pitchFamily="18" charset="0"/>
                    </a:rPr>
                    <m:t>𝐭𝐫𝐢𝐩𝐥𝐞𝐭</m:t>
                  </m:r>
                  <m:r>
                    <a:rPr lang="fr-FR" sz="1500" b="1" i="0" kern="1200" smtClean="0">
                      <a:solidFill>
                        <a:srgbClr val="7030A0"/>
                      </a:solidFill>
                      <a:latin typeface="Cambria Math" panose="02040503050406030204" pitchFamily="18" charset="0"/>
                    </a:rPr>
                    <m:t>,</m:t>
                  </m:r>
                  <m:r>
                    <a:rPr lang="fr-FR" sz="1500" b="1" i="0" kern="1200" smtClean="0">
                      <a:solidFill>
                        <a:srgbClr val="7030A0"/>
                      </a:solidFill>
                      <a:latin typeface="Cambria Math" panose="02040503050406030204" pitchFamily="18" charset="0"/>
                    </a:rPr>
                    <m:t>𝐦𝐢𝐧</m:t>
                  </m:r>
                </m:sub>
              </m:sSub>
            </m:oMath>
          </a14:m>
          <a:endParaRPr lang="en-GB" sz="1500" b="1" kern="1200" dirty="0">
            <a:latin typeface="Verdana" panose="020B0604030504040204" pitchFamily="34" charset="0"/>
            <a:ea typeface="Verdana" panose="020B0604030504040204" pitchFamily="34" charset="0"/>
          </a:endParaRPr>
        </a:p>
      </dsp:txBody>
      <dsp:txXfrm>
        <a:off x="9038104" y="0"/>
        <a:ext cx="1088341" cy="725560"/>
      </dsp:txXfrm>
    </dsp:sp>
    <dsp:sp modelId="{40D3FA49-E893-474C-8FD7-79226B80AE5E}">
      <dsp:nvSpPr>
        <dsp:cNvPr id="0" name=""/>
        <dsp:cNvSpPr/>
      </dsp:nvSpPr>
      <dsp:spPr>
        <a:xfrm>
          <a:off x="10126445" y="0"/>
          <a:ext cx="1813901" cy="725560"/>
        </a:xfrm>
        <a:prstGeom prst="chevron">
          <a:avLst/>
        </a:prstGeom>
        <a:solidFill>
          <a:srgbClr val="7030A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b="1" kern="1200" dirty="0">
              <a:latin typeface="Verdana" panose="020B0604030504040204" pitchFamily="34" charset="0"/>
              <a:ea typeface="Verdana" panose="020B0604030504040204" pitchFamily="34" charset="0"/>
            </a:rPr>
            <a:t>Build tracks</a:t>
          </a:r>
        </a:p>
      </dsp:txBody>
      <dsp:txXfrm>
        <a:off x="10489225" y="0"/>
        <a:ext cx="1088341" cy="725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8AAE-6223-40CF-95FE-CF9190900C69}">
      <dsp:nvSpPr>
        <dsp:cNvPr id="0" name=""/>
        <dsp:cNvSpPr/>
      </dsp:nvSpPr>
      <dsp:spPr>
        <a:xfrm>
          <a:off x="0" y="0"/>
          <a:ext cx="4611987" cy="523875"/>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1" kern="1200" dirty="0">
              <a:latin typeface="Verdana" panose="020B0604030504040204" pitchFamily="34" charset="0"/>
              <a:ea typeface="Verdana" panose="020B0604030504040204" pitchFamily="34" charset="0"/>
            </a:rPr>
            <a:t>          Build graph</a:t>
          </a:r>
        </a:p>
      </dsp:txBody>
      <dsp:txXfrm>
        <a:off x="0" y="0"/>
        <a:ext cx="4481018" cy="523875"/>
      </dsp:txXfrm>
    </dsp:sp>
    <dsp:sp modelId="{FFDC7B54-A249-43AD-92BE-B119E5517D5C}">
      <dsp:nvSpPr>
        <dsp:cNvPr id="0" name=""/>
        <dsp:cNvSpPr/>
      </dsp:nvSpPr>
      <dsp:spPr>
        <a:xfrm>
          <a:off x="3549806" y="0"/>
          <a:ext cx="5100175" cy="523875"/>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Verdana" panose="020B0604030504040204" pitchFamily="34" charset="0"/>
              <a:ea typeface="Verdana" panose="020B0604030504040204" pitchFamily="34" charset="0"/>
            </a:rPr>
            <a:t>    Filter edges with GNN</a:t>
          </a:r>
        </a:p>
      </dsp:txBody>
      <dsp:txXfrm>
        <a:off x="3811744" y="0"/>
        <a:ext cx="4576300" cy="523875"/>
      </dsp:txXfrm>
    </dsp:sp>
    <dsp:sp modelId="{40D3FA49-E893-474C-8FD7-79226B80AE5E}">
      <dsp:nvSpPr>
        <dsp:cNvPr id="0" name=""/>
        <dsp:cNvSpPr/>
      </dsp:nvSpPr>
      <dsp:spPr>
        <a:xfrm>
          <a:off x="7643554" y="0"/>
          <a:ext cx="4445532" cy="523875"/>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Find connected components</a:t>
          </a:r>
        </a:p>
      </dsp:txBody>
      <dsp:txXfrm>
        <a:off x="7905492" y="0"/>
        <a:ext cx="3921657" cy="5238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8AAE-6223-40CF-95FE-CF9190900C69}">
      <dsp:nvSpPr>
        <dsp:cNvPr id="0" name=""/>
        <dsp:cNvSpPr/>
      </dsp:nvSpPr>
      <dsp:spPr>
        <a:xfrm>
          <a:off x="0" y="0"/>
          <a:ext cx="4611987" cy="523875"/>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1" kern="1200" dirty="0">
              <a:latin typeface="Verdana" panose="020B0604030504040204" pitchFamily="34" charset="0"/>
              <a:ea typeface="Verdana" panose="020B0604030504040204" pitchFamily="34" charset="0"/>
            </a:rPr>
            <a:t>          Build graph</a:t>
          </a:r>
        </a:p>
      </dsp:txBody>
      <dsp:txXfrm>
        <a:off x="0" y="0"/>
        <a:ext cx="4481018" cy="523875"/>
      </dsp:txXfrm>
    </dsp:sp>
    <dsp:sp modelId="{FFDC7B54-A249-43AD-92BE-B119E5517D5C}">
      <dsp:nvSpPr>
        <dsp:cNvPr id="0" name=""/>
        <dsp:cNvSpPr/>
      </dsp:nvSpPr>
      <dsp:spPr>
        <a:xfrm>
          <a:off x="3549806" y="0"/>
          <a:ext cx="5100175" cy="523875"/>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Verdana" panose="020B0604030504040204" pitchFamily="34" charset="0"/>
              <a:ea typeface="Verdana" panose="020B0604030504040204" pitchFamily="34" charset="0"/>
            </a:rPr>
            <a:t>    Filter edges with GNN</a:t>
          </a:r>
        </a:p>
      </dsp:txBody>
      <dsp:txXfrm>
        <a:off x="3811744" y="0"/>
        <a:ext cx="4576300" cy="523875"/>
      </dsp:txXfrm>
    </dsp:sp>
    <dsp:sp modelId="{40D3FA49-E893-474C-8FD7-79226B80AE5E}">
      <dsp:nvSpPr>
        <dsp:cNvPr id="0" name=""/>
        <dsp:cNvSpPr/>
      </dsp:nvSpPr>
      <dsp:spPr>
        <a:xfrm>
          <a:off x="7643554" y="0"/>
          <a:ext cx="4445532" cy="523875"/>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Find connected components</a:t>
          </a:r>
        </a:p>
      </dsp:txBody>
      <dsp:txXfrm>
        <a:off x="7905492" y="0"/>
        <a:ext cx="3921657" cy="5238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8AAE-6223-40CF-95FE-CF9190900C69}">
      <dsp:nvSpPr>
        <dsp:cNvPr id="0" name=""/>
        <dsp:cNvSpPr/>
      </dsp:nvSpPr>
      <dsp:spPr>
        <a:xfrm>
          <a:off x="0" y="0"/>
          <a:ext cx="4611987" cy="523875"/>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Verdana" panose="020B0604030504040204" pitchFamily="34" charset="0"/>
              <a:ea typeface="Verdana" panose="020B0604030504040204" pitchFamily="34" charset="0"/>
            </a:rPr>
            <a:t>          Build graph</a:t>
          </a:r>
        </a:p>
      </dsp:txBody>
      <dsp:txXfrm>
        <a:off x="0" y="0"/>
        <a:ext cx="4481018" cy="523875"/>
      </dsp:txXfrm>
    </dsp:sp>
    <dsp:sp modelId="{FFDC7B54-A249-43AD-92BE-B119E5517D5C}">
      <dsp:nvSpPr>
        <dsp:cNvPr id="0" name=""/>
        <dsp:cNvSpPr/>
      </dsp:nvSpPr>
      <dsp:spPr>
        <a:xfrm>
          <a:off x="3549806" y="0"/>
          <a:ext cx="5100175" cy="523875"/>
        </a:xfrm>
        <a:prstGeom prst="chevron">
          <a:avLst/>
        </a:prstGeom>
        <a:solidFill>
          <a:srgbClr val="00B0F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1" kern="1200" dirty="0">
              <a:latin typeface="Verdana" panose="020B0604030504040204" pitchFamily="34" charset="0"/>
              <a:ea typeface="Verdana" panose="020B0604030504040204" pitchFamily="34" charset="0"/>
            </a:rPr>
            <a:t>   Filter edges with GNN</a:t>
          </a:r>
        </a:p>
      </dsp:txBody>
      <dsp:txXfrm>
        <a:off x="3811744" y="0"/>
        <a:ext cx="4576300" cy="523875"/>
      </dsp:txXfrm>
    </dsp:sp>
    <dsp:sp modelId="{40D3FA49-E893-474C-8FD7-79226B80AE5E}">
      <dsp:nvSpPr>
        <dsp:cNvPr id="0" name=""/>
        <dsp:cNvSpPr/>
      </dsp:nvSpPr>
      <dsp:spPr>
        <a:xfrm>
          <a:off x="7643554" y="0"/>
          <a:ext cx="4445532" cy="523875"/>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Find connected components</a:t>
          </a:r>
        </a:p>
      </dsp:txBody>
      <dsp:txXfrm>
        <a:off x="7905492" y="0"/>
        <a:ext cx="3921657" cy="5238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8AAE-6223-40CF-95FE-CF9190900C69}">
      <dsp:nvSpPr>
        <dsp:cNvPr id="0" name=""/>
        <dsp:cNvSpPr/>
      </dsp:nvSpPr>
      <dsp:spPr>
        <a:xfrm>
          <a:off x="0" y="0"/>
          <a:ext cx="4533097" cy="508665"/>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GB" sz="2000" b="0" kern="1200" dirty="0">
              <a:latin typeface="Verdana" panose="020B0604030504040204" pitchFamily="34" charset="0"/>
              <a:ea typeface="Verdana" panose="020B0604030504040204" pitchFamily="34" charset="0"/>
            </a:rPr>
            <a:t>       Graph Building</a:t>
          </a:r>
        </a:p>
      </dsp:txBody>
      <dsp:txXfrm>
        <a:off x="0" y="0"/>
        <a:ext cx="4405931" cy="508665"/>
      </dsp:txXfrm>
    </dsp:sp>
    <dsp:sp modelId="{FFDC7B54-A249-43AD-92BE-B119E5517D5C}">
      <dsp:nvSpPr>
        <dsp:cNvPr id="0" name=""/>
        <dsp:cNvSpPr/>
      </dsp:nvSpPr>
      <dsp:spPr>
        <a:xfrm>
          <a:off x="3489086" y="0"/>
          <a:ext cx="5012935" cy="508665"/>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GNN to filter edges</a:t>
          </a:r>
        </a:p>
      </dsp:txBody>
      <dsp:txXfrm>
        <a:off x="3743419" y="0"/>
        <a:ext cx="4504270" cy="508665"/>
      </dsp:txXfrm>
    </dsp:sp>
    <dsp:sp modelId="{40D3FA49-E893-474C-8FD7-79226B80AE5E}">
      <dsp:nvSpPr>
        <dsp:cNvPr id="0" name=""/>
        <dsp:cNvSpPr/>
      </dsp:nvSpPr>
      <dsp:spPr>
        <a:xfrm>
          <a:off x="7512809" y="0"/>
          <a:ext cx="4369490" cy="508665"/>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   Build tracks from graph</a:t>
          </a:r>
        </a:p>
      </dsp:txBody>
      <dsp:txXfrm>
        <a:off x="7767142" y="0"/>
        <a:ext cx="3860825" cy="5086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BA0E7-5E0F-4472-98A2-13FACDD321A8}">
      <dsp:nvSpPr>
        <dsp:cNvPr id="0" name=""/>
        <dsp:cNvSpPr/>
      </dsp:nvSpPr>
      <dsp:spPr>
        <a:xfrm>
          <a:off x="0" y="0"/>
          <a:ext cx="1813901" cy="725560"/>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Embedding Network</a:t>
          </a:r>
        </a:p>
      </dsp:txBody>
      <dsp:txXfrm>
        <a:off x="0" y="0"/>
        <a:ext cx="1632511" cy="725560"/>
      </dsp:txXfrm>
    </dsp:sp>
    <dsp:sp modelId="{FA0B8AAE-6223-40CF-95FE-CF9190900C69}">
      <dsp:nvSpPr>
        <dsp:cNvPr id="0" name=""/>
        <dsp:cNvSpPr/>
      </dsp:nvSpPr>
      <dsp:spPr>
        <a:xfrm>
          <a:off x="1434614" y="0"/>
          <a:ext cx="1813901" cy="725560"/>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kNN</a:t>
          </a:r>
        </a:p>
        <a:p>
          <a:pPr marL="0" lvl="0" indent="0" algn="ctr" defTabSz="6667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fr-FR" sz="1500" b="1" i="1" kern="1200" smtClean="0">
                        <a:solidFill>
                          <a:srgbClr val="7030A0"/>
                        </a:solidFill>
                        <a:latin typeface="Cambria Math" panose="02040503050406030204" pitchFamily="18" charset="0"/>
                        <a:ea typeface="Verdana" panose="020B0604030504040204" pitchFamily="34" charset="0"/>
                      </a:rPr>
                    </m:ctrlPr>
                  </m:sSubPr>
                  <m:e>
                    <m:r>
                      <a:rPr lang="fr-FR" sz="1500" b="1" i="1" kern="1200" smtClean="0">
                        <a:solidFill>
                          <a:srgbClr val="7030A0"/>
                        </a:solidFill>
                        <a:latin typeface="Cambria Math" panose="02040503050406030204" pitchFamily="18" charset="0"/>
                        <a:ea typeface="Verdana" panose="020B0604030504040204" pitchFamily="34" charset="0"/>
                      </a:rPr>
                      <m:t>𝒌</m:t>
                    </m:r>
                  </m:e>
                  <m:sub>
                    <m:r>
                      <a:rPr lang="fr-FR" sz="1500" b="1" i="0" kern="1200" smtClean="0">
                        <a:solidFill>
                          <a:srgbClr val="7030A0"/>
                        </a:solidFill>
                        <a:latin typeface="Cambria Math" panose="02040503050406030204" pitchFamily="18" charset="0"/>
                        <a:ea typeface="Verdana" panose="020B0604030504040204" pitchFamily="34" charset="0"/>
                      </a:rPr>
                      <m:t>𝐦𝐚𝐱</m:t>
                    </m:r>
                  </m:sub>
                </m:sSub>
                <m:r>
                  <a:rPr lang="fr-FR" sz="1500" b="1" i="1" kern="1200" smtClean="0">
                    <a:solidFill>
                      <a:srgbClr val="7030A0"/>
                    </a:solidFill>
                    <a:latin typeface="Cambria Math" panose="02040503050406030204" pitchFamily="18" charset="0"/>
                    <a:ea typeface="Verdana" panose="020B0604030504040204" pitchFamily="34" charset="0"/>
                  </a:rPr>
                  <m:t>, </m:t>
                </m:r>
                <m:sSubSup>
                  <m:sSubSupPr>
                    <m:ctrlPr>
                      <a:rPr lang="fr-FR" sz="1500" b="1" i="1" kern="1200" smtClean="0">
                        <a:solidFill>
                          <a:srgbClr val="7030A0"/>
                        </a:solidFill>
                        <a:latin typeface="Cambria Math" panose="02040503050406030204" pitchFamily="18" charset="0"/>
                        <a:ea typeface="Verdana" panose="020B0604030504040204" pitchFamily="34" charset="0"/>
                      </a:rPr>
                    </m:ctrlPr>
                  </m:sSubSupPr>
                  <m:e>
                    <m:r>
                      <a:rPr lang="fr-FR" sz="1500" b="1" i="1" kern="1200" smtClean="0">
                        <a:solidFill>
                          <a:srgbClr val="7030A0"/>
                        </a:solidFill>
                        <a:latin typeface="Cambria Math" panose="02040503050406030204" pitchFamily="18" charset="0"/>
                        <a:ea typeface="Verdana" panose="020B0604030504040204" pitchFamily="34" charset="0"/>
                      </a:rPr>
                      <m:t>𝒅</m:t>
                    </m:r>
                  </m:e>
                  <m:sub>
                    <m:r>
                      <a:rPr lang="fr-FR" sz="1500" b="1" i="0" kern="1200" smtClean="0">
                        <a:solidFill>
                          <a:srgbClr val="7030A0"/>
                        </a:solidFill>
                        <a:latin typeface="Cambria Math" panose="02040503050406030204" pitchFamily="18" charset="0"/>
                        <a:ea typeface="Verdana" panose="020B0604030504040204" pitchFamily="34" charset="0"/>
                      </a:rPr>
                      <m:t>𝐦𝐚𝐱</m:t>
                    </m:r>
                  </m:sub>
                  <m:sup>
                    <m:r>
                      <a:rPr lang="fr-FR" sz="1500" b="1" i="1" kern="1200" smtClean="0">
                        <a:solidFill>
                          <a:srgbClr val="7030A0"/>
                        </a:solidFill>
                        <a:latin typeface="Cambria Math" panose="02040503050406030204" pitchFamily="18" charset="0"/>
                        <a:ea typeface="Verdana" panose="020B0604030504040204" pitchFamily="34" charset="0"/>
                      </a:rPr>
                      <m:t>𝟐</m:t>
                    </m:r>
                  </m:sup>
                </m:sSubSup>
              </m:oMath>
            </m:oMathPara>
          </a14:m>
          <a:endParaRPr lang="en-GB" sz="1500" b="1" kern="1200" dirty="0">
            <a:latin typeface="Verdana" panose="020B0604030504040204" pitchFamily="34" charset="0"/>
            <a:ea typeface="Verdana" panose="020B0604030504040204" pitchFamily="34" charset="0"/>
          </a:endParaRPr>
        </a:p>
      </dsp:txBody>
      <dsp:txXfrm>
        <a:off x="1797394" y="0"/>
        <a:ext cx="1088341" cy="725560"/>
      </dsp:txXfrm>
    </dsp:sp>
    <dsp:sp modelId="{ED902B32-A971-4FF5-89D4-294292FDACA5}">
      <dsp:nvSpPr>
        <dsp:cNvPr id="0" name=""/>
        <dsp:cNvSpPr/>
      </dsp:nvSpPr>
      <dsp:spPr>
        <a:xfrm>
          <a:off x="2885735" y="0"/>
          <a:ext cx="1813901" cy="72556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Verdana" panose="020B0604030504040204" pitchFamily="34" charset="0"/>
              <a:ea typeface="Verdana" panose="020B0604030504040204" pitchFamily="34" charset="0"/>
            </a:rPr>
            <a:t>GNN </a:t>
          </a:r>
          <a:r>
            <a:rPr lang="fr-FR" sz="1500" kern="1200" dirty="0" err="1">
              <a:latin typeface="Verdana" panose="020B0604030504040204" pitchFamily="34" charset="0"/>
              <a:ea typeface="Verdana" panose="020B0604030504040204" pitchFamily="34" charset="0"/>
            </a:rPr>
            <a:t>edge</a:t>
          </a:r>
          <a:r>
            <a:rPr lang="fr-FR" sz="1500" kern="1200" dirty="0">
              <a:latin typeface="Verdana" panose="020B0604030504040204" pitchFamily="34" charset="0"/>
              <a:ea typeface="Verdana" panose="020B0604030504040204" pitchFamily="34" charset="0"/>
            </a:rPr>
            <a:t> classifier</a:t>
          </a:r>
          <a:endParaRPr lang="en-GB" sz="1500" kern="1200" dirty="0">
            <a:latin typeface="Verdana" panose="020B0604030504040204" pitchFamily="34" charset="0"/>
            <a:ea typeface="Verdana" panose="020B0604030504040204" pitchFamily="34" charset="0"/>
          </a:endParaRPr>
        </a:p>
      </dsp:txBody>
      <dsp:txXfrm>
        <a:off x="3248515" y="0"/>
        <a:ext cx="1088341" cy="725560"/>
      </dsp:txXfrm>
    </dsp:sp>
    <dsp:sp modelId="{FFDC7B54-A249-43AD-92BE-B119E5517D5C}">
      <dsp:nvSpPr>
        <dsp:cNvPr id="0" name=""/>
        <dsp:cNvSpPr/>
      </dsp:nvSpPr>
      <dsp:spPr>
        <a:xfrm>
          <a:off x="4329985" y="0"/>
          <a:ext cx="1813901" cy="72556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Filter edges </a:t>
          </a:r>
          <a14:m xmlns:a14="http://schemas.microsoft.com/office/drawing/2010/main">
            <m:oMath xmlns:m="http://schemas.openxmlformats.org/officeDocument/2006/math">
              <m:sSub>
                <m:sSubPr>
                  <m:ctrlPr>
                    <a:rPr lang="fr-FR" sz="1500" b="1" i="1" kern="1200" smtClean="0">
                      <a:solidFill>
                        <a:srgbClr val="7030A0"/>
                      </a:solidFill>
                      <a:latin typeface="Cambria Math" panose="02040503050406030204" pitchFamily="18" charset="0"/>
                    </a:rPr>
                  </m:ctrlPr>
                </m:sSubPr>
                <m:e>
                  <m:r>
                    <a:rPr lang="fr-FR" sz="1500" b="1" i="1" kern="1200" smtClean="0">
                      <a:solidFill>
                        <a:srgbClr val="7030A0"/>
                      </a:solidFill>
                      <a:latin typeface="Cambria Math" panose="02040503050406030204" pitchFamily="18" charset="0"/>
                    </a:rPr>
                    <m:t>𝒔</m:t>
                  </m:r>
                </m:e>
                <m:sub>
                  <m:r>
                    <a:rPr lang="fr-FR" sz="1500" b="1" i="0" kern="1200" smtClean="0">
                      <a:solidFill>
                        <a:srgbClr val="7030A0"/>
                      </a:solidFill>
                      <a:latin typeface="Cambria Math" panose="02040503050406030204" pitchFamily="18" charset="0"/>
                    </a:rPr>
                    <m:t>𝐞𝐝𝐠𝐞</m:t>
                  </m:r>
                  <m:r>
                    <a:rPr lang="fr-FR" sz="1500" b="1" i="0" kern="1200" smtClean="0">
                      <a:solidFill>
                        <a:srgbClr val="7030A0"/>
                      </a:solidFill>
                      <a:latin typeface="Cambria Math" panose="02040503050406030204" pitchFamily="18" charset="0"/>
                    </a:rPr>
                    <m:t>,</m:t>
                  </m:r>
                  <m:r>
                    <a:rPr lang="fr-FR" sz="1500" b="1" i="0" kern="1200" smtClean="0">
                      <a:solidFill>
                        <a:srgbClr val="7030A0"/>
                      </a:solidFill>
                      <a:latin typeface="Cambria Math" panose="02040503050406030204" pitchFamily="18" charset="0"/>
                    </a:rPr>
                    <m:t>𝐦𝐢𝐧</m:t>
                  </m:r>
                </m:sub>
              </m:sSub>
            </m:oMath>
          </a14:m>
          <a:endParaRPr lang="en-GB" sz="1500" b="1" kern="1200" dirty="0">
            <a:latin typeface="Verdana" panose="020B0604030504040204" pitchFamily="34" charset="0"/>
            <a:ea typeface="Verdana" panose="020B0604030504040204" pitchFamily="34" charset="0"/>
          </a:endParaRPr>
        </a:p>
      </dsp:txBody>
      <dsp:txXfrm>
        <a:off x="4692765" y="0"/>
        <a:ext cx="1088341" cy="725560"/>
      </dsp:txXfrm>
    </dsp:sp>
    <dsp:sp modelId="{DF58A217-0C8B-4716-9EEA-54B6D53DFE6C}">
      <dsp:nvSpPr>
        <dsp:cNvPr id="0" name=""/>
        <dsp:cNvSpPr/>
      </dsp:nvSpPr>
      <dsp:spPr>
        <a:xfrm>
          <a:off x="5772951"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Build triplets</a:t>
          </a:r>
        </a:p>
      </dsp:txBody>
      <dsp:txXfrm>
        <a:off x="6135731" y="0"/>
        <a:ext cx="1088341" cy="725560"/>
      </dsp:txXfrm>
    </dsp:sp>
    <dsp:sp modelId="{E7F44839-BBBA-4E64-ADB6-91AF162FA797}">
      <dsp:nvSpPr>
        <dsp:cNvPr id="0" name=""/>
        <dsp:cNvSpPr/>
      </dsp:nvSpPr>
      <dsp:spPr>
        <a:xfrm>
          <a:off x="7224072"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b="0" kern="1200" dirty="0">
              <a:effectLst/>
              <a:latin typeface="Verdana" panose="020B0604030504040204" pitchFamily="34" charset="0"/>
              <a:ea typeface="Verdana" panose="020B0604030504040204" pitchFamily="34" charset="0"/>
            </a:rPr>
            <a:t>Triplet classifier</a:t>
          </a:r>
        </a:p>
      </dsp:txBody>
      <dsp:txXfrm>
        <a:off x="7586852" y="0"/>
        <a:ext cx="1088341" cy="725560"/>
      </dsp:txXfrm>
    </dsp:sp>
    <dsp:sp modelId="{34C7DE1B-DB81-42BB-8C47-F37215122FDC}">
      <dsp:nvSpPr>
        <dsp:cNvPr id="0" name=""/>
        <dsp:cNvSpPr/>
      </dsp:nvSpPr>
      <dsp:spPr>
        <a:xfrm>
          <a:off x="8675324"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Filter triplets </a:t>
          </a:r>
          <a14:m xmlns:a14="http://schemas.microsoft.com/office/drawing/2010/main">
            <m:oMath xmlns:m="http://schemas.openxmlformats.org/officeDocument/2006/math">
              <m:sSub>
                <m:sSubPr>
                  <m:ctrlPr>
                    <a:rPr lang="fr-FR" sz="1500" b="1" i="1" kern="1200" smtClean="0">
                      <a:solidFill>
                        <a:srgbClr val="7030A0"/>
                      </a:solidFill>
                      <a:latin typeface="Cambria Math" panose="02040503050406030204" pitchFamily="18" charset="0"/>
                    </a:rPr>
                  </m:ctrlPr>
                </m:sSubPr>
                <m:e>
                  <m:r>
                    <a:rPr lang="fr-FR" sz="1500" b="1" i="1" kern="1200" smtClean="0">
                      <a:solidFill>
                        <a:srgbClr val="7030A0"/>
                      </a:solidFill>
                      <a:latin typeface="Cambria Math" panose="02040503050406030204" pitchFamily="18" charset="0"/>
                    </a:rPr>
                    <m:t>𝒔</m:t>
                  </m:r>
                </m:e>
                <m:sub>
                  <m:r>
                    <a:rPr lang="fr-FR" sz="1500" b="1" i="0" kern="1200" smtClean="0">
                      <a:solidFill>
                        <a:srgbClr val="7030A0"/>
                      </a:solidFill>
                      <a:latin typeface="Cambria Math" panose="02040503050406030204" pitchFamily="18" charset="0"/>
                    </a:rPr>
                    <m:t>𝐭𝐫𝐢𝐩𝐥𝐞𝐭</m:t>
                  </m:r>
                  <m:r>
                    <a:rPr lang="fr-FR" sz="1500" b="1" i="0" kern="1200" smtClean="0">
                      <a:solidFill>
                        <a:srgbClr val="7030A0"/>
                      </a:solidFill>
                      <a:latin typeface="Cambria Math" panose="02040503050406030204" pitchFamily="18" charset="0"/>
                    </a:rPr>
                    <m:t>,</m:t>
                  </m:r>
                  <m:r>
                    <a:rPr lang="fr-FR" sz="1500" b="1" i="0" kern="1200" smtClean="0">
                      <a:solidFill>
                        <a:srgbClr val="7030A0"/>
                      </a:solidFill>
                      <a:latin typeface="Cambria Math" panose="02040503050406030204" pitchFamily="18" charset="0"/>
                    </a:rPr>
                    <m:t>𝐦𝐢𝐧</m:t>
                  </m:r>
                </m:sub>
              </m:sSub>
            </m:oMath>
          </a14:m>
          <a:endParaRPr lang="en-GB" sz="1500" b="1" kern="1200" dirty="0">
            <a:latin typeface="Verdana" panose="020B0604030504040204" pitchFamily="34" charset="0"/>
            <a:ea typeface="Verdana" panose="020B0604030504040204" pitchFamily="34" charset="0"/>
          </a:endParaRPr>
        </a:p>
      </dsp:txBody>
      <dsp:txXfrm>
        <a:off x="9038104" y="0"/>
        <a:ext cx="1088341" cy="725560"/>
      </dsp:txXfrm>
    </dsp:sp>
    <dsp:sp modelId="{40D3FA49-E893-474C-8FD7-79226B80AE5E}">
      <dsp:nvSpPr>
        <dsp:cNvPr id="0" name=""/>
        <dsp:cNvSpPr/>
      </dsp:nvSpPr>
      <dsp:spPr>
        <a:xfrm>
          <a:off x="10126445" y="0"/>
          <a:ext cx="1813901" cy="725560"/>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Build tracks</a:t>
          </a:r>
        </a:p>
      </dsp:txBody>
      <dsp:txXfrm>
        <a:off x="10489225" y="0"/>
        <a:ext cx="1088341" cy="7255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BA0E7-5E0F-4472-98A2-13FACDD321A8}">
      <dsp:nvSpPr>
        <dsp:cNvPr id="0" name=""/>
        <dsp:cNvSpPr/>
      </dsp:nvSpPr>
      <dsp:spPr>
        <a:xfrm>
          <a:off x="0" y="0"/>
          <a:ext cx="1813901" cy="725560"/>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Embedding Network</a:t>
          </a:r>
        </a:p>
      </dsp:txBody>
      <dsp:txXfrm>
        <a:off x="0" y="0"/>
        <a:ext cx="1632511" cy="725560"/>
      </dsp:txXfrm>
    </dsp:sp>
    <dsp:sp modelId="{FA0B8AAE-6223-40CF-95FE-CF9190900C69}">
      <dsp:nvSpPr>
        <dsp:cNvPr id="0" name=""/>
        <dsp:cNvSpPr/>
      </dsp:nvSpPr>
      <dsp:spPr>
        <a:xfrm>
          <a:off x="1434614" y="0"/>
          <a:ext cx="1813901" cy="725560"/>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kNN</a:t>
          </a:r>
        </a:p>
        <a:p>
          <a:pPr marL="0" lvl="0" indent="0" algn="ctr" defTabSz="6667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fr-FR" sz="1500" b="1" i="1" kern="1200" smtClean="0">
                        <a:solidFill>
                          <a:srgbClr val="7030A0"/>
                        </a:solidFill>
                        <a:latin typeface="Cambria Math" panose="02040503050406030204" pitchFamily="18" charset="0"/>
                        <a:ea typeface="Verdana" panose="020B0604030504040204" pitchFamily="34" charset="0"/>
                      </a:rPr>
                    </m:ctrlPr>
                  </m:sSubPr>
                  <m:e>
                    <m:r>
                      <a:rPr lang="fr-FR" sz="1500" b="1" i="1" kern="1200" smtClean="0">
                        <a:solidFill>
                          <a:srgbClr val="7030A0"/>
                        </a:solidFill>
                        <a:latin typeface="Cambria Math" panose="02040503050406030204" pitchFamily="18" charset="0"/>
                        <a:ea typeface="Verdana" panose="020B0604030504040204" pitchFamily="34" charset="0"/>
                      </a:rPr>
                      <m:t>𝒌</m:t>
                    </m:r>
                  </m:e>
                  <m:sub>
                    <m:r>
                      <a:rPr lang="fr-FR" sz="1500" b="1" i="0" kern="1200" smtClean="0">
                        <a:solidFill>
                          <a:srgbClr val="7030A0"/>
                        </a:solidFill>
                        <a:latin typeface="Cambria Math" panose="02040503050406030204" pitchFamily="18" charset="0"/>
                        <a:ea typeface="Verdana" panose="020B0604030504040204" pitchFamily="34" charset="0"/>
                      </a:rPr>
                      <m:t>𝐦𝐚𝐱</m:t>
                    </m:r>
                  </m:sub>
                </m:sSub>
                <m:r>
                  <a:rPr lang="fr-FR" sz="1500" b="1" i="1" kern="1200" smtClean="0">
                    <a:solidFill>
                      <a:srgbClr val="7030A0"/>
                    </a:solidFill>
                    <a:latin typeface="Cambria Math" panose="02040503050406030204" pitchFamily="18" charset="0"/>
                    <a:ea typeface="Verdana" panose="020B0604030504040204" pitchFamily="34" charset="0"/>
                  </a:rPr>
                  <m:t>, </m:t>
                </m:r>
                <m:sSubSup>
                  <m:sSubSupPr>
                    <m:ctrlPr>
                      <a:rPr lang="fr-FR" sz="1500" b="1" i="1" kern="1200" smtClean="0">
                        <a:solidFill>
                          <a:srgbClr val="7030A0"/>
                        </a:solidFill>
                        <a:latin typeface="Cambria Math" panose="02040503050406030204" pitchFamily="18" charset="0"/>
                        <a:ea typeface="Verdana" panose="020B0604030504040204" pitchFamily="34" charset="0"/>
                      </a:rPr>
                    </m:ctrlPr>
                  </m:sSubSupPr>
                  <m:e>
                    <m:r>
                      <a:rPr lang="fr-FR" sz="1500" b="1" i="1" kern="1200" smtClean="0">
                        <a:solidFill>
                          <a:srgbClr val="7030A0"/>
                        </a:solidFill>
                        <a:latin typeface="Cambria Math" panose="02040503050406030204" pitchFamily="18" charset="0"/>
                        <a:ea typeface="Verdana" panose="020B0604030504040204" pitchFamily="34" charset="0"/>
                      </a:rPr>
                      <m:t>𝒅</m:t>
                    </m:r>
                  </m:e>
                  <m:sub>
                    <m:r>
                      <a:rPr lang="fr-FR" sz="1500" b="1" i="0" kern="1200" smtClean="0">
                        <a:solidFill>
                          <a:srgbClr val="7030A0"/>
                        </a:solidFill>
                        <a:latin typeface="Cambria Math" panose="02040503050406030204" pitchFamily="18" charset="0"/>
                        <a:ea typeface="Verdana" panose="020B0604030504040204" pitchFamily="34" charset="0"/>
                      </a:rPr>
                      <m:t>𝐦𝐚𝐱</m:t>
                    </m:r>
                  </m:sub>
                  <m:sup>
                    <m:r>
                      <a:rPr lang="fr-FR" sz="1500" b="1" i="1" kern="1200" smtClean="0">
                        <a:solidFill>
                          <a:srgbClr val="7030A0"/>
                        </a:solidFill>
                        <a:latin typeface="Cambria Math" panose="02040503050406030204" pitchFamily="18" charset="0"/>
                        <a:ea typeface="Verdana" panose="020B0604030504040204" pitchFamily="34" charset="0"/>
                      </a:rPr>
                      <m:t>𝟐</m:t>
                    </m:r>
                  </m:sup>
                </m:sSubSup>
              </m:oMath>
            </m:oMathPara>
          </a14:m>
          <a:endParaRPr lang="en-GB" sz="1500" b="1" kern="1200" dirty="0">
            <a:latin typeface="Verdana" panose="020B0604030504040204" pitchFamily="34" charset="0"/>
            <a:ea typeface="Verdana" panose="020B0604030504040204" pitchFamily="34" charset="0"/>
          </a:endParaRPr>
        </a:p>
      </dsp:txBody>
      <dsp:txXfrm>
        <a:off x="1797394" y="0"/>
        <a:ext cx="1088341" cy="725560"/>
      </dsp:txXfrm>
    </dsp:sp>
    <dsp:sp modelId="{ED902B32-A971-4FF5-89D4-294292FDACA5}">
      <dsp:nvSpPr>
        <dsp:cNvPr id="0" name=""/>
        <dsp:cNvSpPr/>
      </dsp:nvSpPr>
      <dsp:spPr>
        <a:xfrm>
          <a:off x="2885735" y="0"/>
          <a:ext cx="1813901" cy="72556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Verdana" panose="020B0604030504040204" pitchFamily="34" charset="0"/>
              <a:ea typeface="Verdana" panose="020B0604030504040204" pitchFamily="34" charset="0"/>
            </a:rPr>
            <a:t>GNN </a:t>
          </a:r>
          <a:r>
            <a:rPr lang="fr-FR" sz="1500" kern="1200" dirty="0" err="1">
              <a:latin typeface="Verdana" panose="020B0604030504040204" pitchFamily="34" charset="0"/>
              <a:ea typeface="Verdana" panose="020B0604030504040204" pitchFamily="34" charset="0"/>
            </a:rPr>
            <a:t>edge</a:t>
          </a:r>
          <a:r>
            <a:rPr lang="fr-FR" sz="1500" kern="1200" dirty="0">
              <a:latin typeface="Verdana" panose="020B0604030504040204" pitchFamily="34" charset="0"/>
              <a:ea typeface="Verdana" panose="020B0604030504040204" pitchFamily="34" charset="0"/>
            </a:rPr>
            <a:t> classifier</a:t>
          </a:r>
          <a:endParaRPr lang="en-GB" sz="1500" kern="1200" dirty="0">
            <a:latin typeface="Verdana" panose="020B0604030504040204" pitchFamily="34" charset="0"/>
            <a:ea typeface="Verdana" panose="020B0604030504040204" pitchFamily="34" charset="0"/>
          </a:endParaRPr>
        </a:p>
      </dsp:txBody>
      <dsp:txXfrm>
        <a:off x="3248515" y="0"/>
        <a:ext cx="1088341" cy="725560"/>
      </dsp:txXfrm>
    </dsp:sp>
    <dsp:sp modelId="{FFDC7B54-A249-43AD-92BE-B119E5517D5C}">
      <dsp:nvSpPr>
        <dsp:cNvPr id="0" name=""/>
        <dsp:cNvSpPr/>
      </dsp:nvSpPr>
      <dsp:spPr>
        <a:xfrm>
          <a:off x="4329985" y="0"/>
          <a:ext cx="1813901" cy="72556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Filter edges </a:t>
          </a:r>
          <a14:m xmlns:a14="http://schemas.microsoft.com/office/drawing/2010/main">
            <m:oMath xmlns:m="http://schemas.openxmlformats.org/officeDocument/2006/math">
              <m:sSub>
                <m:sSubPr>
                  <m:ctrlPr>
                    <a:rPr lang="fr-FR" sz="1500" b="1" i="1" kern="1200" smtClean="0">
                      <a:solidFill>
                        <a:srgbClr val="7030A0"/>
                      </a:solidFill>
                      <a:latin typeface="Cambria Math" panose="02040503050406030204" pitchFamily="18" charset="0"/>
                    </a:rPr>
                  </m:ctrlPr>
                </m:sSubPr>
                <m:e>
                  <m:r>
                    <a:rPr lang="fr-FR" sz="1500" b="1" i="1" kern="1200" smtClean="0">
                      <a:solidFill>
                        <a:srgbClr val="7030A0"/>
                      </a:solidFill>
                      <a:latin typeface="Cambria Math" panose="02040503050406030204" pitchFamily="18" charset="0"/>
                    </a:rPr>
                    <m:t>𝒔</m:t>
                  </m:r>
                </m:e>
                <m:sub>
                  <m:r>
                    <a:rPr lang="fr-FR" sz="1500" b="1" i="0" kern="1200" smtClean="0">
                      <a:solidFill>
                        <a:srgbClr val="7030A0"/>
                      </a:solidFill>
                      <a:latin typeface="Cambria Math" panose="02040503050406030204" pitchFamily="18" charset="0"/>
                    </a:rPr>
                    <m:t>𝐞𝐝𝐠𝐞</m:t>
                  </m:r>
                  <m:r>
                    <a:rPr lang="fr-FR" sz="1500" b="1" i="0" kern="1200" smtClean="0">
                      <a:solidFill>
                        <a:srgbClr val="7030A0"/>
                      </a:solidFill>
                      <a:latin typeface="Cambria Math" panose="02040503050406030204" pitchFamily="18" charset="0"/>
                    </a:rPr>
                    <m:t>,</m:t>
                  </m:r>
                  <m:r>
                    <a:rPr lang="fr-FR" sz="1500" b="1" i="0" kern="1200" smtClean="0">
                      <a:solidFill>
                        <a:srgbClr val="7030A0"/>
                      </a:solidFill>
                      <a:latin typeface="Cambria Math" panose="02040503050406030204" pitchFamily="18" charset="0"/>
                    </a:rPr>
                    <m:t>𝐦𝐢𝐧</m:t>
                  </m:r>
                </m:sub>
              </m:sSub>
            </m:oMath>
          </a14:m>
          <a:endParaRPr lang="en-GB" sz="1500" b="1" kern="1200" dirty="0">
            <a:latin typeface="Verdana" panose="020B0604030504040204" pitchFamily="34" charset="0"/>
            <a:ea typeface="Verdana" panose="020B0604030504040204" pitchFamily="34" charset="0"/>
          </a:endParaRPr>
        </a:p>
      </dsp:txBody>
      <dsp:txXfrm>
        <a:off x="4692765" y="0"/>
        <a:ext cx="1088341" cy="725560"/>
      </dsp:txXfrm>
    </dsp:sp>
    <dsp:sp modelId="{DF58A217-0C8B-4716-9EEA-54B6D53DFE6C}">
      <dsp:nvSpPr>
        <dsp:cNvPr id="0" name=""/>
        <dsp:cNvSpPr/>
      </dsp:nvSpPr>
      <dsp:spPr>
        <a:xfrm>
          <a:off x="5772951"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Build triplets</a:t>
          </a:r>
        </a:p>
      </dsp:txBody>
      <dsp:txXfrm>
        <a:off x="6135731" y="0"/>
        <a:ext cx="1088341" cy="725560"/>
      </dsp:txXfrm>
    </dsp:sp>
    <dsp:sp modelId="{E7F44839-BBBA-4E64-ADB6-91AF162FA797}">
      <dsp:nvSpPr>
        <dsp:cNvPr id="0" name=""/>
        <dsp:cNvSpPr/>
      </dsp:nvSpPr>
      <dsp:spPr>
        <a:xfrm>
          <a:off x="7224072"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b="1" kern="1200" dirty="0">
              <a:effectLst/>
              <a:latin typeface="Verdana" panose="020B0604030504040204" pitchFamily="34" charset="0"/>
              <a:ea typeface="Verdana" panose="020B0604030504040204" pitchFamily="34" charset="0"/>
            </a:rPr>
            <a:t>Triplet classifier</a:t>
          </a:r>
        </a:p>
      </dsp:txBody>
      <dsp:txXfrm>
        <a:off x="7586852" y="0"/>
        <a:ext cx="1088341" cy="725560"/>
      </dsp:txXfrm>
    </dsp:sp>
    <dsp:sp modelId="{34C7DE1B-DB81-42BB-8C47-F37215122FDC}">
      <dsp:nvSpPr>
        <dsp:cNvPr id="0" name=""/>
        <dsp:cNvSpPr/>
      </dsp:nvSpPr>
      <dsp:spPr>
        <a:xfrm>
          <a:off x="8675324"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Filter triplets </a:t>
          </a:r>
          <a14:m xmlns:a14="http://schemas.microsoft.com/office/drawing/2010/main">
            <m:oMath xmlns:m="http://schemas.openxmlformats.org/officeDocument/2006/math">
              <m:sSub>
                <m:sSubPr>
                  <m:ctrlPr>
                    <a:rPr lang="fr-FR" sz="1500" b="1" i="1" kern="1200" smtClean="0">
                      <a:solidFill>
                        <a:srgbClr val="7030A0"/>
                      </a:solidFill>
                      <a:latin typeface="Cambria Math" panose="02040503050406030204" pitchFamily="18" charset="0"/>
                    </a:rPr>
                  </m:ctrlPr>
                </m:sSubPr>
                <m:e>
                  <m:r>
                    <a:rPr lang="fr-FR" sz="1500" b="1" i="1" kern="1200" smtClean="0">
                      <a:solidFill>
                        <a:srgbClr val="7030A0"/>
                      </a:solidFill>
                      <a:latin typeface="Cambria Math" panose="02040503050406030204" pitchFamily="18" charset="0"/>
                    </a:rPr>
                    <m:t>𝒔</m:t>
                  </m:r>
                </m:e>
                <m:sub>
                  <m:r>
                    <a:rPr lang="fr-FR" sz="1500" b="1" i="0" kern="1200" smtClean="0">
                      <a:solidFill>
                        <a:srgbClr val="7030A0"/>
                      </a:solidFill>
                      <a:latin typeface="Cambria Math" panose="02040503050406030204" pitchFamily="18" charset="0"/>
                    </a:rPr>
                    <m:t>𝐭𝐫𝐢𝐩𝐥𝐞𝐭</m:t>
                  </m:r>
                  <m:r>
                    <a:rPr lang="fr-FR" sz="1500" b="1" i="0" kern="1200" smtClean="0">
                      <a:solidFill>
                        <a:srgbClr val="7030A0"/>
                      </a:solidFill>
                      <a:latin typeface="Cambria Math" panose="02040503050406030204" pitchFamily="18" charset="0"/>
                    </a:rPr>
                    <m:t>,</m:t>
                  </m:r>
                  <m:r>
                    <a:rPr lang="fr-FR" sz="1500" b="1" i="0" kern="1200" smtClean="0">
                      <a:solidFill>
                        <a:srgbClr val="7030A0"/>
                      </a:solidFill>
                      <a:latin typeface="Cambria Math" panose="02040503050406030204" pitchFamily="18" charset="0"/>
                    </a:rPr>
                    <m:t>𝐦𝐢𝐧</m:t>
                  </m:r>
                </m:sub>
              </m:sSub>
            </m:oMath>
          </a14:m>
          <a:endParaRPr lang="en-GB" sz="1500" b="1" kern="1200" dirty="0">
            <a:latin typeface="Verdana" panose="020B0604030504040204" pitchFamily="34" charset="0"/>
            <a:ea typeface="Verdana" panose="020B0604030504040204" pitchFamily="34" charset="0"/>
          </a:endParaRPr>
        </a:p>
      </dsp:txBody>
      <dsp:txXfrm>
        <a:off x="9038104" y="0"/>
        <a:ext cx="1088341" cy="725560"/>
      </dsp:txXfrm>
    </dsp:sp>
    <dsp:sp modelId="{40D3FA49-E893-474C-8FD7-79226B80AE5E}">
      <dsp:nvSpPr>
        <dsp:cNvPr id="0" name=""/>
        <dsp:cNvSpPr/>
      </dsp:nvSpPr>
      <dsp:spPr>
        <a:xfrm>
          <a:off x="10126445" y="0"/>
          <a:ext cx="1813901" cy="725560"/>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Build tracks</a:t>
          </a:r>
        </a:p>
      </dsp:txBody>
      <dsp:txXfrm>
        <a:off x="10489225" y="0"/>
        <a:ext cx="1088341" cy="7255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BA0E7-5E0F-4472-98A2-13FACDD321A8}">
      <dsp:nvSpPr>
        <dsp:cNvPr id="0" name=""/>
        <dsp:cNvSpPr/>
      </dsp:nvSpPr>
      <dsp:spPr>
        <a:xfrm>
          <a:off x="0" y="0"/>
          <a:ext cx="1813901" cy="725560"/>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Embedding Network</a:t>
          </a:r>
        </a:p>
      </dsp:txBody>
      <dsp:txXfrm>
        <a:off x="0" y="0"/>
        <a:ext cx="1632511" cy="725560"/>
      </dsp:txXfrm>
    </dsp:sp>
    <dsp:sp modelId="{FA0B8AAE-6223-40CF-95FE-CF9190900C69}">
      <dsp:nvSpPr>
        <dsp:cNvPr id="0" name=""/>
        <dsp:cNvSpPr/>
      </dsp:nvSpPr>
      <dsp:spPr>
        <a:xfrm>
          <a:off x="1434614" y="0"/>
          <a:ext cx="1813901" cy="725560"/>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kNN</a:t>
          </a:r>
        </a:p>
        <a:p>
          <a:pPr marL="0" lvl="0" indent="0" algn="ctr" defTabSz="6667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fr-FR" sz="1500" b="1" i="1" kern="1200" smtClean="0">
                        <a:solidFill>
                          <a:srgbClr val="7030A0"/>
                        </a:solidFill>
                        <a:latin typeface="Cambria Math" panose="02040503050406030204" pitchFamily="18" charset="0"/>
                        <a:ea typeface="Verdana" panose="020B0604030504040204" pitchFamily="34" charset="0"/>
                      </a:rPr>
                    </m:ctrlPr>
                  </m:sSubPr>
                  <m:e>
                    <m:r>
                      <a:rPr lang="fr-FR" sz="1500" b="1" i="1" kern="1200" smtClean="0">
                        <a:solidFill>
                          <a:srgbClr val="7030A0"/>
                        </a:solidFill>
                        <a:latin typeface="Cambria Math" panose="02040503050406030204" pitchFamily="18" charset="0"/>
                        <a:ea typeface="Verdana" panose="020B0604030504040204" pitchFamily="34" charset="0"/>
                      </a:rPr>
                      <m:t>𝒌</m:t>
                    </m:r>
                  </m:e>
                  <m:sub>
                    <m:r>
                      <a:rPr lang="fr-FR" sz="1500" b="1" i="0" kern="1200" smtClean="0">
                        <a:solidFill>
                          <a:srgbClr val="7030A0"/>
                        </a:solidFill>
                        <a:latin typeface="Cambria Math" panose="02040503050406030204" pitchFamily="18" charset="0"/>
                        <a:ea typeface="Verdana" panose="020B0604030504040204" pitchFamily="34" charset="0"/>
                      </a:rPr>
                      <m:t>𝐦𝐚𝐱</m:t>
                    </m:r>
                  </m:sub>
                </m:sSub>
                <m:r>
                  <a:rPr lang="fr-FR" sz="1500" b="1" i="1" kern="1200" smtClean="0">
                    <a:solidFill>
                      <a:srgbClr val="7030A0"/>
                    </a:solidFill>
                    <a:latin typeface="Cambria Math" panose="02040503050406030204" pitchFamily="18" charset="0"/>
                    <a:ea typeface="Verdana" panose="020B0604030504040204" pitchFamily="34" charset="0"/>
                  </a:rPr>
                  <m:t>, </m:t>
                </m:r>
                <m:sSubSup>
                  <m:sSubSupPr>
                    <m:ctrlPr>
                      <a:rPr lang="fr-FR" sz="1500" b="1" i="1" kern="1200" smtClean="0">
                        <a:solidFill>
                          <a:srgbClr val="7030A0"/>
                        </a:solidFill>
                        <a:latin typeface="Cambria Math" panose="02040503050406030204" pitchFamily="18" charset="0"/>
                        <a:ea typeface="Verdana" panose="020B0604030504040204" pitchFamily="34" charset="0"/>
                      </a:rPr>
                    </m:ctrlPr>
                  </m:sSubSupPr>
                  <m:e>
                    <m:r>
                      <a:rPr lang="fr-FR" sz="1500" b="1" i="1" kern="1200" smtClean="0">
                        <a:solidFill>
                          <a:srgbClr val="7030A0"/>
                        </a:solidFill>
                        <a:latin typeface="Cambria Math" panose="02040503050406030204" pitchFamily="18" charset="0"/>
                        <a:ea typeface="Verdana" panose="020B0604030504040204" pitchFamily="34" charset="0"/>
                      </a:rPr>
                      <m:t>𝒅</m:t>
                    </m:r>
                  </m:e>
                  <m:sub>
                    <m:r>
                      <a:rPr lang="fr-FR" sz="1500" b="1" i="0" kern="1200" smtClean="0">
                        <a:solidFill>
                          <a:srgbClr val="7030A0"/>
                        </a:solidFill>
                        <a:latin typeface="Cambria Math" panose="02040503050406030204" pitchFamily="18" charset="0"/>
                        <a:ea typeface="Verdana" panose="020B0604030504040204" pitchFamily="34" charset="0"/>
                      </a:rPr>
                      <m:t>𝐦𝐚𝐱</m:t>
                    </m:r>
                  </m:sub>
                  <m:sup>
                    <m:r>
                      <a:rPr lang="fr-FR" sz="1500" b="1" i="1" kern="1200" smtClean="0">
                        <a:solidFill>
                          <a:srgbClr val="7030A0"/>
                        </a:solidFill>
                        <a:latin typeface="Cambria Math" panose="02040503050406030204" pitchFamily="18" charset="0"/>
                        <a:ea typeface="Verdana" panose="020B0604030504040204" pitchFamily="34" charset="0"/>
                      </a:rPr>
                      <m:t>𝟐</m:t>
                    </m:r>
                  </m:sup>
                </m:sSubSup>
              </m:oMath>
            </m:oMathPara>
          </a14:m>
          <a:endParaRPr lang="en-GB" sz="1500" b="1" kern="1200" dirty="0">
            <a:latin typeface="Verdana" panose="020B0604030504040204" pitchFamily="34" charset="0"/>
            <a:ea typeface="Verdana" panose="020B0604030504040204" pitchFamily="34" charset="0"/>
          </a:endParaRPr>
        </a:p>
      </dsp:txBody>
      <dsp:txXfrm>
        <a:off x="1797394" y="0"/>
        <a:ext cx="1088341" cy="725560"/>
      </dsp:txXfrm>
    </dsp:sp>
    <dsp:sp modelId="{ED902B32-A971-4FF5-89D4-294292FDACA5}">
      <dsp:nvSpPr>
        <dsp:cNvPr id="0" name=""/>
        <dsp:cNvSpPr/>
      </dsp:nvSpPr>
      <dsp:spPr>
        <a:xfrm>
          <a:off x="2885735" y="0"/>
          <a:ext cx="1813901" cy="72556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Verdana" panose="020B0604030504040204" pitchFamily="34" charset="0"/>
              <a:ea typeface="Verdana" panose="020B0604030504040204" pitchFamily="34" charset="0"/>
            </a:rPr>
            <a:t>GNN </a:t>
          </a:r>
          <a:r>
            <a:rPr lang="fr-FR" sz="1500" kern="1200" dirty="0" err="1">
              <a:latin typeface="Verdana" panose="020B0604030504040204" pitchFamily="34" charset="0"/>
              <a:ea typeface="Verdana" panose="020B0604030504040204" pitchFamily="34" charset="0"/>
            </a:rPr>
            <a:t>edge</a:t>
          </a:r>
          <a:r>
            <a:rPr lang="fr-FR" sz="1500" kern="1200" dirty="0">
              <a:latin typeface="Verdana" panose="020B0604030504040204" pitchFamily="34" charset="0"/>
              <a:ea typeface="Verdana" panose="020B0604030504040204" pitchFamily="34" charset="0"/>
            </a:rPr>
            <a:t> classifier</a:t>
          </a:r>
          <a:endParaRPr lang="en-GB" sz="1500" kern="1200" dirty="0">
            <a:latin typeface="Verdana" panose="020B0604030504040204" pitchFamily="34" charset="0"/>
            <a:ea typeface="Verdana" panose="020B0604030504040204" pitchFamily="34" charset="0"/>
          </a:endParaRPr>
        </a:p>
      </dsp:txBody>
      <dsp:txXfrm>
        <a:off x="3248515" y="0"/>
        <a:ext cx="1088341" cy="725560"/>
      </dsp:txXfrm>
    </dsp:sp>
    <dsp:sp modelId="{FFDC7B54-A249-43AD-92BE-B119E5517D5C}">
      <dsp:nvSpPr>
        <dsp:cNvPr id="0" name=""/>
        <dsp:cNvSpPr/>
      </dsp:nvSpPr>
      <dsp:spPr>
        <a:xfrm>
          <a:off x="4329985" y="0"/>
          <a:ext cx="1813901" cy="72556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Filter edges </a:t>
          </a:r>
          <a14:m xmlns:a14="http://schemas.microsoft.com/office/drawing/2010/main">
            <m:oMath xmlns:m="http://schemas.openxmlformats.org/officeDocument/2006/math">
              <m:sSub>
                <m:sSubPr>
                  <m:ctrlPr>
                    <a:rPr lang="fr-FR" sz="1500" b="1" i="1" kern="1200" smtClean="0">
                      <a:solidFill>
                        <a:srgbClr val="7030A0"/>
                      </a:solidFill>
                      <a:latin typeface="Cambria Math" panose="02040503050406030204" pitchFamily="18" charset="0"/>
                    </a:rPr>
                  </m:ctrlPr>
                </m:sSubPr>
                <m:e>
                  <m:r>
                    <a:rPr lang="fr-FR" sz="1500" b="1" i="1" kern="1200" smtClean="0">
                      <a:solidFill>
                        <a:srgbClr val="7030A0"/>
                      </a:solidFill>
                      <a:latin typeface="Cambria Math" panose="02040503050406030204" pitchFamily="18" charset="0"/>
                    </a:rPr>
                    <m:t>𝒔</m:t>
                  </m:r>
                </m:e>
                <m:sub>
                  <m:r>
                    <a:rPr lang="fr-FR" sz="1500" b="1" i="0" kern="1200" smtClean="0">
                      <a:solidFill>
                        <a:srgbClr val="7030A0"/>
                      </a:solidFill>
                      <a:latin typeface="Cambria Math" panose="02040503050406030204" pitchFamily="18" charset="0"/>
                    </a:rPr>
                    <m:t>𝐞𝐝𝐠𝐞</m:t>
                  </m:r>
                  <m:r>
                    <a:rPr lang="fr-FR" sz="1500" b="1" i="0" kern="1200" smtClean="0">
                      <a:solidFill>
                        <a:srgbClr val="7030A0"/>
                      </a:solidFill>
                      <a:latin typeface="Cambria Math" panose="02040503050406030204" pitchFamily="18" charset="0"/>
                    </a:rPr>
                    <m:t>,</m:t>
                  </m:r>
                  <m:r>
                    <a:rPr lang="fr-FR" sz="1500" b="1" i="0" kern="1200" smtClean="0">
                      <a:solidFill>
                        <a:srgbClr val="7030A0"/>
                      </a:solidFill>
                      <a:latin typeface="Cambria Math" panose="02040503050406030204" pitchFamily="18" charset="0"/>
                    </a:rPr>
                    <m:t>𝐦𝐢𝐧</m:t>
                  </m:r>
                </m:sub>
              </m:sSub>
            </m:oMath>
          </a14:m>
          <a:endParaRPr lang="en-GB" sz="1500" b="1" kern="1200" dirty="0">
            <a:latin typeface="Verdana" panose="020B0604030504040204" pitchFamily="34" charset="0"/>
            <a:ea typeface="Verdana" panose="020B0604030504040204" pitchFamily="34" charset="0"/>
          </a:endParaRPr>
        </a:p>
      </dsp:txBody>
      <dsp:txXfrm>
        <a:off x="4692765" y="0"/>
        <a:ext cx="1088341" cy="725560"/>
      </dsp:txXfrm>
    </dsp:sp>
    <dsp:sp modelId="{DF58A217-0C8B-4716-9EEA-54B6D53DFE6C}">
      <dsp:nvSpPr>
        <dsp:cNvPr id="0" name=""/>
        <dsp:cNvSpPr/>
      </dsp:nvSpPr>
      <dsp:spPr>
        <a:xfrm>
          <a:off x="5772951"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Build triplets</a:t>
          </a:r>
        </a:p>
      </dsp:txBody>
      <dsp:txXfrm>
        <a:off x="6135731" y="0"/>
        <a:ext cx="1088341" cy="725560"/>
      </dsp:txXfrm>
    </dsp:sp>
    <dsp:sp modelId="{E7F44839-BBBA-4E64-ADB6-91AF162FA797}">
      <dsp:nvSpPr>
        <dsp:cNvPr id="0" name=""/>
        <dsp:cNvSpPr/>
      </dsp:nvSpPr>
      <dsp:spPr>
        <a:xfrm>
          <a:off x="7224072"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b="1" kern="1200" dirty="0">
              <a:effectLst/>
              <a:latin typeface="Verdana" panose="020B0604030504040204" pitchFamily="34" charset="0"/>
              <a:ea typeface="Verdana" panose="020B0604030504040204" pitchFamily="34" charset="0"/>
            </a:rPr>
            <a:t>Triplet classifier</a:t>
          </a:r>
        </a:p>
      </dsp:txBody>
      <dsp:txXfrm>
        <a:off x="7586852" y="0"/>
        <a:ext cx="1088341" cy="725560"/>
      </dsp:txXfrm>
    </dsp:sp>
    <dsp:sp modelId="{34C7DE1B-DB81-42BB-8C47-F37215122FDC}">
      <dsp:nvSpPr>
        <dsp:cNvPr id="0" name=""/>
        <dsp:cNvSpPr/>
      </dsp:nvSpPr>
      <dsp:spPr>
        <a:xfrm>
          <a:off x="8675324"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Filter triplets </a:t>
          </a:r>
          <a14:m xmlns:a14="http://schemas.microsoft.com/office/drawing/2010/main">
            <m:oMath xmlns:m="http://schemas.openxmlformats.org/officeDocument/2006/math">
              <m:sSub>
                <m:sSubPr>
                  <m:ctrlPr>
                    <a:rPr lang="fr-FR" sz="1500" b="1" i="1" kern="1200" smtClean="0">
                      <a:solidFill>
                        <a:srgbClr val="7030A0"/>
                      </a:solidFill>
                      <a:latin typeface="Cambria Math" panose="02040503050406030204" pitchFamily="18" charset="0"/>
                    </a:rPr>
                  </m:ctrlPr>
                </m:sSubPr>
                <m:e>
                  <m:r>
                    <a:rPr lang="fr-FR" sz="1500" b="1" i="1" kern="1200" smtClean="0">
                      <a:solidFill>
                        <a:srgbClr val="7030A0"/>
                      </a:solidFill>
                      <a:latin typeface="Cambria Math" panose="02040503050406030204" pitchFamily="18" charset="0"/>
                    </a:rPr>
                    <m:t>𝒔</m:t>
                  </m:r>
                </m:e>
                <m:sub>
                  <m:r>
                    <a:rPr lang="fr-FR" sz="1500" b="1" i="0" kern="1200" smtClean="0">
                      <a:solidFill>
                        <a:srgbClr val="7030A0"/>
                      </a:solidFill>
                      <a:latin typeface="Cambria Math" panose="02040503050406030204" pitchFamily="18" charset="0"/>
                    </a:rPr>
                    <m:t>𝐭𝐫𝐢𝐩𝐥𝐞𝐭</m:t>
                  </m:r>
                  <m:r>
                    <a:rPr lang="fr-FR" sz="1500" b="1" i="0" kern="1200" smtClean="0">
                      <a:solidFill>
                        <a:srgbClr val="7030A0"/>
                      </a:solidFill>
                      <a:latin typeface="Cambria Math" panose="02040503050406030204" pitchFamily="18" charset="0"/>
                    </a:rPr>
                    <m:t>,</m:t>
                  </m:r>
                  <m:r>
                    <a:rPr lang="fr-FR" sz="1500" b="1" i="0" kern="1200" smtClean="0">
                      <a:solidFill>
                        <a:srgbClr val="7030A0"/>
                      </a:solidFill>
                      <a:latin typeface="Cambria Math" panose="02040503050406030204" pitchFamily="18" charset="0"/>
                    </a:rPr>
                    <m:t>𝐦𝐢𝐧</m:t>
                  </m:r>
                </m:sub>
              </m:sSub>
            </m:oMath>
          </a14:m>
          <a:endParaRPr lang="en-GB" sz="1500" b="1" kern="1200" dirty="0">
            <a:latin typeface="Verdana" panose="020B0604030504040204" pitchFamily="34" charset="0"/>
            <a:ea typeface="Verdana" panose="020B0604030504040204" pitchFamily="34" charset="0"/>
          </a:endParaRPr>
        </a:p>
      </dsp:txBody>
      <dsp:txXfrm>
        <a:off x="9038104" y="0"/>
        <a:ext cx="1088341" cy="725560"/>
      </dsp:txXfrm>
    </dsp:sp>
    <dsp:sp modelId="{40D3FA49-E893-474C-8FD7-79226B80AE5E}">
      <dsp:nvSpPr>
        <dsp:cNvPr id="0" name=""/>
        <dsp:cNvSpPr/>
      </dsp:nvSpPr>
      <dsp:spPr>
        <a:xfrm>
          <a:off x="10126445" y="0"/>
          <a:ext cx="1813901" cy="725560"/>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Build tracks</a:t>
          </a:r>
        </a:p>
      </dsp:txBody>
      <dsp:txXfrm>
        <a:off x="10489225" y="0"/>
        <a:ext cx="1088341" cy="7255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BA0E7-5E0F-4472-98A2-13FACDD321A8}">
      <dsp:nvSpPr>
        <dsp:cNvPr id="0" name=""/>
        <dsp:cNvSpPr/>
      </dsp:nvSpPr>
      <dsp:spPr>
        <a:xfrm>
          <a:off x="0" y="0"/>
          <a:ext cx="1813901" cy="725560"/>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Embedding Network</a:t>
          </a:r>
        </a:p>
      </dsp:txBody>
      <dsp:txXfrm>
        <a:off x="0" y="0"/>
        <a:ext cx="1632511" cy="725560"/>
      </dsp:txXfrm>
    </dsp:sp>
    <dsp:sp modelId="{FA0B8AAE-6223-40CF-95FE-CF9190900C69}">
      <dsp:nvSpPr>
        <dsp:cNvPr id="0" name=""/>
        <dsp:cNvSpPr/>
      </dsp:nvSpPr>
      <dsp:spPr>
        <a:xfrm>
          <a:off x="1434614" y="0"/>
          <a:ext cx="1813901" cy="725560"/>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kNN</a:t>
          </a:r>
        </a:p>
        <a:p>
          <a:pPr marL="0" lvl="0" indent="0" algn="ctr" defTabSz="6667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fr-FR" sz="1500" b="1" i="1" kern="1200" smtClean="0">
                        <a:solidFill>
                          <a:srgbClr val="7030A0"/>
                        </a:solidFill>
                        <a:latin typeface="Cambria Math" panose="02040503050406030204" pitchFamily="18" charset="0"/>
                        <a:ea typeface="Verdana" panose="020B0604030504040204" pitchFamily="34" charset="0"/>
                      </a:rPr>
                    </m:ctrlPr>
                  </m:sSubPr>
                  <m:e>
                    <m:r>
                      <a:rPr lang="fr-FR" sz="1500" b="1" i="1" kern="1200" smtClean="0">
                        <a:solidFill>
                          <a:srgbClr val="7030A0"/>
                        </a:solidFill>
                        <a:latin typeface="Cambria Math" panose="02040503050406030204" pitchFamily="18" charset="0"/>
                        <a:ea typeface="Verdana" panose="020B0604030504040204" pitchFamily="34" charset="0"/>
                      </a:rPr>
                      <m:t>𝒌</m:t>
                    </m:r>
                  </m:e>
                  <m:sub>
                    <m:r>
                      <a:rPr lang="fr-FR" sz="1500" b="1" i="0" kern="1200" smtClean="0">
                        <a:solidFill>
                          <a:srgbClr val="7030A0"/>
                        </a:solidFill>
                        <a:latin typeface="Cambria Math" panose="02040503050406030204" pitchFamily="18" charset="0"/>
                        <a:ea typeface="Verdana" panose="020B0604030504040204" pitchFamily="34" charset="0"/>
                      </a:rPr>
                      <m:t>𝐦𝐚𝐱</m:t>
                    </m:r>
                  </m:sub>
                </m:sSub>
                <m:r>
                  <a:rPr lang="fr-FR" sz="1500" b="1" i="1" kern="1200" smtClean="0">
                    <a:solidFill>
                      <a:srgbClr val="7030A0"/>
                    </a:solidFill>
                    <a:latin typeface="Cambria Math" panose="02040503050406030204" pitchFamily="18" charset="0"/>
                    <a:ea typeface="Verdana" panose="020B0604030504040204" pitchFamily="34" charset="0"/>
                  </a:rPr>
                  <m:t>, </m:t>
                </m:r>
                <m:sSubSup>
                  <m:sSubSupPr>
                    <m:ctrlPr>
                      <a:rPr lang="fr-FR" sz="1500" b="1" i="1" kern="1200" smtClean="0">
                        <a:solidFill>
                          <a:srgbClr val="7030A0"/>
                        </a:solidFill>
                        <a:latin typeface="Cambria Math" panose="02040503050406030204" pitchFamily="18" charset="0"/>
                        <a:ea typeface="Verdana" panose="020B0604030504040204" pitchFamily="34" charset="0"/>
                      </a:rPr>
                    </m:ctrlPr>
                  </m:sSubSupPr>
                  <m:e>
                    <m:r>
                      <a:rPr lang="fr-FR" sz="1500" b="1" i="1" kern="1200" smtClean="0">
                        <a:solidFill>
                          <a:srgbClr val="7030A0"/>
                        </a:solidFill>
                        <a:latin typeface="Cambria Math" panose="02040503050406030204" pitchFamily="18" charset="0"/>
                        <a:ea typeface="Verdana" panose="020B0604030504040204" pitchFamily="34" charset="0"/>
                      </a:rPr>
                      <m:t>𝒅</m:t>
                    </m:r>
                  </m:e>
                  <m:sub>
                    <m:r>
                      <a:rPr lang="fr-FR" sz="1500" b="1" i="0" kern="1200" smtClean="0">
                        <a:solidFill>
                          <a:srgbClr val="7030A0"/>
                        </a:solidFill>
                        <a:latin typeface="Cambria Math" panose="02040503050406030204" pitchFamily="18" charset="0"/>
                        <a:ea typeface="Verdana" panose="020B0604030504040204" pitchFamily="34" charset="0"/>
                      </a:rPr>
                      <m:t>𝐦𝐚𝐱</m:t>
                    </m:r>
                  </m:sub>
                  <m:sup>
                    <m:r>
                      <a:rPr lang="fr-FR" sz="1500" b="1" i="1" kern="1200" smtClean="0">
                        <a:solidFill>
                          <a:srgbClr val="7030A0"/>
                        </a:solidFill>
                        <a:latin typeface="Cambria Math" panose="02040503050406030204" pitchFamily="18" charset="0"/>
                        <a:ea typeface="Verdana" panose="020B0604030504040204" pitchFamily="34" charset="0"/>
                      </a:rPr>
                      <m:t>𝟐</m:t>
                    </m:r>
                  </m:sup>
                </m:sSubSup>
              </m:oMath>
            </m:oMathPara>
          </a14:m>
          <a:endParaRPr lang="en-GB" sz="1500" b="1" kern="1200" dirty="0">
            <a:latin typeface="Verdana" panose="020B0604030504040204" pitchFamily="34" charset="0"/>
            <a:ea typeface="Verdana" panose="020B0604030504040204" pitchFamily="34" charset="0"/>
          </a:endParaRPr>
        </a:p>
      </dsp:txBody>
      <dsp:txXfrm>
        <a:off x="1797394" y="0"/>
        <a:ext cx="1088341" cy="725560"/>
      </dsp:txXfrm>
    </dsp:sp>
    <dsp:sp modelId="{ED902B32-A971-4FF5-89D4-294292FDACA5}">
      <dsp:nvSpPr>
        <dsp:cNvPr id="0" name=""/>
        <dsp:cNvSpPr/>
      </dsp:nvSpPr>
      <dsp:spPr>
        <a:xfrm>
          <a:off x="2885735" y="0"/>
          <a:ext cx="1813901" cy="72556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Verdana" panose="020B0604030504040204" pitchFamily="34" charset="0"/>
              <a:ea typeface="Verdana" panose="020B0604030504040204" pitchFamily="34" charset="0"/>
            </a:rPr>
            <a:t>GNN </a:t>
          </a:r>
          <a:r>
            <a:rPr lang="fr-FR" sz="1500" kern="1200" dirty="0" err="1">
              <a:latin typeface="Verdana" panose="020B0604030504040204" pitchFamily="34" charset="0"/>
              <a:ea typeface="Verdana" panose="020B0604030504040204" pitchFamily="34" charset="0"/>
            </a:rPr>
            <a:t>edge</a:t>
          </a:r>
          <a:r>
            <a:rPr lang="fr-FR" sz="1500" kern="1200" dirty="0">
              <a:latin typeface="Verdana" panose="020B0604030504040204" pitchFamily="34" charset="0"/>
              <a:ea typeface="Verdana" panose="020B0604030504040204" pitchFamily="34" charset="0"/>
            </a:rPr>
            <a:t> classifier</a:t>
          </a:r>
          <a:endParaRPr lang="en-GB" sz="1500" kern="1200" dirty="0">
            <a:latin typeface="Verdana" panose="020B0604030504040204" pitchFamily="34" charset="0"/>
            <a:ea typeface="Verdana" panose="020B0604030504040204" pitchFamily="34" charset="0"/>
          </a:endParaRPr>
        </a:p>
      </dsp:txBody>
      <dsp:txXfrm>
        <a:off x="3248515" y="0"/>
        <a:ext cx="1088341" cy="725560"/>
      </dsp:txXfrm>
    </dsp:sp>
    <dsp:sp modelId="{FFDC7B54-A249-43AD-92BE-B119E5517D5C}">
      <dsp:nvSpPr>
        <dsp:cNvPr id="0" name=""/>
        <dsp:cNvSpPr/>
      </dsp:nvSpPr>
      <dsp:spPr>
        <a:xfrm>
          <a:off x="4329985" y="0"/>
          <a:ext cx="1813901" cy="72556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Filter edges </a:t>
          </a:r>
          <a14:m xmlns:a14="http://schemas.microsoft.com/office/drawing/2010/main">
            <m:oMath xmlns:m="http://schemas.openxmlformats.org/officeDocument/2006/math">
              <m:sSub>
                <m:sSubPr>
                  <m:ctrlPr>
                    <a:rPr lang="fr-FR" sz="1500" b="1" i="1" kern="1200" smtClean="0">
                      <a:solidFill>
                        <a:srgbClr val="7030A0"/>
                      </a:solidFill>
                      <a:latin typeface="Cambria Math" panose="02040503050406030204" pitchFamily="18" charset="0"/>
                    </a:rPr>
                  </m:ctrlPr>
                </m:sSubPr>
                <m:e>
                  <m:r>
                    <a:rPr lang="fr-FR" sz="1500" b="1" i="1" kern="1200" smtClean="0">
                      <a:solidFill>
                        <a:srgbClr val="7030A0"/>
                      </a:solidFill>
                      <a:latin typeface="Cambria Math" panose="02040503050406030204" pitchFamily="18" charset="0"/>
                    </a:rPr>
                    <m:t>𝒔</m:t>
                  </m:r>
                </m:e>
                <m:sub>
                  <m:r>
                    <a:rPr lang="fr-FR" sz="1500" b="1" i="0" kern="1200" smtClean="0">
                      <a:solidFill>
                        <a:srgbClr val="7030A0"/>
                      </a:solidFill>
                      <a:latin typeface="Cambria Math" panose="02040503050406030204" pitchFamily="18" charset="0"/>
                    </a:rPr>
                    <m:t>𝐞𝐝𝐠𝐞</m:t>
                  </m:r>
                  <m:r>
                    <a:rPr lang="fr-FR" sz="1500" b="1" i="0" kern="1200" smtClean="0">
                      <a:solidFill>
                        <a:srgbClr val="7030A0"/>
                      </a:solidFill>
                      <a:latin typeface="Cambria Math" panose="02040503050406030204" pitchFamily="18" charset="0"/>
                    </a:rPr>
                    <m:t>,</m:t>
                  </m:r>
                  <m:r>
                    <a:rPr lang="fr-FR" sz="1500" b="1" i="0" kern="1200" smtClean="0">
                      <a:solidFill>
                        <a:srgbClr val="7030A0"/>
                      </a:solidFill>
                      <a:latin typeface="Cambria Math" panose="02040503050406030204" pitchFamily="18" charset="0"/>
                    </a:rPr>
                    <m:t>𝐦𝐢𝐧</m:t>
                  </m:r>
                </m:sub>
              </m:sSub>
            </m:oMath>
          </a14:m>
          <a:endParaRPr lang="en-GB" sz="1500" b="1" kern="1200" dirty="0">
            <a:latin typeface="Verdana" panose="020B0604030504040204" pitchFamily="34" charset="0"/>
            <a:ea typeface="Verdana" panose="020B0604030504040204" pitchFamily="34" charset="0"/>
          </a:endParaRPr>
        </a:p>
      </dsp:txBody>
      <dsp:txXfrm>
        <a:off x="4692765" y="0"/>
        <a:ext cx="1088341" cy="725560"/>
      </dsp:txXfrm>
    </dsp:sp>
    <dsp:sp modelId="{DF58A217-0C8B-4716-9EEA-54B6D53DFE6C}">
      <dsp:nvSpPr>
        <dsp:cNvPr id="0" name=""/>
        <dsp:cNvSpPr/>
      </dsp:nvSpPr>
      <dsp:spPr>
        <a:xfrm>
          <a:off x="5772951"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Build triplets</a:t>
          </a:r>
        </a:p>
      </dsp:txBody>
      <dsp:txXfrm>
        <a:off x="6135731" y="0"/>
        <a:ext cx="1088341" cy="725560"/>
      </dsp:txXfrm>
    </dsp:sp>
    <dsp:sp modelId="{E7F44839-BBBA-4E64-ADB6-91AF162FA797}">
      <dsp:nvSpPr>
        <dsp:cNvPr id="0" name=""/>
        <dsp:cNvSpPr/>
      </dsp:nvSpPr>
      <dsp:spPr>
        <a:xfrm>
          <a:off x="7224072"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b="0" kern="1200" dirty="0">
              <a:effectLst/>
              <a:latin typeface="Verdana" panose="020B0604030504040204" pitchFamily="34" charset="0"/>
              <a:ea typeface="Verdana" panose="020B0604030504040204" pitchFamily="34" charset="0"/>
            </a:rPr>
            <a:t>Triplet classifier</a:t>
          </a:r>
        </a:p>
      </dsp:txBody>
      <dsp:txXfrm>
        <a:off x="7586852" y="0"/>
        <a:ext cx="1088341" cy="725560"/>
      </dsp:txXfrm>
    </dsp:sp>
    <dsp:sp modelId="{34C7DE1B-DB81-42BB-8C47-F37215122FDC}">
      <dsp:nvSpPr>
        <dsp:cNvPr id="0" name=""/>
        <dsp:cNvSpPr/>
      </dsp:nvSpPr>
      <dsp:spPr>
        <a:xfrm>
          <a:off x="8675324" y="0"/>
          <a:ext cx="1813901" cy="72556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Filter triplets </a:t>
          </a:r>
          <a14:m xmlns:a14="http://schemas.microsoft.com/office/drawing/2010/main">
            <m:oMath xmlns:m="http://schemas.openxmlformats.org/officeDocument/2006/math">
              <m:sSub>
                <m:sSubPr>
                  <m:ctrlPr>
                    <a:rPr lang="fr-FR" sz="1500" b="1" i="1" kern="1200" smtClean="0">
                      <a:solidFill>
                        <a:srgbClr val="7030A0"/>
                      </a:solidFill>
                      <a:latin typeface="Cambria Math" panose="02040503050406030204" pitchFamily="18" charset="0"/>
                    </a:rPr>
                  </m:ctrlPr>
                </m:sSubPr>
                <m:e>
                  <m:r>
                    <a:rPr lang="fr-FR" sz="1500" b="1" i="1" kern="1200" smtClean="0">
                      <a:solidFill>
                        <a:srgbClr val="7030A0"/>
                      </a:solidFill>
                      <a:latin typeface="Cambria Math" panose="02040503050406030204" pitchFamily="18" charset="0"/>
                    </a:rPr>
                    <m:t>𝒔</m:t>
                  </m:r>
                </m:e>
                <m:sub>
                  <m:r>
                    <a:rPr lang="fr-FR" sz="1500" b="1" i="0" kern="1200" smtClean="0">
                      <a:solidFill>
                        <a:srgbClr val="7030A0"/>
                      </a:solidFill>
                      <a:latin typeface="Cambria Math" panose="02040503050406030204" pitchFamily="18" charset="0"/>
                    </a:rPr>
                    <m:t>𝐭𝐫𝐢𝐩𝐥𝐞𝐭</m:t>
                  </m:r>
                  <m:r>
                    <a:rPr lang="fr-FR" sz="1500" b="1" i="0" kern="1200" smtClean="0">
                      <a:solidFill>
                        <a:srgbClr val="7030A0"/>
                      </a:solidFill>
                      <a:latin typeface="Cambria Math" panose="02040503050406030204" pitchFamily="18" charset="0"/>
                    </a:rPr>
                    <m:t>,</m:t>
                  </m:r>
                  <m:r>
                    <a:rPr lang="fr-FR" sz="1500" b="1" i="0" kern="1200" smtClean="0">
                      <a:solidFill>
                        <a:srgbClr val="7030A0"/>
                      </a:solidFill>
                      <a:latin typeface="Cambria Math" panose="02040503050406030204" pitchFamily="18" charset="0"/>
                    </a:rPr>
                    <m:t>𝐦𝐢𝐧</m:t>
                  </m:r>
                </m:sub>
              </m:sSub>
            </m:oMath>
          </a14:m>
          <a:endParaRPr lang="en-GB" sz="1500" b="1" kern="1200" dirty="0">
            <a:latin typeface="Verdana" panose="020B0604030504040204" pitchFamily="34" charset="0"/>
            <a:ea typeface="Verdana" panose="020B0604030504040204" pitchFamily="34" charset="0"/>
          </a:endParaRPr>
        </a:p>
      </dsp:txBody>
      <dsp:txXfrm>
        <a:off x="9038104" y="0"/>
        <a:ext cx="1088341" cy="725560"/>
      </dsp:txXfrm>
    </dsp:sp>
    <dsp:sp modelId="{40D3FA49-E893-474C-8FD7-79226B80AE5E}">
      <dsp:nvSpPr>
        <dsp:cNvPr id="0" name=""/>
        <dsp:cNvSpPr/>
      </dsp:nvSpPr>
      <dsp:spPr>
        <a:xfrm>
          <a:off x="10126445" y="0"/>
          <a:ext cx="1813901" cy="725560"/>
        </a:xfrm>
        <a:prstGeom prst="chevron">
          <a:avLst/>
        </a:prstGeom>
        <a:solidFill>
          <a:srgbClr val="7030A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b="1" kern="1200" dirty="0">
              <a:latin typeface="Verdana" panose="020B0604030504040204" pitchFamily="34" charset="0"/>
              <a:ea typeface="Verdana" panose="020B0604030504040204" pitchFamily="34" charset="0"/>
            </a:rPr>
            <a:t>Build tracks</a:t>
          </a:r>
        </a:p>
      </dsp:txBody>
      <dsp:txXfrm>
        <a:off x="10489225" y="0"/>
        <a:ext cx="1088341" cy="72556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F37613-9D2D-4F33-9E94-4E88E69152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994DA2D-7624-49D7-BEED-B1EC9981B6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978D36-8ACA-4735-8D41-E1CE14500CFF}" type="datetimeFigureOut">
              <a:rPr lang="en-GB" smtClean="0"/>
              <a:t>28/03/2024</a:t>
            </a:fld>
            <a:endParaRPr lang="en-GB"/>
          </a:p>
        </p:txBody>
      </p:sp>
      <p:sp>
        <p:nvSpPr>
          <p:cNvPr id="4" name="Footer Placeholder 3">
            <a:extLst>
              <a:ext uri="{FF2B5EF4-FFF2-40B4-BE49-F238E27FC236}">
                <a16:creationId xmlns:a16="http://schemas.microsoft.com/office/drawing/2014/main" id="{66D0A9CF-D48E-4AB6-A9AA-F8E5345C79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583ECE5-BD8D-4915-BA88-60F368F0C1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48FD37-3D1C-4FED-B049-87EBFF6B73CC}" type="slidenum">
              <a:rPr lang="en-GB" smtClean="0"/>
              <a:t>‹#›</a:t>
            </a:fld>
            <a:endParaRPr lang="en-GB"/>
          </a:p>
        </p:txBody>
      </p:sp>
    </p:spTree>
    <p:extLst>
      <p:ext uri="{BB962C8B-B14F-4D97-AF65-F5344CB8AC3E}">
        <p14:creationId xmlns:p14="http://schemas.microsoft.com/office/powerpoint/2010/main" val="2418136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00C56-0533-4A26-911B-5F871A7A26EA}" type="datetimeFigureOut">
              <a:rPr lang="en-GB" smtClean="0"/>
              <a:t>28/03/2024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FDF7E-CB9C-4E52-850C-2FBFB72FCDC3}" type="slidenum">
              <a:rPr lang="en-GB" smtClean="0"/>
              <a:t>‹#›</a:t>
            </a:fld>
            <a:endParaRPr lang="en-GB"/>
          </a:p>
        </p:txBody>
      </p:sp>
    </p:spTree>
    <p:extLst>
      <p:ext uri="{BB962C8B-B14F-4D97-AF65-F5344CB8AC3E}">
        <p14:creationId xmlns:p14="http://schemas.microsoft.com/office/powerpoint/2010/main" val="3822781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7</a:t>
            </a:fld>
            <a:endParaRPr lang="en-GB"/>
          </a:p>
        </p:txBody>
      </p:sp>
    </p:spTree>
    <p:extLst>
      <p:ext uri="{BB962C8B-B14F-4D97-AF65-F5344CB8AC3E}">
        <p14:creationId xmlns:p14="http://schemas.microsoft.com/office/powerpoint/2010/main" val="257844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16</a:t>
            </a:fld>
            <a:endParaRPr lang="en-GB"/>
          </a:p>
        </p:txBody>
      </p:sp>
    </p:spTree>
    <p:extLst>
      <p:ext uri="{BB962C8B-B14F-4D97-AF65-F5344CB8AC3E}">
        <p14:creationId xmlns:p14="http://schemas.microsoft.com/office/powerpoint/2010/main" val="2908035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17</a:t>
            </a:fld>
            <a:endParaRPr lang="en-GB"/>
          </a:p>
        </p:txBody>
      </p:sp>
    </p:spTree>
    <p:extLst>
      <p:ext uri="{BB962C8B-B14F-4D97-AF65-F5344CB8AC3E}">
        <p14:creationId xmlns:p14="http://schemas.microsoft.com/office/powerpoint/2010/main" val="2006385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18</a:t>
            </a:fld>
            <a:endParaRPr lang="en-GB"/>
          </a:p>
        </p:txBody>
      </p:sp>
    </p:spTree>
    <p:extLst>
      <p:ext uri="{BB962C8B-B14F-4D97-AF65-F5344CB8AC3E}">
        <p14:creationId xmlns:p14="http://schemas.microsoft.com/office/powerpoint/2010/main" val="3521973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19</a:t>
            </a:fld>
            <a:endParaRPr lang="en-GB"/>
          </a:p>
        </p:txBody>
      </p:sp>
    </p:spTree>
    <p:extLst>
      <p:ext uri="{BB962C8B-B14F-4D97-AF65-F5344CB8AC3E}">
        <p14:creationId xmlns:p14="http://schemas.microsoft.com/office/powerpoint/2010/main" val="3972242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20</a:t>
            </a:fld>
            <a:endParaRPr lang="en-GB"/>
          </a:p>
        </p:txBody>
      </p:sp>
    </p:spTree>
    <p:extLst>
      <p:ext uri="{BB962C8B-B14F-4D97-AF65-F5344CB8AC3E}">
        <p14:creationId xmlns:p14="http://schemas.microsoft.com/office/powerpoint/2010/main" val="4103504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21</a:t>
            </a:fld>
            <a:endParaRPr lang="en-GB"/>
          </a:p>
        </p:txBody>
      </p:sp>
    </p:spTree>
    <p:extLst>
      <p:ext uri="{BB962C8B-B14F-4D97-AF65-F5344CB8AC3E}">
        <p14:creationId xmlns:p14="http://schemas.microsoft.com/office/powerpoint/2010/main" val="2526123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22</a:t>
            </a:fld>
            <a:endParaRPr lang="en-GB"/>
          </a:p>
        </p:txBody>
      </p:sp>
    </p:spTree>
    <p:extLst>
      <p:ext uri="{BB962C8B-B14F-4D97-AF65-F5344CB8AC3E}">
        <p14:creationId xmlns:p14="http://schemas.microsoft.com/office/powerpoint/2010/main" val="1642390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23</a:t>
            </a:fld>
            <a:endParaRPr lang="en-GB"/>
          </a:p>
        </p:txBody>
      </p:sp>
    </p:spTree>
    <p:extLst>
      <p:ext uri="{BB962C8B-B14F-4D97-AF65-F5344CB8AC3E}">
        <p14:creationId xmlns:p14="http://schemas.microsoft.com/office/powerpoint/2010/main" val="3833789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24</a:t>
            </a:fld>
            <a:endParaRPr lang="en-GB"/>
          </a:p>
        </p:txBody>
      </p:sp>
    </p:spTree>
    <p:extLst>
      <p:ext uri="{BB962C8B-B14F-4D97-AF65-F5344CB8AC3E}">
        <p14:creationId xmlns:p14="http://schemas.microsoft.com/office/powerpoint/2010/main" val="1448586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25</a:t>
            </a:fld>
            <a:endParaRPr lang="en-GB"/>
          </a:p>
        </p:txBody>
      </p:sp>
    </p:spTree>
    <p:extLst>
      <p:ext uri="{BB962C8B-B14F-4D97-AF65-F5344CB8AC3E}">
        <p14:creationId xmlns:p14="http://schemas.microsoft.com/office/powerpoint/2010/main" val="132075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8</a:t>
            </a:fld>
            <a:endParaRPr lang="en-GB"/>
          </a:p>
        </p:txBody>
      </p:sp>
    </p:spTree>
    <p:extLst>
      <p:ext uri="{BB962C8B-B14F-4D97-AF65-F5344CB8AC3E}">
        <p14:creationId xmlns:p14="http://schemas.microsoft.com/office/powerpoint/2010/main" val="1098365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26</a:t>
            </a:fld>
            <a:endParaRPr lang="en-GB"/>
          </a:p>
        </p:txBody>
      </p:sp>
    </p:spTree>
    <p:extLst>
      <p:ext uri="{BB962C8B-B14F-4D97-AF65-F5344CB8AC3E}">
        <p14:creationId xmlns:p14="http://schemas.microsoft.com/office/powerpoint/2010/main" val="3920857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27</a:t>
            </a:fld>
            <a:endParaRPr lang="en-GB"/>
          </a:p>
        </p:txBody>
      </p:sp>
    </p:spTree>
    <p:extLst>
      <p:ext uri="{BB962C8B-B14F-4D97-AF65-F5344CB8AC3E}">
        <p14:creationId xmlns:p14="http://schemas.microsoft.com/office/powerpoint/2010/main" val="414450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28</a:t>
            </a:fld>
            <a:endParaRPr lang="en-GB"/>
          </a:p>
        </p:txBody>
      </p:sp>
    </p:spTree>
    <p:extLst>
      <p:ext uri="{BB962C8B-B14F-4D97-AF65-F5344CB8AC3E}">
        <p14:creationId xmlns:p14="http://schemas.microsoft.com/office/powerpoint/2010/main" val="3783937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29</a:t>
            </a:fld>
            <a:endParaRPr lang="en-GB"/>
          </a:p>
        </p:txBody>
      </p:sp>
    </p:spTree>
    <p:extLst>
      <p:ext uri="{BB962C8B-B14F-4D97-AF65-F5344CB8AC3E}">
        <p14:creationId xmlns:p14="http://schemas.microsoft.com/office/powerpoint/2010/main" val="507427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30</a:t>
            </a:fld>
            <a:endParaRPr lang="en-GB"/>
          </a:p>
        </p:txBody>
      </p:sp>
    </p:spTree>
    <p:extLst>
      <p:ext uri="{BB962C8B-B14F-4D97-AF65-F5344CB8AC3E}">
        <p14:creationId xmlns:p14="http://schemas.microsoft.com/office/powerpoint/2010/main" val="840502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31</a:t>
            </a:fld>
            <a:endParaRPr lang="en-GB"/>
          </a:p>
        </p:txBody>
      </p:sp>
    </p:spTree>
    <p:extLst>
      <p:ext uri="{BB962C8B-B14F-4D97-AF65-F5344CB8AC3E}">
        <p14:creationId xmlns:p14="http://schemas.microsoft.com/office/powerpoint/2010/main" val="165563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32</a:t>
            </a:fld>
            <a:endParaRPr lang="en-GB"/>
          </a:p>
        </p:txBody>
      </p:sp>
    </p:spTree>
    <p:extLst>
      <p:ext uri="{BB962C8B-B14F-4D97-AF65-F5344CB8AC3E}">
        <p14:creationId xmlns:p14="http://schemas.microsoft.com/office/powerpoint/2010/main" val="1913939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33</a:t>
            </a:fld>
            <a:endParaRPr lang="en-GB"/>
          </a:p>
        </p:txBody>
      </p:sp>
    </p:spTree>
    <p:extLst>
      <p:ext uri="{BB962C8B-B14F-4D97-AF65-F5344CB8AC3E}">
        <p14:creationId xmlns:p14="http://schemas.microsoft.com/office/powerpoint/2010/main" val="1395463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34</a:t>
            </a:fld>
            <a:endParaRPr lang="en-GB"/>
          </a:p>
        </p:txBody>
      </p:sp>
    </p:spTree>
    <p:extLst>
      <p:ext uri="{BB962C8B-B14F-4D97-AF65-F5344CB8AC3E}">
        <p14:creationId xmlns:p14="http://schemas.microsoft.com/office/powerpoint/2010/main" val="495328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35</a:t>
            </a:fld>
            <a:endParaRPr lang="en-GB"/>
          </a:p>
        </p:txBody>
      </p:sp>
    </p:spTree>
    <p:extLst>
      <p:ext uri="{BB962C8B-B14F-4D97-AF65-F5344CB8AC3E}">
        <p14:creationId xmlns:p14="http://schemas.microsoft.com/office/powerpoint/2010/main" val="4200224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9</a:t>
            </a:fld>
            <a:endParaRPr lang="en-GB"/>
          </a:p>
        </p:txBody>
      </p:sp>
    </p:spTree>
    <p:extLst>
      <p:ext uri="{BB962C8B-B14F-4D97-AF65-F5344CB8AC3E}">
        <p14:creationId xmlns:p14="http://schemas.microsoft.com/office/powerpoint/2010/main" val="625304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36</a:t>
            </a:fld>
            <a:endParaRPr lang="en-GB"/>
          </a:p>
        </p:txBody>
      </p:sp>
    </p:spTree>
    <p:extLst>
      <p:ext uri="{BB962C8B-B14F-4D97-AF65-F5344CB8AC3E}">
        <p14:creationId xmlns:p14="http://schemas.microsoft.com/office/powerpoint/2010/main" val="3790138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37</a:t>
            </a:fld>
            <a:endParaRPr lang="en-GB"/>
          </a:p>
        </p:txBody>
      </p:sp>
    </p:spTree>
    <p:extLst>
      <p:ext uri="{BB962C8B-B14F-4D97-AF65-F5344CB8AC3E}">
        <p14:creationId xmlns:p14="http://schemas.microsoft.com/office/powerpoint/2010/main" val="237999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38</a:t>
            </a:fld>
            <a:endParaRPr lang="en-GB"/>
          </a:p>
        </p:txBody>
      </p:sp>
    </p:spTree>
    <p:extLst>
      <p:ext uri="{BB962C8B-B14F-4D97-AF65-F5344CB8AC3E}">
        <p14:creationId xmlns:p14="http://schemas.microsoft.com/office/powerpoint/2010/main" val="2038505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39</a:t>
            </a:fld>
            <a:endParaRPr lang="en-GB"/>
          </a:p>
        </p:txBody>
      </p:sp>
    </p:spTree>
    <p:extLst>
      <p:ext uri="{BB962C8B-B14F-4D97-AF65-F5344CB8AC3E}">
        <p14:creationId xmlns:p14="http://schemas.microsoft.com/office/powerpoint/2010/main" val="782402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40</a:t>
            </a:fld>
            <a:endParaRPr lang="en-GB"/>
          </a:p>
        </p:txBody>
      </p:sp>
    </p:spTree>
    <p:extLst>
      <p:ext uri="{BB962C8B-B14F-4D97-AF65-F5344CB8AC3E}">
        <p14:creationId xmlns:p14="http://schemas.microsoft.com/office/powerpoint/2010/main" val="1038300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41</a:t>
            </a:fld>
            <a:endParaRPr lang="en-GB"/>
          </a:p>
        </p:txBody>
      </p:sp>
    </p:spTree>
    <p:extLst>
      <p:ext uri="{BB962C8B-B14F-4D97-AF65-F5344CB8AC3E}">
        <p14:creationId xmlns:p14="http://schemas.microsoft.com/office/powerpoint/2010/main" val="1526971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42</a:t>
            </a:fld>
            <a:endParaRPr lang="en-GB"/>
          </a:p>
        </p:txBody>
      </p:sp>
    </p:spTree>
    <p:extLst>
      <p:ext uri="{BB962C8B-B14F-4D97-AF65-F5344CB8AC3E}">
        <p14:creationId xmlns:p14="http://schemas.microsoft.com/office/powerpoint/2010/main" val="57002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43</a:t>
            </a:fld>
            <a:endParaRPr lang="en-GB"/>
          </a:p>
        </p:txBody>
      </p:sp>
    </p:spTree>
    <p:extLst>
      <p:ext uri="{BB962C8B-B14F-4D97-AF65-F5344CB8AC3E}">
        <p14:creationId xmlns:p14="http://schemas.microsoft.com/office/powerpoint/2010/main" val="239844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44</a:t>
            </a:fld>
            <a:endParaRPr lang="en-GB"/>
          </a:p>
        </p:txBody>
      </p:sp>
    </p:spTree>
    <p:extLst>
      <p:ext uri="{BB962C8B-B14F-4D97-AF65-F5344CB8AC3E}">
        <p14:creationId xmlns:p14="http://schemas.microsoft.com/office/powerpoint/2010/main" val="866451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45</a:t>
            </a:fld>
            <a:endParaRPr lang="en-GB"/>
          </a:p>
        </p:txBody>
      </p:sp>
    </p:spTree>
    <p:extLst>
      <p:ext uri="{BB962C8B-B14F-4D97-AF65-F5344CB8AC3E}">
        <p14:creationId xmlns:p14="http://schemas.microsoft.com/office/powerpoint/2010/main" val="167436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10</a:t>
            </a:fld>
            <a:endParaRPr lang="en-GB"/>
          </a:p>
        </p:txBody>
      </p:sp>
    </p:spTree>
    <p:extLst>
      <p:ext uri="{BB962C8B-B14F-4D97-AF65-F5344CB8AC3E}">
        <p14:creationId xmlns:p14="http://schemas.microsoft.com/office/powerpoint/2010/main" val="194398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46</a:t>
            </a:fld>
            <a:endParaRPr lang="en-GB"/>
          </a:p>
        </p:txBody>
      </p:sp>
    </p:spTree>
    <p:extLst>
      <p:ext uri="{BB962C8B-B14F-4D97-AF65-F5344CB8AC3E}">
        <p14:creationId xmlns:p14="http://schemas.microsoft.com/office/powerpoint/2010/main" val="3626597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47</a:t>
            </a:fld>
            <a:endParaRPr lang="en-GB"/>
          </a:p>
        </p:txBody>
      </p:sp>
    </p:spTree>
    <p:extLst>
      <p:ext uri="{BB962C8B-B14F-4D97-AF65-F5344CB8AC3E}">
        <p14:creationId xmlns:p14="http://schemas.microsoft.com/office/powerpoint/2010/main" val="3606930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48</a:t>
            </a:fld>
            <a:endParaRPr lang="en-GB"/>
          </a:p>
        </p:txBody>
      </p:sp>
    </p:spTree>
    <p:extLst>
      <p:ext uri="{BB962C8B-B14F-4D97-AF65-F5344CB8AC3E}">
        <p14:creationId xmlns:p14="http://schemas.microsoft.com/office/powerpoint/2010/main" val="1087176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49</a:t>
            </a:fld>
            <a:endParaRPr lang="en-GB"/>
          </a:p>
        </p:txBody>
      </p:sp>
    </p:spTree>
    <p:extLst>
      <p:ext uri="{BB962C8B-B14F-4D97-AF65-F5344CB8AC3E}">
        <p14:creationId xmlns:p14="http://schemas.microsoft.com/office/powerpoint/2010/main" val="1843176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50</a:t>
            </a:fld>
            <a:endParaRPr lang="en-GB"/>
          </a:p>
        </p:txBody>
      </p:sp>
    </p:spTree>
    <p:extLst>
      <p:ext uri="{BB962C8B-B14F-4D97-AF65-F5344CB8AC3E}">
        <p14:creationId xmlns:p14="http://schemas.microsoft.com/office/powerpoint/2010/main" val="75275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51</a:t>
            </a:fld>
            <a:endParaRPr lang="en-GB"/>
          </a:p>
        </p:txBody>
      </p:sp>
    </p:spTree>
    <p:extLst>
      <p:ext uri="{BB962C8B-B14F-4D97-AF65-F5344CB8AC3E}">
        <p14:creationId xmlns:p14="http://schemas.microsoft.com/office/powerpoint/2010/main" val="426389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52</a:t>
            </a:fld>
            <a:endParaRPr lang="en-GB"/>
          </a:p>
        </p:txBody>
      </p:sp>
    </p:spTree>
    <p:extLst>
      <p:ext uri="{BB962C8B-B14F-4D97-AF65-F5344CB8AC3E}">
        <p14:creationId xmlns:p14="http://schemas.microsoft.com/office/powerpoint/2010/main" val="3131372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53</a:t>
            </a:fld>
            <a:endParaRPr lang="en-GB"/>
          </a:p>
        </p:txBody>
      </p:sp>
    </p:spTree>
    <p:extLst>
      <p:ext uri="{BB962C8B-B14F-4D97-AF65-F5344CB8AC3E}">
        <p14:creationId xmlns:p14="http://schemas.microsoft.com/office/powerpoint/2010/main" val="75951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54</a:t>
            </a:fld>
            <a:endParaRPr lang="en-GB"/>
          </a:p>
        </p:txBody>
      </p:sp>
    </p:spTree>
    <p:extLst>
      <p:ext uri="{BB962C8B-B14F-4D97-AF65-F5344CB8AC3E}">
        <p14:creationId xmlns:p14="http://schemas.microsoft.com/office/powerpoint/2010/main" val="852270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55</a:t>
            </a:fld>
            <a:endParaRPr lang="en-GB"/>
          </a:p>
        </p:txBody>
      </p:sp>
    </p:spTree>
    <p:extLst>
      <p:ext uri="{BB962C8B-B14F-4D97-AF65-F5344CB8AC3E}">
        <p14:creationId xmlns:p14="http://schemas.microsoft.com/office/powerpoint/2010/main" val="1291714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11</a:t>
            </a:fld>
            <a:endParaRPr lang="en-GB"/>
          </a:p>
        </p:txBody>
      </p:sp>
    </p:spTree>
    <p:extLst>
      <p:ext uri="{BB962C8B-B14F-4D97-AF65-F5344CB8AC3E}">
        <p14:creationId xmlns:p14="http://schemas.microsoft.com/office/powerpoint/2010/main" val="5816670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56</a:t>
            </a:fld>
            <a:endParaRPr lang="en-GB"/>
          </a:p>
        </p:txBody>
      </p:sp>
    </p:spTree>
    <p:extLst>
      <p:ext uri="{BB962C8B-B14F-4D97-AF65-F5344CB8AC3E}">
        <p14:creationId xmlns:p14="http://schemas.microsoft.com/office/powerpoint/2010/main" val="3063483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57</a:t>
            </a:fld>
            <a:endParaRPr lang="en-GB"/>
          </a:p>
        </p:txBody>
      </p:sp>
    </p:spTree>
    <p:extLst>
      <p:ext uri="{BB962C8B-B14F-4D97-AF65-F5344CB8AC3E}">
        <p14:creationId xmlns:p14="http://schemas.microsoft.com/office/powerpoint/2010/main" val="34023107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58</a:t>
            </a:fld>
            <a:endParaRPr lang="en-GB"/>
          </a:p>
        </p:txBody>
      </p:sp>
    </p:spTree>
    <p:extLst>
      <p:ext uri="{BB962C8B-B14F-4D97-AF65-F5344CB8AC3E}">
        <p14:creationId xmlns:p14="http://schemas.microsoft.com/office/powerpoint/2010/main" val="4260576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59</a:t>
            </a:fld>
            <a:endParaRPr lang="en-GB"/>
          </a:p>
        </p:txBody>
      </p:sp>
    </p:spTree>
    <p:extLst>
      <p:ext uri="{BB962C8B-B14F-4D97-AF65-F5344CB8AC3E}">
        <p14:creationId xmlns:p14="http://schemas.microsoft.com/office/powerpoint/2010/main" val="1693867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60</a:t>
            </a:fld>
            <a:endParaRPr lang="en-GB"/>
          </a:p>
        </p:txBody>
      </p:sp>
    </p:spTree>
    <p:extLst>
      <p:ext uri="{BB962C8B-B14F-4D97-AF65-F5344CB8AC3E}">
        <p14:creationId xmlns:p14="http://schemas.microsoft.com/office/powerpoint/2010/main" val="40213664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61</a:t>
            </a:fld>
            <a:endParaRPr lang="en-GB"/>
          </a:p>
        </p:txBody>
      </p:sp>
    </p:spTree>
    <p:extLst>
      <p:ext uri="{BB962C8B-B14F-4D97-AF65-F5344CB8AC3E}">
        <p14:creationId xmlns:p14="http://schemas.microsoft.com/office/powerpoint/2010/main" val="20123065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62</a:t>
            </a:fld>
            <a:endParaRPr lang="en-GB"/>
          </a:p>
        </p:txBody>
      </p:sp>
    </p:spTree>
    <p:extLst>
      <p:ext uri="{BB962C8B-B14F-4D97-AF65-F5344CB8AC3E}">
        <p14:creationId xmlns:p14="http://schemas.microsoft.com/office/powerpoint/2010/main" val="205767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63</a:t>
            </a:fld>
            <a:endParaRPr lang="en-GB"/>
          </a:p>
        </p:txBody>
      </p:sp>
    </p:spTree>
    <p:extLst>
      <p:ext uri="{BB962C8B-B14F-4D97-AF65-F5344CB8AC3E}">
        <p14:creationId xmlns:p14="http://schemas.microsoft.com/office/powerpoint/2010/main" val="10274369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64</a:t>
            </a:fld>
            <a:endParaRPr lang="en-GB"/>
          </a:p>
        </p:txBody>
      </p:sp>
    </p:spTree>
    <p:extLst>
      <p:ext uri="{BB962C8B-B14F-4D97-AF65-F5344CB8AC3E}">
        <p14:creationId xmlns:p14="http://schemas.microsoft.com/office/powerpoint/2010/main" val="3622980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65</a:t>
            </a:fld>
            <a:endParaRPr lang="en-GB"/>
          </a:p>
        </p:txBody>
      </p:sp>
    </p:spTree>
    <p:extLst>
      <p:ext uri="{BB962C8B-B14F-4D97-AF65-F5344CB8AC3E}">
        <p14:creationId xmlns:p14="http://schemas.microsoft.com/office/powerpoint/2010/main" val="732387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12</a:t>
            </a:fld>
            <a:endParaRPr lang="en-GB"/>
          </a:p>
        </p:txBody>
      </p:sp>
    </p:spTree>
    <p:extLst>
      <p:ext uri="{BB962C8B-B14F-4D97-AF65-F5344CB8AC3E}">
        <p14:creationId xmlns:p14="http://schemas.microsoft.com/office/powerpoint/2010/main" val="29188022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66</a:t>
            </a:fld>
            <a:endParaRPr lang="en-GB"/>
          </a:p>
        </p:txBody>
      </p:sp>
    </p:spTree>
    <p:extLst>
      <p:ext uri="{BB962C8B-B14F-4D97-AF65-F5344CB8AC3E}">
        <p14:creationId xmlns:p14="http://schemas.microsoft.com/office/powerpoint/2010/main" val="42712600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82</a:t>
            </a:fld>
            <a:endParaRPr lang="en-GB"/>
          </a:p>
        </p:txBody>
      </p:sp>
    </p:spTree>
    <p:extLst>
      <p:ext uri="{BB962C8B-B14F-4D97-AF65-F5344CB8AC3E}">
        <p14:creationId xmlns:p14="http://schemas.microsoft.com/office/powerpoint/2010/main" val="40537646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83</a:t>
            </a:fld>
            <a:endParaRPr lang="en-GB"/>
          </a:p>
        </p:txBody>
      </p:sp>
    </p:spTree>
    <p:extLst>
      <p:ext uri="{BB962C8B-B14F-4D97-AF65-F5344CB8AC3E}">
        <p14:creationId xmlns:p14="http://schemas.microsoft.com/office/powerpoint/2010/main" val="37605779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84</a:t>
            </a:fld>
            <a:endParaRPr lang="en-GB"/>
          </a:p>
        </p:txBody>
      </p:sp>
    </p:spTree>
    <p:extLst>
      <p:ext uri="{BB962C8B-B14F-4D97-AF65-F5344CB8AC3E}">
        <p14:creationId xmlns:p14="http://schemas.microsoft.com/office/powerpoint/2010/main" val="17263576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85</a:t>
            </a:fld>
            <a:endParaRPr lang="en-GB"/>
          </a:p>
        </p:txBody>
      </p:sp>
    </p:spTree>
    <p:extLst>
      <p:ext uri="{BB962C8B-B14F-4D97-AF65-F5344CB8AC3E}">
        <p14:creationId xmlns:p14="http://schemas.microsoft.com/office/powerpoint/2010/main" val="21572298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86</a:t>
            </a:fld>
            <a:endParaRPr lang="en-GB"/>
          </a:p>
        </p:txBody>
      </p:sp>
    </p:spTree>
    <p:extLst>
      <p:ext uri="{BB962C8B-B14F-4D97-AF65-F5344CB8AC3E}">
        <p14:creationId xmlns:p14="http://schemas.microsoft.com/office/powerpoint/2010/main" val="36539200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87</a:t>
            </a:fld>
            <a:endParaRPr lang="en-GB"/>
          </a:p>
        </p:txBody>
      </p:sp>
    </p:spTree>
    <p:extLst>
      <p:ext uri="{BB962C8B-B14F-4D97-AF65-F5344CB8AC3E}">
        <p14:creationId xmlns:p14="http://schemas.microsoft.com/office/powerpoint/2010/main" val="28730047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89</a:t>
            </a:fld>
            <a:endParaRPr lang="en-GB"/>
          </a:p>
        </p:txBody>
      </p:sp>
    </p:spTree>
    <p:extLst>
      <p:ext uri="{BB962C8B-B14F-4D97-AF65-F5344CB8AC3E}">
        <p14:creationId xmlns:p14="http://schemas.microsoft.com/office/powerpoint/2010/main" val="3744354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90</a:t>
            </a:fld>
            <a:endParaRPr lang="en-GB"/>
          </a:p>
        </p:txBody>
      </p:sp>
    </p:spTree>
    <p:extLst>
      <p:ext uri="{BB962C8B-B14F-4D97-AF65-F5344CB8AC3E}">
        <p14:creationId xmlns:p14="http://schemas.microsoft.com/office/powerpoint/2010/main" val="28732779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91</a:t>
            </a:fld>
            <a:endParaRPr lang="en-GB"/>
          </a:p>
        </p:txBody>
      </p:sp>
    </p:spTree>
    <p:extLst>
      <p:ext uri="{BB962C8B-B14F-4D97-AF65-F5344CB8AC3E}">
        <p14:creationId xmlns:p14="http://schemas.microsoft.com/office/powerpoint/2010/main" val="1523927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13</a:t>
            </a:fld>
            <a:endParaRPr lang="en-GB"/>
          </a:p>
        </p:txBody>
      </p:sp>
    </p:spTree>
    <p:extLst>
      <p:ext uri="{BB962C8B-B14F-4D97-AF65-F5344CB8AC3E}">
        <p14:creationId xmlns:p14="http://schemas.microsoft.com/office/powerpoint/2010/main" val="754555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92</a:t>
            </a:fld>
            <a:endParaRPr lang="en-GB"/>
          </a:p>
        </p:txBody>
      </p:sp>
    </p:spTree>
    <p:extLst>
      <p:ext uri="{BB962C8B-B14F-4D97-AF65-F5344CB8AC3E}">
        <p14:creationId xmlns:p14="http://schemas.microsoft.com/office/powerpoint/2010/main" val="30087483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93</a:t>
            </a:fld>
            <a:endParaRPr lang="en-GB"/>
          </a:p>
        </p:txBody>
      </p:sp>
    </p:spTree>
    <p:extLst>
      <p:ext uri="{BB962C8B-B14F-4D97-AF65-F5344CB8AC3E}">
        <p14:creationId xmlns:p14="http://schemas.microsoft.com/office/powerpoint/2010/main" val="13486236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94</a:t>
            </a:fld>
            <a:endParaRPr lang="en-GB"/>
          </a:p>
        </p:txBody>
      </p:sp>
    </p:spTree>
    <p:extLst>
      <p:ext uri="{BB962C8B-B14F-4D97-AF65-F5344CB8AC3E}">
        <p14:creationId xmlns:p14="http://schemas.microsoft.com/office/powerpoint/2010/main" val="25661089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95</a:t>
            </a:fld>
            <a:endParaRPr lang="en-GB"/>
          </a:p>
        </p:txBody>
      </p:sp>
    </p:spTree>
    <p:extLst>
      <p:ext uri="{BB962C8B-B14F-4D97-AF65-F5344CB8AC3E}">
        <p14:creationId xmlns:p14="http://schemas.microsoft.com/office/powerpoint/2010/main" val="17135523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96</a:t>
            </a:fld>
            <a:endParaRPr lang="en-GB"/>
          </a:p>
        </p:txBody>
      </p:sp>
    </p:spTree>
    <p:extLst>
      <p:ext uri="{BB962C8B-B14F-4D97-AF65-F5344CB8AC3E}">
        <p14:creationId xmlns:p14="http://schemas.microsoft.com/office/powerpoint/2010/main" val="10327592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97</a:t>
            </a:fld>
            <a:endParaRPr lang="en-GB"/>
          </a:p>
        </p:txBody>
      </p:sp>
    </p:spTree>
    <p:extLst>
      <p:ext uri="{BB962C8B-B14F-4D97-AF65-F5344CB8AC3E}">
        <p14:creationId xmlns:p14="http://schemas.microsoft.com/office/powerpoint/2010/main" val="9206484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fr-FR"/>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98</a:t>
            </a:fld>
            <a:endParaRPr lang="en-GB"/>
          </a:p>
        </p:txBody>
      </p:sp>
    </p:spTree>
    <p:extLst>
      <p:ext uri="{BB962C8B-B14F-4D97-AF65-F5344CB8AC3E}">
        <p14:creationId xmlns:p14="http://schemas.microsoft.com/office/powerpoint/2010/main" val="28487403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fr-FR"/>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99</a:t>
            </a:fld>
            <a:endParaRPr lang="en-GB"/>
          </a:p>
        </p:txBody>
      </p:sp>
    </p:spTree>
    <p:extLst>
      <p:ext uri="{BB962C8B-B14F-4D97-AF65-F5344CB8AC3E}">
        <p14:creationId xmlns:p14="http://schemas.microsoft.com/office/powerpoint/2010/main" val="41504640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fr-FR"/>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100</a:t>
            </a:fld>
            <a:endParaRPr lang="en-GB"/>
          </a:p>
        </p:txBody>
      </p:sp>
    </p:spTree>
    <p:extLst>
      <p:ext uri="{BB962C8B-B14F-4D97-AF65-F5344CB8AC3E}">
        <p14:creationId xmlns:p14="http://schemas.microsoft.com/office/powerpoint/2010/main" val="18243436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101</a:t>
            </a:fld>
            <a:endParaRPr lang="en-GB"/>
          </a:p>
        </p:txBody>
      </p:sp>
    </p:spTree>
    <p:extLst>
      <p:ext uri="{BB962C8B-B14F-4D97-AF65-F5344CB8AC3E}">
        <p14:creationId xmlns:p14="http://schemas.microsoft.com/office/powerpoint/2010/main" val="728165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14</a:t>
            </a:fld>
            <a:endParaRPr lang="en-GB"/>
          </a:p>
        </p:txBody>
      </p:sp>
    </p:spTree>
    <p:extLst>
      <p:ext uri="{BB962C8B-B14F-4D97-AF65-F5344CB8AC3E}">
        <p14:creationId xmlns:p14="http://schemas.microsoft.com/office/powerpoint/2010/main" val="883776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fr-FR" dirty="0"/>
                  <a:t>Figure document </a:t>
                </a:r>
                <a:r>
                  <a:rPr lang="fr-FR" dirty="0" err="1"/>
                  <a:t>approved</a:t>
                </a:r>
                <a:r>
                  <a:rPr lang="fr-FR" dirty="0"/>
                  <a:t> </a:t>
                </a:r>
                <a:r>
                  <a:rPr lang="fr-FR" dirty="0" err="1"/>
                  <a:t>needed</a:t>
                </a:r>
                <a:endParaRPr lang="fr-FR" dirty="0"/>
              </a:p>
            </p:txBody>
          </p:sp>
        </mc:Choice>
        <mc:Fallback xmlns="">
          <p:sp>
            <p:nvSpPr>
              <p:cNvPr id="3" name="Notes Placeholder 2"/>
              <p:cNvSpPr>
                <a:spLocks noGrp="1"/>
              </p:cNvSpPr>
              <p:nvPr>
                <p:ph type="body" idx="1"/>
              </p:nvPr>
            </p:nvSpPr>
            <p:spPr/>
            <p:txBody>
              <a:bodyPr/>
              <a:lstStyle/>
              <a:p>
                <a:r>
                  <a:rPr lang="fr-FR" dirty="0">
                    <a:latin typeface="CMU Sans Serif" panose="02000603000000000000" pitchFamily="2" charset="0"/>
                    <a:ea typeface="CMU Sans Serif" panose="02000603000000000000" pitchFamily="2" charset="0"/>
                    <a:cs typeface="CMU Sans Serif" panose="02000603000000000000" pitchFamily="2" charset="0"/>
                  </a:rPr>
                  <a:t>If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dump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 </a:t>
                </a:r>
                <a:r>
                  <a:rPr lang="fr-FR" b="0" i="0">
                    <a:latin typeface="Cambria Math" panose="02040503050406030204" pitchFamily="18" charset="0"/>
                    <a:ea typeface="CMU Sans Serif" panose="02000603000000000000" pitchFamily="2" charset="0"/>
                    <a:cs typeface="CMU Sans Serif" panose="02000603000000000000" pitchFamily="2" charset="0"/>
                  </a:rPr>
                  <a:t>→</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dirty="0" err="1">
                    <a:latin typeface="CMU Sans Serif" panose="02000603000000000000" pitchFamily="2" charset="0"/>
                    <a:ea typeface="CMU Sans Serif" panose="02000603000000000000" pitchFamily="2" charset="0"/>
                    <a:cs typeface="CMU Sans Serif" panose="02000603000000000000" pitchFamily="2" charset="0"/>
                  </a:rPr>
                  <a:t>only</a:t>
                </a:r>
                <a:r>
                  <a:rPr lang="fr-FR" dirty="0">
                    <a:latin typeface="CMU Sans Serif" panose="02000603000000000000" pitchFamily="2" charset="0"/>
                    <a:ea typeface="CMU Sans Serif" panose="02000603000000000000" pitchFamily="2" charset="0"/>
                    <a:cs typeface="CMU Sans Serif" panose="02000603000000000000" pitchFamily="2" charset="0"/>
                  </a:rPr>
                  <a:t> </a:t>
                </a:r>
                <a:r>
                  <a:rPr lang="fr-FR" b="0" i="0">
                    <a:latin typeface="Cambria Math" panose="02040503050406030204" pitchFamily="18" charset="0"/>
                    <a:ea typeface="CMU Sans Serif" panose="02000603000000000000" pitchFamily="2" charset="0"/>
                    <a:cs typeface="CMU Sans Serif" panose="02000603000000000000" pitchFamily="2" charset="0"/>
                  </a:rPr>
                  <a:t>70%</a:t>
                </a:r>
                <a:r>
                  <a:rPr lang="fr-FR" dirty="0">
                    <a:latin typeface="CMU Sans Serif" panose="02000603000000000000" pitchFamily="2" charset="0"/>
                    <a:ea typeface="CMU Sans Serif" panose="02000603000000000000" pitchFamily="2" charset="0"/>
                    <a:cs typeface="CMU Sans Serif" panose="02000603000000000000" pitchFamily="2" charset="0"/>
                  </a:rPr>
                  <a:t> MC </a:t>
                </a:r>
                <a:r>
                  <a:rPr lang="fr-FR" dirty="0" err="1">
                    <a:latin typeface="CMU Sans Serif" panose="02000603000000000000" pitchFamily="2" charset="0"/>
                    <a:ea typeface="CMU Sans Serif" panose="02000603000000000000" pitchFamily="2" charset="0"/>
                    <a:cs typeface="CMU Sans Serif" panose="02000603000000000000" pitchFamily="2" charset="0"/>
                  </a:rPr>
                  <a:t>particles</a:t>
                </a:r>
                <a:r>
                  <a:rPr lang="fr-FR" dirty="0">
                    <a:latin typeface="CMU Sans Serif" panose="02000603000000000000" pitchFamily="2" charset="0"/>
                    <a:ea typeface="CMU Sans Serif" panose="02000603000000000000" pitchFamily="2" charset="0"/>
                    <a:cs typeface="CMU Sans Serif" panose="02000603000000000000" pitchFamily="2" charset="0"/>
                  </a:rPr>
                  <a:t> have </a:t>
                </a:r>
                <a:r>
                  <a:rPr lang="fr-FR" dirty="0" err="1">
                    <a:latin typeface="CMU Sans Serif" panose="02000603000000000000" pitchFamily="2" charset="0"/>
                    <a:ea typeface="CMU Sans Serif" panose="02000603000000000000" pitchFamily="2" charset="0"/>
                    <a:cs typeface="CMU Sans Serif" panose="02000603000000000000" pitchFamily="2" charset="0"/>
                  </a:rPr>
                  <a:t>velo</a:t>
                </a:r>
                <a:r>
                  <a:rPr lang="fr-FR" dirty="0">
                    <a:latin typeface="CMU Sans Serif" panose="02000603000000000000" pitchFamily="2" charset="0"/>
                    <a:ea typeface="CMU Sans Serif" panose="02000603000000000000" pitchFamily="2" charset="0"/>
                    <a:cs typeface="CMU Sans Serif" panose="02000603000000000000" pitchFamily="2" charset="0"/>
                  </a:rPr>
                  <a:t> hits</a:t>
                </a:r>
                <a:endParaRPr lang="fr-FR" dirty="0"/>
              </a:p>
            </p:txBody>
          </p:sp>
        </mc:Fallback>
      </mc:AlternateContent>
      <p:sp>
        <p:nvSpPr>
          <p:cNvPr id="4" name="Slide Number Placeholder 3"/>
          <p:cNvSpPr>
            <a:spLocks noGrp="1"/>
          </p:cNvSpPr>
          <p:nvPr>
            <p:ph type="sldNum" sz="quarter" idx="5"/>
          </p:nvPr>
        </p:nvSpPr>
        <p:spPr/>
        <p:txBody>
          <a:bodyPr/>
          <a:lstStyle/>
          <a:p>
            <a:fld id="{790FDF7E-CB9C-4E52-850C-2FBFB72FCDC3}" type="slidenum">
              <a:rPr lang="en-GB" smtClean="0"/>
              <a:t>15</a:t>
            </a:fld>
            <a:endParaRPr lang="en-GB"/>
          </a:p>
        </p:txBody>
      </p:sp>
    </p:spTree>
    <p:extLst>
      <p:ext uri="{BB962C8B-B14F-4D97-AF65-F5344CB8AC3E}">
        <p14:creationId xmlns:p14="http://schemas.microsoft.com/office/powerpoint/2010/main" val="2441957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89BB05-EF60-7C4C-9520-41ABD996193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347FEAB-3A04-034E-BDD0-04418C70BC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6" name="Espace réservé du numéro de diapositive 5">
            <a:extLst>
              <a:ext uri="{FF2B5EF4-FFF2-40B4-BE49-F238E27FC236}">
                <a16:creationId xmlns:a16="http://schemas.microsoft.com/office/drawing/2014/main" id="{D5F3F07E-D4D8-FC42-BBFF-E255E5D998C6}"/>
              </a:ext>
            </a:extLst>
          </p:cNvPr>
          <p:cNvSpPr>
            <a:spLocks noGrp="1"/>
          </p:cNvSpPr>
          <p:nvPr>
            <p:ph type="sldNum" sz="quarter" idx="12"/>
          </p:nvPr>
        </p:nvSpPr>
        <p:spPr/>
        <p:txBody>
          <a:bodyPr/>
          <a:lstStyle/>
          <a:p>
            <a:fld id="{EAB80D3A-073B-B04C-B0B0-EC31DBE3CA04}" type="slidenum">
              <a:rPr lang="fr-FR" smtClean="0"/>
              <a:t>‹#›</a:t>
            </a:fld>
            <a:endParaRPr lang="fr-FR"/>
          </a:p>
        </p:txBody>
      </p:sp>
    </p:spTree>
    <p:extLst>
      <p:ext uri="{BB962C8B-B14F-4D97-AF65-F5344CB8AC3E}">
        <p14:creationId xmlns:p14="http://schemas.microsoft.com/office/powerpoint/2010/main" val="113073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30E6C72-83D0-C455-06DD-8B7B84AE71E5}"/>
              </a:ext>
            </a:extLst>
          </p:cNvPr>
          <p:cNvSpPr>
            <a:spLocks noGrp="1"/>
          </p:cNvSpPr>
          <p:nvPr>
            <p:ph type="title"/>
          </p:nvPr>
        </p:nvSpPr>
        <p:spPr>
          <a:xfrm>
            <a:off x="0" y="1"/>
            <a:ext cx="12192000" cy="510487"/>
          </a:xfrm>
          <a:prstGeom prst="rect">
            <a:avLst/>
          </a:prstGeom>
          <a:solidFill>
            <a:srgbClr val="62A0AA"/>
          </a:solidFill>
        </p:spPr>
        <p:txBody>
          <a:bodyPr vert="horz" lIns="91440" tIns="45720" rIns="91440" bIns="45720" rtlCol="0" anchor="b">
            <a:normAutofit/>
          </a:bodyPr>
          <a:lstStyle>
            <a:lvl1pPr>
              <a:defRPr sz="3000"/>
            </a:lvl1pPr>
          </a:lstStyle>
          <a:p>
            <a:endParaRPr lang="fr-FR" dirty="0"/>
          </a:p>
        </p:txBody>
      </p:sp>
      <p:sp>
        <p:nvSpPr>
          <p:cNvPr id="3" name="Espace réservé du contenu 2">
            <a:extLst>
              <a:ext uri="{FF2B5EF4-FFF2-40B4-BE49-F238E27FC236}">
                <a16:creationId xmlns:a16="http://schemas.microsoft.com/office/drawing/2014/main" id="{4B9B6CF0-6429-B64D-A917-60979925DAAF}"/>
              </a:ext>
            </a:extLst>
          </p:cNvPr>
          <p:cNvSpPr>
            <a:spLocks noGrp="1"/>
          </p:cNvSpPr>
          <p:nvPr>
            <p:ph idx="1"/>
          </p:nvPr>
        </p:nvSpPr>
        <p:spPr>
          <a:xfrm>
            <a:off x="384727" y="1681477"/>
            <a:ext cx="11251096" cy="4495486"/>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a:extLst>
              <a:ext uri="{FF2B5EF4-FFF2-40B4-BE49-F238E27FC236}">
                <a16:creationId xmlns:a16="http://schemas.microsoft.com/office/drawing/2014/main" id="{9E529E8F-FEAF-574B-BC99-9AD0A1D3E934}"/>
              </a:ext>
            </a:extLst>
          </p:cNvPr>
          <p:cNvSpPr>
            <a:spLocks noGrp="1"/>
          </p:cNvSpPr>
          <p:nvPr>
            <p:ph type="sldNum" sz="quarter" idx="12"/>
          </p:nvPr>
        </p:nvSpPr>
        <p:spPr/>
        <p:txBody>
          <a:bodyPr/>
          <a:lstStyle>
            <a:lvl1pPr>
              <a:defRPr b="1">
                <a:solidFill>
                  <a:schemeClr val="bg1"/>
                </a:solidFill>
              </a:defRPr>
            </a:lvl1pPr>
          </a:lstStyle>
          <a:p>
            <a:fld id="{EAB80D3A-073B-B04C-B0B0-EC31DBE3CA04}" type="slidenum">
              <a:rPr lang="fr-FR" smtClean="0"/>
              <a:pPr/>
              <a:t>‹#›</a:t>
            </a:fld>
            <a:endParaRPr lang="fr-FR"/>
          </a:p>
        </p:txBody>
      </p:sp>
    </p:spTree>
    <p:extLst>
      <p:ext uri="{BB962C8B-B14F-4D97-AF65-F5344CB8AC3E}">
        <p14:creationId xmlns:p14="http://schemas.microsoft.com/office/powerpoint/2010/main" val="2205997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u_avec_sous_titre">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05C340D8-C294-F0B9-33B6-668258C78C69}"/>
              </a:ext>
            </a:extLst>
          </p:cNvPr>
          <p:cNvSpPr>
            <a:spLocks noGrp="1"/>
          </p:cNvSpPr>
          <p:nvPr>
            <p:ph type="title"/>
          </p:nvPr>
        </p:nvSpPr>
        <p:spPr>
          <a:xfrm>
            <a:off x="0" y="1"/>
            <a:ext cx="12192000" cy="510487"/>
          </a:xfrm>
          <a:prstGeom prst="rect">
            <a:avLst/>
          </a:prstGeom>
          <a:solidFill>
            <a:srgbClr val="62A0AA"/>
          </a:solidFill>
        </p:spPr>
        <p:txBody>
          <a:bodyPr vert="horz" lIns="91440" tIns="45720" rIns="91440" bIns="45720" rtlCol="0" anchor="b">
            <a:normAutofit/>
          </a:bodyPr>
          <a:lstStyle>
            <a:lvl1pPr>
              <a:defRPr sz="3000"/>
            </a:lvl1pPr>
          </a:lstStyle>
          <a:p>
            <a:endParaRPr lang="fr-FR" dirty="0"/>
          </a:p>
        </p:txBody>
      </p:sp>
      <p:sp>
        <p:nvSpPr>
          <p:cNvPr id="3" name="Espace réservé du contenu 2">
            <a:extLst>
              <a:ext uri="{FF2B5EF4-FFF2-40B4-BE49-F238E27FC236}">
                <a16:creationId xmlns:a16="http://schemas.microsoft.com/office/drawing/2014/main" id="{4B9B6CF0-6429-B64D-A917-60979925DAAF}"/>
              </a:ext>
            </a:extLst>
          </p:cNvPr>
          <p:cNvSpPr>
            <a:spLocks noGrp="1"/>
          </p:cNvSpPr>
          <p:nvPr>
            <p:ph idx="1"/>
          </p:nvPr>
        </p:nvSpPr>
        <p:spPr>
          <a:xfrm>
            <a:off x="384727" y="1681477"/>
            <a:ext cx="11251096" cy="4495486"/>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A80B6D50-F4FF-CC4F-8A92-C2B6913A05DB}"/>
              </a:ext>
            </a:extLst>
          </p:cNvPr>
          <p:cNvSpPr>
            <a:spLocks noGrp="1"/>
          </p:cNvSpPr>
          <p:nvPr>
            <p:ph type="ftr" sz="quarter" idx="11"/>
          </p:nvPr>
        </p:nvSpPr>
        <p:spPr>
          <a:xfrm>
            <a:off x="2439355" y="472764"/>
            <a:ext cx="7313290" cy="582931"/>
          </a:xfrm>
          <a:prstGeom prst="rect">
            <a:avLst/>
          </a:prstGeom>
        </p:spPr>
        <p:txBody>
          <a:bodyPr/>
          <a:lstStyle>
            <a:lvl1pPr algn="ctr">
              <a:defRPr sz="2000">
                <a:solidFill>
                  <a:srgbClr val="AE755E"/>
                </a:solidFill>
                <a:latin typeface="Verdana" panose="020B0604030504040204" pitchFamily="34" charset="0"/>
                <a:ea typeface="Verdana" panose="020B060403050404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9E529E8F-FEAF-574B-BC99-9AD0A1D3E934}"/>
              </a:ext>
            </a:extLst>
          </p:cNvPr>
          <p:cNvSpPr>
            <a:spLocks noGrp="1"/>
          </p:cNvSpPr>
          <p:nvPr>
            <p:ph type="sldNum" sz="quarter" idx="12"/>
          </p:nvPr>
        </p:nvSpPr>
        <p:spPr/>
        <p:txBody>
          <a:bodyPr/>
          <a:lstStyle>
            <a:lvl1pPr>
              <a:defRPr b="1">
                <a:solidFill>
                  <a:schemeClr val="bg1"/>
                </a:solidFill>
              </a:defRPr>
            </a:lvl1pPr>
          </a:lstStyle>
          <a:p>
            <a:fld id="{EAB80D3A-073B-B04C-B0B0-EC31DBE3CA04}" type="slidenum">
              <a:rPr lang="fr-FR" smtClean="0"/>
              <a:pPr/>
              <a:t>‹#›</a:t>
            </a:fld>
            <a:endParaRPr lang="fr-FR"/>
          </a:p>
        </p:txBody>
      </p:sp>
      <p:sp>
        <p:nvSpPr>
          <p:cNvPr id="8" name="Rectangle 7">
            <a:extLst>
              <a:ext uri="{FF2B5EF4-FFF2-40B4-BE49-F238E27FC236}">
                <a16:creationId xmlns:a16="http://schemas.microsoft.com/office/drawing/2014/main" id="{EBC2EFC3-7D77-42CE-841B-427F96C7246A}"/>
              </a:ext>
            </a:extLst>
          </p:cNvPr>
          <p:cNvSpPr/>
          <p:nvPr userDrawn="1"/>
        </p:nvSpPr>
        <p:spPr>
          <a:xfrm>
            <a:off x="2439355" y="851448"/>
            <a:ext cx="7313290" cy="45719"/>
          </a:xfrm>
          <a:prstGeom prst="rect">
            <a:avLst/>
          </a:prstGeom>
          <a:solidFill>
            <a:srgbClr val="AE7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1477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cial">
    <p:spTree>
      <p:nvGrpSpPr>
        <p:cNvPr id="1" name=""/>
        <p:cNvGrpSpPr/>
        <p:nvPr/>
      </p:nvGrpSpPr>
      <p:grpSpPr>
        <a:xfrm>
          <a:off x="0" y="0"/>
          <a:ext cx="0" cy="0"/>
          <a:chOff x="0" y="0"/>
          <a:chExt cx="0" cy="0"/>
        </a:xfrm>
      </p:grpSpPr>
      <p:sp>
        <p:nvSpPr>
          <p:cNvPr id="7" name="Espace réservé du titre 1">
            <a:extLst>
              <a:ext uri="{FF2B5EF4-FFF2-40B4-BE49-F238E27FC236}">
                <a16:creationId xmlns:a16="http://schemas.microsoft.com/office/drawing/2014/main" id="{DC594676-9DEF-42BE-9C65-EB7BBEFA47BA}"/>
              </a:ext>
            </a:extLst>
          </p:cNvPr>
          <p:cNvSpPr>
            <a:spLocks noGrp="1"/>
          </p:cNvSpPr>
          <p:nvPr>
            <p:ph type="title"/>
          </p:nvPr>
        </p:nvSpPr>
        <p:spPr>
          <a:xfrm>
            <a:off x="838200" y="0"/>
            <a:ext cx="10515600" cy="838200"/>
          </a:xfrm>
          <a:prstGeom prst="rect">
            <a:avLst/>
          </a:prstGeom>
          <a:noFill/>
          <a:ln>
            <a:noFill/>
          </a:ln>
        </p:spPr>
        <p:txBody>
          <a:bodyPr vert="horz" lIns="91440" tIns="45720" rIns="91440" bIns="45720" rtlCol="0" anchor="ctr">
            <a:normAutofit/>
          </a:bodyPr>
          <a:lstStyle>
            <a:lvl1pPr>
              <a:defRPr>
                <a:solidFill>
                  <a:srgbClr val="62A0AA"/>
                </a:solidFill>
              </a:defRPr>
            </a:lvl1pPr>
          </a:lstStyle>
          <a:p>
            <a:endParaRPr lang="fr-FR" dirty="0"/>
          </a:p>
        </p:txBody>
      </p:sp>
      <p:sp>
        <p:nvSpPr>
          <p:cNvPr id="3" name="Espace réservé du contenu 2">
            <a:extLst>
              <a:ext uri="{FF2B5EF4-FFF2-40B4-BE49-F238E27FC236}">
                <a16:creationId xmlns:a16="http://schemas.microsoft.com/office/drawing/2014/main" id="{4B9B6CF0-6429-B64D-A917-60979925DAAF}"/>
              </a:ext>
            </a:extLst>
          </p:cNvPr>
          <p:cNvSpPr>
            <a:spLocks noGrp="1"/>
          </p:cNvSpPr>
          <p:nvPr>
            <p:ph idx="1"/>
          </p:nvPr>
        </p:nvSpPr>
        <p:spPr>
          <a:xfrm>
            <a:off x="496957" y="1825625"/>
            <a:ext cx="11072191" cy="4351337"/>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a:extLst>
              <a:ext uri="{FF2B5EF4-FFF2-40B4-BE49-F238E27FC236}">
                <a16:creationId xmlns:a16="http://schemas.microsoft.com/office/drawing/2014/main" id="{9E529E8F-FEAF-574B-BC99-9AD0A1D3E934}"/>
              </a:ext>
            </a:extLst>
          </p:cNvPr>
          <p:cNvSpPr>
            <a:spLocks noGrp="1"/>
          </p:cNvSpPr>
          <p:nvPr>
            <p:ph type="sldNum" sz="quarter" idx="12"/>
          </p:nvPr>
        </p:nvSpPr>
        <p:spPr/>
        <p:txBody>
          <a:bodyPr/>
          <a:lstStyle/>
          <a:p>
            <a:fld id="{EAB80D3A-073B-B04C-B0B0-EC31DBE3CA04}" type="slidenum">
              <a:rPr lang="fr-FR" smtClean="0"/>
              <a:t>‹#›</a:t>
            </a:fld>
            <a:endParaRPr lang="fr-FR"/>
          </a:p>
        </p:txBody>
      </p:sp>
      <p:cxnSp>
        <p:nvCxnSpPr>
          <p:cNvPr id="9" name="Connecteur droit 8">
            <a:extLst>
              <a:ext uri="{FF2B5EF4-FFF2-40B4-BE49-F238E27FC236}">
                <a16:creationId xmlns:a16="http://schemas.microsoft.com/office/drawing/2014/main" id="{C68EAA27-2AE5-4623-8412-127CD7166BB7}"/>
              </a:ext>
            </a:extLst>
          </p:cNvPr>
          <p:cNvCxnSpPr>
            <a:cxnSpLocks/>
          </p:cNvCxnSpPr>
          <p:nvPr userDrawn="1"/>
        </p:nvCxnSpPr>
        <p:spPr>
          <a:xfrm>
            <a:off x="0" y="393700"/>
            <a:ext cx="1833562" cy="0"/>
          </a:xfrm>
          <a:prstGeom prst="line">
            <a:avLst/>
          </a:prstGeom>
          <a:ln w="38100">
            <a:solidFill>
              <a:srgbClr val="62A0AA"/>
            </a:solidFill>
            <a:tailEnd type="ova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3657ADE2-E99C-4C56-B3A2-52BD9839155F}"/>
              </a:ext>
            </a:extLst>
          </p:cNvPr>
          <p:cNvCxnSpPr>
            <a:cxnSpLocks/>
          </p:cNvCxnSpPr>
          <p:nvPr userDrawn="1"/>
        </p:nvCxnSpPr>
        <p:spPr>
          <a:xfrm flipH="1">
            <a:off x="10358438" y="428487"/>
            <a:ext cx="1833562" cy="0"/>
          </a:xfrm>
          <a:prstGeom prst="line">
            <a:avLst/>
          </a:prstGeom>
          <a:ln w="38100">
            <a:solidFill>
              <a:srgbClr val="62A0AA"/>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0780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5C91F47-F201-6D4D-A5D4-4891A06D4196}"/>
              </a:ext>
            </a:extLst>
          </p:cNvPr>
          <p:cNvSpPr>
            <a:spLocks noGrp="1"/>
          </p:cNvSpPr>
          <p:nvPr>
            <p:ph type="title"/>
          </p:nvPr>
        </p:nvSpPr>
        <p:spPr>
          <a:xfrm>
            <a:off x="752475" y="1"/>
            <a:ext cx="10515600" cy="838200"/>
          </a:xfrm>
          <a:prstGeom prst="rect">
            <a:avLst/>
          </a:prstGeom>
          <a:solidFill>
            <a:srgbClr val="62A0AA"/>
          </a:solidFill>
        </p:spPr>
        <p:txBody>
          <a:bodyPr vert="horz" lIns="91440" tIns="45720" rIns="91440" bIns="45720" rtlCol="0" anchor="ctr">
            <a:normAutofit/>
          </a:bodyPr>
          <a:lstStyle/>
          <a:p>
            <a:r>
              <a:rPr lang="fr-FR"/>
              <a:t>Modifiez le style du titre</a:t>
            </a:r>
          </a:p>
        </p:txBody>
      </p:sp>
      <p:sp>
        <p:nvSpPr>
          <p:cNvPr id="6" name="Espace réservé du numéro de diapositive 5">
            <a:extLst>
              <a:ext uri="{FF2B5EF4-FFF2-40B4-BE49-F238E27FC236}">
                <a16:creationId xmlns:a16="http://schemas.microsoft.com/office/drawing/2014/main" id="{C7AEEB07-68C0-D24E-B340-F72EF208BB63}"/>
              </a:ext>
            </a:extLst>
          </p:cNvPr>
          <p:cNvSpPr>
            <a:spLocks noGrp="1"/>
          </p:cNvSpPr>
          <p:nvPr>
            <p:ph type="sldNum" sz="quarter" idx="4"/>
          </p:nvPr>
        </p:nvSpPr>
        <p:spPr>
          <a:xfrm>
            <a:off x="9448800" y="3175"/>
            <a:ext cx="2743200" cy="365125"/>
          </a:xfrm>
          <a:prstGeom prst="rect">
            <a:avLst/>
          </a:prstGeom>
        </p:spPr>
        <p:txBody>
          <a:bodyPr vert="horz" lIns="91440" tIns="45720" rIns="91440" bIns="45720" rtlCol="0" anchor="ctr"/>
          <a:lstStyle>
            <a:lvl1pPr algn="r">
              <a:defRPr sz="2000">
                <a:solidFill>
                  <a:schemeClr val="tx1"/>
                </a:solidFill>
                <a:latin typeface="Bookman Old Style" panose="02050604050505020204" pitchFamily="18" charset="0"/>
                <a:ea typeface="Verdana" panose="020B0604030504040204" pitchFamily="34" charset="0"/>
              </a:defRPr>
            </a:lvl1pPr>
          </a:lstStyle>
          <a:p>
            <a:fld id="{EAB80D3A-073B-B04C-B0B0-EC31DBE3CA04}" type="slidenum">
              <a:rPr lang="fr-FR" smtClean="0"/>
              <a:pPr/>
              <a:t>‹#›</a:t>
            </a:fld>
            <a:endParaRPr lang="fr-FR"/>
          </a:p>
        </p:txBody>
      </p:sp>
      <p:sp>
        <p:nvSpPr>
          <p:cNvPr id="12" name="Espace réservé du texte 11">
            <a:extLst>
              <a:ext uri="{FF2B5EF4-FFF2-40B4-BE49-F238E27FC236}">
                <a16:creationId xmlns:a16="http://schemas.microsoft.com/office/drawing/2014/main" id="{D3A7D57B-BAD8-4CC7-B4E4-119C5D4E389C}"/>
              </a:ext>
            </a:extLst>
          </p:cNvPr>
          <p:cNvSpPr>
            <a:spLocks noGrp="1"/>
          </p:cNvSpPr>
          <p:nvPr>
            <p:ph type="body" idx="1"/>
          </p:nvPr>
        </p:nvSpPr>
        <p:spPr>
          <a:xfrm>
            <a:off x="221973" y="1371600"/>
            <a:ext cx="11748053" cy="510871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Tree>
    <p:extLst>
      <p:ext uri="{BB962C8B-B14F-4D97-AF65-F5344CB8AC3E}">
        <p14:creationId xmlns:p14="http://schemas.microsoft.com/office/powerpoint/2010/main" val="3466251551"/>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2" r:id="rId4"/>
  </p:sldLayoutIdLst>
  <p:hf hdr="0" dt="0"/>
  <p:txStyles>
    <p:titleStyle>
      <a:lvl1pPr algn="ctr" defTabSz="914400" rtl="0" eaLnBrk="1" latinLnBrk="0" hangingPunct="1">
        <a:lnSpc>
          <a:spcPct val="90000"/>
        </a:lnSpc>
        <a:spcBef>
          <a:spcPct val="0"/>
        </a:spcBef>
        <a:buNone/>
        <a:defRPr sz="4400" kern="1200">
          <a:solidFill>
            <a:schemeClr val="bg1"/>
          </a:solidFill>
          <a:latin typeface="Bookman Old Style" panose="02050604050505020204" pitchFamily="18" charset="0"/>
          <a:ea typeface="Verdana" panose="020B0604030504040204" pitchFamily="34" charset="0"/>
          <a:cs typeface="+mj-cs"/>
        </a:defRPr>
      </a:lvl1pPr>
    </p:titleStyle>
    <p:bodyStyle>
      <a:lvl1pPr marL="361950" indent="-361950" algn="l" defTabSz="914400" rtl="0" eaLnBrk="1" latinLnBrk="0" hangingPunct="1">
        <a:lnSpc>
          <a:spcPct val="90000"/>
        </a:lnSpc>
        <a:spcBef>
          <a:spcPts val="1000"/>
        </a:spcBef>
        <a:buFont typeface="CMU Sans Serif" panose="02000603000000000000" pitchFamily="2" charset="0"/>
        <a:buChar char="‒"/>
        <a:defRPr sz="2800" kern="1200">
          <a:solidFill>
            <a:schemeClr val="tx1"/>
          </a:solidFill>
          <a:latin typeface="Verdana" panose="020B0604030504040204" pitchFamily="34" charset="0"/>
          <a:ea typeface="Verdana" panose="020B0604030504040204" pitchFamily="34" charset="0"/>
          <a:cs typeface="CMU Sans Serif" panose="02000603000000000000" pitchFamily="2" charset="0"/>
        </a:defRPr>
      </a:lvl1pPr>
      <a:lvl2pPr marL="714375" indent="-25717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CMU Sans Serif" panose="020006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CMU Sans Serif" panose="020006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CMU Sans Serif" panose="020006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CMU Sans Serif"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84.png"/><Relationship Id="rId12" Type="http://schemas.openxmlformats.org/officeDocument/2006/relationships/image" Target="../media/image1070.png"/><Relationship Id="rId2" Type="http://schemas.openxmlformats.org/officeDocument/2006/relationships/notesSlide" Target="../notesSlides/notesSlide78.xml"/><Relationship Id="rId1" Type="http://schemas.openxmlformats.org/officeDocument/2006/relationships/slideLayout" Target="../slideLayouts/slideLayout2.xml"/><Relationship Id="rId11" Type="http://schemas.openxmlformats.org/officeDocument/2006/relationships/image" Target="../media/image1060.png"/><Relationship Id="rId5" Type="http://schemas.openxmlformats.org/officeDocument/2006/relationships/image" Target="../media/image1050.png"/><Relationship Id="rId4" Type="http://schemas.openxmlformats.org/officeDocument/2006/relationships/image" Target="../media/image185.png"/></Relationships>
</file>

<file path=ppt/slides/_rels/slide101.xml.rels><?xml version="1.0" encoding="UTF-8" standalone="yes"?>
<Relationships xmlns="http://schemas.openxmlformats.org/package/2006/relationships"><Relationship Id="rId8" Type="http://schemas.openxmlformats.org/officeDocument/2006/relationships/hyperlink" Target="https://link.springer.com/book/10.1007/978-981-16-6054-2" TargetMode="External"/><Relationship Id="rId3" Type="http://schemas.openxmlformats.org/officeDocument/2006/relationships/image" Target="../media/image710.png"/><Relationship Id="rId7" Type="http://schemas.openxmlformats.org/officeDocument/2006/relationships/hyperlink" Target="https://github.com/AntonioLonga/PytorchGeometricTutorial/tree/main"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hyperlink" Target="https://link.springer.com/book/10.1007/978-3-031-01587-8" TargetMode="External"/><Relationship Id="rId5" Type="http://schemas.openxmlformats.org/officeDocument/2006/relationships/hyperlink" Target="http://web.stanford.edu/class/cs224w/" TargetMode="External"/><Relationship Id="rId4" Type="http://schemas.openxmlformats.org/officeDocument/2006/relationships/image" Target="../media/image81.png"/></Relationships>
</file>

<file path=ppt/slides/_rels/slide102.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7.xml"/><Relationship Id="rId7" Type="http://schemas.openxmlformats.org/officeDocument/2006/relationships/diagramData" Target="../diagrams/data170.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10" Type="http://schemas.openxmlformats.org/officeDocument/2006/relationships/diagramColors" Target="../diagrams/colors17.xml"/><Relationship Id="rId4" Type="http://schemas.openxmlformats.org/officeDocument/2006/relationships/diagramQuickStyle" Target="../diagrams/quickStyle17.xml"/><Relationship Id="rId9" Type="http://schemas.openxmlformats.org/officeDocument/2006/relationships/diagramQuickStyle" Target="../diagrams/quickStyle1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12.xml.rels><?xml version="1.0" encoding="UTF-8" standalone="yes"?>
<Relationships xmlns="http://schemas.openxmlformats.org/package/2006/relationships"><Relationship Id="rId3" Type="http://schemas.openxmlformats.org/officeDocument/2006/relationships/hyperlink" Target="https://link.springer.com/article/10.1140/epjc/s10052-021-09675-8#citea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docs.scipy.org/doc/scipy/reference/generated/scipy.sparse.csgraph.connected_components.html" TargetMode="External"/><Relationship Id="rId4" Type="http://schemas.openxmlformats.org/officeDocument/2006/relationships/hyperlink" Target="https://docs.rapids.ai/api/cugraph/stable/api_docs/api/cugraph/cugraph.connected_components/" TargetMode="Externa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5.png"/><Relationship Id="rId7" Type="http://schemas.openxmlformats.org/officeDocument/2006/relationships/diagramLayout" Target="../diagrams/layout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Data" Target="../diagrams/data1.xml"/><Relationship Id="rId5" Type="http://schemas.openxmlformats.org/officeDocument/2006/relationships/hyperlink" Target="https://docs.scipy.org/doc/scipy/reference/generated/scipy.sparse.csgraph.connected_components.html" TargetMode="External"/><Relationship Id="rId10" Type="http://schemas.microsoft.com/office/2007/relationships/diagramDrawing" Target="../diagrams/drawing1.xml"/><Relationship Id="rId4" Type="http://schemas.openxmlformats.org/officeDocument/2006/relationships/hyperlink" Target="https://docs.rapids.ai/api/cugraph/stable/api_docs/api/cugraph/cugraph.connected_components/" TargetMode="External"/><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170.png"/><Relationship Id="rId7" Type="http://schemas.openxmlformats.org/officeDocument/2006/relationships/image" Target="../media/image211.png"/><Relationship Id="rId2" Type="http://schemas.openxmlformats.org/officeDocument/2006/relationships/notesSlide" Target="../notesSlides/notesSlide10.xml"/><Relationship Id="rId20" Type="http://schemas.openxmlformats.org/officeDocument/2006/relationships/image" Target="../media/image321.png"/><Relationship Id="rId1" Type="http://schemas.openxmlformats.org/officeDocument/2006/relationships/slideLayout" Target="../slideLayouts/slideLayout2.xml"/><Relationship Id="rId5" Type="http://schemas.openxmlformats.org/officeDocument/2006/relationships/image" Target="../media/image27.png"/><Relationship Id="rId10" Type="http://schemas.openxmlformats.org/officeDocument/2006/relationships/image" Target="../media/image240.png"/><Relationship Id="rId4" Type="http://schemas.openxmlformats.org/officeDocument/2006/relationships/image" Target="../media/image26.png"/><Relationship Id="rId9" Type="http://schemas.openxmlformats.org/officeDocument/2006/relationships/image" Target="../media/image230.png"/></Relationships>
</file>

<file path=ppt/slides/_rels/slide17.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30.jpeg"/><Relationship Id="rId3" Type="http://schemas.openxmlformats.org/officeDocument/2006/relationships/image" Target="../media/image170.png"/><Relationship Id="rId7" Type="http://schemas.openxmlformats.org/officeDocument/2006/relationships/image" Target="../media/image211.png"/><Relationship Id="rId12" Type="http://schemas.openxmlformats.org/officeDocument/2006/relationships/image" Target="../media/image29.jpeg"/><Relationship Id="rId2" Type="http://schemas.openxmlformats.org/officeDocument/2006/relationships/notesSlide" Target="../notesSlides/notesSlide11.xml"/><Relationship Id="rId20" Type="http://schemas.openxmlformats.org/officeDocument/2006/relationships/image" Target="../media/image321.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8.jpg"/><Relationship Id="rId5" Type="http://schemas.openxmlformats.org/officeDocument/2006/relationships/image" Target="../media/image26.png"/><Relationship Id="rId15" Type="http://schemas.openxmlformats.org/officeDocument/2006/relationships/image" Target="../media/image32.png"/><Relationship Id="rId10" Type="http://schemas.openxmlformats.org/officeDocument/2006/relationships/image" Target="../media/image240.png"/><Relationship Id="rId4" Type="http://schemas.openxmlformats.org/officeDocument/2006/relationships/image" Target="../media/image181.png"/><Relationship Id="rId9" Type="http://schemas.openxmlformats.org/officeDocument/2006/relationships/image" Target="../media/image230.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30.jpeg"/><Relationship Id="rId18" Type="http://schemas.openxmlformats.org/officeDocument/2006/relationships/hyperlink" Target="https://pytorch.org/docs/stable/generated/torch.nn.BCELoss.html" TargetMode="External"/><Relationship Id="rId3" Type="http://schemas.openxmlformats.org/officeDocument/2006/relationships/image" Target="../media/image170.png"/><Relationship Id="rId7" Type="http://schemas.openxmlformats.org/officeDocument/2006/relationships/image" Target="../media/image211.png"/><Relationship Id="rId12" Type="http://schemas.openxmlformats.org/officeDocument/2006/relationships/image" Target="../media/image29.jpeg"/><Relationship Id="rId17" Type="http://schemas.openxmlformats.org/officeDocument/2006/relationships/image" Target="../media/image30.png"/><Relationship Id="rId2" Type="http://schemas.openxmlformats.org/officeDocument/2006/relationships/notesSlide" Target="../notesSlides/notesSlide12.xml"/><Relationship Id="rId16" Type="http://schemas.openxmlformats.org/officeDocument/2006/relationships/hyperlink" Target="https://pytorch.org/docs/stable/generated/torch.nn.MSELoss.html#torch.nn.MSELoss" TargetMode="External"/><Relationship Id="rId20" Type="http://schemas.openxmlformats.org/officeDocument/2006/relationships/image" Target="../media/image321.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8.jpg"/><Relationship Id="rId5" Type="http://schemas.openxmlformats.org/officeDocument/2006/relationships/image" Target="../media/image26.png"/><Relationship Id="rId15" Type="http://schemas.openxmlformats.org/officeDocument/2006/relationships/image" Target="../media/image32.png"/><Relationship Id="rId10" Type="http://schemas.openxmlformats.org/officeDocument/2006/relationships/image" Target="../media/image240.png"/><Relationship Id="rId19" Type="http://schemas.openxmlformats.org/officeDocument/2006/relationships/image" Target="../media/image310.png"/><Relationship Id="rId4" Type="http://schemas.openxmlformats.org/officeDocument/2006/relationships/image" Target="../media/image181.png"/><Relationship Id="rId9" Type="http://schemas.openxmlformats.org/officeDocument/2006/relationships/image" Target="../media/image230.pn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jp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jpeg"/><Relationship Id="rId4" Type="http://schemas.openxmlformats.org/officeDocument/2006/relationships/image" Target="../media/image29.jpe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28.jp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0.jpeg"/><Relationship Id="rId10" Type="http://schemas.openxmlformats.org/officeDocument/2006/relationships/image" Target="../media/image37.png"/><Relationship Id="rId4" Type="http://schemas.openxmlformats.org/officeDocument/2006/relationships/image" Target="../media/image29.jpeg"/><Relationship Id="rId9" Type="http://schemas.openxmlformats.org/officeDocument/2006/relationships/image" Target="../media/image36.png"/><Relationship Id="rId1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3.png"/><Relationship Id="rId3" Type="http://schemas.openxmlformats.org/officeDocument/2006/relationships/image" Target="../media/image28.jpg"/><Relationship Id="rId7" Type="http://schemas.openxmlformats.org/officeDocument/2006/relationships/image" Target="../media/image34.png"/><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hyperlink" Target="https://pytorch.org/docs/stable/nn.html#non-linear-activations-weighted-sum-nonlinearity" TargetMode="External"/><Relationship Id="rId5" Type="http://schemas.openxmlformats.org/officeDocument/2006/relationships/image" Target="../media/image30.jpeg"/><Relationship Id="rId10" Type="http://schemas.openxmlformats.org/officeDocument/2006/relationships/image" Target="../media/image42.png"/><Relationship Id="rId4" Type="http://schemas.openxmlformats.org/officeDocument/2006/relationships/image" Target="../media/image29.jpeg"/><Relationship Id="rId9" Type="http://schemas.openxmlformats.org/officeDocument/2006/relationships/image" Target="../media/image36.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8.png"/><Relationship Id="rId7" Type="http://schemas.openxmlformats.org/officeDocument/2006/relationships/diagramQuickStyle" Target="../diagrams/quickStyle3.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9.png"/><Relationship Id="rId9" Type="http://schemas.microsoft.com/office/2007/relationships/diagramDrawing" Target="../diagrams/drawing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12"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 Id="rId11" Type="http://schemas.openxmlformats.org/officeDocument/2006/relationships/image" Target="../media/image220.png"/><Relationship Id="rId10" Type="http://schemas.openxmlformats.org/officeDocument/2006/relationships/image" Target="../media/image210.png"/><Relationship Id="rId4" Type="http://schemas.openxmlformats.org/officeDocument/2006/relationships/image" Target="../media/image53.png"/><Relationship Id="rId9" Type="http://schemas.openxmlformats.org/officeDocument/2006/relationships/image" Target="../media/image2000.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3.xml"/><Relationship Id="rId11" Type="http://schemas.openxmlformats.org/officeDocument/2006/relationships/image" Target="../media/image220.png"/><Relationship Id="rId10" Type="http://schemas.openxmlformats.org/officeDocument/2006/relationships/image" Target="../media/image210.png"/><Relationship Id="rId4" Type="http://schemas.openxmlformats.org/officeDocument/2006/relationships/image" Target="../media/image53.png"/><Relationship Id="rId9" Type="http://schemas.openxmlformats.org/officeDocument/2006/relationships/image" Target="../media/image200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3.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3.xml"/><Relationship Id="rId11"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3.xml"/><Relationship Id="rId11"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13" Type="http://schemas.openxmlformats.org/officeDocument/2006/relationships/image" Target="../media/image67.png"/><Relationship Id="rId3"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3.xml"/><Relationship Id="rId11"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1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8" Type="http://schemas.openxmlformats.org/officeDocument/2006/relationships/hyperlink" Target="https://github.com/facebookresearch/faiss" TargetMode="External"/><Relationship Id="rId3" Type="http://schemas.openxmlformats.org/officeDocument/2006/relationships/image" Target="../media/image68.pn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hyperlink" Target="https://www.cs.cmu.edu/~rsalakhu/papers/oneshot1.pdf" TargetMode="External"/><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hyperlink" Target="https://www.sciencedirect.com/science/article/pii/S2666651021000012"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https://pytorch-geometric.readthedocs.io/en/latest/cheatsheet/gnn_cheatsheet.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hyperlink" Target="https://link.springer.com/article/10.1007/s41781-021-00073-z" TargetMode="External"/><Relationship Id="rId3" Type="http://schemas.openxmlformats.org/officeDocument/2006/relationships/image" Target="../media/image80.jpeg"/><Relationship Id="rId7" Type="http://schemas.openxmlformats.org/officeDocument/2006/relationships/hyperlink" Target="https://www.sciencedirect.com/science/article/pii/S2666651021000012"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hyperlink" Target="https://arxiv.org/abs/1704.01212" TargetMode="External"/><Relationship Id="rId4" Type="http://schemas.openxmlformats.org/officeDocument/2006/relationships/hyperlink" Target="https://pytorch-geometric.readthedocs.io/en/latest/cheatsheet/gnn_cheatsheet.html" TargetMode="External"/><Relationship Id="rId9" Type="http://schemas.openxmlformats.org/officeDocument/2006/relationships/hyperlink" Target="https://arxiv.org/abs/1612.00222"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eepmind.google/discover/blog/alphafold-using-ai-for-scientific-discovery-2020/"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hyperlink" Target="https://deepmind.google/discover/blog/alphafold-using-ai-for-scientific-discovery-2020/"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5.jpeg"/><Relationship Id="rId4" Type="http://schemas.openxmlformats.org/officeDocument/2006/relationships/hyperlink" Target="https://academic.oup.com/bioinformatics/article/34/13/i457/504577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eepmind.google/discover/blog/alphafold-using-ai-for-scientific-discovery-2020/" TargetMode="External"/><Relationship Id="rId7"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86.gif"/><Relationship Id="rId5" Type="http://schemas.openxmlformats.org/officeDocument/2006/relationships/hyperlink" Target="https://deepmind.google/discover/blog/traffic-prediction-with-advanced-graph-neural-networks/" TargetMode="External"/><Relationship Id="rId4" Type="http://schemas.openxmlformats.org/officeDocument/2006/relationships/hyperlink" Target="https://academic.oup.com/bioinformatics/article/34/13/i457/504577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eepmind.google/discover/blog/alphafold-using-ai-for-scientific-discovery-2020/"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hyperlink" Target="https://deepmind.google/discover/blog/traffic-prediction-with-advanced-graph-neural-networks/" TargetMode="External"/><Relationship Id="rId4" Type="http://schemas.openxmlformats.org/officeDocument/2006/relationships/hyperlink" Target="https://academic.oup.com/bioinformatics/article/34/13/i457/5045770"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ncbi.nlm.nih.gov/pmc/articles/PMC10558534/" TargetMode="External"/><Relationship Id="rId3" Type="http://schemas.openxmlformats.org/officeDocument/2006/relationships/hyperlink" Target="https://deepmind.google/discover/blog/alphafold-using-ai-for-scientific-discovery-2020/" TargetMode="External"/><Relationship Id="rId7" Type="http://schemas.openxmlformats.org/officeDocument/2006/relationships/hyperlink" Target="https://www.sciencedirect.com/science/article/abs/pii/S0957417423026581"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arxiv.org/abs/1806.01973" TargetMode="External"/><Relationship Id="rId5" Type="http://schemas.openxmlformats.org/officeDocument/2006/relationships/hyperlink" Target="https://deepmind.google/discover/blog/traffic-prediction-with-advanced-graph-neural-networks/" TargetMode="External"/><Relationship Id="rId10" Type="http://schemas.openxmlformats.org/officeDocument/2006/relationships/hyperlink" Target="https://deepmind.google/discover/blog/graphcast-ai-model-for-faster-and-more-accurate-global-weather-forecasting/" TargetMode="External"/><Relationship Id="rId4" Type="http://schemas.openxmlformats.org/officeDocument/2006/relationships/hyperlink" Target="https://academic.oup.com/bioinformatics/article/34/13/i457/5045770" TargetMode="External"/><Relationship Id="rId9" Type="http://schemas.openxmlformats.org/officeDocument/2006/relationships/hyperlink" Target="https://arxiv.org/abs/2002.09405" TargetMode="External"/></Relationships>
</file>

<file path=ppt/slides/_rels/slide46.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87.png"/><Relationship Id="rId7" Type="http://schemas.openxmlformats.org/officeDocument/2006/relationships/diagramLayout" Target="../diagrams/layout4.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Data" Target="../diagrams/data4.xml"/><Relationship Id="rId5" Type="http://schemas.openxmlformats.org/officeDocument/2006/relationships/image" Target="../media/image89.png"/><Relationship Id="rId10" Type="http://schemas.microsoft.com/office/2007/relationships/diagramDrawing" Target="../diagrams/drawing4.xml"/><Relationship Id="rId4" Type="http://schemas.openxmlformats.org/officeDocument/2006/relationships/image" Target="../media/image88.png"/><Relationship Id="rId9" Type="http://schemas.openxmlformats.org/officeDocument/2006/relationships/diagramColors" Target="../diagrams/colors4.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93.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2.png"/><Relationship Id="rId3" Type="http://schemas.openxmlformats.org/officeDocument/2006/relationships/image" Target="../media/image90.png"/><Relationship Id="rId7" Type="http://schemas.openxmlformats.org/officeDocument/2006/relationships/image" Target="../media/image95.png"/><Relationship Id="rId12"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94.png"/><Relationship Id="rId11" Type="http://schemas.openxmlformats.org/officeDocument/2006/relationships/image" Target="../media/image99.png"/><Relationship Id="rId10" Type="http://schemas.openxmlformats.org/officeDocument/2006/relationships/image" Target="../media/image98.png"/><Relationship Id="rId4" Type="http://schemas.openxmlformats.org/officeDocument/2006/relationships/image" Target="../media/image91.png"/><Relationship Id="rId9" Type="http://schemas.openxmlformats.org/officeDocument/2006/relationships/image" Target="../media/image97.png"/></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5.png"/><Relationship Id="rId12" Type="http://schemas.openxmlformats.org/officeDocument/2006/relationships/image" Target="../media/image93.png"/><Relationship Id="rId2" Type="http://schemas.openxmlformats.org/officeDocument/2006/relationships/notesSlide" Target="../notesSlides/notesSlide43.xml"/><Relationship Id="rId16"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8.png"/><Relationship Id="rId4" Type="http://schemas.openxmlformats.org/officeDocument/2006/relationships/image" Target="../media/image91.png"/><Relationship Id="rId9" Type="http://schemas.openxmlformats.org/officeDocument/2006/relationships/image" Target="../media/image97.png"/><Relationship Id="rId1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3.xml"/><Relationship Id="rId4" Type="http://schemas.openxmlformats.org/officeDocument/2006/relationships/image" Target="../media/image200.png"/></Relationships>
</file>

<file path=ppt/slides/_rels/slide5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5.png"/><Relationship Id="rId12" Type="http://schemas.openxmlformats.org/officeDocument/2006/relationships/image" Target="../media/image93.png"/><Relationship Id="rId2" Type="http://schemas.openxmlformats.org/officeDocument/2006/relationships/notesSlide" Target="../notesSlides/notesSlide44.xml"/><Relationship Id="rId16"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8.png"/><Relationship Id="rId4" Type="http://schemas.openxmlformats.org/officeDocument/2006/relationships/image" Target="../media/image91.png"/><Relationship Id="rId9" Type="http://schemas.openxmlformats.org/officeDocument/2006/relationships/image" Target="../media/image97.png"/><Relationship Id="rId14" Type="http://schemas.openxmlformats.org/officeDocument/2006/relationships/image" Target="../media/image101.png"/></Relationships>
</file>

<file path=ppt/slides/_rels/slide51.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hyperlink" Target="https://pytorch.org/vision/main/generated/torchvision.ops.sigmoid_focal_loss.html" TargetMode="External"/><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45.xml"/><Relationship Id="rId16" Type="http://schemas.openxmlformats.org/officeDocument/2006/relationships/image" Target="../media/image117.png"/><Relationship Id="rId1" Type="http://schemas.openxmlformats.org/officeDocument/2006/relationships/slideLayout" Target="../slideLayouts/slideLayout3.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5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2.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1.png"/><Relationship Id="rId2" Type="http://schemas.openxmlformats.org/officeDocument/2006/relationships/notesSlide" Target="../notesSlides/notesSlide46.xml"/><Relationship Id="rId16"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19.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2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5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4.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2.png"/><Relationship Id="rId2" Type="http://schemas.openxmlformats.org/officeDocument/2006/relationships/notesSlide" Target="../notesSlides/notesSlide47.xml"/><Relationship Id="rId16" Type="http://schemas.openxmlformats.org/officeDocument/2006/relationships/image" Target="../media/image121.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19.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5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6.png"/><Relationship Id="rId2" Type="http://schemas.openxmlformats.org/officeDocument/2006/relationships/notesSlide" Target="../notesSlides/notesSlide48.xml"/><Relationship Id="rId16" Type="http://schemas.openxmlformats.org/officeDocument/2006/relationships/image" Target="../media/image125.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19.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5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8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49.xml"/><Relationship Id="rId20" Type="http://schemas.openxmlformats.org/officeDocument/2006/relationships/image" Target="../media/image126.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19.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27.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56.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32.png"/><Relationship Id="rId3" Type="http://schemas.openxmlformats.org/officeDocument/2006/relationships/image" Target="../media/image106.png"/><Relationship Id="rId21" Type="http://schemas.openxmlformats.org/officeDocument/2006/relationships/image" Target="../media/image128.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31.png"/><Relationship Id="rId2" Type="http://schemas.openxmlformats.org/officeDocument/2006/relationships/notesSlide" Target="../notesSlides/notesSlide50.xml"/><Relationship Id="rId20" Type="http://schemas.openxmlformats.org/officeDocument/2006/relationships/image" Target="../media/image134.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19.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3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5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4.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2.png"/><Relationship Id="rId2" Type="http://schemas.openxmlformats.org/officeDocument/2006/relationships/notesSlide" Target="../notesSlides/notesSlide51.xml"/><Relationship Id="rId16" Type="http://schemas.openxmlformats.org/officeDocument/2006/relationships/image" Target="../media/image121.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19.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5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35.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30.png"/><Relationship Id="rId2" Type="http://schemas.openxmlformats.org/officeDocument/2006/relationships/notesSlide" Target="../notesSlides/notesSlide52.xml"/><Relationship Id="rId16"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19.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36.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5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35.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30.png"/><Relationship Id="rId2" Type="http://schemas.openxmlformats.org/officeDocument/2006/relationships/notesSlide" Target="../notesSlides/notesSlide53.xml"/><Relationship Id="rId16" Type="http://schemas.openxmlformats.org/officeDocument/2006/relationships/image" Target="../media/image129.png"/><Relationship Id="rId20" Type="http://schemas.openxmlformats.org/officeDocument/2006/relationships/image" Target="../media/image138.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19.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37.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3.xml"/><Relationship Id="rId4" Type="http://schemas.openxmlformats.org/officeDocument/2006/relationships/image" Target="../media/image200.png"/></Relationships>
</file>

<file path=ppt/slides/_rels/slide60.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35.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30.png"/><Relationship Id="rId2" Type="http://schemas.openxmlformats.org/officeDocument/2006/relationships/notesSlide" Target="../notesSlides/notesSlide54.xml"/><Relationship Id="rId16" Type="http://schemas.openxmlformats.org/officeDocument/2006/relationships/image" Target="../media/image139.png"/><Relationship Id="rId20" Type="http://schemas.openxmlformats.org/officeDocument/2006/relationships/image" Target="../media/image141.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19.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40.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6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30.png"/><Relationship Id="rId3" Type="http://schemas.openxmlformats.org/officeDocument/2006/relationships/image" Target="../media/image106.png"/><Relationship Id="rId21" Type="http://schemas.openxmlformats.org/officeDocument/2006/relationships/image" Target="../media/image141.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39.png"/><Relationship Id="rId2" Type="http://schemas.openxmlformats.org/officeDocument/2006/relationships/notesSlide" Target="../notesSlides/notesSlide55.xml"/><Relationship Id="rId16" Type="http://schemas.openxmlformats.org/officeDocument/2006/relationships/image" Target="../media/image142.png"/><Relationship Id="rId20" Type="http://schemas.openxmlformats.org/officeDocument/2006/relationships/image" Target="../media/image140.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19.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35.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6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35.png"/><Relationship Id="rId3" Type="http://schemas.openxmlformats.org/officeDocument/2006/relationships/image" Target="../media/image106.png"/><Relationship Id="rId21" Type="http://schemas.openxmlformats.org/officeDocument/2006/relationships/image" Target="../media/image142.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30.png"/><Relationship Id="rId2" Type="http://schemas.openxmlformats.org/officeDocument/2006/relationships/notesSlide" Target="../notesSlides/notesSlide56.xml"/><Relationship Id="rId16" Type="http://schemas.openxmlformats.org/officeDocument/2006/relationships/image" Target="../media/image139.png"/><Relationship Id="rId20" Type="http://schemas.openxmlformats.org/officeDocument/2006/relationships/image" Target="../media/image141.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19.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40.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6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45.png"/><Relationship Id="rId3" Type="http://schemas.openxmlformats.org/officeDocument/2006/relationships/image" Target="../media/image106.png"/><Relationship Id="rId21" Type="http://schemas.openxmlformats.org/officeDocument/2006/relationships/image" Target="../media/image142.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44.png"/><Relationship Id="rId2" Type="http://schemas.openxmlformats.org/officeDocument/2006/relationships/notesSlide" Target="../notesSlides/notesSlide57.xml"/><Relationship Id="rId16" Type="http://schemas.openxmlformats.org/officeDocument/2006/relationships/image" Target="../media/image143.png"/><Relationship Id="rId20" Type="http://schemas.openxmlformats.org/officeDocument/2006/relationships/image" Target="../media/image141.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19.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40.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media/image146.png"/></Relationships>
</file>

<file path=ppt/slides/_rels/slide64.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image" Target="../media/image147.png"/><Relationship Id="rId21" Type="http://schemas.openxmlformats.org/officeDocument/2006/relationships/image" Target="../media/image118.png"/><Relationship Id="rId7" Type="http://schemas.openxmlformats.org/officeDocument/2006/relationships/image" Target="../media/image140.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notesSlide" Target="../notesSlides/notesSlide58.xml"/><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3.xml"/><Relationship Id="rId6" Type="http://schemas.openxmlformats.org/officeDocument/2006/relationships/image" Target="../media/image145.png"/><Relationship Id="rId11" Type="http://schemas.openxmlformats.org/officeDocument/2006/relationships/image" Target="../media/image119.png"/><Relationship Id="rId5" Type="http://schemas.openxmlformats.org/officeDocument/2006/relationships/image" Target="../media/image144.png"/><Relationship Id="rId15" Type="http://schemas.openxmlformats.org/officeDocument/2006/relationships/image" Target="../media/image112.png"/><Relationship Id="rId10" Type="http://schemas.openxmlformats.org/officeDocument/2006/relationships/image" Target="../media/image107.png"/><Relationship Id="rId19" Type="http://schemas.openxmlformats.org/officeDocument/2006/relationships/image" Target="../media/image116.png"/><Relationship Id="rId4" Type="http://schemas.openxmlformats.org/officeDocument/2006/relationships/image" Target="../media/image143.png"/><Relationship Id="rId9" Type="http://schemas.openxmlformats.org/officeDocument/2006/relationships/image" Target="../media/image106.png"/><Relationship Id="rId14" Type="http://schemas.openxmlformats.org/officeDocument/2006/relationships/image" Target="../media/image111.png"/></Relationships>
</file>

<file path=ppt/slides/_rels/slide6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06.png"/><Relationship Id="rId18" Type="http://schemas.openxmlformats.org/officeDocument/2006/relationships/image" Target="../media/image111.png"/><Relationship Id="rId3" Type="http://schemas.openxmlformats.org/officeDocument/2006/relationships/image" Target="../media/image148.png"/><Relationship Id="rId21" Type="http://schemas.openxmlformats.org/officeDocument/2006/relationships/image" Target="../media/image114.png"/><Relationship Id="rId7" Type="http://schemas.openxmlformats.org/officeDocument/2006/relationships/image" Target="../media/image152.png"/><Relationship Id="rId12" Type="http://schemas.openxmlformats.org/officeDocument/2006/relationships/image" Target="../media/image157.png"/><Relationship Id="rId17" Type="http://schemas.openxmlformats.org/officeDocument/2006/relationships/image" Target="../media/image110.png"/><Relationship Id="rId25" Type="http://schemas.openxmlformats.org/officeDocument/2006/relationships/image" Target="../media/image118.png"/><Relationship Id="rId2" Type="http://schemas.openxmlformats.org/officeDocument/2006/relationships/notesSlide" Target="../notesSlides/notesSlide59.xml"/><Relationship Id="rId16" Type="http://schemas.openxmlformats.org/officeDocument/2006/relationships/image" Target="../media/image109.png"/><Relationship Id="rId20" Type="http://schemas.openxmlformats.org/officeDocument/2006/relationships/image" Target="../media/image113.png"/><Relationship Id="rId1" Type="http://schemas.openxmlformats.org/officeDocument/2006/relationships/slideLayout" Target="../slideLayouts/slideLayout3.xml"/><Relationship Id="rId6" Type="http://schemas.openxmlformats.org/officeDocument/2006/relationships/image" Target="../media/image151.png"/><Relationship Id="rId11" Type="http://schemas.openxmlformats.org/officeDocument/2006/relationships/image" Target="../media/image156.png"/><Relationship Id="rId24" Type="http://schemas.openxmlformats.org/officeDocument/2006/relationships/image" Target="../media/image117.png"/><Relationship Id="rId5" Type="http://schemas.openxmlformats.org/officeDocument/2006/relationships/image" Target="../media/image150.png"/><Relationship Id="rId15" Type="http://schemas.openxmlformats.org/officeDocument/2006/relationships/image" Target="../media/image119.png"/><Relationship Id="rId23" Type="http://schemas.openxmlformats.org/officeDocument/2006/relationships/image" Target="../media/image116.png"/><Relationship Id="rId10" Type="http://schemas.openxmlformats.org/officeDocument/2006/relationships/image" Target="../media/image155.png"/><Relationship Id="rId19" Type="http://schemas.openxmlformats.org/officeDocument/2006/relationships/image" Target="../media/image112.png"/><Relationship Id="rId4" Type="http://schemas.openxmlformats.org/officeDocument/2006/relationships/image" Target="../media/image149.png"/><Relationship Id="rId9" Type="http://schemas.openxmlformats.org/officeDocument/2006/relationships/image" Target="../media/image154.png"/><Relationship Id="rId14" Type="http://schemas.openxmlformats.org/officeDocument/2006/relationships/image" Target="../media/image107.png"/><Relationship Id="rId22" Type="http://schemas.openxmlformats.org/officeDocument/2006/relationships/image" Target="../media/image115.png"/></Relationships>
</file>

<file path=ppt/slides/_rels/slide66.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06.png"/><Relationship Id="rId18" Type="http://schemas.openxmlformats.org/officeDocument/2006/relationships/image" Target="../media/image111.png"/><Relationship Id="rId3" Type="http://schemas.openxmlformats.org/officeDocument/2006/relationships/image" Target="../media/image148.png"/><Relationship Id="rId21" Type="http://schemas.openxmlformats.org/officeDocument/2006/relationships/image" Target="../media/image114.png"/><Relationship Id="rId7" Type="http://schemas.openxmlformats.org/officeDocument/2006/relationships/image" Target="../media/image152.png"/><Relationship Id="rId12" Type="http://schemas.openxmlformats.org/officeDocument/2006/relationships/image" Target="../media/image157.png"/><Relationship Id="rId17" Type="http://schemas.openxmlformats.org/officeDocument/2006/relationships/image" Target="../media/image110.png"/><Relationship Id="rId25" Type="http://schemas.openxmlformats.org/officeDocument/2006/relationships/image" Target="../media/image118.png"/><Relationship Id="rId2" Type="http://schemas.openxmlformats.org/officeDocument/2006/relationships/notesSlide" Target="../notesSlides/notesSlide60.xml"/><Relationship Id="rId16" Type="http://schemas.openxmlformats.org/officeDocument/2006/relationships/image" Target="../media/image109.png"/><Relationship Id="rId20" Type="http://schemas.openxmlformats.org/officeDocument/2006/relationships/image" Target="../media/image113.png"/><Relationship Id="rId1" Type="http://schemas.openxmlformats.org/officeDocument/2006/relationships/slideLayout" Target="../slideLayouts/slideLayout3.xml"/><Relationship Id="rId6" Type="http://schemas.openxmlformats.org/officeDocument/2006/relationships/image" Target="../media/image158.png"/><Relationship Id="rId11" Type="http://schemas.openxmlformats.org/officeDocument/2006/relationships/image" Target="../media/image156.png"/><Relationship Id="rId24" Type="http://schemas.openxmlformats.org/officeDocument/2006/relationships/image" Target="../media/image117.png"/><Relationship Id="rId5" Type="http://schemas.openxmlformats.org/officeDocument/2006/relationships/image" Target="../media/image150.png"/><Relationship Id="rId15" Type="http://schemas.openxmlformats.org/officeDocument/2006/relationships/image" Target="../media/image119.png"/><Relationship Id="rId23" Type="http://schemas.openxmlformats.org/officeDocument/2006/relationships/image" Target="../media/image116.png"/><Relationship Id="rId10" Type="http://schemas.openxmlformats.org/officeDocument/2006/relationships/image" Target="../media/image155.png"/><Relationship Id="rId19" Type="http://schemas.openxmlformats.org/officeDocument/2006/relationships/image" Target="../media/image112.png"/><Relationship Id="rId4" Type="http://schemas.openxmlformats.org/officeDocument/2006/relationships/image" Target="../media/image149.png"/><Relationship Id="rId9" Type="http://schemas.openxmlformats.org/officeDocument/2006/relationships/image" Target="../media/image154.png"/><Relationship Id="rId14" Type="http://schemas.openxmlformats.org/officeDocument/2006/relationships/image" Target="../media/image107.png"/><Relationship Id="rId22" Type="http://schemas.openxmlformats.org/officeDocument/2006/relationships/image" Target="../media/image115.png"/></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8.xml.rels><?xml version="1.0" encoding="UTF-8" standalone="yes"?>
<Relationships xmlns="http://schemas.openxmlformats.org/package/2006/relationships"><Relationship Id="rId3" Type="http://schemas.openxmlformats.org/officeDocument/2006/relationships/image" Target="../media/image1360.png"/><Relationship Id="rId2" Type="http://schemas.openxmlformats.org/officeDocument/2006/relationships/image" Target="../media/image1350.png"/><Relationship Id="rId1" Type="http://schemas.openxmlformats.org/officeDocument/2006/relationships/slideLayout" Target="../slideLayouts/slideLayout3.xml"/><Relationship Id="rId5" Type="http://schemas.openxmlformats.org/officeDocument/2006/relationships/image" Target="../media/image160.png"/><Relationship Id="rId4" Type="http://schemas.openxmlformats.org/officeDocument/2006/relationships/image" Target="../media/image159.png"/></Relationships>
</file>

<file path=ppt/slides/_rels/slide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xml"/><Relationship Id="rId5" Type="http://schemas.openxmlformats.org/officeDocument/2006/relationships/image" Target="../media/image165.png"/><Relationship Id="rId4" Type="http://schemas.openxmlformats.org/officeDocument/2006/relationships/image" Target="../media/image16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430.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hyperlink" Target="https://github.com/rapidsai/cudf" TargetMode="Externa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hyperlink" Target="https://github.com/rapidsai/cudf"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hyperlink" Target="https://github.com/rapidsai/cudf" TargetMode="Externa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6.xml"/><Relationship Id="rId7" Type="http://schemas.openxmlformats.org/officeDocument/2006/relationships/diagramData" Target="../diagrams/data60.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diagramQuickStyle" Target="../diagrams/quickStyle6.xml"/></Relationships>
</file>

<file path=ppt/slides/_rels/slide79.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image" Target="../media/image1520.png"/><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151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inspirehep.net/literature/1645999"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image" Target="../media/image1520.png"/><Relationship Id="rId3" Type="http://schemas.openxmlformats.org/officeDocument/2006/relationships/diagramLayout" Target="../diagrams/layout8.xml"/><Relationship Id="rId7" Type="http://schemas.openxmlformats.org/officeDocument/2006/relationships/diagramData" Target="../diagrams/data8.xml"/><Relationship Id="rId12" Type="http://schemas.openxmlformats.org/officeDocument/2006/relationships/image" Target="../media/image1511.png"/><Relationship Id="rId2" Type="http://schemas.openxmlformats.org/officeDocument/2006/relationships/diagramData" Target="../diagrams/data9.xml"/><Relationship Id="rId16" Type="http://schemas.openxmlformats.org/officeDocument/2006/relationships/image" Target="../media/image1550.png"/><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1500.png"/><Relationship Id="rId5" Type="http://schemas.openxmlformats.org/officeDocument/2006/relationships/diagramColors" Target="../diagrams/colors8.xml"/><Relationship Id="rId15" Type="http://schemas.openxmlformats.org/officeDocument/2006/relationships/image" Target="../media/image1540.png"/><Relationship Id="rId10"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diagramQuickStyle" Target="../diagrams/quickStyle8.xml"/><Relationship Id="rId14" Type="http://schemas.openxmlformats.org/officeDocument/2006/relationships/image" Target="../media/image166.png"/></Relationships>
</file>

<file path=ppt/slides/_rels/slide81.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9.xml"/><Relationship Id="rId7" Type="http://schemas.openxmlformats.org/officeDocument/2006/relationships/diagramData" Target="../diagrams/data10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diagramQuickStyle" Target="../diagrams/quickStyle9.xml"/></Relationships>
</file>

<file path=ppt/slides/_rels/slide8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67.png"/><Relationship Id="rId7" Type="http://schemas.openxmlformats.org/officeDocument/2006/relationships/diagramColors" Target="../diagrams/colors10.xm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diagramQuickStyle" Target="../diagrams/quickStyle10.xml"/><Relationship Id="rId11" Type="http://schemas.openxmlformats.org/officeDocument/2006/relationships/image" Target="../media/image173.png"/><Relationship Id="rId5" Type="http://schemas.openxmlformats.org/officeDocument/2006/relationships/diagramLayout" Target="../diagrams/layout10.xml"/><Relationship Id="rId10" Type="http://schemas.openxmlformats.org/officeDocument/2006/relationships/image" Target="../media/image172.png"/><Relationship Id="rId4" Type="http://schemas.openxmlformats.org/officeDocument/2006/relationships/diagramData" Target="../diagrams/data11.xml"/><Relationship Id="rId9" Type="http://schemas.openxmlformats.org/officeDocument/2006/relationships/diagramData" Target="../diagrams/data12.xml"/></Relationships>
</file>

<file path=ppt/slides/_rels/slide8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84.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image" Target="../media/image172.png"/><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image" Target="../media/image174.png"/></Relationships>
</file>

<file path=ppt/slides/_rels/slide85.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Layout" Target="../diagrams/layout14.xml"/><Relationship Id="rId3" Type="http://schemas.openxmlformats.org/officeDocument/2006/relationships/image" Target="../media/image172.png"/><Relationship Id="rId7" Type="http://schemas.openxmlformats.org/officeDocument/2006/relationships/diagramData" Target="../diagrams/data15.xml"/><Relationship Id="rId12" Type="http://schemas.openxmlformats.org/officeDocument/2006/relationships/diagramData" Target="../diagrams/data16.xml"/><Relationship Id="rId17" Type="http://schemas.openxmlformats.org/officeDocument/2006/relationships/image" Target="../media/image174.png"/><Relationship Id="rId2" Type="http://schemas.openxmlformats.org/officeDocument/2006/relationships/notesSlide" Target="../notesSlides/notesSlide64.xml"/><Relationship Id="rId16" Type="http://schemas.microsoft.com/office/2007/relationships/diagramDrawing" Target="../diagrams/drawing14.xml"/><Relationship Id="rId1" Type="http://schemas.openxmlformats.org/officeDocument/2006/relationships/slideLayout" Target="../slideLayouts/slideLayout3.xml"/><Relationship Id="rId6" Type="http://schemas.openxmlformats.org/officeDocument/2006/relationships/hyperlink" Target="https://developer.nvidia.com/tensorrt-getting-started" TargetMode="External"/><Relationship Id="rId11" Type="http://schemas.microsoft.com/office/2007/relationships/diagramDrawing" Target="../diagrams/drawing13.xml"/><Relationship Id="rId5" Type="http://schemas.openxmlformats.org/officeDocument/2006/relationships/hyperlink" Target="https://onnxruntime.ai/" TargetMode="External"/><Relationship Id="rId15" Type="http://schemas.openxmlformats.org/officeDocument/2006/relationships/diagramColors" Target="../diagrams/colors14.xml"/><Relationship Id="rId10" Type="http://schemas.openxmlformats.org/officeDocument/2006/relationships/diagramColors" Target="../diagrams/colors13.xml"/><Relationship Id="rId4" Type="http://schemas.openxmlformats.org/officeDocument/2006/relationships/hyperlink" Target="https://onnx.ai/" TargetMode="External"/><Relationship Id="rId9" Type="http://schemas.openxmlformats.org/officeDocument/2006/relationships/diagramQuickStyle" Target="../diagrams/quickStyle13.xml"/><Relationship Id="rId14" Type="http://schemas.openxmlformats.org/officeDocument/2006/relationships/diagramQuickStyle" Target="../diagrams/quickStyle14.xml"/></Relationships>
</file>

<file path=ppt/slides/_rels/slide8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75.png"/></Relationships>
</file>

<file path=ppt/slides/_rels/slide87.xml.rels><?xml version="1.0" encoding="UTF-8" standalone="yes"?>
<Relationships xmlns="http://schemas.openxmlformats.org/package/2006/relationships"><Relationship Id="rId3" Type="http://schemas.openxmlformats.org/officeDocument/2006/relationships/hyperlink" Target="https://gitlab.cern.ch/gdl4hep/etx4velo/-/tree/main"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hyperlink" Target="https://etx4velo.docs.cern.ch/"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s://arxiv.org/abs/2207.03936"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hyperlink" Target="https://arxiv.org/abs/2207.03936"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91.xml.rels><?xml version="1.0" encoding="UTF-8" standalone="yes"?>
<Relationships xmlns="http://schemas.openxmlformats.org/package/2006/relationships"><Relationship Id="rId3" Type="http://schemas.openxmlformats.org/officeDocument/2006/relationships/hyperlink" Target="https://arxiv.org/abs/2207.03936"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92.xml.rels><?xml version="1.0" encoding="UTF-8" standalone="yes"?>
<Relationships xmlns="http://schemas.openxmlformats.org/package/2006/relationships"><Relationship Id="rId3" Type="http://schemas.openxmlformats.org/officeDocument/2006/relationships/hyperlink" Target="https://arxiv.org/abs/2207.03936"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93.xml.rels><?xml version="1.0" encoding="UTF-8" standalone="yes"?>
<Relationships xmlns="http://schemas.openxmlformats.org/package/2006/relationships"><Relationship Id="rId3" Type="http://schemas.openxmlformats.org/officeDocument/2006/relationships/hyperlink" Target="https://arxiv.org/abs/2207.03936"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94.xml.rels><?xml version="1.0" encoding="UTF-8" standalone="yes"?>
<Relationships xmlns="http://schemas.openxmlformats.org/package/2006/relationships"><Relationship Id="rId3" Type="http://schemas.openxmlformats.org/officeDocument/2006/relationships/hyperlink" Target="https://arxiv.org/abs/2207.03936"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95.xml.rels><?xml version="1.0" encoding="UTF-8" standalone="yes"?>
<Relationships xmlns="http://schemas.openxmlformats.org/package/2006/relationships"><Relationship Id="rId3" Type="http://schemas.openxmlformats.org/officeDocument/2006/relationships/hyperlink" Target="https://arxiv.org/abs/2207.03936"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96.xml.rels><?xml version="1.0" encoding="UTF-8" standalone="yes"?>
<Relationships xmlns="http://schemas.openxmlformats.org/package/2006/relationships"><Relationship Id="rId3" Type="http://schemas.openxmlformats.org/officeDocument/2006/relationships/hyperlink" Target="https://arxiv.org/abs/2207.03936"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97.xml.rels><?xml version="1.0" encoding="UTF-8" standalone="yes"?>
<Relationships xmlns="http://schemas.openxmlformats.org/package/2006/relationships"><Relationship Id="rId3" Type="http://schemas.openxmlformats.org/officeDocument/2006/relationships/hyperlink" Target="https://arxiv.org/abs/2207.03936"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98.xml.rels><?xml version="1.0" encoding="UTF-8" standalone="yes"?>
<Relationships xmlns="http://schemas.openxmlformats.org/package/2006/relationships"><Relationship Id="rId8" Type="http://schemas.openxmlformats.org/officeDocument/2006/relationships/image" Target="../media/image1630.png"/><Relationship Id="rId13" Type="http://schemas.openxmlformats.org/officeDocument/2006/relationships/diagramLayout" Target="../diagrams/layout15.xml"/><Relationship Id="rId3" Type="http://schemas.openxmlformats.org/officeDocument/2006/relationships/image" Target="../media/image690.png"/><Relationship Id="rId7" Type="http://schemas.openxmlformats.org/officeDocument/2006/relationships/image" Target="../media/image700.png"/><Relationship Id="rId12" Type="http://schemas.openxmlformats.org/officeDocument/2006/relationships/diagramData" Target="../diagrams/data17.xml"/><Relationship Id="rId2" Type="http://schemas.openxmlformats.org/officeDocument/2006/relationships/notesSlide" Target="../notesSlides/notesSlide76.xml"/><Relationship Id="rId16" Type="http://schemas.microsoft.com/office/2007/relationships/diagramDrawing" Target="../diagrams/drawing15.xml"/><Relationship Id="rId1" Type="http://schemas.openxmlformats.org/officeDocument/2006/relationships/slideLayout" Target="../slideLayouts/slideLayout2.xml"/><Relationship Id="rId6" Type="http://schemas.openxmlformats.org/officeDocument/2006/relationships/image" Target="../media/image1620.png"/><Relationship Id="rId11" Type="http://schemas.openxmlformats.org/officeDocument/2006/relationships/image" Target="../media/image650.png"/><Relationship Id="rId5" Type="http://schemas.openxmlformats.org/officeDocument/2006/relationships/image" Target="../media/image330.png"/><Relationship Id="rId15" Type="http://schemas.openxmlformats.org/officeDocument/2006/relationships/diagramColors" Target="../diagrams/colors15.xml"/><Relationship Id="rId10" Type="http://schemas.openxmlformats.org/officeDocument/2006/relationships/image" Target="../media/image640.png"/><Relationship Id="rId4" Type="http://schemas.openxmlformats.org/officeDocument/2006/relationships/image" Target="../media/image320.png"/><Relationship Id="rId9" Type="http://schemas.openxmlformats.org/officeDocument/2006/relationships/image" Target="../media/image630.png"/><Relationship Id="rId14" Type="http://schemas.openxmlformats.org/officeDocument/2006/relationships/diagramQuickStyle" Target="../diagrams/quickStyle15.xml"/></Relationships>
</file>

<file path=ppt/slides/_rels/slide99.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image" Target="../media/image182.png"/><Relationship Id="rId3" Type="http://schemas.openxmlformats.org/officeDocument/2006/relationships/image" Target="../media/image176.png"/><Relationship Id="rId7" Type="http://schemas.openxmlformats.org/officeDocument/2006/relationships/diagramQuickStyle" Target="../diagrams/quickStyle16.xml"/><Relationship Id="rId12" Type="http://schemas.openxmlformats.org/officeDocument/2006/relationships/image" Target="../media/image179.sv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Layout" Target="../diagrams/layout16.xml"/><Relationship Id="rId11" Type="http://schemas.openxmlformats.org/officeDocument/2006/relationships/image" Target="../media/image178.png"/><Relationship Id="rId5" Type="http://schemas.openxmlformats.org/officeDocument/2006/relationships/diagramData" Target="../diagrams/data18.xml"/><Relationship Id="rId10" Type="http://schemas.openxmlformats.org/officeDocument/2006/relationships/image" Target="../media/image177.png"/><Relationship Id="rId4" Type="http://schemas.openxmlformats.org/officeDocument/2006/relationships/image" Target="../media/image3210.png"/><Relationship Id="rId9" Type="http://schemas.microsoft.com/office/2007/relationships/diagramDrawing" Target="../diagrams/drawing16.xml"/><Relationship Id="rId14" Type="http://schemas.openxmlformats.org/officeDocument/2006/relationships/image" Target="../media/image18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1"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5" name="Freeform: Shape 14">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re 1">
            <a:extLst>
              <a:ext uri="{FF2B5EF4-FFF2-40B4-BE49-F238E27FC236}">
                <a16:creationId xmlns:a16="http://schemas.microsoft.com/office/drawing/2014/main" id="{7663E3DC-4343-DA4F-8255-6DE54872D468}"/>
              </a:ext>
            </a:extLst>
          </p:cNvPr>
          <p:cNvSpPr>
            <a:spLocks noGrp="1"/>
          </p:cNvSpPr>
          <p:nvPr>
            <p:ph type="ctrTitle"/>
          </p:nvPr>
        </p:nvSpPr>
        <p:spPr>
          <a:xfrm>
            <a:off x="790418" y="1041160"/>
            <a:ext cx="10558405" cy="3044335"/>
          </a:xfrm>
        </p:spPr>
        <p:txBody>
          <a:bodyPr anchor="b">
            <a:normAutofit/>
          </a:bodyPr>
          <a:lstStyle/>
          <a:p>
            <a:r>
              <a:rPr lang="en-GB" sz="4800" dirty="0"/>
              <a:t>Optimisation and Deployment of an AI pipeline based on a Graph Neural Network (GNN) for Track Finding at </a:t>
            </a:r>
            <a:r>
              <a:rPr lang="en-GB" sz="4800" dirty="0" err="1"/>
              <a:t>LHCb</a:t>
            </a:r>
            <a:endParaRPr lang="fr-FR" sz="4000" dirty="0">
              <a:solidFill>
                <a:schemeClr val="bg1"/>
              </a:solidFill>
            </a:endParaRPr>
          </a:p>
        </p:txBody>
      </p:sp>
      <p:sp>
        <p:nvSpPr>
          <p:cNvPr id="3" name="Sous-titre 2">
            <a:extLst>
              <a:ext uri="{FF2B5EF4-FFF2-40B4-BE49-F238E27FC236}">
                <a16:creationId xmlns:a16="http://schemas.microsoft.com/office/drawing/2014/main" id="{C032881D-5B3C-874D-AFCF-B33A2D1170B1}"/>
              </a:ext>
            </a:extLst>
          </p:cNvPr>
          <p:cNvSpPr>
            <a:spLocks noGrp="1"/>
          </p:cNvSpPr>
          <p:nvPr>
            <p:ph type="subTitle" idx="1"/>
          </p:nvPr>
        </p:nvSpPr>
        <p:spPr>
          <a:xfrm>
            <a:off x="656708" y="4211464"/>
            <a:ext cx="10558405" cy="2234485"/>
          </a:xfrm>
        </p:spPr>
        <p:txBody>
          <a:bodyPr anchor="t">
            <a:normAutofit/>
          </a:bodyPr>
          <a:lstStyle/>
          <a:p>
            <a:r>
              <a:rPr lang="en-GB" b="1" dirty="0">
                <a:solidFill>
                  <a:schemeClr val="bg1"/>
                </a:solidFill>
                <a:latin typeface="Verdana" panose="020B0604030504040204" pitchFamily="34" charset="0"/>
                <a:ea typeface="Verdana" panose="020B0604030504040204" pitchFamily="34" charset="0"/>
              </a:rPr>
              <a:t>Anthony Correia</a:t>
            </a:r>
            <a:r>
              <a:rPr lang="en-GB" dirty="0">
                <a:solidFill>
                  <a:schemeClr val="bg1"/>
                </a:solidFill>
                <a:latin typeface="Verdana" panose="020B0604030504040204" pitchFamily="34" charset="0"/>
                <a:ea typeface="Verdana" panose="020B0604030504040204" pitchFamily="34" charset="0"/>
              </a:rPr>
              <a:t>, </a:t>
            </a:r>
            <a:r>
              <a:rPr lang="en-GB" dirty="0" err="1">
                <a:solidFill>
                  <a:schemeClr val="bg1"/>
                </a:solidFill>
                <a:latin typeface="Verdana" panose="020B0604030504040204" pitchFamily="34" charset="0"/>
                <a:ea typeface="Verdana" panose="020B0604030504040204" pitchFamily="34" charset="0"/>
              </a:rPr>
              <a:t>Fotis</a:t>
            </a:r>
            <a:r>
              <a:rPr lang="en-GB" dirty="0">
                <a:solidFill>
                  <a:schemeClr val="bg1"/>
                </a:solidFill>
                <a:latin typeface="Verdana" panose="020B0604030504040204" pitchFamily="34" charset="0"/>
                <a:ea typeface="Verdana" panose="020B0604030504040204" pitchFamily="34" charset="0"/>
              </a:rPr>
              <a:t> </a:t>
            </a:r>
            <a:r>
              <a:rPr lang="en-GB" dirty="0" err="1">
                <a:solidFill>
                  <a:schemeClr val="bg1"/>
                </a:solidFill>
                <a:latin typeface="Verdana" panose="020B0604030504040204" pitchFamily="34" charset="0"/>
                <a:ea typeface="Verdana" panose="020B0604030504040204" pitchFamily="34" charset="0"/>
              </a:rPr>
              <a:t>Giasemis</a:t>
            </a:r>
            <a:r>
              <a:rPr lang="en-GB" dirty="0">
                <a:solidFill>
                  <a:schemeClr val="bg1"/>
                </a:solidFill>
                <a:latin typeface="Verdana" panose="020B0604030504040204" pitchFamily="34" charset="0"/>
                <a:ea typeface="Verdana" panose="020B0604030504040204" pitchFamily="34" charset="0"/>
              </a:rPr>
              <a:t>,</a:t>
            </a:r>
            <a:br>
              <a:rPr lang="en-GB" dirty="0">
                <a:solidFill>
                  <a:schemeClr val="bg1"/>
                </a:solidFill>
                <a:latin typeface="Verdana" panose="020B0604030504040204" pitchFamily="34" charset="0"/>
                <a:ea typeface="Verdana" panose="020B0604030504040204" pitchFamily="34" charset="0"/>
              </a:rPr>
            </a:br>
            <a:r>
              <a:rPr lang="en-GB" dirty="0">
                <a:solidFill>
                  <a:schemeClr val="bg1"/>
                </a:solidFill>
                <a:latin typeface="Verdana" panose="020B0604030504040204" pitchFamily="34" charset="0"/>
                <a:ea typeface="Verdana" panose="020B0604030504040204" pitchFamily="34" charset="0"/>
              </a:rPr>
              <a:t>Nabil </a:t>
            </a:r>
            <a:r>
              <a:rPr lang="en-GB" dirty="0" err="1">
                <a:solidFill>
                  <a:schemeClr val="bg1"/>
                </a:solidFill>
                <a:latin typeface="Verdana" panose="020B0604030504040204" pitchFamily="34" charset="0"/>
                <a:ea typeface="Verdana" panose="020B0604030504040204" pitchFamily="34" charset="0"/>
              </a:rPr>
              <a:t>Garroum</a:t>
            </a:r>
            <a:r>
              <a:rPr lang="en-GB" dirty="0">
                <a:solidFill>
                  <a:schemeClr val="bg1"/>
                </a:solidFill>
                <a:latin typeface="Verdana" panose="020B0604030504040204" pitchFamily="34" charset="0"/>
                <a:ea typeface="Verdana" panose="020B0604030504040204" pitchFamily="34" charset="0"/>
              </a:rPr>
              <a:t>, </a:t>
            </a:r>
            <a:r>
              <a:rPr lang="en-GB" dirty="0" err="1">
                <a:solidFill>
                  <a:schemeClr val="bg1"/>
                </a:solidFill>
                <a:latin typeface="Verdana" panose="020B0604030504040204" pitchFamily="34" charset="0"/>
                <a:ea typeface="Verdana" panose="020B0604030504040204" pitchFamily="34" charset="0"/>
              </a:rPr>
              <a:t>Vava</a:t>
            </a:r>
            <a:r>
              <a:rPr lang="en-GB" dirty="0">
                <a:solidFill>
                  <a:schemeClr val="bg1"/>
                </a:solidFill>
                <a:latin typeface="Verdana" panose="020B0604030504040204" pitchFamily="34" charset="0"/>
                <a:ea typeface="Verdana" panose="020B0604030504040204" pitchFamily="34" charset="0"/>
              </a:rPr>
              <a:t> </a:t>
            </a:r>
            <a:r>
              <a:rPr lang="en-GB" dirty="0" err="1">
                <a:solidFill>
                  <a:schemeClr val="bg1"/>
                </a:solidFill>
                <a:latin typeface="Verdana" panose="020B0604030504040204" pitchFamily="34" charset="0"/>
                <a:ea typeface="Verdana" panose="020B0604030504040204" pitchFamily="34" charset="0"/>
              </a:rPr>
              <a:t>Gligorov</a:t>
            </a:r>
            <a:r>
              <a:rPr lang="en-GB" dirty="0">
                <a:solidFill>
                  <a:schemeClr val="bg1"/>
                </a:solidFill>
                <a:latin typeface="Verdana" panose="020B0604030504040204" pitchFamily="34" charset="0"/>
                <a:ea typeface="Verdana" panose="020B0604030504040204" pitchFamily="34" charset="0"/>
              </a:rPr>
              <a:t>, Bertrand </a:t>
            </a:r>
            <a:r>
              <a:rPr lang="en-GB" dirty="0" err="1">
                <a:solidFill>
                  <a:schemeClr val="bg1"/>
                </a:solidFill>
                <a:latin typeface="Verdana" panose="020B0604030504040204" pitchFamily="34" charset="0"/>
                <a:ea typeface="Verdana" panose="020B0604030504040204" pitchFamily="34" charset="0"/>
              </a:rPr>
              <a:t>Granado</a:t>
            </a:r>
            <a:endParaRPr lang="en-GB" b="1" dirty="0">
              <a:solidFill>
                <a:schemeClr val="bg1"/>
              </a:solidFill>
            </a:endParaRPr>
          </a:p>
          <a:p>
            <a:r>
              <a:rPr lang="en-GB" dirty="0">
                <a:solidFill>
                  <a:schemeClr val="bg1"/>
                </a:solidFill>
                <a:latin typeface="Verdana" panose="020B0604030504040204" pitchFamily="34" charset="0"/>
                <a:ea typeface="Verdana" panose="020B0604030504040204" pitchFamily="34" charset="0"/>
              </a:rPr>
              <a:t>22</a:t>
            </a:r>
            <a:r>
              <a:rPr lang="en-GB" baseline="30000" dirty="0">
                <a:solidFill>
                  <a:schemeClr val="bg1"/>
                </a:solidFill>
                <a:latin typeface="Verdana" panose="020B0604030504040204" pitchFamily="34" charset="0"/>
                <a:ea typeface="Verdana" panose="020B0604030504040204" pitchFamily="34" charset="0"/>
              </a:rPr>
              <a:t>nd</a:t>
            </a:r>
            <a:r>
              <a:rPr lang="en-GB" dirty="0">
                <a:solidFill>
                  <a:schemeClr val="bg1"/>
                </a:solidFill>
                <a:latin typeface="Verdana" panose="020B0604030504040204" pitchFamily="34" charset="0"/>
                <a:ea typeface="Verdana" panose="020B0604030504040204" pitchFamily="34" charset="0"/>
              </a:rPr>
              <a:t> March 2024</a:t>
            </a:r>
            <a:endParaRPr lang="fr-FR" dirty="0">
              <a:solidFill>
                <a:schemeClr val="bg1"/>
              </a:solidFill>
              <a:latin typeface="Verdana" panose="020B0604030504040204" pitchFamily="34" charset="0"/>
              <a:ea typeface="Verdana" panose="020B0604030504040204" pitchFamily="34" charset="0"/>
            </a:endParaRPr>
          </a:p>
        </p:txBody>
      </p:sp>
      <p:sp>
        <p:nvSpPr>
          <p:cNvPr id="4" name="Espace réservé du numéro de diapositive 3">
            <a:extLst>
              <a:ext uri="{FF2B5EF4-FFF2-40B4-BE49-F238E27FC236}">
                <a16:creationId xmlns:a16="http://schemas.microsoft.com/office/drawing/2014/main" id="{4F22FA0D-08EF-40A8-BAEC-83E635877E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80D3A-073B-B04C-B0B0-EC31DBE3CA04}" type="slidenum">
              <a:rPr kumimoji="0" lang="fr-FR" sz="2000" b="0" i="0" u="none" strike="noStrike" kern="1200" cap="none" spc="0" normalizeH="0" baseline="0" noProof="0" smtClean="0">
                <a:ln>
                  <a:noFill/>
                </a:ln>
                <a:solidFill>
                  <a:prstClr val="white"/>
                </a:solidFill>
                <a:effectLst/>
                <a:uLnTx/>
                <a:uFillTx/>
                <a:latin typeface="Bookman Old Style" panose="02050604050505020204" pitchFamily="18" charset="0"/>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2000" b="0" i="0" u="none" strike="noStrike" kern="1200" cap="none" spc="0" normalizeH="0" baseline="0" noProof="0">
              <a:ln>
                <a:noFill/>
              </a:ln>
              <a:solidFill>
                <a:prstClr val="white"/>
              </a:solidFill>
              <a:effectLst/>
              <a:uLnTx/>
              <a:uFillTx/>
              <a:latin typeface="Bookman Old Style" panose="02050604050505020204" pitchFamily="18" charset="0"/>
              <a:ea typeface="Verdana" panose="020B0604030504040204" pitchFamily="34" charset="0"/>
              <a:cs typeface="+mn-cs"/>
            </a:endParaRPr>
          </a:p>
        </p:txBody>
      </p:sp>
      <p:pic>
        <p:nvPicPr>
          <p:cNvPr id="5" name="Picture 8">
            <a:extLst>
              <a:ext uri="{FF2B5EF4-FFF2-40B4-BE49-F238E27FC236}">
                <a16:creationId xmlns:a16="http://schemas.microsoft.com/office/drawing/2014/main" id="{E62AAFD2-173D-7B81-EEA6-97AC153C1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9373" y="6091674"/>
            <a:ext cx="1857238" cy="4530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6A490E-5CCC-FFD9-4B92-59722E57C10F}"/>
              </a:ext>
            </a:extLst>
          </p:cNvPr>
          <p:cNvSpPr txBox="1"/>
          <p:nvPr/>
        </p:nvSpPr>
        <p:spPr>
          <a:xfrm>
            <a:off x="7523145" y="6143334"/>
            <a:ext cx="2568332" cy="369332"/>
          </a:xfrm>
          <a:prstGeom prst="rect">
            <a:avLst/>
          </a:prstGeom>
          <a:noFill/>
        </p:spPr>
        <p:txBody>
          <a:bodyPr wrap="none" rtlCol="0">
            <a:spAutoFit/>
          </a:bodyPr>
          <a:lstStyle/>
          <a:p>
            <a:r>
              <a:rPr lang="fr-FR" i="1" dirty="0">
                <a:solidFill>
                  <a:schemeClr val="bg1"/>
                </a:solidFill>
                <a:latin typeface="Verdana" panose="020B0604030504040204" pitchFamily="34" charset="0"/>
                <a:ea typeface="Verdana" panose="020B0604030504040204" pitchFamily="34" charset="0"/>
                <a:cs typeface="CMU Sans Serif" panose="02000603000000000000" pitchFamily="2" charset="0"/>
              </a:rPr>
              <a:t>In collaboration </a:t>
            </a:r>
            <a:r>
              <a:rPr lang="en-GB" i="1" dirty="0">
                <a:solidFill>
                  <a:schemeClr val="bg1"/>
                </a:solidFill>
                <a:latin typeface="Verdana" panose="020B0604030504040204" pitchFamily="34" charset="0"/>
                <a:ea typeface="Verdana" panose="020B0604030504040204" pitchFamily="34" charset="0"/>
                <a:cs typeface="CMU Sans Serif" panose="02000603000000000000" pitchFamily="2" charset="0"/>
              </a:rPr>
              <a:t>with</a:t>
            </a:r>
          </a:p>
        </p:txBody>
      </p:sp>
      <p:pic>
        <p:nvPicPr>
          <p:cNvPr id="7" name="Picture 3">
            <a:extLst>
              <a:ext uri="{FF2B5EF4-FFF2-40B4-BE49-F238E27FC236}">
                <a16:creationId xmlns:a16="http://schemas.microsoft.com/office/drawing/2014/main" id="{8FE624A3-5685-8A93-09AF-5F137F01D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54" y="5843826"/>
            <a:ext cx="1533804" cy="8536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ACB2A37E-1C3F-99F7-2FF0-B73547A58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878" y="5780831"/>
            <a:ext cx="853629" cy="8536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C47DB452-5183-28FC-D773-5353AD9F0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0055" y="5781884"/>
            <a:ext cx="2110046" cy="846404"/>
          </a:xfrm>
          <a:prstGeom prst="rect">
            <a:avLst/>
          </a:prstGeom>
          <a:noFill/>
          <a:extLst>
            <a:ext uri="{909E8E84-426E-40DD-AFC4-6F175D3DCCD1}">
              <a14:hiddenFill xmlns:a14="http://schemas.microsoft.com/office/drawing/2010/main">
                <a:solidFill>
                  <a:srgbClr val="FFFFFF"/>
                </a:solidFill>
              </a14:hiddenFill>
            </a:ext>
          </a:extLst>
        </p:spPr>
      </p:pic>
      <p:sp>
        <p:nvSpPr>
          <p:cNvPr id="22" name="Arrow: Left-Right 21">
            <a:extLst>
              <a:ext uri="{FF2B5EF4-FFF2-40B4-BE49-F238E27FC236}">
                <a16:creationId xmlns:a16="http://schemas.microsoft.com/office/drawing/2014/main" id="{5A67B59A-FCF8-B87C-061B-FC4730E76657}"/>
              </a:ext>
            </a:extLst>
          </p:cNvPr>
          <p:cNvSpPr/>
          <p:nvPr/>
        </p:nvSpPr>
        <p:spPr>
          <a:xfrm>
            <a:off x="1868833" y="5551099"/>
            <a:ext cx="1763826" cy="215557"/>
          </a:xfrm>
          <a:prstGeom prst="lef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blue circle with white text&#10;&#10;Description automatically generated">
            <a:extLst>
              <a:ext uri="{FF2B5EF4-FFF2-40B4-BE49-F238E27FC236}">
                <a16:creationId xmlns:a16="http://schemas.microsoft.com/office/drawing/2014/main" id="{9C1FB55E-8DA9-616A-5D31-6496F325CAD8}"/>
              </a:ext>
            </a:extLst>
          </p:cNvPr>
          <p:cNvPicPr>
            <a:picLocks noChangeAspect="1"/>
          </p:cNvPicPr>
          <p:nvPr/>
        </p:nvPicPr>
        <p:blipFill>
          <a:blip r:embed="rId6"/>
          <a:stretch>
            <a:fillRect/>
          </a:stretch>
        </p:blipFill>
        <p:spPr>
          <a:xfrm>
            <a:off x="2338086" y="5809988"/>
            <a:ext cx="865499" cy="853629"/>
          </a:xfrm>
          <a:prstGeom prst="rect">
            <a:avLst/>
          </a:prstGeom>
        </p:spPr>
      </p:pic>
      <p:sp>
        <p:nvSpPr>
          <p:cNvPr id="24" name="TextBox 23">
            <a:extLst>
              <a:ext uri="{FF2B5EF4-FFF2-40B4-BE49-F238E27FC236}">
                <a16:creationId xmlns:a16="http://schemas.microsoft.com/office/drawing/2014/main" id="{050B9A46-8135-C3EC-AE2F-9F76987D7ED3}"/>
              </a:ext>
            </a:extLst>
          </p:cNvPr>
          <p:cNvSpPr txBox="1"/>
          <p:nvPr/>
        </p:nvSpPr>
        <p:spPr>
          <a:xfrm>
            <a:off x="1930826" y="5271355"/>
            <a:ext cx="1685077" cy="369332"/>
          </a:xfrm>
          <a:prstGeom prst="rect">
            <a:avLst/>
          </a:prstGeom>
          <a:noFill/>
        </p:spPr>
        <p:txBody>
          <a:bodyPr wrap="none" rtlCol="0">
            <a:spAutoFit/>
          </a:bodyPr>
          <a:lstStyle/>
          <a:p>
            <a:r>
              <a:rPr lang="fr-FR" b="1" dirty="0"/>
              <a:t>Protection zone</a:t>
            </a:r>
            <a:endParaRPr lang="en-GB" b="1" dirty="0"/>
          </a:p>
        </p:txBody>
      </p:sp>
      <p:pic>
        <p:nvPicPr>
          <p:cNvPr id="25" name="Picture 2">
            <a:extLst>
              <a:ext uri="{FF2B5EF4-FFF2-40B4-BE49-F238E27FC236}">
                <a16:creationId xmlns:a16="http://schemas.microsoft.com/office/drawing/2014/main" id="{5FDADADD-35EE-DABA-99C8-9969EBCAC8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2274" y="176294"/>
            <a:ext cx="1399499" cy="935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7B7FD983-743B-CBC6-F898-B913A194E0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3155" y="176294"/>
            <a:ext cx="2244288" cy="935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a:extLst>
              <a:ext uri="{FF2B5EF4-FFF2-40B4-BE49-F238E27FC236}">
                <a16:creationId xmlns:a16="http://schemas.microsoft.com/office/drawing/2014/main" id="{1E7C8EAB-3960-D380-921B-0ED19D88C3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8824" y="183930"/>
            <a:ext cx="1488487" cy="9030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C6A37D86-8FEE-6179-48C8-51FA2AD490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78" y="89751"/>
            <a:ext cx="1064004" cy="10622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a:extLst>
              <a:ext uri="{FF2B5EF4-FFF2-40B4-BE49-F238E27FC236}">
                <a16:creationId xmlns:a16="http://schemas.microsoft.com/office/drawing/2014/main" id="{35C9540F-C5DE-0640-C1CC-EE93C19961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75904" y="183930"/>
            <a:ext cx="903015" cy="9030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a:extLst>
              <a:ext uri="{FF2B5EF4-FFF2-40B4-BE49-F238E27FC236}">
                <a16:creationId xmlns:a16="http://schemas.microsoft.com/office/drawing/2014/main" id="{EB1A2111-AE49-075D-C15C-C6B3AEC8A23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92740" y="170881"/>
            <a:ext cx="1777441" cy="91606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Logo&#10;&#10;Description automatically generated">
            <a:extLst>
              <a:ext uri="{FF2B5EF4-FFF2-40B4-BE49-F238E27FC236}">
                <a16:creationId xmlns:a16="http://schemas.microsoft.com/office/drawing/2014/main" id="{57FEDE16-8AB3-3538-47A2-3A79F9708905}"/>
              </a:ext>
            </a:extLst>
          </p:cNvPr>
          <p:cNvPicPr>
            <a:picLocks noChangeAspect="1"/>
          </p:cNvPicPr>
          <p:nvPr/>
        </p:nvPicPr>
        <p:blipFill>
          <a:blip r:embed="rId13"/>
          <a:stretch>
            <a:fillRect/>
          </a:stretch>
        </p:blipFill>
        <p:spPr>
          <a:xfrm>
            <a:off x="1228487" y="83921"/>
            <a:ext cx="1786997" cy="1072198"/>
          </a:xfrm>
          <a:prstGeom prst="rect">
            <a:avLst/>
          </a:prstGeom>
        </p:spPr>
      </p:pic>
    </p:spTree>
    <p:extLst>
      <p:ext uri="{BB962C8B-B14F-4D97-AF65-F5344CB8AC3E}">
        <p14:creationId xmlns:p14="http://schemas.microsoft.com/office/powerpoint/2010/main" val="529214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Rounded Corners 71">
            <a:extLst>
              <a:ext uri="{FF2B5EF4-FFF2-40B4-BE49-F238E27FC236}">
                <a16:creationId xmlns:a16="http://schemas.microsoft.com/office/drawing/2014/main" id="{4BC016E7-F842-601A-82EC-3751029B5DBB}"/>
              </a:ext>
            </a:extLst>
          </p:cNvPr>
          <p:cNvSpPr/>
          <p:nvPr/>
        </p:nvSpPr>
        <p:spPr>
          <a:xfrm>
            <a:off x="207561" y="1296300"/>
            <a:ext cx="11641540" cy="4484771"/>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kumimoji="0" lang="en-GB" b="0" i="0" u="none" strike="noStrike" kern="1200" cap="none" spc="0" normalizeH="0" baseline="0" noProof="0" dirty="0">
                <a:ln>
                  <a:noFill/>
                </a:ln>
                <a:solidFill>
                  <a:prstClr val="white"/>
                </a:solidFill>
                <a:effectLst/>
                <a:uLnTx/>
                <a:uFillTx/>
                <a:latin typeface="Bookman Old Style" panose="02050604050505020204" pitchFamily="18" charset="0"/>
                <a:ea typeface="Verdana" panose="020B0604030504040204" pitchFamily="34" charset="0"/>
                <a:cs typeface="+mj-cs"/>
              </a:rPr>
              <a:t>Problem Formulation</a:t>
            </a:r>
            <a:endParaRPr lang="en-US" dirty="0"/>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What</a:t>
            </a:r>
            <a:r>
              <a:rPr lang="fr-FR" dirty="0"/>
              <a:t> </a:t>
            </a:r>
            <a:r>
              <a:rPr lang="fr-FR" dirty="0" err="1"/>
              <a:t>is</a:t>
            </a:r>
            <a:r>
              <a:rPr lang="fr-FR" dirty="0"/>
              <a:t> Track </a:t>
            </a:r>
            <a:r>
              <a:rPr lang="fr-FR" dirty="0" err="1"/>
              <a:t>Finding</a:t>
            </a:r>
            <a:r>
              <a:rPr lang="fr-FR" dirty="0"/>
              <a:t>?</a:t>
            </a:r>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10</a:t>
            </a:fld>
            <a:endParaRPr lang="en-US"/>
          </a:p>
        </p:txBody>
      </p:sp>
      <p:sp>
        <p:nvSpPr>
          <p:cNvPr id="150" name="TextBox 149">
            <a:extLst>
              <a:ext uri="{FF2B5EF4-FFF2-40B4-BE49-F238E27FC236}">
                <a16:creationId xmlns:a16="http://schemas.microsoft.com/office/drawing/2014/main" id="{C520EEF0-D9AC-BB18-EE41-066C260753BF}"/>
              </a:ext>
            </a:extLst>
          </p:cNvPr>
          <p:cNvSpPr txBox="1"/>
          <p:nvPr/>
        </p:nvSpPr>
        <p:spPr>
          <a:xfrm>
            <a:off x="2210170" y="1317111"/>
            <a:ext cx="2113014"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Input</a:t>
            </a:r>
            <a:r>
              <a:rPr lang="en-US" dirty="0">
                <a:latin typeface="Verdana" panose="020B0604030504040204" pitchFamily="34" charset="0"/>
                <a:ea typeface="Verdana" panose="020B0604030504040204" pitchFamily="34" charset="0"/>
              </a:rPr>
              <a:t>: Velo Hits</a:t>
            </a:r>
            <a:endParaRPr lang="en-US" b="1" dirty="0">
              <a:latin typeface="Verdana" panose="020B0604030504040204" pitchFamily="34" charset="0"/>
              <a:ea typeface="Verdana" panose="020B0604030504040204" pitchFamily="34" charset="0"/>
            </a:endParaRPr>
          </a:p>
        </p:txBody>
      </p:sp>
      <p:sp>
        <p:nvSpPr>
          <p:cNvPr id="151" name="TextBox 150">
            <a:extLst>
              <a:ext uri="{FF2B5EF4-FFF2-40B4-BE49-F238E27FC236}">
                <a16:creationId xmlns:a16="http://schemas.microsoft.com/office/drawing/2014/main" id="{FE69ADDA-6090-5FD7-3A8D-8774DD8E9C61}"/>
              </a:ext>
            </a:extLst>
          </p:cNvPr>
          <p:cNvSpPr txBox="1"/>
          <p:nvPr/>
        </p:nvSpPr>
        <p:spPr>
          <a:xfrm>
            <a:off x="8152702" y="1300589"/>
            <a:ext cx="2538580"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Output</a:t>
            </a:r>
            <a:r>
              <a:rPr lang="en-US" dirty="0">
                <a:latin typeface="Verdana" panose="020B0604030504040204" pitchFamily="34" charset="0"/>
                <a:ea typeface="Verdana" panose="020B0604030504040204" pitchFamily="34" charset="0"/>
              </a:rPr>
              <a:t>: Velo tracks</a:t>
            </a:r>
            <a:endParaRPr lang="en-US" b="1" dirty="0">
              <a:latin typeface="Verdana" panose="020B0604030504040204" pitchFamily="34" charset="0"/>
              <a:ea typeface="Verdana" panose="020B0604030504040204" pitchFamily="34" charset="0"/>
            </a:endParaRPr>
          </a:p>
        </p:txBody>
      </p:sp>
      <p:sp>
        <p:nvSpPr>
          <p:cNvPr id="2" name="Rectangle: Rounded Corners 1">
            <a:extLst>
              <a:ext uri="{FF2B5EF4-FFF2-40B4-BE49-F238E27FC236}">
                <a16:creationId xmlns:a16="http://schemas.microsoft.com/office/drawing/2014/main" id="{A0B2A002-B5C8-D8C3-CED6-A0A70E37A87E}"/>
              </a:ext>
            </a:extLst>
          </p:cNvPr>
          <p:cNvSpPr/>
          <p:nvPr/>
        </p:nvSpPr>
        <p:spPr>
          <a:xfrm>
            <a:off x="221109" y="1318449"/>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5EECE07-01DD-549A-04D2-A64F558CC816}"/>
                  </a:ext>
                </a:extLst>
              </p:cNvPr>
              <p:cNvSpPr txBox="1"/>
              <p:nvPr/>
            </p:nvSpPr>
            <p:spPr>
              <a:xfrm>
                <a:off x="531404" y="5924476"/>
                <a:ext cx="10929349" cy="646331"/>
              </a:xfrm>
              <a:prstGeom prst="rect">
                <a:avLst/>
              </a:prstGeom>
              <a:noFill/>
            </p:spPr>
            <p:txBody>
              <a:bodyPr wrap="square" rtlCol="0">
                <a:spAutoFit/>
              </a:bodyPr>
              <a:lstStyle/>
              <a:p>
                <a:pPr marL="285750" indent="-285750">
                  <a:buFont typeface="Arial" panose="020B0604020202020204" pitchFamily="34" charset="0"/>
                  <a:buChar char="•"/>
                </a:pPr>
                <a:r>
                  <a:rPr lang="fr-FR" dirty="0" err="1">
                    <a:latin typeface="Verdana" panose="020B0604030504040204" pitchFamily="34" charset="0"/>
                    <a:ea typeface="Verdana" panose="020B0604030504040204" pitchFamily="34" charset="0"/>
                  </a:rPr>
                  <a:t>Everything</a:t>
                </a:r>
                <a:r>
                  <a:rPr lang="fr-FR" dirty="0">
                    <a:latin typeface="Verdana" panose="020B0604030504040204" pitchFamily="34" charset="0"/>
                    <a:ea typeface="Verdana" panose="020B0604030504040204" pitchFamily="34" charset="0"/>
                  </a:rPr>
                  <a:t> in </a:t>
                </a:r>
                <a:r>
                  <a:rPr lang="fr-FR" b="1" dirty="0">
                    <a:latin typeface="Verdana" panose="020B0604030504040204" pitchFamily="34" charset="0"/>
                    <a:ea typeface="Verdana" panose="020B0604030504040204" pitchFamily="34" charset="0"/>
                  </a:rPr>
                  <a:t>GPU</a:t>
                </a:r>
              </a:p>
              <a:p>
                <a:pPr marL="285750" indent="-285750">
                  <a:buFont typeface="Arial" panose="020B0604020202020204" pitchFamily="34" charset="0"/>
                  <a:buChar char="•"/>
                </a:pPr>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needs to be as much </a:t>
                </a:r>
                <a:r>
                  <a:rPr lang="en-GB" b="1" dirty="0">
                    <a:solidFill>
                      <a:srgbClr val="00B050"/>
                    </a:solidFill>
                    <a:latin typeface="Verdana" panose="020B0604030504040204" pitchFamily="34" charset="0"/>
                    <a:ea typeface="Verdana" panose="020B0604030504040204" pitchFamily="34" charset="0"/>
                  </a:rPr>
                  <a:t>parallelised</a:t>
                </a:r>
                <a:r>
                  <a:rPr lang="en-GB" dirty="0">
                    <a:latin typeface="Verdana" panose="020B0604030504040204" pitchFamily="34" charset="0"/>
                    <a:ea typeface="Verdana" panose="020B0604030504040204" pitchFamily="34" charset="0"/>
                  </a:rPr>
                  <a:t> as possible (NOT </a:t>
                </a:r>
                <a:r>
                  <a:rPr lang="en-GB" b="1" dirty="0">
                    <a:solidFill>
                      <a:srgbClr val="C00000"/>
                    </a:solidFill>
                    <a:latin typeface="Verdana" panose="020B0604030504040204" pitchFamily="34" charset="0"/>
                    <a:ea typeface="Verdana" panose="020B0604030504040204" pitchFamily="34" charset="0"/>
                  </a:rPr>
                  <a:t>sequential</a:t>
                </a:r>
                <a:r>
                  <a:rPr lang="en-GB" dirty="0">
                    <a:latin typeface="Verdana" panose="020B0604030504040204" pitchFamily="34" charset="0"/>
                    <a:ea typeface="Verdana" panose="020B0604030504040204" pitchFamily="34" charset="0"/>
                  </a:rPr>
                  <a:t>)</a:t>
                </a:r>
              </a:p>
            </p:txBody>
          </p:sp>
        </mc:Choice>
        <mc:Fallback xmlns="">
          <p:sp>
            <p:nvSpPr>
              <p:cNvPr id="4" name="TextBox 3">
                <a:extLst>
                  <a:ext uri="{FF2B5EF4-FFF2-40B4-BE49-F238E27FC236}">
                    <a16:creationId xmlns:a16="http://schemas.microsoft.com/office/drawing/2014/main" id="{D5EECE07-01DD-549A-04D2-A64F558CC816}"/>
                  </a:ext>
                </a:extLst>
              </p:cNvPr>
              <p:cNvSpPr txBox="1">
                <a:spLocks noRot="1" noChangeAspect="1" noMove="1" noResize="1" noEditPoints="1" noAdjustHandles="1" noChangeArrowheads="1" noChangeShapeType="1" noTextEdit="1"/>
              </p:cNvSpPr>
              <p:nvPr/>
            </p:nvSpPr>
            <p:spPr>
              <a:xfrm>
                <a:off x="531404" y="5924476"/>
                <a:ext cx="10929349" cy="646331"/>
              </a:xfrm>
              <a:prstGeom prst="rect">
                <a:avLst/>
              </a:prstGeom>
              <a:blipFill>
                <a:blip r:embed="rId3"/>
                <a:stretch>
                  <a:fillRect l="-335" t="-5660" b="-14151"/>
                </a:stretch>
              </a:blipFill>
            </p:spPr>
            <p:txBody>
              <a:bodyPr/>
              <a:lstStyle/>
              <a:p>
                <a:r>
                  <a:rPr lang="en-GB">
                    <a:noFill/>
                  </a:rPr>
                  <a:t> </a:t>
                </a:r>
              </a:p>
            </p:txBody>
          </p:sp>
        </mc:Fallback>
      </mc:AlternateContent>
      <p:sp>
        <p:nvSpPr>
          <p:cNvPr id="282" name="Arrow: Right 281">
            <a:extLst>
              <a:ext uri="{FF2B5EF4-FFF2-40B4-BE49-F238E27FC236}">
                <a16:creationId xmlns:a16="http://schemas.microsoft.com/office/drawing/2014/main" id="{8F3D7448-2BB8-E969-FB84-0A75C5FD447B}"/>
              </a:ext>
            </a:extLst>
          </p:cNvPr>
          <p:cNvSpPr/>
          <p:nvPr/>
        </p:nvSpPr>
        <p:spPr>
          <a:xfrm>
            <a:off x="5867862" y="2033770"/>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85" name="Rectangle 284">
            <a:extLst>
              <a:ext uri="{FF2B5EF4-FFF2-40B4-BE49-F238E27FC236}">
                <a16:creationId xmlns:a16="http://schemas.microsoft.com/office/drawing/2014/main" id="{9AA945A8-6F73-267C-885D-E4EC8B441957}"/>
              </a:ext>
            </a:extLst>
          </p:cNvPr>
          <p:cNvSpPr/>
          <p:nvPr/>
        </p:nvSpPr>
        <p:spPr>
          <a:xfrm>
            <a:off x="10135910" y="178864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86" name="Rectangle 285">
            <a:extLst>
              <a:ext uri="{FF2B5EF4-FFF2-40B4-BE49-F238E27FC236}">
                <a16:creationId xmlns:a16="http://schemas.microsoft.com/office/drawing/2014/main" id="{240CDD56-FEB4-D701-84A3-CB611AE0C575}"/>
              </a:ext>
            </a:extLst>
          </p:cNvPr>
          <p:cNvSpPr/>
          <p:nvPr/>
        </p:nvSpPr>
        <p:spPr>
          <a:xfrm>
            <a:off x="9437566" y="178864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87" name="Rectangle 286">
            <a:extLst>
              <a:ext uri="{FF2B5EF4-FFF2-40B4-BE49-F238E27FC236}">
                <a16:creationId xmlns:a16="http://schemas.microsoft.com/office/drawing/2014/main" id="{C1568AE4-EF5A-E33F-93A6-D3228A7E8924}"/>
              </a:ext>
            </a:extLst>
          </p:cNvPr>
          <p:cNvSpPr/>
          <p:nvPr/>
        </p:nvSpPr>
        <p:spPr>
          <a:xfrm>
            <a:off x="8739222" y="178864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4" name="Rectangle 63">
            <a:extLst>
              <a:ext uri="{FF2B5EF4-FFF2-40B4-BE49-F238E27FC236}">
                <a16:creationId xmlns:a16="http://schemas.microsoft.com/office/drawing/2014/main" id="{01B9CA3C-D756-CD38-1173-31A2F63A6EDE}"/>
              </a:ext>
            </a:extLst>
          </p:cNvPr>
          <p:cNvSpPr/>
          <p:nvPr/>
        </p:nvSpPr>
        <p:spPr>
          <a:xfrm>
            <a:off x="8167573" y="178864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5" name="Rectangle 64">
            <a:extLst>
              <a:ext uri="{FF2B5EF4-FFF2-40B4-BE49-F238E27FC236}">
                <a16:creationId xmlns:a16="http://schemas.microsoft.com/office/drawing/2014/main" id="{E3650C71-9928-6FD4-1A6F-FA091DBF676C}"/>
              </a:ext>
            </a:extLst>
          </p:cNvPr>
          <p:cNvSpPr/>
          <p:nvPr/>
        </p:nvSpPr>
        <p:spPr>
          <a:xfrm>
            <a:off x="7686224" y="178155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6" name="Rectangle 65">
            <a:extLst>
              <a:ext uri="{FF2B5EF4-FFF2-40B4-BE49-F238E27FC236}">
                <a16:creationId xmlns:a16="http://schemas.microsoft.com/office/drawing/2014/main" id="{13D9EA4E-D075-975F-1F30-5A0A985B6B6B}"/>
              </a:ext>
            </a:extLst>
          </p:cNvPr>
          <p:cNvSpPr/>
          <p:nvPr/>
        </p:nvSpPr>
        <p:spPr>
          <a:xfrm>
            <a:off x="10746756" y="178253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7" name="Oval 66">
            <a:extLst>
              <a:ext uri="{FF2B5EF4-FFF2-40B4-BE49-F238E27FC236}">
                <a16:creationId xmlns:a16="http://schemas.microsoft.com/office/drawing/2014/main" id="{07AFC157-FD46-D702-C32C-9466628C11FF}"/>
              </a:ext>
            </a:extLst>
          </p:cNvPr>
          <p:cNvSpPr/>
          <p:nvPr/>
        </p:nvSpPr>
        <p:spPr>
          <a:xfrm>
            <a:off x="9399708" y="20969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 name="Oval 67">
            <a:extLst>
              <a:ext uri="{FF2B5EF4-FFF2-40B4-BE49-F238E27FC236}">
                <a16:creationId xmlns:a16="http://schemas.microsoft.com/office/drawing/2014/main" id="{822A5943-6226-7F51-907E-917F4DF81A03}"/>
              </a:ext>
            </a:extLst>
          </p:cNvPr>
          <p:cNvSpPr/>
          <p:nvPr/>
        </p:nvSpPr>
        <p:spPr>
          <a:xfrm>
            <a:off x="9391280" y="271447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9" name="Oval 68">
            <a:extLst>
              <a:ext uri="{FF2B5EF4-FFF2-40B4-BE49-F238E27FC236}">
                <a16:creationId xmlns:a16="http://schemas.microsoft.com/office/drawing/2014/main" id="{2F00E12F-24B2-38F6-6BD6-E3F69C0857CC}"/>
              </a:ext>
            </a:extLst>
          </p:cNvPr>
          <p:cNvSpPr/>
          <p:nvPr/>
        </p:nvSpPr>
        <p:spPr>
          <a:xfrm>
            <a:off x="10098124" y="278388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0" name="Oval 69">
            <a:extLst>
              <a:ext uri="{FF2B5EF4-FFF2-40B4-BE49-F238E27FC236}">
                <a16:creationId xmlns:a16="http://schemas.microsoft.com/office/drawing/2014/main" id="{6862C60C-89C5-EC51-DD5E-8D73F6092572}"/>
              </a:ext>
            </a:extLst>
          </p:cNvPr>
          <p:cNvSpPr/>
          <p:nvPr/>
        </p:nvSpPr>
        <p:spPr>
          <a:xfrm>
            <a:off x="10096495" y="193592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71" name="Oval 70">
            <a:extLst>
              <a:ext uri="{FF2B5EF4-FFF2-40B4-BE49-F238E27FC236}">
                <a16:creationId xmlns:a16="http://schemas.microsoft.com/office/drawing/2014/main" id="{B1649273-F8BF-B1F3-C723-4B2D5DBAD701}"/>
              </a:ext>
            </a:extLst>
          </p:cNvPr>
          <p:cNvSpPr/>
          <p:nvPr/>
        </p:nvSpPr>
        <p:spPr>
          <a:xfrm>
            <a:off x="8701399" y="267740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4" name="Oval 73">
            <a:extLst>
              <a:ext uri="{FF2B5EF4-FFF2-40B4-BE49-F238E27FC236}">
                <a16:creationId xmlns:a16="http://schemas.microsoft.com/office/drawing/2014/main" id="{41CA24AC-3F66-14FD-B7BF-58C685BED00D}"/>
              </a:ext>
            </a:extLst>
          </p:cNvPr>
          <p:cNvSpPr/>
          <p:nvPr/>
        </p:nvSpPr>
        <p:spPr>
          <a:xfrm>
            <a:off x="8131147" y="205634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5" name="Oval 74">
            <a:extLst>
              <a:ext uri="{FF2B5EF4-FFF2-40B4-BE49-F238E27FC236}">
                <a16:creationId xmlns:a16="http://schemas.microsoft.com/office/drawing/2014/main" id="{75AD1701-20EF-7D8B-4868-FF3CAB1226DC}"/>
              </a:ext>
            </a:extLst>
          </p:cNvPr>
          <p:cNvSpPr/>
          <p:nvPr/>
        </p:nvSpPr>
        <p:spPr>
          <a:xfrm>
            <a:off x="9391280" y="18823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 name="Oval 75">
            <a:extLst>
              <a:ext uri="{FF2B5EF4-FFF2-40B4-BE49-F238E27FC236}">
                <a16:creationId xmlns:a16="http://schemas.microsoft.com/office/drawing/2014/main" id="{164145D7-3BFE-A31C-2A6A-ACC93559EEFC}"/>
              </a:ext>
            </a:extLst>
          </p:cNvPr>
          <p:cNvSpPr/>
          <p:nvPr/>
        </p:nvSpPr>
        <p:spPr>
          <a:xfrm>
            <a:off x="10702202" y="179163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7" name="Oval 76">
            <a:extLst>
              <a:ext uri="{FF2B5EF4-FFF2-40B4-BE49-F238E27FC236}">
                <a16:creationId xmlns:a16="http://schemas.microsoft.com/office/drawing/2014/main" id="{87BE27BE-FD3F-2CE1-8C24-EA0EDB1D894B}"/>
              </a:ext>
            </a:extLst>
          </p:cNvPr>
          <p:cNvSpPr/>
          <p:nvPr/>
        </p:nvSpPr>
        <p:spPr>
          <a:xfrm>
            <a:off x="8716603" y="222890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8" name="Oval 77">
            <a:extLst>
              <a:ext uri="{FF2B5EF4-FFF2-40B4-BE49-F238E27FC236}">
                <a16:creationId xmlns:a16="http://schemas.microsoft.com/office/drawing/2014/main" id="{18864B8D-B7AB-00CC-F469-45046A164753}"/>
              </a:ext>
            </a:extLst>
          </p:cNvPr>
          <p:cNvSpPr/>
          <p:nvPr/>
        </p:nvSpPr>
        <p:spPr>
          <a:xfrm>
            <a:off x="8127604" y="26545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9" name="Oval 78">
            <a:extLst>
              <a:ext uri="{FF2B5EF4-FFF2-40B4-BE49-F238E27FC236}">
                <a16:creationId xmlns:a16="http://schemas.microsoft.com/office/drawing/2014/main" id="{D8BED5D7-2BC9-EEF1-3150-4623EAF7CDE5}"/>
              </a:ext>
            </a:extLst>
          </p:cNvPr>
          <p:cNvSpPr/>
          <p:nvPr/>
        </p:nvSpPr>
        <p:spPr>
          <a:xfrm>
            <a:off x="7647593" y="251203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0" name="Oval 79">
            <a:extLst>
              <a:ext uri="{FF2B5EF4-FFF2-40B4-BE49-F238E27FC236}">
                <a16:creationId xmlns:a16="http://schemas.microsoft.com/office/drawing/2014/main" id="{6D3B7923-B077-87F2-4507-3ADD61E69563}"/>
              </a:ext>
            </a:extLst>
          </p:cNvPr>
          <p:cNvSpPr/>
          <p:nvPr/>
        </p:nvSpPr>
        <p:spPr>
          <a:xfrm>
            <a:off x="10702201" y="270850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4" name="Oval 93">
            <a:extLst>
              <a:ext uri="{FF2B5EF4-FFF2-40B4-BE49-F238E27FC236}">
                <a16:creationId xmlns:a16="http://schemas.microsoft.com/office/drawing/2014/main" id="{15D3E67D-85BD-AB18-1B56-E6B50E4E2337}"/>
              </a:ext>
            </a:extLst>
          </p:cNvPr>
          <p:cNvSpPr/>
          <p:nvPr/>
        </p:nvSpPr>
        <p:spPr>
          <a:xfrm>
            <a:off x="8711849" y="238081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5" name="Oval 94">
            <a:extLst>
              <a:ext uri="{FF2B5EF4-FFF2-40B4-BE49-F238E27FC236}">
                <a16:creationId xmlns:a16="http://schemas.microsoft.com/office/drawing/2014/main" id="{CBC6FBEA-0E90-9822-AC4B-07232BD8CCB2}"/>
              </a:ext>
            </a:extLst>
          </p:cNvPr>
          <p:cNvSpPr/>
          <p:nvPr/>
        </p:nvSpPr>
        <p:spPr>
          <a:xfrm>
            <a:off x="9412033" y="241153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 name="Oval 127">
            <a:extLst>
              <a:ext uri="{FF2B5EF4-FFF2-40B4-BE49-F238E27FC236}">
                <a16:creationId xmlns:a16="http://schemas.microsoft.com/office/drawing/2014/main" id="{D043B916-5FFD-00E9-11D3-78191036E1CB}"/>
              </a:ext>
            </a:extLst>
          </p:cNvPr>
          <p:cNvSpPr/>
          <p:nvPr/>
        </p:nvSpPr>
        <p:spPr>
          <a:xfrm>
            <a:off x="8131147" y="232001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9" name="Oval 128">
            <a:extLst>
              <a:ext uri="{FF2B5EF4-FFF2-40B4-BE49-F238E27FC236}">
                <a16:creationId xmlns:a16="http://schemas.microsoft.com/office/drawing/2014/main" id="{59E89978-7427-B710-1DB6-D9D246787BF7}"/>
              </a:ext>
            </a:extLst>
          </p:cNvPr>
          <p:cNvSpPr/>
          <p:nvPr/>
        </p:nvSpPr>
        <p:spPr>
          <a:xfrm>
            <a:off x="7650299" y="227291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0" name="Oval 129">
            <a:extLst>
              <a:ext uri="{FF2B5EF4-FFF2-40B4-BE49-F238E27FC236}">
                <a16:creationId xmlns:a16="http://schemas.microsoft.com/office/drawing/2014/main" id="{61B34CD8-004C-062A-8197-C639A6EA1B9E}"/>
              </a:ext>
            </a:extLst>
          </p:cNvPr>
          <p:cNvSpPr/>
          <p:nvPr/>
        </p:nvSpPr>
        <p:spPr>
          <a:xfrm>
            <a:off x="10707522" y="245101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1" name="Oval 130">
            <a:extLst>
              <a:ext uri="{FF2B5EF4-FFF2-40B4-BE49-F238E27FC236}">
                <a16:creationId xmlns:a16="http://schemas.microsoft.com/office/drawing/2014/main" id="{957ED1BD-86BB-3030-F4F3-7234856AB0FB}"/>
              </a:ext>
            </a:extLst>
          </p:cNvPr>
          <p:cNvSpPr/>
          <p:nvPr/>
        </p:nvSpPr>
        <p:spPr>
          <a:xfrm>
            <a:off x="10094166" y="249021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2" name="Oval 131">
            <a:extLst>
              <a:ext uri="{FF2B5EF4-FFF2-40B4-BE49-F238E27FC236}">
                <a16:creationId xmlns:a16="http://schemas.microsoft.com/office/drawing/2014/main" id="{153E1B36-F880-93F4-227E-48273CB9BBF9}"/>
              </a:ext>
            </a:extLst>
          </p:cNvPr>
          <p:cNvSpPr/>
          <p:nvPr/>
        </p:nvSpPr>
        <p:spPr>
          <a:xfrm>
            <a:off x="10095232" y="236053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4" name="Oval 133">
            <a:extLst>
              <a:ext uri="{FF2B5EF4-FFF2-40B4-BE49-F238E27FC236}">
                <a16:creationId xmlns:a16="http://schemas.microsoft.com/office/drawing/2014/main" id="{832AC7EC-7A63-F4B0-E0D4-E76AAE361078}"/>
              </a:ext>
            </a:extLst>
          </p:cNvPr>
          <p:cNvSpPr/>
          <p:nvPr/>
        </p:nvSpPr>
        <p:spPr>
          <a:xfrm>
            <a:off x="10094739" y="211108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395" name="Group 394">
            <a:extLst>
              <a:ext uri="{FF2B5EF4-FFF2-40B4-BE49-F238E27FC236}">
                <a16:creationId xmlns:a16="http://schemas.microsoft.com/office/drawing/2014/main" id="{1CECB475-0381-EAAA-AFFA-B99B16D6FAEC}"/>
              </a:ext>
            </a:extLst>
          </p:cNvPr>
          <p:cNvGrpSpPr/>
          <p:nvPr/>
        </p:nvGrpSpPr>
        <p:grpSpPr>
          <a:xfrm>
            <a:off x="692399" y="1838904"/>
            <a:ext cx="4120426" cy="915183"/>
            <a:chOff x="692399" y="1838904"/>
            <a:chExt cx="4120426" cy="915183"/>
          </a:xfrm>
        </p:grpSpPr>
        <p:sp>
          <p:nvSpPr>
            <p:cNvPr id="284" name="TextBox 283">
              <a:extLst>
                <a:ext uri="{FF2B5EF4-FFF2-40B4-BE49-F238E27FC236}">
                  <a16:creationId xmlns:a16="http://schemas.microsoft.com/office/drawing/2014/main" id="{65E7BD9B-36BF-A594-A754-9303C8DC3C62}"/>
                </a:ext>
              </a:extLst>
            </p:cNvPr>
            <p:cNvSpPr txBox="1"/>
            <p:nvPr/>
          </p:nvSpPr>
          <p:spPr>
            <a:xfrm>
              <a:off x="692399" y="1838904"/>
              <a:ext cx="746391"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cxnSp>
          <p:nvCxnSpPr>
            <p:cNvPr id="163" name="Straight Arrow Connector 162">
              <a:extLst>
                <a:ext uri="{FF2B5EF4-FFF2-40B4-BE49-F238E27FC236}">
                  <a16:creationId xmlns:a16="http://schemas.microsoft.com/office/drawing/2014/main" id="{D8975398-5700-09CC-5EA5-89DFDF2DCFA6}"/>
                </a:ext>
              </a:extLst>
            </p:cNvPr>
            <p:cNvCxnSpPr>
              <a:cxnSpLocks/>
              <a:stCxn id="284" idx="3"/>
              <a:endCxn id="407" idx="2"/>
            </p:cNvCxnSpPr>
            <p:nvPr/>
          </p:nvCxnSpPr>
          <p:spPr>
            <a:xfrm>
              <a:off x="1438790" y="2023570"/>
              <a:ext cx="802981" cy="7836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6E232FDA-8482-2F86-C210-807D45149416}"/>
                </a:ext>
              </a:extLst>
            </p:cNvPr>
            <p:cNvCxnSpPr>
              <a:cxnSpLocks/>
              <a:stCxn id="284" idx="3"/>
              <a:endCxn id="408" idx="2"/>
            </p:cNvCxnSpPr>
            <p:nvPr/>
          </p:nvCxnSpPr>
          <p:spPr>
            <a:xfrm flipV="1">
              <a:off x="1438790" y="1927947"/>
              <a:ext cx="2063114" cy="9562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A4573416-7002-07D2-EC2F-D9FD0916DCCC}"/>
                </a:ext>
              </a:extLst>
            </p:cNvPr>
            <p:cNvCxnSpPr>
              <a:cxnSpLocks/>
              <a:stCxn id="284" idx="3"/>
              <a:endCxn id="421" idx="2"/>
            </p:cNvCxnSpPr>
            <p:nvPr/>
          </p:nvCxnSpPr>
          <p:spPr>
            <a:xfrm>
              <a:off x="1438790" y="2023570"/>
              <a:ext cx="2766573" cy="13309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0026D09-99DD-44C0-912F-6AAF28579795}"/>
                </a:ext>
              </a:extLst>
            </p:cNvPr>
            <p:cNvCxnSpPr>
              <a:cxnSpLocks/>
              <a:stCxn id="284" idx="3"/>
              <a:endCxn id="413" idx="2"/>
            </p:cNvCxnSpPr>
            <p:nvPr/>
          </p:nvCxnSpPr>
          <p:spPr>
            <a:xfrm>
              <a:off x="1438790" y="2023570"/>
              <a:ext cx="3374035" cy="73051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46" name="Freeform: Shape 345">
            <a:extLst>
              <a:ext uri="{FF2B5EF4-FFF2-40B4-BE49-F238E27FC236}">
                <a16:creationId xmlns:a16="http://schemas.microsoft.com/office/drawing/2014/main" id="{213369A2-B607-4170-93AB-E421BFF65B8C}"/>
              </a:ext>
            </a:extLst>
          </p:cNvPr>
          <p:cNvSpPr/>
          <p:nvPr/>
        </p:nvSpPr>
        <p:spPr>
          <a:xfrm>
            <a:off x="7623027" y="1770557"/>
            <a:ext cx="3271878" cy="898273"/>
          </a:xfrm>
          <a:custGeom>
            <a:avLst/>
            <a:gdLst>
              <a:gd name="connsiteX0" fmla="*/ 239139 w 3432256"/>
              <a:gd name="connsiteY0" fmla="*/ 683572 h 973460"/>
              <a:gd name="connsiteX1" fmla="*/ 12803 w 3432256"/>
              <a:gd name="connsiteY1" fmla="*/ 810321 h 973460"/>
              <a:gd name="connsiteX2" fmla="*/ 85230 w 3432256"/>
              <a:gd name="connsiteY2" fmla="*/ 973283 h 973460"/>
              <a:gd name="connsiteX3" fmla="*/ 556011 w 3432256"/>
              <a:gd name="connsiteY3" fmla="*/ 837481 h 973460"/>
              <a:gd name="connsiteX4" fmla="*/ 1216914 w 3432256"/>
              <a:gd name="connsiteY4" fmla="*/ 629251 h 973460"/>
              <a:gd name="connsiteX5" fmla="*/ 2076993 w 3432256"/>
              <a:gd name="connsiteY5" fmla="*/ 502503 h 973460"/>
              <a:gd name="connsiteX6" fmla="*/ 2728842 w 3432256"/>
              <a:gd name="connsiteY6" fmla="*/ 330487 h 973460"/>
              <a:gd name="connsiteX7" fmla="*/ 3371638 w 3432256"/>
              <a:gd name="connsiteY7" fmla="*/ 194685 h 973460"/>
              <a:gd name="connsiteX8" fmla="*/ 3380692 w 3432256"/>
              <a:gd name="connsiteY8" fmla="*/ 31723 h 973460"/>
              <a:gd name="connsiteX9" fmla="*/ 3154355 w 3432256"/>
              <a:gd name="connsiteY9" fmla="*/ 22669 h 973460"/>
              <a:gd name="connsiteX10" fmla="*/ 2194688 w 3432256"/>
              <a:gd name="connsiteY10" fmla="*/ 276166 h 973460"/>
              <a:gd name="connsiteX11" fmla="*/ 1551892 w 3432256"/>
              <a:gd name="connsiteY11" fmla="*/ 366701 h 973460"/>
              <a:gd name="connsiteX12" fmla="*/ 1108272 w 3432256"/>
              <a:gd name="connsiteY12" fmla="*/ 466289 h 973460"/>
              <a:gd name="connsiteX13" fmla="*/ 782347 w 3432256"/>
              <a:gd name="connsiteY13" fmla="*/ 701679 h 973460"/>
              <a:gd name="connsiteX14" fmla="*/ 501690 w 3432256"/>
              <a:gd name="connsiteY14" fmla="*/ 728840 h 973460"/>
              <a:gd name="connsiteX15" fmla="*/ 239139 w 3432256"/>
              <a:gd name="connsiteY15" fmla="*/ 683572 h 973460"/>
              <a:gd name="connsiteX0" fmla="*/ 228221 w 3421338"/>
              <a:gd name="connsiteY0" fmla="*/ 683572 h 907093"/>
              <a:gd name="connsiteX1" fmla="*/ 1885 w 3421338"/>
              <a:gd name="connsiteY1" fmla="*/ 810321 h 907093"/>
              <a:gd name="connsiteX2" fmla="*/ 144162 w 3421338"/>
              <a:gd name="connsiteY2" fmla="*/ 906608 h 907093"/>
              <a:gd name="connsiteX3" fmla="*/ 545093 w 3421338"/>
              <a:gd name="connsiteY3" fmla="*/ 837481 h 907093"/>
              <a:gd name="connsiteX4" fmla="*/ 1205996 w 3421338"/>
              <a:gd name="connsiteY4" fmla="*/ 629251 h 907093"/>
              <a:gd name="connsiteX5" fmla="*/ 2066075 w 3421338"/>
              <a:gd name="connsiteY5" fmla="*/ 502503 h 907093"/>
              <a:gd name="connsiteX6" fmla="*/ 2717924 w 3421338"/>
              <a:gd name="connsiteY6" fmla="*/ 330487 h 907093"/>
              <a:gd name="connsiteX7" fmla="*/ 3360720 w 3421338"/>
              <a:gd name="connsiteY7" fmla="*/ 194685 h 907093"/>
              <a:gd name="connsiteX8" fmla="*/ 3369774 w 3421338"/>
              <a:gd name="connsiteY8" fmla="*/ 31723 h 907093"/>
              <a:gd name="connsiteX9" fmla="*/ 3143437 w 3421338"/>
              <a:gd name="connsiteY9" fmla="*/ 22669 h 907093"/>
              <a:gd name="connsiteX10" fmla="*/ 2183770 w 3421338"/>
              <a:gd name="connsiteY10" fmla="*/ 276166 h 907093"/>
              <a:gd name="connsiteX11" fmla="*/ 1540974 w 3421338"/>
              <a:gd name="connsiteY11" fmla="*/ 366701 h 907093"/>
              <a:gd name="connsiteX12" fmla="*/ 1097354 w 3421338"/>
              <a:gd name="connsiteY12" fmla="*/ 466289 h 907093"/>
              <a:gd name="connsiteX13" fmla="*/ 771429 w 3421338"/>
              <a:gd name="connsiteY13" fmla="*/ 701679 h 907093"/>
              <a:gd name="connsiteX14" fmla="*/ 490772 w 3421338"/>
              <a:gd name="connsiteY14" fmla="*/ 728840 h 907093"/>
              <a:gd name="connsiteX15" fmla="*/ 228221 w 3421338"/>
              <a:gd name="connsiteY15" fmla="*/ 683572 h 907093"/>
              <a:gd name="connsiteX0" fmla="*/ 164945 w 3358062"/>
              <a:gd name="connsiteY0" fmla="*/ 683572 h 907195"/>
              <a:gd name="connsiteX1" fmla="*/ 5284 w 3358062"/>
              <a:gd name="connsiteY1" fmla="*/ 807146 h 907195"/>
              <a:gd name="connsiteX2" fmla="*/ 80886 w 3358062"/>
              <a:gd name="connsiteY2" fmla="*/ 906608 h 907195"/>
              <a:gd name="connsiteX3" fmla="*/ 481817 w 3358062"/>
              <a:gd name="connsiteY3" fmla="*/ 837481 h 907195"/>
              <a:gd name="connsiteX4" fmla="*/ 1142720 w 3358062"/>
              <a:gd name="connsiteY4" fmla="*/ 629251 h 907195"/>
              <a:gd name="connsiteX5" fmla="*/ 2002799 w 3358062"/>
              <a:gd name="connsiteY5" fmla="*/ 502503 h 907195"/>
              <a:gd name="connsiteX6" fmla="*/ 2654648 w 3358062"/>
              <a:gd name="connsiteY6" fmla="*/ 330487 h 907195"/>
              <a:gd name="connsiteX7" fmla="*/ 3297444 w 3358062"/>
              <a:gd name="connsiteY7" fmla="*/ 194685 h 907195"/>
              <a:gd name="connsiteX8" fmla="*/ 3306498 w 3358062"/>
              <a:gd name="connsiteY8" fmla="*/ 31723 h 907195"/>
              <a:gd name="connsiteX9" fmla="*/ 3080161 w 3358062"/>
              <a:gd name="connsiteY9" fmla="*/ 22669 h 907195"/>
              <a:gd name="connsiteX10" fmla="*/ 2120494 w 3358062"/>
              <a:gd name="connsiteY10" fmla="*/ 276166 h 907195"/>
              <a:gd name="connsiteX11" fmla="*/ 1477698 w 3358062"/>
              <a:gd name="connsiteY11" fmla="*/ 366701 h 907195"/>
              <a:gd name="connsiteX12" fmla="*/ 1034078 w 3358062"/>
              <a:gd name="connsiteY12" fmla="*/ 466289 h 907195"/>
              <a:gd name="connsiteX13" fmla="*/ 708153 w 3358062"/>
              <a:gd name="connsiteY13" fmla="*/ 701679 h 907195"/>
              <a:gd name="connsiteX14" fmla="*/ 427496 w 3358062"/>
              <a:gd name="connsiteY14" fmla="*/ 728840 h 907195"/>
              <a:gd name="connsiteX15" fmla="*/ 164945 w 3358062"/>
              <a:gd name="connsiteY15" fmla="*/ 683572 h 907195"/>
              <a:gd name="connsiteX0" fmla="*/ 164945 w 3358062"/>
              <a:gd name="connsiteY0" fmla="*/ 683572 h 907195"/>
              <a:gd name="connsiteX1" fmla="*/ 5284 w 3358062"/>
              <a:gd name="connsiteY1" fmla="*/ 807146 h 907195"/>
              <a:gd name="connsiteX2" fmla="*/ 80886 w 3358062"/>
              <a:gd name="connsiteY2" fmla="*/ 906608 h 907195"/>
              <a:gd name="connsiteX3" fmla="*/ 481817 w 3358062"/>
              <a:gd name="connsiteY3" fmla="*/ 837481 h 907195"/>
              <a:gd name="connsiteX4" fmla="*/ 1142720 w 3358062"/>
              <a:gd name="connsiteY4" fmla="*/ 629251 h 907195"/>
              <a:gd name="connsiteX5" fmla="*/ 2002799 w 3358062"/>
              <a:gd name="connsiteY5" fmla="*/ 502503 h 907195"/>
              <a:gd name="connsiteX6" fmla="*/ 2654648 w 3358062"/>
              <a:gd name="connsiteY6" fmla="*/ 330487 h 907195"/>
              <a:gd name="connsiteX7" fmla="*/ 3297444 w 3358062"/>
              <a:gd name="connsiteY7" fmla="*/ 194685 h 907195"/>
              <a:gd name="connsiteX8" fmla="*/ 3306498 w 3358062"/>
              <a:gd name="connsiteY8" fmla="*/ 31723 h 907195"/>
              <a:gd name="connsiteX9" fmla="*/ 3080161 w 3358062"/>
              <a:gd name="connsiteY9" fmla="*/ 22669 h 907195"/>
              <a:gd name="connsiteX10" fmla="*/ 2120494 w 3358062"/>
              <a:gd name="connsiteY10" fmla="*/ 276166 h 907195"/>
              <a:gd name="connsiteX11" fmla="*/ 1477698 w 3358062"/>
              <a:gd name="connsiteY11" fmla="*/ 366701 h 907195"/>
              <a:gd name="connsiteX12" fmla="*/ 1034078 w 3358062"/>
              <a:gd name="connsiteY12" fmla="*/ 466289 h 907195"/>
              <a:gd name="connsiteX13" fmla="*/ 708153 w 3358062"/>
              <a:gd name="connsiteY13" fmla="*/ 701679 h 907195"/>
              <a:gd name="connsiteX14" fmla="*/ 440196 w 3358062"/>
              <a:gd name="connsiteY14" fmla="*/ 795515 h 907195"/>
              <a:gd name="connsiteX15" fmla="*/ 164945 w 3358062"/>
              <a:gd name="connsiteY15" fmla="*/ 683572 h 907195"/>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2002799 w 3358062"/>
              <a:gd name="connsiteY5" fmla="*/ 502503 h 907124"/>
              <a:gd name="connsiteX6" fmla="*/ 2654648 w 3358062"/>
              <a:gd name="connsiteY6" fmla="*/ 330487 h 907124"/>
              <a:gd name="connsiteX7" fmla="*/ 3297444 w 3358062"/>
              <a:gd name="connsiteY7" fmla="*/ 194685 h 907124"/>
              <a:gd name="connsiteX8" fmla="*/ 3306498 w 3358062"/>
              <a:gd name="connsiteY8" fmla="*/ 31723 h 907124"/>
              <a:gd name="connsiteX9" fmla="*/ 3080161 w 3358062"/>
              <a:gd name="connsiteY9" fmla="*/ 22669 h 907124"/>
              <a:gd name="connsiteX10" fmla="*/ 2120494 w 3358062"/>
              <a:gd name="connsiteY10" fmla="*/ 276166 h 907124"/>
              <a:gd name="connsiteX11" fmla="*/ 1477698 w 3358062"/>
              <a:gd name="connsiteY11" fmla="*/ 366701 h 907124"/>
              <a:gd name="connsiteX12" fmla="*/ 1034078 w 3358062"/>
              <a:gd name="connsiteY12" fmla="*/ 466289 h 907124"/>
              <a:gd name="connsiteX13" fmla="*/ 708153 w 3358062"/>
              <a:gd name="connsiteY13" fmla="*/ 701679 h 907124"/>
              <a:gd name="connsiteX14" fmla="*/ 440196 w 3358062"/>
              <a:gd name="connsiteY14" fmla="*/ 795515 h 907124"/>
              <a:gd name="connsiteX15" fmla="*/ 164945 w 3358062"/>
              <a:gd name="connsiteY15" fmla="*/ 683572 h 907124"/>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1177883 w 3358062"/>
              <a:gd name="connsiteY5" fmla="*/ 613193 h 907124"/>
              <a:gd name="connsiteX6" fmla="*/ 2002799 w 3358062"/>
              <a:gd name="connsiteY6" fmla="*/ 502503 h 907124"/>
              <a:gd name="connsiteX7" fmla="*/ 2654648 w 3358062"/>
              <a:gd name="connsiteY7" fmla="*/ 330487 h 907124"/>
              <a:gd name="connsiteX8" fmla="*/ 3297444 w 3358062"/>
              <a:gd name="connsiteY8" fmla="*/ 194685 h 907124"/>
              <a:gd name="connsiteX9" fmla="*/ 3306498 w 3358062"/>
              <a:gd name="connsiteY9" fmla="*/ 31723 h 907124"/>
              <a:gd name="connsiteX10" fmla="*/ 3080161 w 3358062"/>
              <a:gd name="connsiteY10" fmla="*/ 22669 h 907124"/>
              <a:gd name="connsiteX11" fmla="*/ 2120494 w 3358062"/>
              <a:gd name="connsiteY11" fmla="*/ 276166 h 907124"/>
              <a:gd name="connsiteX12" fmla="*/ 1477698 w 3358062"/>
              <a:gd name="connsiteY12" fmla="*/ 366701 h 907124"/>
              <a:gd name="connsiteX13" fmla="*/ 1034078 w 3358062"/>
              <a:gd name="connsiteY13" fmla="*/ 466289 h 907124"/>
              <a:gd name="connsiteX14" fmla="*/ 708153 w 3358062"/>
              <a:gd name="connsiteY14" fmla="*/ 701679 h 907124"/>
              <a:gd name="connsiteX15" fmla="*/ 440196 w 3358062"/>
              <a:gd name="connsiteY15" fmla="*/ 795515 h 907124"/>
              <a:gd name="connsiteX16" fmla="*/ 164945 w 3358062"/>
              <a:gd name="connsiteY16" fmla="*/ 683572 h 907124"/>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1177883 w 3358062"/>
              <a:gd name="connsiteY5" fmla="*/ 613193 h 907124"/>
              <a:gd name="connsiteX6" fmla="*/ 1866274 w 3358062"/>
              <a:gd name="connsiteY6" fmla="*/ 496153 h 907124"/>
              <a:gd name="connsiteX7" fmla="*/ 2654648 w 3358062"/>
              <a:gd name="connsiteY7" fmla="*/ 330487 h 907124"/>
              <a:gd name="connsiteX8" fmla="*/ 3297444 w 3358062"/>
              <a:gd name="connsiteY8" fmla="*/ 194685 h 907124"/>
              <a:gd name="connsiteX9" fmla="*/ 3306498 w 3358062"/>
              <a:gd name="connsiteY9" fmla="*/ 31723 h 907124"/>
              <a:gd name="connsiteX10" fmla="*/ 3080161 w 3358062"/>
              <a:gd name="connsiteY10" fmla="*/ 22669 h 907124"/>
              <a:gd name="connsiteX11" fmla="*/ 2120494 w 3358062"/>
              <a:gd name="connsiteY11" fmla="*/ 276166 h 907124"/>
              <a:gd name="connsiteX12" fmla="*/ 1477698 w 3358062"/>
              <a:gd name="connsiteY12" fmla="*/ 366701 h 907124"/>
              <a:gd name="connsiteX13" fmla="*/ 1034078 w 3358062"/>
              <a:gd name="connsiteY13" fmla="*/ 466289 h 907124"/>
              <a:gd name="connsiteX14" fmla="*/ 708153 w 3358062"/>
              <a:gd name="connsiteY14" fmla="*/ 701679 h 907124"/>
              <a:gd name="connsiteX15" fmla="*/ 440196 w 3358062"/>
              <a:gd name="connsiteY15" fmla="*/ 795515 h 907124"/>
              <a:gd name="connsiteX16" fmla="*/ 164945 w 3358062"/>
              <a:gd name="connsiteY16" fmla="*/ 683572 h 907124"/>
              <a:gd name="connsiteX0" fmla="*/ 164945 w 3365314"/>
              <a:gd name="connsiteY0" fmla="*/ 683572 h 907124"/>
              <a:gd name="connsiteX1" fmla="*/ 5284 w 3365314"/>
              <a:gd name="connsiteY1" fmla="*/ 807146 h 907124"/>
              <a:gd name="connsiteX2" fmla="*/ 80886 w 3365314"/>
              <a:gd name="connsiteY2" fmla="*/ 906608 h 907124"/>
              <a:gd name="connsiteX3" fmla="*/ 481817 w 3365314"/>
              <a:gd name="connsiteY3" fmla="*/ 837481 h 907124"/>
              <a:gd name="connsiteX4" fmla="*/ 920470 w 3365314"/>
              <a:gd name="connsiteY4" fmla="*/ 657826 h 907124"/>
              <a:gd name="connsiteX5" fmla="*/ 1177883 w 3365314"/>
              <a:gd name="connsiteY5" fmla="*/ 613193 h 907124"/>
              <a:gd name="connsiteX6" fmla="*/ 1866274 w 3365314"/>
              <a:gd name="connsiteY6" fmla="*/ 496153 h 907124"/>
              <a:gd name="connsiteX7" fmla="*/ 2553048 w 3365314"/>
              <a:gd name="connsiteY7" fmla="*/ 330487 h 907124"/>
              <a:gd name="connsiteX8" fmla="*/ 3297444 w 3365314"/>
              <a:gd name="connsiteY8" fmla="*/ 194685 h 907124"/>
              <a:gd name="connsiteX9" fmla="*/ 3306498 w 3365314"/>
              <a:gd name="connsiteY9" fmla="*/ 31723 h 907124"/>
              <a:gd name="connsiteX10" fmla="*/ 3080161 w 3365314"/>
              <a:gd name="connsiteY10" fmla="*/ 22669 h 907124"/>
              <a:gd name="connsiteX11" fmla="*/ 2120494 w 3365314"/>
              <a:gd name="connsiteY11" fmla="*/ 276166 h 907124"/>
              <a:gd name="connsiteX12" fmla="*/ 1477698 w 3365314"/>
              <a:gd name="connsiteY12" fmla="*/ 366701 h 907124"/>
              <a:gd name="connsiteX13" fmla="*/ 1034078 w 3365314"/>
              <a:gd name="connsiteY13" fmla="*/ 466289 h 907124"/>
              <a:gd name="connsiteX14" fmla="*/ 708153 w 3365314"/>
              <a:gd name="connsiteY14" fmla="*/ 701679 h 907124"/>
              <a:gd name="connsiteX15" fmla="*/ 440196 w 3365314"/>
              <a:gd name="connsiteY15" fmla="*/ 795515 h 907124"/>
              <a:gd name="connsiteX16" fmla="*/ 164945 w 3365314"/>
              <a:gd name="connsiteY16" fmla="*/ 683572 h 907124"/>
              <a:gd name="connsiteX0" fmla="*/ 164945 w 3312937"/>
              <a:gd name="connsiteY0" fmla="*/ 682974 h 906526"/>
              <a:gd name="connsiteX1" fmla="*/ 5284 w 3312937"/>
              <a:gd name="connsiteY1" fmla="*/ 806548 h 906526"/>
              <a:gd name="connsiteX2" fmla="*/ 80886 w 3312937"/>
              <a:gd name="connsiteY2" fmla="*/ 906010 h 906526"/>
              <a:gd name="connsiteX3" fmla="*/ 481817 w 3312937"/>
              <a:gd name="connsiteY3" fmla="*/ 836883 h 906526"/>
              <a:gd name="connsiteX4" fmla="*/ 920470 w 3312937"/>
              <a:gd name="connsiteY4" fmla="*/ 657228 h 906526"/>
              <a:gd name="connsiteX5" fmla="*/ 1177883 w 3312937"/>
              <a:gd name="connsiteY5" fmla="*/ 612595 h 906526"/>
              <a:gd name="connsiteX6" fmla="*/ 1866274 w 3312937"/>
              <a:gd name="connsiteY6" fmla="*/ 495555 h 906526"/>
              <a:gd name="connsiteX7" fmla="*/ 2553048 w 3312937"/>
              <a:gd name="connsiteY7" fmla="*/ 329889 h 906526"/>
              <a:gd name="connsiteX8" fmla="*/ 3186319 w 3312937"/>
              <a:gd name="connsiteY8" fmla="*/ 181387 h 906526"/>
              <a:gd name="connsiteX9" fmla="*/ 3306498 w 3312937"/>
              <a:gd name="connsiteY9" fmla="*/ 31125 h 906526"/>
              <a:gd name="connsiteX10" fmla="*/ 3080161 w 3312937"/>
              <a:gd name="connsiteY10" fmla="*/ 22071 h 906526"/>
              <a:gd name="connsiteX11" fmla="*/ 2120494 w 3312937"/>
              <a:gd name="connsiteY11" fmla="*/ 275568 h 906526"/>
              <a:gd name="connsiteX12" fmla="*/ 1477698 w 3312937"/>
              <a:gd name="connsiteY12" fmla="*/ 366103 h 906526"/>
              <a:gd name="connsiteX13" fmla="*/ 1034078 w 3312937"/>
              <a:gd name="connsiteY13" fmla="*/ 465691 h 906526"/>
              <a:gd name="connsiteX14" fmla="*/ 708153 w 3312937"/>
              <a:gd name="connsiteY14" fmla="*/ 701081 h 906526"/>
              <a:gd name="connsiteX15" fmla="*/ 440196 w 3312937"/>
              <a:gd name="connsiteY15" fmla="*/ 794917 h 906526"/>
              <a:gd name="connsiteX16" fmla="*/ 164945 w 3312937"/>
              <a:gd name="connsiteY16" fmla="*/ 682974 h 906526"/>
              <a:gd name="connsiteX0" fmla="*/ 164945 w 3262704"/>
              <a:gd name="connsiteY0" fmla="*/ 671884 h 895436"/>
              <a:gd name="connsiteX1" fmla="*/ 5284 w 3262704"/>
              <a:gd name="connsiteY1" fmla="*/ 795458 h 895436"/>
              <a:gd name="connsiteX2" fmla="*/ 80886 w 3262704"/>
              <a:gd name="connsiteY2" fmla="*/ 894920 h 895436"/>
              <a:gd name="connsiteX3" fmla="*/ 481817 w 3262704"/>
              <a:gd name="connsiteY3" fmla="*/ 825793 h 895436"/>
              <a:gd name="connsiteX4" fmla="*/ 920470 w 3262704"/>
              <a:gd name="connsiteY4" fmla="*/ 646138 h 895436"/>
              <a:gd name="connsiteX5" fmla="*/ 1177883 w 3262704"/>
              <a:gd name="connsiteY5" fmla="*/ 601505 h 895436"/>
              <a:gd name="connsiteX6" fmla="*/ 1866274 w 3262704"/>
              <a:gd name="connsiteY6" fmla="*/ 484465 h 895436"/>
              <a:gd name="connsiteX7" fmla="*/ 2553048 w 3262704"/>
              <a:gd name="connsiteY7" fmla="*/ 318799 h 895436"/>
              <a:gd name="connsiteX8" fmla="*/ 3186319 w 3262704"/>
              <a:gd name="connsiteY8" fmla="*/ 170297 h 895436"/>
              <a:gd name="connsiteX9" fmla="*/ 3239823 w 3262704"/>
              <a:gd name="connsiteY9" fmla="*/ 58135 h 895436"/>
              <a:gd name="connsiteX10" fmla="*/ 3080161 w 3262704"/>
              <a:gd name="connsiteY10" fmla="*/ 10981 h 895436"/>
              <a:gd name="connsiteX11" fmla="*/ 2120494 w 3262704"/>
              <a:gd name="connsiteY11" fmla="*/ 264478 h 895436"/>
              <a:gd name="connsiteX12" fmla="*/ 1477698 w 3262704"/>
              <a:gd name="connsiteY12" fmla="*/ 355013 h 895436"/>
              <a:gd name="connsiteX13" fmla="*/ 1034078 w 3262704"/>
              <a:gd name="connsiteY13" fmla="*/ 454601 h 895436"/>
              <a:gd name="connsiteX14" fmla="*/ 708153 w 3262704"/>
              <a:gd name="connsiteY14" fmla="*/ 689991 h 895436"/>
              <a:gd name="connsiteX15" fmla="*/ 440196 w 3262704"/>
              <a:gd name="connsiteY15" fmla="*/ 783827 h 895436"/>
              <a:gd name="connsiteX16" fmla="*/ 164945 w 3262704"/>
              <a:gd name="connsiteY16" fmla="*/ 671884 h 895436"/>
              <a:gd name="connsiteX0" fmla="*/ 164945 w 3274864"/>
              <a:gd name="connsiteY0" fmla="*/ 674721 h 898273"/>
              <a:gd name="connsiteX1" fmla="*/ 5284 w 3274864"/>
              <a:gd name="connsiteY1" fmla="*/ 798295 h 898273"/>
              <a:gd name="connsiteX2" fmla="*/ 80886 w 3274864"/>
              <a:gd name="connsiteY2" fmla="*/ 897757 h 898273"/>
              <a:gd name="connsiteX3" fmla="*/ 481817 w 3274864"/>
              <a:gd name="connsiteY3" fmla="*/ 828630 h 898273"/>
              <a:gd name="connsiteX4" fmla="*/ 920470 w 3274864"/>
              <a:gd name="connsiteY4" fmla="*/ 648975 h 898273"/>
              <a:gd name="connsiteX5" fmla="*/ 1177883 w 3274864"/>
              <a:gd name="connsiteY5" fmla="*/ 604342 h 898273"/>
              <a:gd name="connsiteX6" fmla="*/ 1866274 w 3274864"/>
              <a:gd name="connsiteY6" fmla="*/ 487302 h 898273"/>
              <a:gd name="connsiteX7" fmla="*/ 2553048 w 3274864"/>
              <a:gd name="connsiteY7" fmla="*/ 321636 h 898273"/>
              <a:gd name="connsiteX8" fmla="*/ 3186319 w 3274864"/>
              <a:gd name="connsiteY8" fmla="*/ 173134 h 898273"/>
              <a:gd name="connsiteX9" fmla="*/ 3258873 w 3274864"/>
              <a:gd name="connsiteY9" fmla="*/ 48272 h 898273"/>
              <a:gd name="connsiteX10" fmla="*/ 3080161 w 3274864"/>
              <a:gd name="connsiteY10" fmla="*/ 13818 h 898273"/>
              <a:gd name="connsiteX11" fmla="*/ 2120494 w 3274864"/>
              <a:gd name="connsiteY11" fmla="*/ 267315 h 898273"/>
              <a:gd name="connsiteX12" fmla="*/ 1477698 w 3274864"/>
              <a:gd name="connsiteY12" fmla="*/ 357850 h 898273"/>
              <a:gd name="connsiteX13" fmla="*/ 1034078 w 3274864"/>
              <a:gd name="connsiteY13" fmla="*/ 457438 h 898273"/>
              <a:gd name="connsiteX14" fmla="*/ 708153 w 3274864"/>
              <a:gd name="connsiteY14" fmla="*/ 692828 h 898273"/>
              <a:gd name="connsiteX15" fmla="*/ 440196 w 3274864"/>
              <a:gd name="connsiteY15" fmla="*/ 786664 h 898273"/>
              <a:gd name="connsiteX16" fmla="*/ 164945 w 3274864"/>
              <a:gd name="connsiteY16" fmla="*/ 674721 h 898273"/>
              <a:gd name="connsiteX0" fmla="*/ 117509 w 3271878"/>
              <a:gd name="connsiteY0" fmla="*/ 712821 h 898273"/>
              <a:gd name="connsiteX1" fmla="*/ 2298 w 3271878"/>
              <a:gd name="connsiteY1" fmla="*/ 798295 h 898273"/>
              <a:gd name="connsiteX2" fmla="*/ 77900 w 3271878"/>
              <a:gd name="connsiteY2" fmla="*/ 897757 h 898273"/>
              <a:gd name="connsiteX3" fmla="*/ 478831 w 3271878"/>
              <a:gd name="connsiteY3" fmla="*/ 828630 h 898273"/>
              <a:gd name="connsiteX4" fmla="*/ 917484 w 3271878"/>
              <a:gd name="connsiteY4" fmla="*/ 648975 h 898273"/>
              <a:gd name="connsiteX5" fmla="*/ 1174897 w 3271878"/>
              <a:gd name="connsiteY5" fmla="*/ 604342 h 898273"/>
              <a:gd name="connsiteX6" fmla="*/ 1863288 w 3271878"/>
              <a:gd name="connsiteY6" fmla="*/ 487302 h 898273"/>
              <a:gd name="connsiteX7" fmla="*/ 2550062 w 3271878"/>
              <a:gd name="connsiteY7" fmla="*/ 321636 h 898273"/>
              <a:gd name="connsiteX8" fmla="*/ 3183333 w 3271878"/>
              <a:gd name="connsiteY8" fmla="*/ 173134 h 898273"/>
              <a:gd name="connsiteX9" fmla="*/ 3255887 w 3271878"/>
              <a:gd name="connsiteY9" fmla="*/ 48272 h 898273"/>
              <a:gd name="connsiteX10" fmla="*/ 3077175 w 3271878"/>
              <a:gd name="connsiteY10" fmla="*/ 13818 h 898273"/>
              <a:gd name="connsiteX11" fmla="*/ 2117508 w 3271878"/>
              <a:gd name="connsiteY11" fmla="*/ 267315 h 898273"/>
              <a:gd name="connsiteX12" fmla="*/ 1474712 w 3271878"/>
              <a:gd name="connsiteY12" fmla="*/ 357850 h 898273"/>
              <a:gd name="connsiteX13" fmla="*/ 1031092 w 3271878"/>
              <a:gd name="connsiteY13" fmla="*/ 457438 h 898273"/>
              <a:gd name="connsiteX14" fmla="*/ 705167 w 3271878"/>
              <a:gd name="connsiteY14" fmla="*/ 692828 h 898273"/>
              <a:gd name="connsiteX15" fmla="*/ 437210 w 3271878"/>
              <a:gd name="connsiteY15" fmla="*/ 786664 h 898273"/>
              <a:gd name="connsiteX16" fmla="*/ 117509 w 3271878"/>
              <a:gd name="connsiteY16" fmla="*/ 712821 h 89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1878" h="898273">
                <a:moveTo>
                  <a:pt x="117509" y="712821"/>
                </a:moveTo>
                <a:cubicBezTo>
                  <a:pt x="45024" y="714759"/>
                  <a:pt x="8899" y="767472"/>
                  <a:pt x="2298" y="798295"/>
                </a:cubicBezTo>
                <a:cubicBezTo>
                  <a:pt x="-4303" y="829118"/>
                  <a:pt x="-1522" y="892701"/>
                  <a:pt x="77900" y="897757"/>
                </a:cubicBezTo>
                <a:cubicBezTo>
                  <a:pt x="157322" y="902813"/>
                  <a:pt x="338900" y="870094"/>
                  <a:pt x="478831" y="828630"/>
                </a:cubicBezTo>
                <a:cubicBezTo>
                  <a:pt x="618762" y="787166"/>
                  <a:pt x="801473" y="686356"/>
                  <a:pt x="917484" y="648975"/>
                </a:cubicBezTo>
                <a:cubicBezTo>
                  <a:pt x="1033495" y="611594"/>
                  <a:pt x="994509" y="630229"/>
                  <a:pt x="1174897" y="604342"/>
                </a:cubicBezTo>
                <a:cubicBezTo>
                  <a:pt x="1355285" y="578455"/>
                  <a:pt x="1634094" y="534420"/>
                  <a:pt x="1863288" y="487302"/>
                </a:cubicBezTo>
                <a:cubicBezTo>
                  <a:pt x="2092482" y="440184"/>
                  <a:pt x="2330055" y="373997"/>
                  <a:pt x="2550062" y="321636"/>
                </a:cubicBezTo>
                <a:cubicBezTo>
                  <a:pt x="2770069" y="269275"/>
                  <a:pt x="3065696" y="218695"/>
                  <a:pt x="3183333" y="173134"/>
                </a:cubicBezTo>
                <a:cubicBezTo>
                  <a:pt x="3300971" y="127573"/>
                  <a:pt x="3273580" y="74825"/>
                  <a:pt x="3255887" y="48272"/>
                </a:cubicBezTo>
                <a:cubicBezTo>
                  <a:pt x="3238194" y="21719"/>
                  <a:pt x="3266905" y="-22689"/>
                  <a:pt x="3077175" y="13818"/>
                </a:cubicBezTo>
                <a:cubicBezTo>
                  <a:pt x="2887445" y="50325"/>
                  <a:pt x="2384585" y="209976"/>
                  <a:pt x="2117508" y="267315"/>
                </a:cubicBezTo>
                <a:cubicBezTo>
                  <a:pt x="1850431" y="324654"/>
                  <a:pt x="1655781" y="326163"/>
                  <a:pt x="1474712" y="357850"/>
                </a:cubicBezTo>
                <a:cubicBezTo>
                  <a:pt x="1293643" y="389537"/>
                  <a:pt x="1159349" y="401608"/>
                  <a:pt x="1031092" y="457438"/>
                </a:cubicBezTo>
                <a:cubicBezTo>
                  <a:pt x="902835" y="513268"/>
                  <a:pt x="806264" y="649069"/>
                  <a:pt x="705167" y="692828"/>
                </a:cubicBezTo>
                <a:cubicBezTo>
                  <a:pt x="604070" y="736587"/>
                  <a:pt x="535153" y="783332"/>
                  <a:pt x="437210" y="786664"/>
                </a:cubicBezTo>
                <a:cubicBezTo>
                  <a:pt x="339267" y="789996"/>
                  <a:pt x="189994" y="710883"/>
                  <a:pt x="117509" y="712821"/>
                </a:cubicBezTo>
                <a:close/>
              </a:path>
            </a:pathLst>
          </a:custGeom>
          <a:noFill/>
          <a:ln w="28575">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Freeform: Shape 346">
            <a:extLst>
              <a:ext uri="{FF2B5EF4-FFF2-40B4-BE49-F238E27FC236}">
                <a16:creationId xmlns:a16="http://schemas.microsoft.com/office/drawing/2014/main" id="{7282DFAC-88FE-B912-8FD3-1C11607619BD}"/>
              </a:ext>
            </a:extLst>
          </p:cNvPr>
          <p:cNvSpPr/>
          <p:nvPr/>
        </p:nvSpPr>
        <p:spPr>
          <a:xfrm>
            <a:off x="8094738" y="2621894"/>
            <a:ext cx="2186457" cy="332784"/>
          </a:xfrm>
          <a:custGeom>
            <a:avLst/>
            <a:gdLst>
              <a:gd name="connsiteX0" fmla="*/ 7717 w 2292095"/>
              <a:gd name="connsiteY0" fmla="*/ 115362 h 370199"/>
              <a:gd name="connsiteX1" fmla="*/ 98251 w 2292095"/>
              <a:gd name="connsiteY1" fmla="*/ 233057 h 370199"/>
              <a:gd name="connsiteX2" fmla="*/ 741048 w 2292095"/>
              <a:gd name="connsiteY2" fmla="*/ 278325 h 370199"/>
              <a:gd name="connsiteX3" fmla="*/ 1401950 w 2292095"/>
              <a:gd name="connsiteY3" fmla="*/ 323592 h 370199"/>
              <a:gd name="connsiteX4" fmla="*/ 2135281 w 2292095"/>
              <a:gd name="connsiteY4" fmla="*/ 368859 h 370199"/>
              <a:gd name="connsiteX5" fmla="*/ 2289190 w 2292095"/>
              <a:gd name="connsiteY5" fmla="*/ 269271 h 370199"/>
              <a:gd name="connsiteX6" fmla="*/ 2162442 w 2292095"/>
              <a:gd name="connsiteY6" fmla="*/ 133469 h 370199"/>
              <a:gd name="connsiteX7" fmla="*/ 1401950 w 2292095"/>
              <a:gd name="connsiteY7" fmla="*/ 61041 h 370199"/>
              <a:gd name="connsiteX8" fmla="*/ 677673 w 2292095"/>
              <a:gd name="connsiteY8" fmla="*/ 24827 h 370199"/>
              <a:gd name="connsiteX9" fmla="*/ 152572 w 2292095"/>
              <a:gd name="connsiteY9" fmla="*/ 6721 h 370199"/>
              <a:gd name="connsiteX10" fmla="*/ 7717 w 2292095"/>
              <a:gd name="connsiteY10" fmla="*/ 115362 h 370199"/>
              <a:gd name="connsiteX0" fmla="*/ 19253 w 2268706"/>
              <a:gd name="connsiteY0" fmla="*/ 103320 h 367682"/>
              <a:gd name="connsiteX1" fmla="*/ 74862 w 2268706"/>
              <a:gd name="connsiteY1" fmla="*/ 230540 h 367682"/>
              <a:gd name="connsiteX2" fmla="*/ 717659 w 2268706"/>
              <a:gd name="connsiteY2" fmla="*/ 275808 h 367682"/>
              <a:gd name="connsiteX3" fmla="*/ 1378561 w 2268706"/>
              <a:gd name="connsiteY3" fmla="*/ 321075 h 367682"/>
              <a:gd name="connsiteX4" fmla="*/ 2111892 w 2268706"/>
              <a:gd name="connsiteY4" fmla="*/ 366342 h 367682"/>
              <a:gd name="connsiteX5" fmla="*/ 2265801 w 2268706"/>
              <a:gd name="connsiteY5" fmla="*/ 266754 h 367682"/>
              <a:gd name="connsiteX6" fmla="*/ 2139053 w 2268706"/>
              <a:gd name="connsiteY6" fmla="*/ 130952 h 367682"/>
              <a:gd name="connsiteX7" fmla="*/ 1378561 w 2268706"/>
              <a:gd name="connsiteY7" fmla="*/ 58524 h 367682"/>
              <a:gd name="connsiteX8" fmla="*/ 654284 w 2268706"/>
              <a:gd name="connsiteY8" fmla="*/ 22310 h 367682"/>
              <a:gd name="connsiteX9" fmla="*/ 129183 w 2268706"/>
              <a:gd name="connsiteY9" fmla="*/ 4204 h 367682"/>
              <a:gd name="connsiteX10" fmla="*/ 19253 w 2268706"/>
              <a:gd name="connsiteY10" fmla="*/ 103320 h 367682"/>
              <a:gd name="connsiteX0" fmla="*/ 5992 w 2255445"/>
              <a:gd name="connsiteY0" fmla="*/ 103320 h 367682"/>
              <a:gd name="connsiteX1" fmla="*/ 90176 w 2255445"/>
              <a:gd name="connsiteY1" fmla="*/ 208315 h 367682"/>
              <a:gd name="connsiteX2" fmla="*/ 704398 w 2255445"/>
              <a:gd name="connsiteY2" fmla="*/ 275808 h 367682"/>
              <a:gd name="connsiteX3" fmla="*/ 1365300 w 2255445"/>
              <a:gd name="connsiteY3" fmla="*/ 321075 h 367682"/>
              <a:gd name="connsiteX4" fmla="*/ 2098631 w 2255445"/>
              <a:gd name="connsiteY4" fmla="*/ 366342 h 367682"/>
              <a:gd name="connsiteX5" fmla="*/ 2252540 w 2255445"/>
              <a:gd name="connsiteY5" fmla="*/ 266754 h 367682"/>
              <a:gd name="connsiteX6" fmla="*/ 2125792 w 2255445"/>
              <a:gd name="connsiteY6" fmla="*/ 130952 h 367682"/>
              <a:gd name="connsiteX7" fmla="*/ 1365300 w 2255445"/>
              <a:gd name="connsiteY7" fmla="*/ 58524 h 367682"/>
              <a:gd name="connsiteX8" fmla="*/ 641023 w 2255445"/>
              <a:gd name="connsiteY8" fmla="*/ 22310 h 367682"/>
              <a:gd name="connsiteX9" fmla="*/ 115922 w 2255445"/>
              <a:gd name="connsiteY9" fmla="*/ 4204 h 367682"/>
              <a:gd name="connsiteX10" fmla="*/ 5992 w 2255445"/>
              <a:gd name="connsiteY10" fmla="*/ 103320 h 367682"/>
              <a:gd name="connsiteX0" fmla="*/ 5992 w 2255445"/>
              <a:gd name="connsiteY0" fmla="*/ 84629 h 348991"/>
              <a:gd name="connsiteX1" fmla="*/ 90176 w 2255445"/>
              <a:gd name="connsiteY1" fmla="*/ 189624 h 348991"/>
              <a:gd name="connsiteX2" fmla="*/ 704398 w 2255445"/>
              <a:gd name="connsiteY2" fmla="*/ 257117 h 348991"/>
              <a:gd name="connsiteX3" fmla="*/ 1365300 w 2255445"/>
              <a:gd name="connsiteY3" fmla="*/ 302384 h 348991"/>
              <a:gd name="connsiteX4" fmla="*/ 2098631 w 2255445"/>
              <a:gd name="connsiteY4" fmla="*/ 347651 h 348991"/>
              <a:gd name="connsiteX5" fmla="*/ 2252540 w 2255445"/>
              <a:gd name="connsiteY5" fmla="*/ 248063 h 348991"/>
              <a:gd name="connsiteX6" fmla="*/ 2125792 w 2255445"/>
              <a:gd name="connsiteY6" fmla="*/ 112261 h 348991"/>
              <a:gd name="connsiteX7" fmla="*/ 1365300 w 2255445"/>
              <a:gd name="connsiteY7" fmla="*/ 39833 h 348991"/>
              <a:gd name="connsiteX8" fmla="*/ 641023 w 2255445"/>
              <a:gd name="connsiteY8" fmla="*/ 3619 h 348991"/>
              <a:gd name="connsiteX9" fmla="*/ 115922 w 2255445"/>
              <a:gd name="connsiteY9" fmla="*/ 17263 h 348991"/>
              <a:gd name="connsiteX10" fmla="*/ 5992 w 2255445"/>
              <a:gd name="connsiteY10" fmla="*/ 84629 h 348991"/>
              <a:gd name="connsiteX0" fmla="*/ 6694 w 2256147"/>
              <a:gd name="connsiteY0" fmla="*/ 90898 h 355260"/>
              <a:gd name="connsiteX1" fmla="*/ 90878 w 2256147"/>
              <a:gd name="connsiteY1" fmla="*/ 195893 h 355260"/>
              <a:gd name="connsiteX2" fmla="*/ 705100 w 2256147"/>
              <a:gd name="connsiteY2" fmla="*/ 263386 h 355260"/>
              <a:gd name="connsiteX3" fmla="*/ 1366002 w 2256147"/>
              <a:gd name="connsiteY3" fmla="*/ 308653 h 355260"/>
              <a:gd name="connsiteX4" fmla="*/ 2099333 w 2256147"/>
              <a:gd name="connsiteY4" fmla="*/ 353920 h 355260"/>
              <a:gd name="connsiteX5" fmla="*/ 2253242 w 2256147"/>
              <a:gd name="connsiteY5" fmla="*/ 254332 h 355260"/>
              <a:gd name="connsiteX6" fmla="*/ 2126494 w 2256147"/>
              <a:gd name="connsiteY6" fmla="*/ 118530 h 355260"/>
              <a:gd name="connsiteX7" fmla="*/ 1366002 w 2256147"/>
              <a:gd name="connsiteY7" fmla="*/ 46102 h 355260"/>
              <a:gd name="connsiteX8" fmla="*/ 641725 w 2256147"/>
              <a:gd name="connsiteY8" fmla="*/ 9888 h 355260"/>
              <a:gd name="connsiteX9" fmla="*/ 126149 w 2256147"/>
              <a:gd name="connsiteY9" fmla="*/ 7657 h 355260"/>
              <a:gd name="connsiteX10" fmla="*/ 6694 w 2256147"/>
              <a:gd name="connsiteY10" fmla="*/ 90898 h 355260"/>
              <a:gd name="connsiteX0" fmla="*/ 6694 w 2256147"/>
              <a:gd name="connsiteY0" fmla="*/ 85466 h 349828"/>
              <a:gd name="connsiteX1" fmla="*/ 90878 w 2256147"/>
              <a:gd name="connsiteY1" fmla="*/ 190461 h 349828"/>
              <a:gd name="connsiteX2" fmla="*/ 705100 w 2256147"/>
              <a:gd name="connsiteY2" fmla="*/ 257954 h 349828"/>
              <a:gd name="connsiteX3" fmla="*/ 1366002 w 2256147"/>
              <a:gd name="connsiteY3" fmla="*/ 303221 h 349828"/>
              <a:gd name="connsiteX4" fmla="*/ 2099333 w 2256147"/>
              <a:gd name="connsiteY4" fmla="*/ 348488 h 349828"/>
              <a:gd name="connsiteX5" fmla="*/ 2253242 w 2256147"/>
              <a:gd name="connsiteY5" fmla="*/ 248900 h 349828"/>
              <a:gd name="connsiteX6" fmla="*/ 2126494 w 2256147"/>
              <a:gd name="connsiteY6" fmla="*/ 113098 h 349828"/>
              <a:gd name="connsiteX7" fmla="*/ 1366002 w 2256147"/>
              <a:gd name="connsiteY7" fmla="*/ 40670 h 349828"/>
              <a:gd name="connsiteX8" fmla="*/ 692525 w 2256147"/>
              <a:gd name="connsiteY8" fmla="*/ 26681 h 349828"/>
              <a:gd name="connsiteX9" fmla="*/ 126149 w 2256147"/>
              <a:gd name="connsiteY9" fmla="*/ 2225 h 349828"/>
              <a:gd name="connsiteX10" fmla="*/ 6694 w 2256147"/>
              <a:gd name="connsiteY10" fmla="*/ 85466 h 349828"/>
              <a:gd name="connsiteX0" fmla="*/ 5832 w 2255285"/>
              <a:gd name="connsiteY0" fmla="*/ 85466 h 349828"/>
              <a:gd name="connsiteX1" fmla="*/ 90016 w 2255285"/>
              <a:gd name="connsiteY1" fmla="*/ 190461 h 349828"/>
              <a:gd name="connsiteX2" fmla="*/ 682013 w 2255285"/>
              <a:gd name="connsiteY2" fmla="*/ 226204 h 349828"/>
              <a:gd name="connsiteX3" fmla="*/ 1365140 w 2255285"/>
              <a:gd name="connsiteY3" fmla="*/ 303221 h 349828"/>
              <a:gd name="connsiteX4" fmla="*/ 2098471 w 2255285"/>
              <a:gd name="connsiteY4" fmla="*/ 348488 h 349828"/>
              <a:gd name="connsiteX5" fmla="*/ 2252380 w 2255285"/>
              <a:gd name="connsiteY5" fmla="*/ 248900 h 349828"/>
              <a:gd name="connsiteX6" fmla="*/ 2125632 w 2255285"/>
              <a:gd name="connsiteY6" fmla="*/ 113098 h 349828"/>
              <a:gd name="connsiteX7" fmla="*/ 1365140 w 2255285"/>
              <a:gd name="connsiteY7" fmla="*/ 40670 h 349828"/>
              <a:gd name="connsiteX8" fmla="*/ 691663 w 2255285"/>
              <a:gd name="connsiteY8" fmla="*/ 26681 h 349828"/>
              <a:gd name="connsiteX9" fmla="*/ 125287 w 2255285"/>
              <a:gd name="connsiteY9" fmla="*/ 2225 h 349828"/>
              <a:gd name="connsiteX10" fmla="*/ 5832 w 2255285"/>
              <a:gd name="connsiteY10" fmla="*/ 85466 h 349828"/>
              <a:gd name="connsiteX0" fmla="*/ 5832 w 2254530"/>
              <a:gd name="connsiteY0" fmla="*/ 85466 h 349828"/>
              <a:gd name="connsiteX1" fmla="*/ 90016 w 2254530"/>
              <a:gd name="connsiteY1" fmla="*/ 190461 h 349828"/>
              <a:gd name="connsiteX2" fmla="*/ 682013 w 2254530"/>
              <a:gd name="connsiteY2" fmla="*/ 226204 h 349828"/>
              <a:gd name="connsiteX3" fmla="*/ 1365140 w 2254530"/>
              <a:gd name="connsiteY3" fmla="*/ 303221 h 349828"/>
              <a:gd name="connsiteX4" fmla="*/ 2098471 w 2254530"/>
              <a:gd name="connsiteY4" fmla="*/ 348488 h 349828"/>
              <a:gd name="connsiteX5" fmla="*/ 2252380 w 2254530"/>
              <a:gd name="connsiteY5" fmla="*/ 248900 h 349828"/>
              <a:gd name="connsiteX6" fmla="*/ 2125632 w 2254530"/>
              <a:gd name="connsiteY6" fmla="*/ 113098 h 349828"/>
              <a:gd name="connsiteX7" fmla="*/ 1403240 w 2254530"/>
              <a:gd name="connsiteY7" fmla="*/ 75595 h 349828"/>
              <a:gd name="connsiteX8" fmla="*/ 691663 w 2254530"/>
              <a:gd name="connsiteY8" fmla="*/ 26681 h 349828"/>
              <a:gd name="connsiteX9" fmla="*/ 125287 w 2254530"/>
              <a:gd name="connsiteY9" fmla="*/ 2225 h 349828"/>
              <a:gd name="connsiteX10" fmla="*/ 5832 w 2254530"/>
              <a:gd name="connsiteY10" fmla="*/ 85466 h 349828"/>
              <a:gd name="connsiteX0" fmla="*/ 5832 w 2254530"/>
              <a:gd name="connsiteY0" fmla="*/ 85466 h 348535"/>
              <a:gd name="connsiteX1" fmla="*/ 90016 w 2254530"/>
              <a:gd name="connsiteY1" fmla="*/ 190461 h 348535"/>
              <a:gd name="connsiteX2" fmla="*/ 682013 w 2254530"/>
              <a:gd name="connsiteY2" fmla="*/ 226204 h 348535"/>
              <a:gd name="connsiteX3" fmla="*/ 1361965 w 2254530"/>
              <a:gd name="connsiteY3" fmla="*/ 261946 h 348535"/>
              <a:gd name="connsiteX4" fmla="*/ 2098471 w 2254530"/>
              <a:gd name="connsiteY4" fmla="*/ 348488 h 348535"/>
              <a:gd name="connsiteX5" fmla="*/ 2252380 w 2254530"/>
              <a:gd name="connsiteY5" fmla="*/ 248900 h 348535"/>
              <a:gd name="connsiteX6" fmla="*/ 2125632 w 2254530"/>
              <a:gd name="connsiteY6" fmla="*/ 113098 h 348535"/>
              <a:gd name="connsiteX7" fmla="*/ 1403240 w 2254530"/>
              <a:gd name="connsiteY7" fmla="*/ 75595 h 348535"/>
              <a:gd name="connsiteX8" fmla="*/ 691663 w 2254530"/>
              <a:gd name="connsiteY8" fmla="*/ 26681 h 348535"/>
              <a:gd name="connsiteX9" fmla="*/ 125287 w 2254530"/>
              <a:gd name="connsiteY9" fmla="*/ 2225 h 348535"/>
              <a:gd name="connsiteX10" fmla="*/ 5832 w 2254530"/>
              <a:gd name="connsiteY10" fmla="*/ 85466 h 348535"/>
              <a:gd name="connsiteX0" fmla="*/ 5832 w 2258412"/>
              <a:gd name="connsiteY0" fmla="*/ 85466 h 332672"/>
              <a:gd name="connsiteX1" fmla="*/ 90016 w 2258412"/>
              <a:gd name="connsiteY1" fmla="*/ 190461 h 332672"/>
              <a:gd name="connsiteX2" fmla="*/ 682013 w 2258412"/>
              <a:gd name="connsiteY2" fmla="*/ 226204 h 332672"/>
              <a:gd name="connsiteX3" fmla="*/ 1361965 w 2258412"/>
              <a:gd name="connsiteY3" fmla="*/ 261946 h 332672"/>
              <a:gd name="connsiteX4" fmla="*/ 2041321 w 2258412"/>
              <a:gd name="connsiteY4" fmla="*/ 332613 h 332672"/>
              <a:gd name="connsiteX5" fmla="*/ 2252380 w 2258412"/>
              <a:gd name="connsiteY5" fmla="*/ 248900 h 332672"/>
              <a:gd name="connsiteX6" fmla="*/ 2125632 w 2258412"/>
              <a:gd name="connsiteY6" fmla="*/ 113098 h 332672"/>
              <a:gd name="connsiteX7" fmla="*/ 1403240 w 2258412"/>
              <a:gd name="connsiteY7" fmla="*/ 75595 h 332672"/>
              <a:gd name="connsiteX8" fmla="*/ 691663 w 2258412"/>
              <a:gd name="connsiteY8" fmla="*/ 26681 h 332672"/>
              <a:gd name="connsiteX9" fmla="*/ 125287 w 2258412"/>
              <a:gd name="connsiteY9" fmla="*/ 2225 h 332672"/>
              <a:gd name="connsiteX10" fmla="*/ 5832 w 2258412"/>
              <a:gd name="connsiteY10" fmla="*/ 85466 h 332672"/>
              <a:gd name="connsiteX0" fmla="*/ 5832 w 2252399"/>
              <a:gd name="connsiteY0" fmla="*/ 85466 h 332672"/>
              <a:gd name="connsiteX1" fmla="*/ 90016 w 2252399"/>
              <a:gd name="connsiteY1" fmla="*/ 190461 h 332672"/>
              <a:gd name="connsiteX2" fmla="*/ 682013 w 2252399"/>
              <a:gd name="connsiteY2" fmla="*/ 226204 h 332672"/>
              <a:gd name="connsiteX3" fmla="*/ 1361965 w 2252399"/>
              <a:gd name="connsiteY3" fmla="*/ 261946 h 332672"/>
              <a:gd name="connsiteX4" fmla="*/ 2041321 w 2252399"/>
              <a:gd name="connsiteY4" fmla="*/ 332613 h 332672"/>
              <a:gd name="connsiteX5" fmla="*/ 2252380 w 2252399"/>
              <a:gd name="connsiteY5" fmla="*/ 248900 h 332672"/>
              <a:gd name="connsiteX6" fmla="*/ 2033557 w 2252399"/>
              <a:gd name="connsiteY6" fmla="*/ 125798 h 332672"/>
              <a:gd name="connsiteX7" fmla="*/ 1403240 w 2252399"/>
              <a:gd name="connsiteY7" fmla="*/ 75595 h 332672"/>
              <a:gd name="connsiteX8" fmla="*/ 691663 w 2252399"/>
              <a:gd name="connsiteY8" fmla="*/ 26681 h 332672"/>
              <a:gd name="connsiteX9" fmla="*/ 125287 w 2252399"/>
              <a:gd name="connsiteY9" fmla="*/ 2225 h 332672"/>
              <a:gd name="connsiteX10" fmla="*/ 5832 w 2252399"/>
              <a:gd name="connsiteY10" fmla="*/ 85466 h 332672"/>
              <a:gd name="connsiteX0" fmla="*/ 5832 w 2185811"/>
              <a:gd name="connsiteY0" fmla="*/ 85466 h 332784"/>
              <a:gd name="connsiteX1" fmla="*/ 90016 w 2185811"/>
              <a:gd name="connsiteY1" fmla="*/ 190461 h 332784"/>
              <a:gd name="connsiteX2" fmla="*/ 682013 w 2185811"/>
              <a:gd name="connsiteY2" fmla="*/ 226204 h 332784"/>
              <a:gd name="connsiteX3" fmla="*/ 1361965 w 2185811"/>
              <a:gd name="connsiteY3" fmla="*/ 261946 h 332784"/>
              <a:gd name="connsiteX4" fmla="*/ 2041321 w 2185811"/>
              <a:gd name="connsiteY4" fmla="*/ 332613 h 332784"/>
              <a:gd name="connsiteX5" fmla="*/ 2185705 w 2185811"/>
              <a:gd name="connsiteY5" fmla="*/ 239375 h 332784"/>
              <a:gd name="connsiteX6" fmla="*/ 2033557 w 2185811"/>
              <a:gd name="connsiteY6" fmla="*/ 125798 h 332784"/>
              <a:gd name="connsiteX7" fmla="*/ 1403240 w 2185811"/>
              <a:gd name="connsiteY7" fmla="*/ 75595 h 332784"/>
              <a:gd name="connsiteX8" fmla="*/ 691663 w 2185811"/>
              <a:gd name="connsiteY8" fmla="*/ 26681 h 332784"/>
              <a:gd name="connsiteX9" fmla="*/ 125287 w 2185811"/>
              <a:gd name="connsiteY9" fmla="*/ 2225 h 332784"/>
              <a:gd name="connsiteX10" fmla="*/ 5832 w 2185811"/>
              <a:gd name="connsiteY10" fmla="*/ 85466 h 332784"/>
              <a:gd name="connsiteX0" fmla="*/ 5832 w 2191644"/>
              <a:gd name="connsiteY0" fmla="*/ 85466 h 332784"/>
              <a:gd name="connsiteX1" fmla="*/ 90016 w 2191644"/>
              <a:gd name="connsiteY1" fmla="*/ 190461 h 332784"/>
              <a:gd name="connsiteX2" fmla="*/ 682013 w 2191644"/>
              <a:gd name="connsiteY2" fmla="*/ 226204 h 332784"/>
              <a:gd name="connsiteX3" fmla="*/ 1361965 w 2191644"/>
              <a:gd name="connsiteY3" fmla="*/ 261946 h 332784"/>
              <a:gd name="connsiteX4" fmla="*/ 2041321 w 2191644"/>
              <a:gd name="connsiteY4" fmla="*/ 332613 h 332784"/>
              <a:gd name="connsiteX5" fmla="*/ 2185705 w 2191644"/>
              <a:gd name="connsiteY5" fmla="*/ 239375 h 332784"/>
              <a:gd name="connsiteX6" fmla="*/ 2084357 w 2191644"/>
              <a:gd name="connsiteY6" fmla="*/ 132148 h 332784"/>
              <a:gd name="connsiteX7" fmla="*/ 1403240 w 2191644"/>
              <a:gd name="connsiteY7" fmla="*/ 75595 h 332784"/>
              <a:gd name="connsiteX8" fmla="*/ 691663 w 2191644"/>
              <a:gd name="connsiteY8" fmla="*/ 26681 h 332784"/>
              <a:gd name="connsiteX9" fmla="*/ 125287 w 2191644"/>
              <a:gd name="connsiteY9" fmla="*/ 2225 h 332784"/>
              <a:gd name="connsiteX10" fmla="*/ 5832 w 2191644"/>
              <a:gd name="connsiteY10" fmla="*/ 85466 h 332784"/>
              <a:gd name="connsiteX0" fmla="*/ 5832 w 2186457"/>
              <a:gd name="connsiteY0" fmla="*/ 85466 h 332784"/>
              <a:gd name="connsiteX1" fmla="*/ 90016 w 2186457"/>
              <a:gd name="connsiteY1" fmla="*/ 190461 h 332784"/>
              <a:gd name="connsiteX2" fmla="*/ 682013 w 2186457"/>
              <a:gd name="connsiteY2" fmla="*/ 226204 h 332784"/>
              <a:gd name="connsiteX3" fmla="*/ 1361965 w 2186457"/>
              <a:gd name="connsiteY3" fmla="*/ 261946 h 332784"/>
              <a:gd name="connsiteX4" fmla="*/ 2041321 w 2186457"/>
              <a:gd name="connsiteY4" fmla="*/ 332613 h 332784"/>
              <a:gd name="connsiteX5" fmla="*/ 2185705 w 2186457"/>
              <a:gd name="connsiteY5" fmla="*/ 239375 h 332784"/>
              <a:gd name="connsiteX6" fmla="*/ 2058957 w 2186457"/>
              <a:gd name="connsiteY6" fmla="*/ 125798 h 332784"/>
              <a:gd name="connsiteX7" fmla="*/ 1403240 w 2186457"/>
              <a:gd name="connsiteY7" fmla="*/ 75595 h 332784"/>
              <a:gd name="connsiteX8" fmla="*/ 691663 w 2186457"/>
              <a:gd name="connsiteY8" fmla="*/ 26681 h 332784"/>
              <a:gd name="connsiteX9" fmla="*/ 125287 w 2186457"/>
              <a:gd name="connsiteY9" fmla="*/ 2225 h 332784"/>
              <a:gd name="connsiteX10" fmla="*/ 5832 w 2186457"/>
              <a:gd name="connsiteY10" fmla="*/ 85466 h 33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6457" h="332784">
                <a:moveTo>
                  <a:pt x="5832" y="85466"/>
                </a:moveTo>
                <a:cubicBezTo>
                  <a:pt x="-46" y="116839"/>
                  <a:pt x="-22681" y="167005"/>
                  <a:pt x="90016" y="190461"/>
                </a:cubicBezTo>
                <a:cubicBezTo>
                  <a:pt x="202713" y="213917"/>
                  <a:pt x="682013" y="226204"/>
                  <a:pt x="682013" y="226204"/>
                </a:cubicBezTo>
                <a:lnTo>
                  <a:pt x="1361965" y="261946"/>
                </a:lnTo>
                <a:cubicBezTo>
                  <a:pt x="1594337" y="277035"/>
                  <a:pt x="1904031" y="336375"/>
                  <a:pt x="2041321" y="332613"/>
                </a:cubicBezTo>
                <a:cubicBezTo>
                  <a:pt x="2178611" y="328851"/>
                  <a:pt x="2182766" y="273844"/>
                  <a:pt x="2185705" y="239375"/>
                </a:cubicBezTo>
                <a:cubicBezTo>
                  <a:pt x="2188644" y="204906"/>
                  <a:pt x="2189368" y="153095"/>
                  <a:pt x="2058957" y="125798"/>
                </a:cubicBezTo>
                <a:cubicBezTo>
                  <a:pt x="1928546" y="98501"/>
                  <a:pt x="1631122" y="92114"/>
                  <a:pt x="1403240" y="75595"/>
                </a:cubicBezTo>
                <a:lnTo>
                  <a:pt x="691663" y="26681"/>
                </a:lnTo>
                <a:cubicBezTo>
                  <a:pt x="483433" y="17628"/>
                  <a:pt x="239592" y="-7572"/>
                  <a:pt x="125287" y="2225"/>
                </a:cubicBezTo>
                <a:cubicBezTo>
                  <a:pt x="10982" y="12022"/>
                  <a:pt x="11710" y="54093"/>
                  <a:pt x="5832" y="85466"/>
                </a:cubicBezTo>
                <a:close/>
              </a:path>
            </a:pathLst>
          </a:custGeom>
          <a:noFill/>
          <a:ln w="28575">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Freeform: Shape 347">
            <a:extLst>
              <a:ext uri="{FF2B5EF4-FFF2-40B4-BE49-F238E27FC236}">
                <a16:creationId xmlns:a16="http://schemas.microsoft.com/office/drawing/2014/main" id="{47C1DE1E-BC43-75DA-DFEF-120A09C162BA}"/>
              </a:ext>
            </a:extLst>
          </p:cNvPr>
          <p:cNvSpPr/>
          <p:nvPr/>
        </p:nvSpPr>
        <p:spPr>
          <a:xfrm>
            <a:off x="7597863" y="2226824"/>
            <a:ext cx="3295010" cy="418723"/>
          </a:xfrm>
          <a:custGeom>
            <a:avLst/>
            <a:gdLst>
              <a:gd name="connsiteX0" fmla="*/ 185127 w 3362970"/>
              <a:gd name="connsiteY0" fmla="*/ 42 h 435852"/>
              <a:gd name="connsiteX1" fmla="*/ 4058 w 3362970"/>
              <a:gd name="connsiteY1" fmla="*/ 81523 h 435852"/>
              <a:gd name="connsiteX2" fmla="*/ 112699 w 3362970"/>
              <a:gd name="connsiteY2" fmla="*/ 253539 h 435852"/>
              <a:gd name="connsiteX3" fmla="*/ 674014 w 3362970"/>
              <a:gd name="connsiteY3" fmla="*/ 289752 h 435852"/>
              <a:gd name="connsiteX4" fmla="*/ 1217222 w 3362970"/>
              <a:gd name="connsiteY4" fmla="*/ 371234 h 435852"/>
              <a:gd name="connsiteX5" fmla="*/ 1914339 w 3362970"/>
              <a:gd name="connsiteY5" fmla="*/ 380287 h 435852"/>
              <a:gd name="connsiteX6" fmla="*/ 2620509 w 3362970"/>
              <a:gd name="connsiteY6" fmla="*/ 434608 h 435852"/>
              <a:gd name="connsiteX7" fmla="*/ 3208984 w 3362970"/>
              <a:gd name="connsiteY7" fmla="*/ 407447 h 435852"/>
              <a:gd name="connsiteX8" fmla="*/ 3362893 w 3362970"/>
              <a:gd name="connsiteY8" fmla="*/ 289752 h 435852"/>
              <a:gd name="connsiteX9" fmla="*/ 3218038 w 3362970"/>
              <a:gd name="connsiteY9" fmla="*/ 190164 h 435852"/>
              <a:gd name="connsiteX10" fmla="*/ 2602402 w 3362970"/>
              <a:gd name="connsiteY10" fmla="*/ 117737 h 435852"/>
              <a:gd name="connsiteX11" fmla="*/ 1878125 w 3362970"/>
              <a:gd name="connsiteY11" fmla="*/ 144897 h 435852"/>
              <a:gd name="connsiteX12" fmla="*/ 1208169 w 3362970"/>
              <a:gd name="connsiteY12" fmla="*/ 163004 h 435852"/>
              <a:gd name="connsiteX13" fmla="*/ 927511 w 3362970"/>
              <a:gd name="connsiteY13" fmla="*/ 217325 h 435852"/>
              <a:gd name="connsiteX14" fmla="*/ 746442 w 3362970"/>
              <a:gd name="connsiteY14" fmla="*/ 72469 h 435852"/>
              <a:gd name="connsiteX15" fmla="*/ 185127 w 3362970"/>
              <a:gd name="connsiteY15" fmla="*/ 42 h 435852"/>
              <a:gd name="connsiteX0" fmla="*/ 185127 w 3362970"/>
              <a:gd name="connsiteY0" fmla="*/ 42 h 435852"/>
              <a:gd name="connsiteX1" fmla="*/ 4058 w 3362970"/>
              <a:gd name="connsiteY1" fmla="*/ 81523 h 435852"/>
              <a:gd name="connsiteX2" fmla="*/ 112699 w 3362970"/>
              <a:gd name="connsiteY2" fmla="*/ 253539 h 435852"/>
              <a:gd name="connsiteX3" fmla="*/ 674014 w 3362970"/>
              <a:gd name="connsiteY3" fmla="*/ 289752 h 435852"/>
              <a:gd name="connsiteX4" fmla="*/ 1220397 w 3362970"/>
              <a:gd name="connsiteY4" fmla="*/ 329959 h 435852"/>
              <a:gd name="connsiteX5" fmla="*/ 1914339 w 3362970"/>
              <a:gd name="connsiteY5" fmla="*/ 380287 h 435852"/>
              <a:gd name="connsiteX6" fmla="*/ 2620509 w 3362970"/>
              <a:gd name="connsiteY6" fmla="*/ 434608 h 435852"/>
              <a:gd name="connsiteX7" fmla="*/ 3208984 w 3362970"/>
              <a:gd name="connsiteY7" fmla="*/ 407447 h 435852"/>
              <a:gd name="connsiteX8" fmla="*/ 3362893 w 3362970"/>
              <a:gd name="connsiteY8" fmla="*/ 289752 h 435852"/>
              <a:gd name="connsiteX9" fmla="*/ 3218038 w 3362970"/>
              <a:gd name="connsiteY9" fmla="*/ 190164 h 435852"/>
              <a:gd name="connsiteX10" fmla="*/ 2602402 w 3362970"/>
              <a:gd name="connsiteY10" fmla="*/ 117737 h 435852"/>
              <a:gd name="connsiteX11" fmla="*/ 1878125 w 3362970"/>
              <a:gd name="connsiteY11" fmla="*/ 144897 h 435852"/>
              <a:gd name="connsiteX12" fmla="*/ 1208169 w 3362970"/>
              <a:gd name="connsiteY12" fmla="*/ 163004 h 435852"/>
              <a:gd name="connsiteX13" fmla="*/ 927511 w 3362970"/>
              <a:gd name="connsiteY13" fmla="*/ 217325 h 435852"/>
              <a:gd name="connsiteX14" fmla="*/ 746442 w 3362970"/>
              <a:gd name="connsiteY14" fmla="*/ 72469 h 435852"/>
              <a:gd name="connsiteX15" fmla="*/ 185127 w 3362970"/>
              <a:gd name="connsiteY15" fmla="*/ 42 h 435852"/>
              <a:gd name="connsiteX0" fmla="*/ 185127 w 3320173"/>
              <a:gd name="connsiteY0" fmla="*/ 42 h 435698"/>
              <a:gd name="connsiteX1" fmla="*/ 4058 w 3320173"/>
              <a:gd name="connsiteY1" fmla="*/ 81523 h 435698"/>
              <a:gd name="connsiteX2" fmla="*/ 112699 w 3320173"/>
              <a:gd name="connsiteY2" fmla="*/ 253539 h 435698"/>
              <a:gd name="connsiteX3" fmla="*/ 674014 w 3320173"/>
              <a:gd name="connsiteY3" fmla="*/ 289752 h 435698"/>
              <a:gd name="connsiteX4" fmla="*/ 1220397 w 3320173"/>
              <a:gd name="connsiteY4" fmla="*/ 329959 h 435698"/>
              <a:gd name="connsiteX5" fmla="*/ 1914339 w 3320173"/>
              <a:gd name="connsiteY5" fmla="*/ 380287 h 435698"/>
              <a:gd name="connsiteX6" fmla="*/ 2620509 w 3320173"/>
              <a:gd name="connsiteY6" fmla="*/ 434608 h 435698"/>
              <a:gd name="connsiteX7" fmla="*/ 3208984 w 3320173"/>
              <a:gd name="connsiteY7" fmla="*/ 407447 h 435698"/>
              <a:gd name="connsiteX8" fmla="*/ 3318443 w 3320173"/>
              <a:gd name="connsiteY8" fmla="*/ 302452 h 435698"/>
              <a:gd name="connsiteX9" fmla="*/ 3218038 w 3320173"/>
              <a:gd name="connsiteY9" fmla="*/ 190164 h 435698"/>
              <a:gd name="connsiteX10" fmla="*/ 2602402 w 3320173"/>
              <a:gd name="connsiteY10" fmla="*/ 117737 h 435698"/>
              <a:gd name="connsiteX11" fmla="*/ 1878125 w 3320173"/>
              <a:gd name="connsiteY11" fmla="*/ 144897 h 435698"/>
              <a:gd name="connsiteX12" fmla="*/ 1208169 w 3320173"/>
              <a:gd name="connsiteY12" fmla="*/ 163004 h 435698"/>
              <a:gd name="connsiteX13" fmla="*/ 927511 w 3320173"/>
              <a:gd name="connsiteY13" fmla="*/ 217325 h 435698"/>
              <a:gd name="connsiteX14" fmla="*/ 746442 w 3320173"/>
              <a:gd name="connsiteY14" fmla="*/ 72469 h 435698"/>
              <a:gd name="connsiteX15" fmla="*/ 185127 w 3320173"/>
              <a:gd name="connsiteY15" fmla="*/ 42 h 435698"/>
              <a:gd name="connsiteX0" fmla="*/ 185127 w 3320173"/>
              <a:gd name="connsiteY0" fmla="*/ 42 h 435698"/>
              <a:gd name="connsiteX1" fmla="*/ 4058 w 3320173"/>
              <a:gd name="connsiteY1" fmla="*/ 81523 h 435698"/>
              <a:gd name="connsiteX2" fmla="*/ 112699 w 3320173"/>
              <a:gd name="connsiteY2" fmla="*/ 253539 h 435698"/>
              <a:gd name="connsiteX3" fmla="*/ 674014 w 3320173"/>
              <a:gd name="connsiteY3" fmla="*/ 289752 h 435698"/>
              <a:gd name="connsiteX4" fmla="*/ 1220397 w 3320173"/>
              <a:gd name="connsiteY4" fmla="*/ 329959 h 435698"/>
              <a:gd name="connsiteX5" fmla="*/ 1914339 w 3320173"/>
              <a:gd name="connsiteY5" fmla="*/ 380287 h 435698"/>
              <a:gd name="connsiteX6" fmla="*/ 2620509 w 3320173"/>
              <a:gd name="connsiteY6" fmla="*/ 434608 h 435698"/>
              <a:gd name="connsiteX7" fmla="*/ 3208984 w 3320173"/>
              <a:gd name="connsiteY7" fmla="*/ 407447 h 435698"/>
              <a:gd name="connsiteX8" fmla="*/ 3318443 w 3320173"/>
              <a:gd name="connsiteY8" fmla="*/ 302452 h 435698"/>
              <a:gd name="connsiteX9" fmla="*/ 3218038 w 3320173"/>
              <a:gd name="connsiteY9" fmla="*/ 190164 h 435698"/>
              <a:gd name="connsiteX10" fmla="*/ 2602402 w 3320173"/>
              <a:gd name="connsiteY10" fmla="*/ 117737 h 435698"/>
              <a:gd name="connsiteX11" fmla="*/ 1887650 w 3320173"/>
              <a:gd name="connsiteY11" fmla="*/ 179822 h 435698"/>
              <a:gd name="connsiteX12" fmla="*/ 1208169 w 3320173"/>
              <a:gd name="connsiteY12" fmla="*/ 163004 h 435698"/>
              <a:gd name="connsiteX13" fmla="*/ 927511 w 3320173"/>
              <a:gd name="connsiteY13" fmla="*/ 217325 h 435698"/>
              <a:gd name="connsiteX14" fmla="*/ 746442 w 3320173"/>
              <a:gd name="connsiteY14" fmla="*/ 72469 h 435698"/>
              <a:gd name="connsiteX15" fmla="*/ 185127 w 3320173"/>
              <a:gd name="connsiteY15" fmla="*/ 42 h 435698"/>
              <a:gd name="connsiteX0" fmla="*/ 185127 w 3320173"/>
              <a:gd name="connsiteY0" fmla="*/ 48 h 435704"/>
              <a:gd name="connsiteX1" fmla="*/ 4058 w 3320173"/>
              <a:gd name="connsiteY1" fmla="*/ 81529 h 435704"/>
              <a:gd name="connsiteX2" fmla="*/ 112699 w 3320173"/>
              <a:gd name="connsiteY2" fmla="*/ 253545 h 435704"/>
              <a:gd name="connsiteX3" fmla="*/ 674014 w 3320173"/>
              <a:gd name="connsiteY3" fmla="*/ 289758 h 435704"/>
              <a:gd name="connsiteX4" fmla="*/ 1220397 w 3320173"/>
              <a:gd name="connsiteY4" fmla="*/ 329965 h 435704"/>
              <a:gd name="connsiteX5" fmla="*/ 1914339 w 3320173"/>
              <a:gd name="connsiteY5" fmla="*/ 380293 h 435704"/>
              <a:gd name="connsiteX6" fmla="*/ 2620509 w 3320173"/>
              <a:gd name="connsiteY6" fmla="*/ 434614 h 435704"/>
              <a:gd name="connsiteX7" fmla="*/ 3208984 w 3320173"/>
              <a:gd name="connsiteY7" fmla="*/ 407453 h 435704"/>
              <a:gd name="connsiteX8" fmla="*/ 3318443 w 3320173"/>
              <a:gd name="connsiteY8" fmla="*/ 302458 h 435704"/>
              <a:gd name="connsiteX9" fmla="*/ 3218038 w 3320173"/>
              <a:gd name="connsiteY9" fmla="*/ 190170 h 435704"/>
              <a:gd name="connsiteX10" fmla="*/ 2602402 w 3320173"/>
              <a:gd name="connsiteY10" fmla="*/ 117743 h 435704"/>
              <a:gd name="connsiteX11" fmla="*/ 1887650 w 3320173"/>
              <a:gd name="connsiteY11" fmla="*/ 179828 h 435704"/>
              <a:gd name="connsiteX12" fmla="*/ 1208169 w 3320173"/>
              <a:gd name="connsiteY12" fmla="*/ 163010 h 435704"/>
              <a:gd name="connsiteX13" fmla="*/ 797336 w 3320173"/>
              <a:gd name="connsiteY13" fmla="*/ 239556 h 435704"/>
              <a:gd name="connsiteX14" fmla="*/ 746442 w 3320173"/>
              <a:gd name="connsiteY14" fmla="*/ 72475 h 435704"/>
              <a:gd name="connsiteX15" fmla="*/ 185127 w 3320173"/>
              <a:gd name="connsiteY15" fmla="*/ 48 h 435704"/>
              <a:gd name="connsiteX0" fmla="*/ 185127 w 3320173"/>
              <a:gd name="connsiteY0" fmla="*/ 367 h 436023"/>
              <a:gd name="connsiteX1" fmla="*/ 4058 w 3320173"/>
              <a:gd name="connsiteY1" fmla="*/ 81848 h 436023"/>
              <a:gd name="connsiteX2" fmla="*/ 112699 w 3320173"/>
              <a:gd name="connsiteY2" fmla="*/ 253864 h 436023"/>
              <a:gd name="connsiteX3" fmla="*/ 674014 w 3320173"/>
              <a:gd name="connsiteY3" fmla="*/ 290077 h 436023"/>
              <a:gd name="connsiteX4" fmla="*/ 1220397 w 3320173"/>
              <a:gd name="connsiteY4" fmla="*/ 330284 h 436023"/>
              <a:gd name="connsiteX5" fmla="*/ 1914339 w 3320173"/>
              <a:gd name="connsiteY5" fmla="*/ 380612 h 436023"/>
              <a:gd name="connsiteX6" fmla="*/ 2620509 w 3320173"/>
              <a:gd name="connsiteY6" fmla="*/ 434933 h 436023"/>
              <a:gd name="connsiteX7" fmla="*/ 3208984 w 3320173"/>
              <a:gd name="connsiteY7" fmla="*/ 407772 h 436023"/>
              <a:gd name="connsiteX8" fmla="*/ 3318443 w 3320173"/>
              <a:gd name="connsiteY8" fmla="*/ 302777 h 436023"/>
              <a:gd name="connsiteX9" fmla="*/ 3218038 w 3320173"/>
              <a:gd name="connsiteY9" fmla="*/ 190489 h 436023"/>
              <a:gd name="connsiteX10" fmla="*/ 2602402 w 3320173"/>
              <a:gd name="connsiteY10" fmla="*/ 118062 h 436023"/>
              <a:gd name="connsiteX11" fmla="*/ 1887650 w 3320173"/>
              <a:gd name="connsiteY11" fmla="*/ 180147 h 436023"/>
              <a:gd name="connsiteX12" fmla="*/ 1208169 w 3320173"/>
              <a:gd name="connsiteY12" fmla="*/ 163329 h 436023"/>
              <a:gd name="connsiteX13" fmla="*/ 797336 w 3320173"/>
              <a:gd name="connsiteY13" fmla="*/ 239875 h 436023"/>
              <a:gd name="connsiteX14" fmla="*/ 673417 w 3320173"/>
              <a:gd name="connsiteY14" fmla="*/ 60094 h 436023"/>
              <a:gd name="connsiteX15" fmla="*/ 185127 w 3320173"/>
              <a:gd name="connsiteY15" fmla="*/ 367 h 436023"/>
              <a:gd name="connsiteX0" fmla="*/ 263070 w 3325091"/>
              <a:gd name="connsiteY0" fmla="*/ 4675 h 399056"/>
              <a:gd name="connsiteX1" fmla="*/ 8976 w 3325091"/>
              <a:gd name="connsiteY1" fmla="*/ 44881 h 399056"/>
              <a:gd name="connsiteX2" fmla="*/ 117617 w 3325091"/>
              <a:gd name="connsiteY2" fmla="*/ 216897 h 399056"/>
              <a:gd name="connsiteX3" fmla="*/ 678932 w 3325091"/>
              <a:gd name="connsiteY3" fmla="*/ 253110 h 399056"/>
              <a:gd name="connsiteX4" fmla="*/ 1225315 w 3325091"/>
              <a:gd name="connsiteY4" fmla="*/ 293317 h 399056"/>
              <a:gd name="connsiteX5" fmla="*/ 1919257 w 3325091"/>
              <a:gd name="connsiteY5" fmla="*/ 343645 h 399056"/>
              <a:gd name="connsiteX6" fmla="*/ 2625427 w 3325091"/>
              <a:gd name="connsiteY6" fmla="*/ 397966 h 399056"/>
              <a:gd name="connsiteX7" fmla="*/ 3213902 w 3325091"/>
              <a:gd name="connsiteY7" fmla="*/ 370805 h 399056"/>
              <a:gd name="connsiteX8" fmla="*/ 3323361 w 3325091"/>
              <a:gd name="connsiteY8" fmla="*/ 265810 h 399056"/>
              <a:gd name="connsiteX9" fmla="*/ 3222956 w 3325091"/>
              <a:gd name="connsiteY9" fmla="*/ 153522 h 399056"/>
              <a:gd name="connsiteX10" fmla="*/ 2607320 w 3325091"/>
              <a:gd name="connsiteY10" fmla="*/ 81095 h 399056"/>
              <a:gd name="connsiteX11" fmla="*/ 1892568 w 3325091"/>
              <a:gd name="connsiteY11" fmla="*/ 143180 h 399056"/>
              <a:gd name="connsiteX12" fmla="*/ 1213087 w 3325091"/>
              <a:gd name="connsiteY12" fmla="*/ 126362 h 399056"/>
              <a:gd name="connsiteX13" fmla="*/ 802254 w 3325091"/>
              <a:gd name="connsiteY13" fmla="*/ 202908 h 399056"/>
              <a:gd name="connsiteX14" fmla="*/ 678335 w 3325091"/>
              <a:gd name="connsiteY14" fmla="*/ 23127 h 399056"/>
              <a:gd name="connsiteX15" fmla="*/ 263070 w 3325091"/>
              <a:gd name="connsiteY15" fmla="*/ 4675 h 399056"/>
              <a:gd name="connsiteX0" fmla="*/ 234447 w 3296468"/>
              <a:gd name="connsiteY0" fmla="*/ 6218 h 400599"/>
              <a:gd name="connsiteX1" fmla="*/ 15278 w 3296468"/>
              <a:gd name="connsiteY1" fmla="*/ 68649 h 400599"/>
              <a:gd name="connsiteX2" fmla="*/ 88994 w 3296468"/>
              <a:gd name="connsiteY2" fmla="*/ 218440 h 400599"/>
              <a:gd name="connsiteX3" fmla="*/ 650309 w 3296468"/>
              <a:gd name="connsiteY3" fmla="*/ 254653 h 400599"/>
              <a:gd name="connsiteX4" fmla="*/ 1196692 w 3296468"/>
              <a:gd name="connsiteY4" fmla="*/ 294860 h 400599"/>
              <a:gd name="connsiteX5" fmla="*/ 1890634 w 3296468"/>
              <a:gd name="connsiteY5" fmla="*/ 345188 h 400599"/>
              <a:gd name="connsiteX6" fmla="*/ 2596804 w 3296468"/>
              <a:gd name="connsiteY6" fmla="*/ 399509 h 400599"/>
              <a:gd name="connsiteX7" fmla="*/ 3185279 w 3296468"/>
              <a:gd name="connsiteY7" fmla="*/ 372348 h 400599"/>
              <a:gd name="connsiteX8" fmla="*/ 3294738 w 3296468"/>
              <a:gd name="connsiteY8" fmla="*/ 267353 h 400599"/>
              <a:gd name="connsiteX9" fmla="*/ 3194333 w 3296468"/>
              <a:gd name="connsiteY9" fmla="*/ 155065 h 400599"/>
              <a:gd name="connsiteX10" fmla="*/ 2578697 w 3296468"/>
              <a:gd name="connsiteY10" fmla="*/ 82638 h 400599"/>
              <a:gd name="connsiteX11" fmla="*/ 1863945 w 3296468"/>
              <a:gd name="connsiteY11" fmla="*/ 144723 h 400599"/>
              <a:gd name="connsiteX12" fmla="*/ 1184464 w 3296468"/>
              <a:gd name="connsiteY12" fmla="*/ 127905 h 400599"/>
              <a:gd name="connsiteX13" fmla="*/ 773631 w 3296468"/>
              <a:gd name="connsiteY13" fmla="*/ 204451 h 400599"/>
              <a:gd name="connsiteX14" fmla="*/ 649712 w 3296468"/>
              <a:gd name="connsiteY14" fmla="*/ 24670 h 400599"/>
              <a:gd name="connsiteX15" fmla="*/ 234447 w 3296468"/>
              <a:gd name="connsiteY15" fmla="*/ 6218 h 400599"/>
              <a:gd name="connsiteX0" fmla="*/ 238213 w 3300234"/>
              <a:gd name="connsiteY0" fmla="*/ 6218 h 400599"/>
              <a:gd name="connsiteX1" fmla="*/ 19044 w 3300234"/>
              <a:gd name="connsiteY1" fmla="*/ 68649 h 400599"/>
              <a:gd name="connsiteX2" fmla="*/ 83235 w 3300234"/>
              <a:gd name="connsiteY2" fmla="*/ 196215 h 400599"/>
              <a:gd name="connsiteX3" fmla="*/ 654075 w 3300234"/>
              <a:gd name="connsiteY3" fmla="*/ 254653 h 400599"/>
              <a:gd name="connsiteX4" fmla="*/ 1200458 w 3300234"/>
              <a:gd name="connsiteY4" fmla="*/ 294860 h 400599"/>
              <a:gd name="connsiteX5" fmla="*/ 1894400 w 3300234"/>
              <a:gd name="connsiteY5" fmla="*/ 345188 h 400599"/>
              <a:gd name="connsiteX6" fmla="*/ 2600570 w 3300234"/>
              <a:gd name="connsiteY6" fmla="*/ 399509 h 400599"/>
              <a:gd name="connsiteX7" fmla="*/ 3189045 w 3300234"/>
              <a:gd name="connsiteY7" fmla="*/ 372348 h 400599"/>
              <a:gd name="connsiteX8" fmla="*/ 3298504 w 3300234"/>
              <a:gd name="connsiteY8" fmla="*/ 267353 h 400599"/>
              <a:gd name="connsiteX9" fmla="*/ 3198099 w 3300234"/>
              <a:gd name="connsiteY9" fmla="*/ 155065 h 400599"/>
              <a:gd name="connsiteX10" fmla="*/ 2582463 w 3300234"/>
              <a:gd name="connsiteY10" fmla="*/ 82638 h 400599"/>
              <a:gd name="connsiteX11" fmla="*/ 1867711 w 3300234"/>
              <a:gd name="connsiteY11" fmla="*/ 144723 h 400599"/>
              <a:gd name="connsiteX12" fmla="*/ 1188230 w 3300234"/>
              <a:gd name="connsiteY12" fmla="*/ 127905 h 400599"/>
              <a:gd name="connsiteX13" fmla="*/ 777397 w 3300234"/>
              <a:gd name="connsiteY13" fmla="*/ 204451 h 400599"/>
              <a:gd name="connsiteX14" fmla="*/ 653478 w 3300234"/>
              <a:gd name="connsiteY14" fmla="*/ 24670 h 400599"/>
              <a:gd name="connsiteX15" fmla="*/ 238213 w 3300234"/>
              <a:gd name="connsiteY15" fmla="*/ 6218 h 400599"/>
              <a:gd name="connsiteX0" fmla="*/ 159964 w 3295010"/>
              <a:gd name="connsiteY0" fmla="*/ 2117 h 418723"/>
              <a:gd name="connsiteX1" fmla="*/ 13820 w 3295010"/>
              <a:gd name="connsiteY1" fmla="*/ 86773 h 418723"/>
              <a:gd name="connsiteX2" fmla="*/ 78011 w 3295010"/>
              <a:gd name="connsiteY2" fmla="*/ 214339 h 418723"/>
              <a:gd name="connsiteX3" fmla="*/ 648851 w 3295010"/>
              <a:gd name="connsiteY3" fmla="*/ 272777 h 418723"/>
              <a:gd name="connsiteX4" fmla="*/ 1195234 w 3295010"/>
              <a:gd name="connsiteY4" fmla="*/ 312984 h 418723"/>
              <a:gd name="connsiteX5" fmla="*/ 1889176 w 3295010"/>
              <a:gd name="connsiteY5" fmla="*/ 363312 h 418723"/>
              <a:gd name="connsiteX6" fmla="*/ 2595346 w 3295010"/>
              <a:gd name="connsiteY6" fmla="*/ 417633 h 418723"/>
              <a:gd name="connsiteX7" fmla="*/ 3183821 w 3295010"/>
              <a:gd name="connsiteY7" fmla="*/ 390472 h 418723"/>
              <a:gd name="connsiteX8" fmla="*/ 3293280 w 3295010"/>
              <a:gd name="connsiteY8" fmla="*/ 285477 h 418723"/>
              <a:gd name="connsiteX9" fmla="*/ 3192875 w 3295010"/>
              <a:gd name="connsiteY9" fmla="*/ 173189 h 418723"/>
              <a:gd name="connsiteX10" fmla="*/ 2577239 w 3295010"/>
              <a:gd name="connsiteY10" fmla="*/ 100762 h 418723"/>
              <a:gd name="connsiteX11" fmla="*/ 1862487 w 3295010"/>
              <a:gd name="connsiteY11" fmla="*/ 162847 h 418723"/>
              <a:gd name="connsiteX12" fmla="*/ 1183006 w 3295010"/>
              <a:gd name="connsiteY12" fmla="*/ 146029 h 418723"/>
              <a:gd name="connsiteX13" fmla="*/ 772173 w 3295010"/>
              <a:gd name="connsiteY13" fmla="*/ 222575 h 418723"/>
              <a:gd name="connsiteX14" fmla="*/ 648254 w 3295010"/>
              <a:gd name="connsiteY14" fmla="*/ 42794 h 418723"/>
              <a:gd name="connsiteX15" fmla="*/ 159964 w 3295010"/>
              <a:gd name="connsiteY15" fmla="*/ 2117 h 41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5010" h="418723">
                <a:moveTo>
                  <a:pt x="159964" y="2117"/>
                </a:moveTo>
                <a:cubicBezTo>
                  <a:pt x="54225" y="9447"/>
                  <a:pt x="27479" y="51403"/>
                  <a:pt x="13820" y="86773"/>
                </a:cubicBezTo>
                <a:cubicBezTo>
                  <a:pt x="161" y="122143"/>
                  <a:pt x="-27827" y="183338"/>
                  <a:pt x="78011" y="214339"/>
                </a:cubicBezTo>
                <a:cubicBezTo>
                  <a:pt x="183849" y="245340"/>
                  <a:pt x="462647" y="256336"/>
                  <a:pt x="648851" y="272777"/>
                </a:cubicBezTo>
                <a:cubicBezTo>
                  <a:pt x="835055" y="289218"/>
                  <a:pt x="1013106" y="299582"/>
                  <a:pt x="1195234" y="312984"/>
                </a:cubicBezTo>
                <a:lnTo>
                  <a:pt x="1889176" y="363312"/>
                </a:lnTo>
                <a:cubicBezTo>
                  <a:pt x="2122528" y="380753"/>
                  <a:pt x="2379572" y="413106"/>
                  <a:pt x="2595346" y="417633"/>
                </a:cubicBezTo>
                <a:cubicBezTo>
                  <a:pt x="2811120" y="422160"/>
                  <a:pt x="3067499" y="412498"/>
                  <a:pt x="3183821" y="390472"/>
                </a:cubicBezTo>
                <a:cubicBezTo>
                  <a:pt x="3300143" y="368446"/>
                  <a:pt x="3291771" y="321691"/>
                  <a:pt x="3293280" y="285477"/>
                </a:cubicBezTo>
                <a:cubicBezTo>
                  <a:pt x="3294789" y="249263"/>
                  <a:pt x="3312215" y="203975"/>
                  <a:pt x="3192875" y="173189"/>
                </a:cubicBezTo>
                <a:cubicBezTo>
                  <a:pt x="3073535" y="142403"/>
                  <a:pt x="2800558" y="108306"/>
                  <a:pt x="2577239" y="100762"/>
                </a:cubicBezTo>
                <a:lnTo>
                  <a:pt x="1862487" y="162847"/>
                </a:lnTo>
                <a:cubicBezTo>
                  <a:pt x="1630115" y="170391"/>
                  <a:pt x="1364725" y="136074"/>
                  <a:pt x="1183006" y="146029"/>
                </a:cubicBezTo>
                <a:cubicBezTo>
                  <a:pt x="1001287" y="155984"/>
                  <a:pt x="849127" y="237664"/>
                  <a:pt x="772173" y="222575"/>
                </a:cubicBezTo>
                <a:cubicBezTo>
                  <a:pt x="695219" y="207486"/>
                  <a:pt x="750289" y="79537"/>
                  <a:pt x="648254" y="42794"/>
                </a:cubicBezTo>
                <a:cubicBezTo>
                  <a:pt x="546219" y="6051"/>
                  <a:pt x="265703" y="-5213"/>
                  <a:pt x="159964" y="2117"/>
                </a:cubicBezTo>
                <a:close/>
              </a:path>
            </a:pathLst>
          </a:custGeom>
          <a:no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Rectangle 395">
            <a:extLst>
              <a:ext uri="{FF2B5EF4-FFF2-40B4-BE49-F238E27FC236}">
                <a16:creationId xmlns:a16="http://schemas.microsoft.com/office/drawing/2014/main" id="{160C92D1-1203-EA3F-291F-3326E99AECA9}"/>
              </a:ext>
            </a:extLst>
          </p:cNvPr>
          <p:cNvSpPr/>
          <p:nvPr/>
        </p:nvSpPr>
        <p:spPr>
          <a:xfrm>
            <a:off x="4246534" y="176503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397" name="Rectangle 396">
            <a:extLst>
              <a:ext uri="{FF2B5EF4-FFF2-40B4-BE49-F238E27FC236}">
                <a16:creationId xmlns:a16="http://schemas.microsoft.com/office/drawing/2014/main" id="{92B5B1AC-6AB5-2C94-2866-EA5E1BF4F17F}"/>
              </a:ext>
            </a:extLst>
          </p:cNvPr>
          <p:cNvSpPr/>
          <p:nvPr/>
        </p:nvSpPr>
        <p:spPr>
          <a:xfrm>
            <a:off x="3548190" y="176503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398" name="Rectangle 397">
            <a:extLst>
              <a:ext uri="{FF2B5EF4-FFF2-40B4-BE49-F238E27FC236}">
                <a16:creationId xmlns:a16="http://schemas.microsoft.com/office/drawing/2014/main" id="{0FE59ADA-7068-50AB-237F-00800BA039FD}"/>
              </a:ext>
            </a:extLst>
          </p:cNvPr>
          <p:cNvSpPr/>
          <p:nvPr/>
        </p:nvSpPr>
        <p:spPr>
          <a:xfrm>
            <a:off x="2849846" y="176503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399" name="Rectangle 398">
            <a:extLst>
              <a:ext uri="{FF2B5EF4-FFF2-40B4-BE49-F238E27FC236}">
                <a16:creationId xmlns:a16="http://schemas.microsoft.com/office/drawing/2014/main" id="{AF666AD1-77BA-A1E2-D8D7-E4D8D146889C}"/>
              </a:ext>
            </a:extLst>
          </p:cNvPr>
          <p:cNvSpPr/>
          <p:nvPr/>
        </p:nvSpPr>
        <p:spPr>
          <a:xfrm>
            <a:off x="2278197" y="176503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0" name="Rectangle 399">
            <a:extLst>
              <a:ext uri="{FF2B5EF4-FFF2-40B4-BE49-F238E27FC236}">
                <a16:creationId xmlns:a16="http://schemas.microsoft.com/office/drawing/2014/main" id="{E9A84276-983C-B243-F305-FD85867C1302}"/>
              </a:ext>
            </a:extLst>
          </p:cNvPr>
          <p:cNvSpPr/>
          <p:nvPr/>
        </p:nvSpPr>
        <p:spPr>
          <a:xfrm>
            <a:off x="1796848" y="1757946"/>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1" name="Rectangle 400">
            <a:extLst>
              <a:ext uri="{FF2B5EF4-FFF2-40B4-BE49-F238E27FC236}">
                <a16:creationId xmlns:a16="http://schemas.microsoft.com/office/drawing/2014/main" id="{0685EE4B-1801-1128-96A8-C73A3C03FEBF}"/>
              </a:ext>
            </a:extLst>
          </p:cNvPr>
          <p:cNvSpPr/>
          <p:nvPr/>
        </p:nvSpPr>
        <p:spPr>
          <a:xfrm>
            <a:off x="4857380" y="175892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2" name="Oval 401">
            <a:extLst>
              <a:ext uri="{FF2B5EF4-FFF2-40B4-BE49-F238E27FC236}">
                <a16:creationId xmlns:a16="http://schemas.microsoft.com/office/drawing/2014/main" id="{5D706F94-6626-FE69-BBD0-D096E825081B}"/>
              </a:ext>
            </a:extLst>
          </p:cNvPr>
          <p:cNvSpPr/>
          <p:nvPr/>
        </p:nvSpPr>
        <p:spPr>
          <a:xfrm>
            <a:off x="3510332" y="207338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3" name="Oval 402">
            <a:extLst>
              <a:ext uri="{FF2B5EF4-FFF2-40B4-BE49-F238E27FC236}">
                <a16:creationId xmlns:a16="http://schemas.microsoft.com/office/drawing/2014/main" id="{F1410B25-CB95-343E-A112-3307AB0C5938}"/>
              </a:ext>
            </a:extLst>
          </p:cNvPr>
          <p:cNvSpPr/>
          <p:nvPr/>
        </p:nvSpPr>
        <p:spPr>
          <a:xfrm>
            <a:off x="3501904" y="269087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4" name="Oval 403">
            <a:extLst>
              <a:ext uri="{FF2B5EF4-FFF2-40B4-BE49-F238E27FC236}">
                <a16:creationId xmlns:a16="http://schemas.microsoft.com/office/drawing/2014/main" id="{8AD985BD-BCAD-8E50-9792-EE669513BBF0}"/>
              </a:ext>
            </a:extLst>
          </p:cNvPr>
          <p:cNvSpPr/>
          <p:nvPr/>
        </p:nvSpPr>
        <p:spPr>
          <a:xfrm>
            <a:off x="4208748" y="276027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5" name="Oval 404">
            <a:extLst>
              <a:ext uri="{FF2B5EF4-FFF2-40B4-BE49-F238E27FC236}">
                <a16:creationId xmlns:a16="http://schemas.microsoft.com/office/drawing/2014/main" id="{FC08307F-1773-186B-201F-95B63600C761}"/>
              </a:ext>
            </a:extLst>
          </p:cNvPr>
          <p:cNvSpPr/>
          <p:nvPr/>
        </p:nvSpPr>
        <p:spPr>
          <a:xfrm>
            <a:off x="4207119" y="191232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dirty="0">
              <a:solidFill>
                <a:schemeClr val="bg1"/>
              </a:solidFill>
              <a:latin typeface="Verdana" panose="020B0604030504040204" pitchFamily="34" charset="0"/>
              <a:ea typeface="Verdana" panose="020B0604030504040204" pitchFamily="34" charset="0"/>
            </a:endParaRPr>
          </a:p>
        </p:txBody>
      </p:sp>
      <p:sp>
        <p:nvSpPr>
          <p:cNvPr id="406" name="Oval 405">
            <a:extLst>
              <a:ext uri="{FF2B5EF4-FFF2-40B4-BE49-F238E27FC236}">
                <a16:creationId xmlns:a16="http://schemas.microsoft.com/office/drawing/2014/main" id="{9F73CF21-4207-1055-7334-59D49F5A1166}"/>
              </a:ext>
            </a:extLst>
          </p:cNvPr>
          <p:cNvSpPr/>
          <p:nvPr/>
        </p:nvSpPr>
        <p:spPr>
          <a:xfrm>
            <a:off x="2812023" y="265379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7" name="Oval 406">
            <a:extLst>
              <a:ext uri="{FF2B5EF4-FFF2-40B4-BE49-F238E27FC236}">
                <a16:creationId xmlns:a16="http://schemas.microsoft.com/office/drawing/2014/main" id="{9186411B-6ADE-7302-A9BC-D2377639B076}"/>
              </a:ext>
            </a:extLst>
          </p:cNvPr>
          <p:cNvSpPr/>
          <p:nvPr/>
        </p:nvSpPr>
        <p:spPr>
          <a:xfrm>
            <a:off x="2241771" y="203273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8" name="Oval 407">
            <a:extLst>
              <a:ext uri="{FF2B5EF4-FFF2-40B4-BE49-F238E27FC236}">
                <a16:creationId xmlns:a16="http://schemas.microsoft.com/office/drawing/2014/main" id="{4F3EF7C1-E1E6-7A37-C1DB-FE9804ED843D}"/>
              </a:ext>
            </a:extLst>
          </p:cNvPr>
          <p:cNvSpPr/>
          <p:nvPr/>
        </p:nvSpPr>
        <p:spPr>
          <a:xfrm>
            <a:off x="3501904" y="185875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9" name="Oval 408">
            <a:extLst>
              <a:ext uri="{FF2B5EF4-FFF2-40B4-BE49-F238E27FC236}">
                <a16:creationId xmlns:a16="http://schemas.microsoft.com/office/drawing/2014/main" id="{A76348F9-0614-EA1A-CE04-363EAE3CB021}"/>
              </a:ext>
            </a:extLst>
          </p:cNvPr>
          <p:cNvSpPr/>
          <p:nvPr/>
        </p:nvSpPr>
        <p:spPr>
          <a:xfrm>
            <a:off x="4812826" y="176802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0" name="Oval 409">
            <a:extLst>
              <a:ext uri="{FF2B5EF4-FFF2-40B4-BE49-F238E27FC236}">
                <a16:creationId xmlns:a16="http://schemas.microsoft.com/office/drawing/2014/main" id="{D991EAA9-CAA6-53BE-79FA-5A5FFF3450EE}"/>
              </a:ext>
            </a:extLst>
          </p:cNvPr>
          <p:cNvSpPr/>
          <p:nvPr/>
        </p:nvSpPr>
        <p:spPr>
          <a:xfrm>
            <a:off x="2827227" y="22052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1" name="Oval 410">
            <a:extLst>
              <a:ext uri="{FF2B5EF4-FFF2-40B4-BE49-F238E27FC236}">
                <a16:creationId xmlns:a16="http://schemas.microsoft.com/office/drawing/2014/main" id="{D0D1E27E-8903-9E5B-BD77-31C6063AF655}"/>
              </a:ext>
            </a:extLst>
          </p:cNvPr>
          <p:cNvSpPr/>
          <p:nvPr/>
        </p:nvSpPr>
        <p:spPr>
          <a:xfrm>
            <a:off x="2238228" y="263095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2" name="Oval 411">
            <a:extLst>
              <a:ext uri="{FF2B5EF4-FFF2-40B4-BE49-F238E27FC236}">
                <a16:creationId xmlns:a16="http://schemas.microsoft.com/office/drawing/2014/main" id="{8730F2DB-F014-5E69-5E49-B44E5DEEE76C}"/>
              </a:ext>
            </a:extLst>
          </p:cNvPr>
          <p:cNvSpPr/>
          <p:nvPr/>
        </p:nvSpPr>
        <p:spPr>
          <a:xfrm>
            <a:off x="1758217" y="248842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3" name="Oval 412">
            <a:extLst>
              <a:ext uri="{FF2B5EF4-FFF2-40B4-BE49-F238E27FC236}">
                <a16:creationId xmlns:a16="http://schemas.microsoft.com/office/drawing/2014/main" id="{52321BC2-C376-7B63-59AA-285452C49434}"/>
              </a:ext>
            </a:extLst>
          </p:cNvPr>
          <p:cNvSpPr/>
          <p:nvPr/>
        </p:nvSpPr>
        <p:spPr>
          <a:xfrm>
            <a:off x="4812825" y="268489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dirty="0">
              <a:solidFill>
                <a:schemeClr val="bg1"/>
              </a:solidFill>
              <a:latin typeface="Verdana" panose="020B0604030504040204" pitchFamily="34" charset="0"/>
              <a:ea typeface="Verdana" panose="020B0604030504040204" pitchFamily="34" charset="0"/>
            </a:endParaRPr>
          </a:p>
        </p:txBody>
      </p:sp>
      <p:sp>
        <p:nvSpPr>
          <p:cNvPr id="414" name="Oval 413">
            <a:extLst>
              <a:ext uri="{FF2B5EF4-FFF2-40B4-BE49-F238E27FC236}">
                <a16:creationId xmlns:a16="http://schemas.microsoft.com/office/drawing/2014/main" id="{99D9C718-F4AC-2A14-45D2-8C0C6F252E7A}"/>
              </a:ext>
            </a:extLst>
          </p:cNvPr>
          <p:cNvSpPr/>
          <p:nvPr/>
        </p:nvSpPr>
        <p:spPr>
          <a:xfrm>
            <a:off x="2822473" y="23572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5" name="Oval 414">
            <a:extLst>
              <a:ext uri="{FF2B5EF4-FFF2-40B4-BE49-F238E27FC236}">
                <a16:creationId xmlns:a16="http://schemas.microsoft.com/office/drawing/2014/main" id="{466471AE-56FA-30C6-8D84-C446F0D8CA9D}"/>
              </a:ext>
            </a:extLst>
          </p:cNvPr>
          <p:cNvSpPr/>
          <p:nvPr/>
        </p:nvSpPr>
        <p:spPr>
          <a:xfrm>
            <a:off x="3522657" y="238792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6" name="Oval 415">
            <a:extLst>
              <a:ext uri="{FF2B5EF4-FFF2-40B4-BE49-F238E27FC236}">
                <a16:creationId xmlns:a16="http://schemas.microsoft.com/office/drawing/2014/main" id="{8007A257-1F27-4F94-8D1D-5739D0A9FDDC}"/>
              </a:ext>
            </a:extLst>
          </p:cNvPr>
          <p:cNvSpPr/>
          <p:nvPr/>
        </p:nvSpPr>
        <p:spPr>
          <a:xfrm>
            <a:off x="2241771" y="229640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7" name="Oval 416">
            <a:extLst>
              <a:ext uri="{FF2B5EF4-FFF2-40B4-BE49-F238E27FC236}">
                <a16:creationId xmlns:a16="http://schemas.microsoft.com/office/drawing/2014/main" id="{C92F7CAE-886C-FB5B-E54E-A44B8FAED7A4}"/>
              </a:ext>
            </a:extLst>
          </p:cNvPr>
          <p:cNvSpPr/>
          <p:nvPr/>
        </p:nvSpPr>
        <p:spPr>
          <a:xfrm>
            <a:off x="1760923" y="224930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dirty="0">
              <a:solidFill>
                <a:schemeClr val="bg1"/>
              </a:solidFill>
              <a:latin typeface="Verdana" panose="020B0604030504040204" pitchFamily="34" charset="0"/>
              <a:ea typeface="Verdana" panose="020B0604030504040204" pitchFamily="34" charset="0"/>
            </a:endParaRPr>
          </a:p>
        </p:txBody>
      </p:sp>
      <p:sp>
        <p:nvSpPr>
          <p:cNvPr id="418" name="Oval 417">
            <a:extLst>
              <a:ext uri="{FF2B5EF4-FFF2-40B4-BE49-F238E27FC236}">
                <a16:creationId xmlns:a16="http://schemas.microsoft.com/office/drawing/2014/main" id="{81E69BA1-A499-93BE-5A04-B58321225ECA}"/>
              </a:ext>
            </a:extLst>
          </p:cNvPr>
          <p:cNvSpPr/>
          <p:nvPr/>
        </p:nvSpPr>
        <p:spPr>
          <a:xfrm>
            <a:off x="4818146" y="242741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9" name="Oval 418">
            <a:extLst>
              <a:ext uri="{FF2B5EF4-FFF2-40B4-BE49-F238E27FC236}">
                <a16:creationId xmlns:a16="http://schemas.microsoft.com/office/drawing/2014/main" id="{648BB4FA-AD05-27D5-F260-48D56EB55C51}"/>
              </a:ext>
            </a:extLst>
          </p:cNvPr>
          <p:cNvSpPr/>
          <p:nvPr/>
        </p:nvSpPr>
        <p:spPr>
          <a:xfrm>
            <a:off x="4204790" y="246660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20" name="Oval 419">
            <a:extLst>
              <a:ext uri="{FF2B5EF4-FFF2-40B4-BE49-F238E27FC236}">
                <a16:creationId xmlns:a16="http://schemas.microsoft.com/office/drawing/2014/main" id="{9E813B41-041A-5552-5538-DC29D29DA427}"/>
              </a:ext>
            </a:extLst>
          </p:cNvPr>
          <p:cNvSpPr/>
          <p:nvPr/>
        </p:nvSpPr>
        <p:spPr>
          <a:xfrm>
            <a:off x="4205856" y="233692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21" name="Oval 420">
            <a:extLst>
              <a:ext uri="{FF2B5EF4-FFF2-40B4-BE49-F238E27FC236}">
                <a16:creationId xmlns:a16="http://schemas.microsoft.com/office/drawing/2014/main" id="{14BFD528-0BD5-1BD6-C34D-212F9B89BF9E}"/>
              </a:ext>
            </a:extLst>
          </p:cNvPr>
          <p:cNvSpPr/>
          <p:nvPr/>
        </p:nvSpPr>
        <p:spPr>
          <a:xfrm>
            <a:off x="4205363" y="208747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grpSp>
        <p:nvGrpSpPr>
          <p:cNvPr id="456" name="Group 455">
            <a:extLst>
              <a:ext uri="{FF2B5EF4-FFF2-40B4-BE49-F238E27FC236}">
                <a16:creationId xmlns:a16="http://schemas.microsoft.com/office/drawing/2014/main" id="{7093E478-4245-AC50-1399-43D4FA969D6D}"/>
              </a:ext>
            </a:extLst>
          </p:cNvPr>
          <p:cNvGrpSpPr/>
          <p:nvPr/>
        </p:nvGrpSpPr>
        <p:grpSpPr>
          <a:xfrm>
            <a:off x="7370593" y="1531860"/>
            <a:ext cx="3513858" cy="1728949"/>
            <a:chOff x="7370593" y="1531860"/>
            <a:chExt cx="3513858" cy="1728949"/>
          </a:xfrm>
        </p:grpSpPr>
        <p:sp>
          <p:nvSpPr>
            <p:cNvPr id="171" name="TextBox 170">
              <a:extLst>
                <a:ext uri="{FF2B5EF4-FFF2-40B4-BE49-F238E27FC236}">
                  <a16:creationId xmlns:a16="http://schemas.microsoft.com/office/drawing/2014/main" id="{160BB85D-DE00-1E82-1461-486FC1CA9441}"/>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72" name="TextBox 171">
              <a:extLst>
                <a:ext uri="{FF2B5EF4-FFF2-40B4-BE49-F238E27FC236}">
                  <a16:creationId xmlns:a16="http://schemas.microsoft.com/office/drawing/2014/main" id="{662F7E2B-762E-AD18-6F5A-DE5289DA4F9D}"/>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73" name="TextBox 172">
              <a:extLst>
                <a:ext uri="{FF2B5EF4-FFF2-40B4-BE49-F238E27FC236}">
                  <a16:creationId xmlns:a16="http://schemas.microsoft.com/office/drawing/2014/main" id="{4F58B273-B211-C57D-BCCC-C82C17D0A5FD}"/>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74" name="TextBox 173">
              <a:extLst>
                <a:ext uri="{FF2B5EF4-FFF2-40B4-BE49-F238E27FC236}">
                  <a16:creationId xmlns:a16="http://schemas.microsoft.com/office/drawing/2014/main" id="{AC27339D-9EC3-927F-E3D2-6FD698CBD874}"/>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75" name="TextBox 174">
              <a:extLst>
                <a:ext uri="{FF2B5EF4-FFF2-40B4-BE49-F238E27FC236}">
                  <a16:creationId xmlns:a16="http://schemas.microsoft.com/office/drawing/2014/main" id="{7C4C142F-6D21-4F9A-078E-4238B4B19DFD}"/>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77" name="TextBox 176">
              <a:extLst>
                <a:ext uri="{FF2B5EF4-FFF2-40B4-BE49-F238E27FC236}">
                  <a16:creationId xmlns:a16="http://schemas.microsoft.com/office/drawing/2014/main" id="{0A6D634A-AC43-8FEE-1F07-590D71E04096}"/>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78" name="TextBox 177">
              <a:extLst>
                <a:ext uri="{FF2B5EF4-FFF2-40B4-BE49-F238E27FC236}">
                  <a16:creationId xmlns:a16="http://schemas.microsoft.com/office/drawing/2014/main" id="{64B42A59-8675-CC44-4058-744A900F1FCB}"/>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80" name="TextBox 179">
              <a:extLst>
                <a:ext uri="{FF2B5EF4-FFF2-40B4-BE49-F238E27FC236}">
                  <a16:creationId xmlns:a16="http://schemas.microsoft.com/office/drawing/2014/main" id="{2B78F67D-7138-3AED-D308-C2695DF5ABD3}"/>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81" name="TextBox 180">
              <a:extLst>
                <a:ext uri="{FF2B5EF4-FFF2-40B4-BE49-F238E27FC236}">
                  <a16:creationId xmlns:a16="http://schemas.microsoft.com/office/drawing/2014/main" id="{9C62AC81-D109-0D8D-C2CB-F9FE0CA0F4EF}"/>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82" name="TextBox 181">
              <a:extLst>
                <a:ext uri="{FF2B5EF4-FFF2-40B4-BE49-F238E27FC236}">
                  <a16:creationId xmlns:a16="http://schemas.microsoft.com/office/drawing/2014/main" id="{C0449FA9-B57D-A6D5-3DC7-CDD3FDF25203}"/>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84" name="TextBox 183">
              <a:extLst>
                <a:ext uri="{FF2B5EF4-FFF2-40B4-BE49-F238E27FC236}">
                  <a16:creationId xmlns:a16="http://schemas.microsoft.com/office/drawing/2014/main" id="{BA97186E-24BE-FE1D-3E97-413FC9D8FC9B}"/>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85" name="TextBox 184">
              <a:extLst>
                <a:ext uri="{FF2B5EF4-FFF2-40B4-BE49-F238E27FC236}">
                  <a16:creationId xmlns:a16="http://schemas.microsoft.com/office/drawing/2014/main" id="{EBD8D238-B00B-FE68-C8B3-1B27FC8DCC52}"/>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88" name="TextBox 187">
              <a:extLst>
                <a:ext uri="{FF2B5EF4-FFF2-40B4-BE49-F238E27FC236}">
                  <a16:creationId xmlns:a16="http://schemas.microsoft.com/office/drawing/2014/main" id="{B153D276-5C73-8EDC-57D1-1C71E5AFF14A}"/>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89" name="TextBox 188">
              <a:extLst>
                <a:ext uri="{FF2B5EF4-FFF2-40B4-BE49-F238E27FC236}">
                  <a16:creationId xmlns:a16="http://schemas.microsoft.com/office/drawing/2014/main" id="{2261C72F-2B13-4230-54F6-4ABBAE2D5F9B}"/>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90" name="TextBox 189">
              <a:extLst>
                <a:ext uri="{FF2B5EF4-FFF2-40B4-BE49-F238E27FC236}">
                  <a16:creationId xmlns:a16="http://schemas.microsoft.com/office/drawing/2014/main" id="{75E03EF2-7835-2AB5-B07E-8ECAB7F82573}"/>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91" name="TextBox 190">
              <a:extLst>
                <a:ext uri="{FF2B5EF4-FFF2-40B4-BE49-F238E27FC236}">
                  <a16:creationId xmlns:a16="http://schemas.microsoft.com/office/drawing/2014/main" id="{189014AC-AE09-2A9C-8EDB-3957AF0E3E7D}"/>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92" name="TextBox 191">
              <a:extLst>
                <a:ext uri="{FF2B5EF4-FFF2-40B4-BE49-F238E27FC236}">
                  <a16:creationId xmlns:a16="http://schemas.microsoft.com/office/drawing/2014/main" id="{B883ABEE-721F-4283-37FD-522E3C43CD59}"/>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93" name="TextBox 192">
              <a:extLst>
                <a:ext uri="{FF2B5EF4-FFF2-40B4-BE49-F238E27FC236}">
                  <a16:creationId xmlns:a16="http://schemas.microsoft.com/office/drawing/2014/main" id="{63658346-546D-9F2B-4AA1-C4ABDE8CEF74}"/>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87" name="TextBox 186">
              <a:extLst>
                <a:ext uri="{FF2B5EF4-FFF2-40B4-BE49-F238E27FC236}">
                  <a16:creationId xmlns:a16="http://schemas.microsoft.com/office/drawing/2014/main" id="{D9E0A30A-D592-6941-7F2D-A64425D2834A}"/>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454" name="TextBox 453">
              <a:extLst>
                <a:ext uri="{FF2B5EF4-FFF2-40B4-BE49-F238E27FC236}">
                  <a16:creationId xmlns:a16="http://schemas.microsoft.com/office/drawing/2014/main" id="{7FFCE9CB-A5D8-A173-518B-DDBABC0C96E2}"/>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grpSp>
        <p:nvGrpSpPr>
          <p:cNvPr id="458" name="Group 457">
            <a:extLst>
              <a:ext uri="{FF2B5EF4-FFF2-40B4-BE49-F238E27FC236}">
                <a16:creationId xmlns:a16="http://schemas.microsoft.com/office/drawing/2014/main" id="{67DBFAAD-AF99-09D1-3AF1-7FE0F25294A2}"/>
              </a:ext>
            </a:extLst>
          </p:cNvPr>
          <p:cNvGrpSpPr/>
          <p:nvPr/>
        </p:nvGrpSpPr>
        <p:grpSpPr>
          <a:xfrm>
            <a:off x="1492932" y="1510830"/>
            <a:ext cx="3513858" cy="1728949"/>
            <a:chOff x="7370593" y="1531860"/>
            <a:chExt cx="3513858" cy="1728949"/>
          </a:xfrm>
        </p:grpSpPr>
        <p:sp>
          <p:nvSpPr>
            <p:cNvPr id="459" name="TextBox 458">
              <a:extLst>
                <a:ext uri="{FF2B5EF4-FFF2-40B4-BE49-F238E27FC236}">
                  <a16:creationId xmlns:a16="http://schemas.microsoft.com/office/drawing/2014/main" id="{815639B5-148B-0DFD-AA6B-2FE7B734607E}"/>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460" name="TextBox 459">
              <a:extLst>
                <a:ext uri="{FF2B5EF4-FFF2-40B4-BE49-F238E27FC236}">
                  <a16:creationId xmlns:a16="http://schemas.microsoft.com/office/drawing/2014/main" id="{20712DF2-A371-8E62-6227-E5BE9EC82DB5}"/>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461" name="TextBox 460">
              <a:extLst>
                <a:ext uri="{FF2B5EF4-FFF2-40B4-BE49-F238E27FC236}">
                  <a16:creationId xmlns:a16="http://schemas.microsoft.com/office/drawing/2014/main" id="{60E7D303-0B7B-3F02-9307-84ABB9B32248}"/>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462" name="TextBox 461">
              <a:extLst>
                <a:ext uri="{FF2B5EF4-FFF2-40B4-BE49-F238E27FC236}">
                  <a16:creationId xmlns:a16="http://schemas.microsoft.com/office/drawing/2014/main" id="{3A7AD61E-C0F0-8D26-A00B-2DD2CD182674}"/>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463" name="TextBox 462">
              <a:extLst>
                <a:ext uri="{FF2B5EF4-FFF2-40B4-BE49-F238E27FC236}">
                  <a16:creationId xmlns:a16="http://schemas.microsoft.com/office/drawing/2014/main" id="{4BCEEC2D-55D5-1C50-2AD7-223E6B7E83A8}"/>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464" name="TextBox 463">
              <a:extLst>
                <a:ext uri="{FF2B5EF4-FFF2-40B4-BE49-F238E27FC236}">
                  <a16:creationId xmlns:a16="http://schemas.microsoft.com/office/drawing/2014/main" id="{1FC7013D-99CD-00E2-3D28-6C6F762FEAA8}"/>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465" name="TextBox 464">
              <a:extLst>
                <a:ext uri="{FF2B5EF4-FFF2-40B4-BE49-F238E27FC236}">
                  <a16:creationId xmlns:a16="http://schemas.microsoft.com/office/drawing/2014/main" id="{D0273458-880C-4BC0-1BE7-27EB55CE086F}"/>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466" name="TextBox 465">
              <a:extLst>
                <a:ext uri="{FF2B5EF4-FFF2-40B4-BE49-F238E27FC236}">
                  <a16:creationId xmlns:a16="http://schemas.microsoft.com/office/drawing/2014/main" id="{F3F45B75-4BF9-08A1-228B-67D908FCF4AB}"/>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467" name="TextBox 466">
              <a:extLst>
                <a:ext uri="{FF2B5EF4-FFF2-40B4-BE49-F238E27FC236}">
                  <a16:creationId xmlns:a16="http://schemas.microsoft.com/office/drawing/2014/main" id="{95A6359A-63E3-FB7C-A37A-1F1961BA8DA4}"/>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468" name="TextBox 467">
              <a:extLst>
                <a:ext uri="{FF2B5EF4-FFF2-40B4-BE49-F238E27FC236}">
                  <a16:creationId xmlns:a16="http://schemas.microsoft.com/office/drawing/2014/main" id="{9DE32053-E7D6-72BD-FF6F-A5D682ECE444}"/>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469" name="TextBox 468">
              <a:extLst>
                <a:ext uri="{FF2B5EF4-FFF2-40B4-BE49-F238E27FC236}">
                  <a16:creationId xmlns:a16="http://schemas.microsoft.com/office/drawing/2014/main" id="{33D2B2B5-926B-D88A-958B-C1A5BDEB4E49}"/>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470" name="TextBox 469">
              <a:extLst>
                <a:ext uri="{FF2B5EF4-FFF2-40B4-BE49-F238E27FC236}">
                  <a16:creationId xmlns:a16="http://schemas.microsoft.com/office/drawing/2014/main" id="{794A35FA-5842-6D51-5E8F-37C2AE28AD8C}"/>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471" name="TextBox 470">
              <a:extLst>
                <a:ext uri="{FF2B5EF4-FFF2-40B4-BE49-F238E27FC236}">
                  <a16:creationId xmlns:a16="http://schemas.microsoft.com/office/drawing/2014/main" id="{4F365267-1985-E0B5-379B-C87512E0720E}"/>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472" name="TextBox 471">
              <a:extLst>
                <a:ext uri="{FF2B5EF4-FFF2-40B4-BE49-F238E27FC236}">
                  <a16:creationId xmlns:a16="http://schemas.microsoft.com/office/drawing/2014/main" id="{C7779118-AA2E-B7FA-4A28-AC7C04C36F87}"/>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473" name="TextBox 472">
              <a:extLst>
                <a:ext uri="{FF2B5EF4-FFF2-40B4-BE49-F238E27FC236}">
                  <a16:creationId xmlns:a16="http://schemas.microsoft.com/office/drawing/2014/main" id="{7152114F-89EB-D2EE-5536-BC682F2F133E}"/>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474" name="TextBox 473">
              <a:extLst>
                <a:ext uri="{FF2B5EF4-FFF2-40B4-BE49-F238E27FC236}">
                  <a16:creationId xmlns:a16="http://schemas.microsoft.com/office/drawing/2014/main" id="{AD3A6BC8-717D-2CCF-AFCB-ECF37271AE38}"/>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475" name="TextBox 474">
              <a:extLst>
                <a:ext uri="{FF2B5EF4-FFF2-40B4-BE49-F238E27FC236}">
                  <a16:creationId xmlns:a16="http://schemas.microsoft.com/office/drawing/2014/main" id="{C7D85EFA-6E88-7C4D-8EA7-C01B3B245253}"/>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476" name="TextBox 475">
              <a:extLst>
                <a:ext uri="{FF2B5EF4-FFF2-40B4-BE49-F238E27FC236}">
                  <a16:creationId xmlns:a16="http://schemas.microsoft.com/office/drawing/2014/main" id="{20E71A1B-D5A7-2CF8-B6D3-7D7FF6F0535C}"/>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477" name="TextBox 476">
              <a:extLst>
                <a:ext uri="{FF2B5EF4-FFF2-40B4-BE49-F238E27FC236}">
                  <a16:creationId xmlns:a16="http://schemas.microsoft.com/office/drawing/2014/main" id="{22C82B77-4E2F-715C-6F59-E4DDD541CFF8}"/>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478" name="TextBox 477">
              <a:extLst>
                <a:ext uri="{FF2B5EF4-FFF2-40B4-BE49-F238E27FC236}">
                  <a16:creationId xmlns:a16="http://schemas.microsoft.com/office/drawing/2014/main" id="{5117B80D-63FF-9D2A-ABC4-306B4D69DC65}"/>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spTree>
    <p:extLst>
      <p:ext uri="{BB962C8B-B14F-4D97-AF65-F5344CB8AC3E}">
        <p14:creationId xmlns:p14="http://schemas.microsoft.com/office/powerpoint/2010/main" val="41457944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A54B0C-28E9-82E1-4915-D789CFDA1BCD}"/>
              </a:ext>
            </a:extLst>
          </p:cNvPr>
          <p:cNvPicPr>
            <a:picLocks noChangeAspect="1"/>
          </p:cNvPicPr>
          <p:nvPr/>
        </p:nvPicPr>
        <p:blipFill>
          <a:blip r:embed="rId3"/>
          <a:srcRect/>
          <a:stretch/>
        </p:blipFill>
        <p:spPr>
          <a:xfrm>
            <a:off x="1145407" y="4186150"/>
            <a:ext cx="3531992" cy="2602521"/>
          </a:xfrm>
          <a:prstGeom prst="rect">
            <a:avLst/>
          </a:prstGeom>
        </p:spPr>
      </p:pic>
      <p:pic>
        <p:nvPicPr>
          <p:cNvPr id="12" name="Picture 11">
            <a:extLst>
              <a:ext uri="{FF2B5EF4-FFF2-40B4-BE49-F238E27FC236}">
                <a16:creationId xmlns:a16="http://schemas.microsoft.com/office/drawing/2014/main" id="{2956B355-6442-B619-2EF8-FEE82B876ACE}"/>
              </a:ext>
            </a:extLst>
          </p:cNvPr>
          <p:cNvPicPr>
            <a:picLocks noChangeAspect="1"/>
          </p:cNvPicPr>
          <p:nvPr/>
        </p:nvPicPr>
        <p:blipFill>
          <a:blip r:embed="rId4"/>
          <a:srcRect/>
          <a:stretch/>
        </p:blipFill>
        <p:spPr>
          <a:xfrm>
            <a:off x="1280160" y="1686599"/>
            <a:ext cx="3397239" cy="250322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F92AA73-A99D-0074-3441-A97674820AB0}"/>
                  </a:ext>
                </a:extLst>
              </p:cNvPr>
              <p:cNvSpPr txBox="1"/>
              <p:nvPr/>
            </p:nvSpPr>
            <p:spPr>
              <a:xfrm>
                <a:off x="141171" y="1253485"/>
                <a:ext cx="5352619"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Rough graph </a:t>
                </a:r>
                <a:r>
                  <a:rPr lang="fr-FR" dirty="0" err="1">
                    <a:latin typeface="Verdana" panose="020B0604030504040204" pitchFamily="34" charset="0"/>
                    <a:ea typeface="Verdana" panose="020B0604030504040204" pitchFamily="34" charset="0"/>
                  </a:rPr>
                  <a:t>with</a:t>
                </a:r>
                <a:r>
                  <a:rPr lang="fr-FR" dirty="0">
                    <a:latin typeface="Verdana" panose="020B0604030504040204" pitchFamily="34" charset="0"/>
                    <a:ea typeface="Verdana" panose="020B0604030504040204" pitchFamily="34" charset="0"/>
                  </a:rPr>
                  <a:t>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𝑘</m:t>
                        </m:r>
                      </m:e>
                      <m:sub>
                        <m:r>
                          <m:rPr>
                            <m:sty m:val="p"/>
                          </m:rPr>
                          <a:rPr lang="fr-FR" b="0" i="0" smtClean="0">
                            <a:latin typeface="Cambria Math" panose="02040503050406030204" pitchFamily="18" charset="0"/>
                          </a:rPr>
                          <m:t>max</m:t>
                        </m:r>
                      </m:sub>
                    </m:sSub>
                    <m:r>
                      <a:rPr lang="fr-FR" b="0" i="1" smtClean="0">
                        <a:latin typeface="Cambria Math" panose="02040503050406030204" pitchFamily="18" charset="0"/>
                      </a:rPr>
                      <m:t>=50</m:t>
                    </m:r>
                  </m:oMath>
                </a14:m>
                <a:r>
                  <a:rPr lang="en-GB" dirty="0">
                    <a:latin typeface="Verdana" panose="020B0604030504040204" pitchFamily="34" charset="0"/>
                    <a:ea typeface="Verdana" panose="020B0604030504040204" pitchFamily="34" charset="0"/>
                  </a:rPr>
                  <a:t> and </a:t>
                </a:r>
                <a14:m>
                  <m:oMath xmlns:m="http://schemas.openxmlformats.org/officeDocument/2006/math">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𝑑</m:t>
                        </m:r>
                      </m:e>
                      <m:sub>
                        <m:r>
                          <m:rPr>
                            <m:sty m:val="p"/>
                          </m:rPr>
                          <a:rPr lang="fr-FR" b="0" i="0" smtClean="0">
                            <a:latin typeface="Cambria Math" panose="02040503050406030204" pitchFamily="18" charset="0"/>
                          </a:rPr>
                          <m:t>max</m:t>
                        </m:r>
                      </m:sub>
                      <m:sup>
                        <m:r>
                          <a:rPr lang="fr-FR" b="0" i="1" smtClean="0">
                            <a:latin typeface="Cambria Math" panose="02040503050406030204" pitchFamily="18" charset="0"/>
                          </a:rPr>
                          <m:t>2</m:t>
                        </m:r>
                      </m:sup>
                    </m:sSubSup>
                    <m:r>
                      <a:rPr lang="fr-FR" b="0" i="1" smtClean="0">
                        <a:latin typeface="Cambria Math" panose="02040503050406030204" pitchFamily="18" charset="0"/>
                      </a:rPr>
                      <m:t>=0.010</m:t>
                    </m:r>
                  </m:oMath>
                </a14:m>
                <a:endParaRPr lang="en-GB" dirty="0">
                  <a:latin typeface="Verdana" panose="020B0604030504040204" pitchFamily="34" charset="0"/>
                  <a:ea typeface="Verdana" panose="020B0604030504040204" pitchFamily="34" charset="0"/>
                </a:endParaRPr>
              </a:p>
            </p:txBody>
          </p:sp>
        </mc:Choice>
        <mc:Fallback xmlns="">
          <p:sp>
            <p:nvSpPr>
              <p:cNvPr id="6" name="TextBox 5">
                <a:extLst>
                  <a:ext uri="{FF2B5EF4-FFF2-40B4-BE49-F238E27FC236}">
                    <a16:creationId xmlns:a16="http://schemas.microsoft.com/office/drawing/2014/main" id="{7F92AA73-A99D-0074-3441-A97674820AB0}"/>
                  </a:ext>
                </a:extLst>
              </p:cNvPr>
              <p:cNvSpPr txBox="1">
                <a:spLocks noRot="1" noChangeAspect="1" noMove="1" noResize="1" noEditPoints="1" noAdjustHandles="1" noChangeArrowheads="1" noChangeShapeType="1" noTextEdit="1"/>
              </p:cNvSpPr>
              <p:nvPr/>
            </p:nvSpPr>
            <p:spPr>
              <a:xfrm>
                <a:off x="141171" y="1253485"/>
                <a:ext cx="5352619" cy="369332"/>
              </a:xfrm>
              <a:prstGeom prst="rect">
                <a:avLst/>
              </a:prstGeom>
              <a:blipFill>
                <a:blip r:embed="rId5"/>
                <a:stretch>
                  <a:fillRect l="-911"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B4A6141-C973-155C-71AA-CA38F5897DB5}"/>
                  </a:ext>
                </a:extLst>
              </p:cNvPr>
              <p:cNvSpPr txBox="1"/>
              <p:nvPr/>
            </p:nvSpPr>
            <p:spPr>
              <a:xfrm>
                <a:off x="4812152" y="2102037"/>
                <a:ext cx="7065423" cy="923330"/>
              </a:xfrm>
              <a:prstGeom prst="rect">
                <a:avLst/>
              </a:prstGeom>
              <a:noFill/>
            </p:spPr>
            <p:txBody>
              <a:bodyPr wrap="square" rtlCol="0">
                <a:spAutoFit/>
              </a:bodyPr>
              <a:lstStyle/>
              <a:p>
                <a:r>
                  <a:rPr lang="fr-FR" dirty="0">
                    <a:latin typeface="Verdana" panose="020B0604030504040204" pitchFamily="34" charset="0"/>
                    <a:ea typeface="Verdana" panose="020B0604030504040204" pitchFamily="34" charset="0"/>
                  </a:rPr>
                  <a:t>Even </a:t>
                </a:r>
                <a:r>
                  <a:rPr lang="fr-FR" dirty="0" err="1">
                    <a:latin typeface="Verdana" panose="020B0604030504040204" pitchFamily="34" charset="0"/>
                    <a:ea typeface="Verdana" panose="020B0604030504040204" pitchFamily="34" charset="0"/>
                  </a:rPr>
                  <a:t>though</a:t>
                </a:r>
                <a:r>
                  <a:rPr lang="fr-FR" dirty="0">
                    <a:latin typeface="Verdana" panose="020B0604030504040204" pitchFamily="34" charset="0"/>
                    <a:ea typeface="Verdana" panose="020B0604030504040204" pitchFamily="34" charset="0"/>
                  </a:rPr>
                  <a:t> </a:t>
                </a:r>
                <a14:m>
                  <m:oMath xmlns:m="http://schemas.openxmlformats.org/officeDocument/2006/math">
                    <m:r>
                      <a:rPr lang="fr-FR" b="1" i="1" smtClean="0">
                        <a:latin typeface="Cambria Math" panose="02040503050406030204" pitchFamily="18" charset="0"/>
                      </a:rPr>
                      <m:t>𝟏</m:t>
                    </m:r>
                    <m:r>
                      <a:rPr lang="fr-FR" b="1" i="1" smtClean="0">
                        <a:latin typeface="Cambria Math" panose="02040503050406030204" pitchFamily="18" charset="0"/>
                      </a:rPr>
                      <m:t>%</m:t>
                    </m:r>
                  </m:oMath>
                </a14:m>
                <a:r>
                  <a:rPr lang="en-GB" b="1" dirty="0">
                    <a:latin typeface="Verdana" panose="020B0604030504040204" pitchFamily="34" charset="0"/>
                    <a:ea typeface="Verdana" panose="020B0604030504040204" pitchFamily="34" charset="0"/>
                  </a:rPr>
                  <a:t> of genuine edges are 2-plane apart</a:t>
                </a:r>
                <a:r>
                  <a:rPr lang="en-GB" dirty="0">
                    <a:latin typeface="Verdana" panose="020B0604030504040204" pitchFamily="34" charset="0"/>
                    <a:ea typeface="Verdana" panose="020B0604030504040204" pitchFamily="34" charset="0"/>
                  </a:rPr>
                  <a:t>, the rough graph needs to contain </a:t>
                </a:r>
                <a:r>
                  <a:rPr lang="en-GB" b="1" dirty="0">
                    <a:latin typeface="Verdana" panose="020B0604030504040204" pitchFamily="34" charset="0"/>
                    <a:ea typeface="Verdana" panose="020B0604030504040204" pitchFamily="34" charset="0"/>
                  </a:rPr>
                  <a:t>almost </a:t>
                </a:r>
                <a14:m>
                  <m:oMath xmlns:m="http://schemas.openxmlformats.org/officeDocument/2006/math">
                    <m:r>
                      <a:rPr lang="fr-FR" b="1" i="1" smtClean="0">
                        <a:latin typeface="Cambria Math" panose="02040503050406030204" pitchFamily="18" charset="0"/>
                      </a:rPr>
                      <m:t>𝟓𝟎</m:t>
                    </m:r>
                    <m:r>
                      <a:rPr lang="fr-FR" b="1" i="1" smtClean="0">
                        <a:latin typeface="Cambria Math" panose="02040503050406030204" pitchFamily="18" charset="0"/>
                      </a:rPr>
                      <m:t>%</m:t>
                    </m:r>
                  </m:oMath>
                </a14:m>
                <a:r>
                  <a:rPr lang="en-GB" b="1" dirty="0">
                    <a:latin typeface="Verdana" panose="020B0604030504040204" pitchFamily="34" charset="0"/>
                    <a:ea typeface="Verdana" panose="020B0604030504040204" pitchFamily="34" charset="0"/>
                  </a:rPr>
                  <a:t> of such edges</a:t>
                </a:r>
              </a:p>
            </p:txBody>
          </p:sp>
        </mc:Choice>
        <mc:Fallback xmlns="">
          <p:sp>
            <p:nvSpPr>
              <p:cNvPr id="16" name="TextBox 15">
                <a:extLst>
                  <a:ext uri="{FF2B5EF4-FFF2-40B4-BE49-F238E27FC236}">
                    <a16:creationId xmlns:a16="http://schemas.microsoft.com/office/drawing/2014/main" id="{AB4A6141-C973-155C-71AA-CA38F5897DB5}"/>
                  </a:ext>
                </a:extLst>
              </p:cNvPr>
              <p:cNvSpPr txBox="1">
                <a:spLocks noRot="1" noChangeAspect="1" noMove="1" noResize="1" noEditPoints="1" noAdjustHandles="1" noChangeArrowheads="1" noChangeShapeType="1" noTextEdit="1"/>
              </p:cNvSpPr>
              <p:nvPr/>
            </p:nvSpPr>
            <p:spPr>
              <a:xfrm>
                <a:off x="4812152" y="2102037"/>
                <a:ext cx="7065423" cy="923330"/>
              </a:xfrm>
              <a:prstGeom prst="rect">
                <a:avLst/>
              </a:prstGeom>
              <a:blipFill>
                <a:blip r:embed="rId11"/>
                <a:stretch>
                  <a:fillRect l="-690" t="-3974" b="-99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DDD8C0-B7EC-1AB3-0661-E83A551796E5}"/>
                  </a:ext>
                </a:extLst>
              </p:cNvPr>
              <p:cNvSpPr txBox="1"/>
              <p:nvPr/>
            </p:nvSpPr>
            <p:spPr>
              <a:xfrm>
                <a:off x="4677399" y="5063253"/>
                <a:ext cx="7296429" cy="369332"/>
              </a:xfrm>
              <a:prstGeom prst="rect">
                <a:avLst/>
              </a:prstGeom>
              <a:noFill/>
            </p:spPr>
            <p:txBody>
              <a:bodyPr wrap="square" rtlCol="0">
                <a:spAutoFit/>
              </a:bodyPr>
              <a:lstStyle/>
              <a:p>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a:t>
                </a:r>
                <a14:m>
                  <m:oMath xmlns:m="http://schemas.openxmlformats.org/officeDocument/2006/math">
                    <m:sSub>
                      <m:sSubPr>
                        <m:ctrlPr>
                          <a:rPr lang="fr-FR" b="1" i="1" dirty="0" smtClean="0">
                            <a:latin typeface="Cambria Math" panose="02040503050406030204" pitchFamily="18" charset="0"/>
                            <a:ea typeface="Verdana" panose="020B0604030504040204" pitchFamily="34" charset="0"/>
                          </a:rPr>
                        </m:ctrlPr>
                      </m:sSubPr>
                      <m:e>
                        <m:r>
                          <a:rPr lang="fr-FR" b="1" i="1" dirty="0" smtClean="0">
                            <a:latin typeface="Cambria Math" panose="02040503050406030204" pitchFamily="18" charset="0"/>
                            <a:ea typeface="Verdana" panose="020B0604030504040204" pitchFamily="34" charset="0"/>
                          </a:rPr>
                          <m:t>𝒌</m:t>
                        </m:r>
                      </m:e>
                      <m:sub>
                        <m:r>
                          <a:rPr lang="fr-FR" b="1" i="0" dirty="0" smtClean="0">
                            <a:latin typeface="Cambria Math" panose="02040503050406030204" pitchFamily="18" charset="0"/>
                            <a:ea typeface="Verdana" panose="020B0604030504040204" pitchFamily="34" charset="0"/>
                          </a:rPr>
                          <m:t>𝐦𝐚𝐱</m:t>
                        </m:r>
                      </m:sub>
                    </m:sSub>
                  </m:oMath>
                </a14:m>
                <a:r>
                  <a:rPr lang="en-GB" b="1" dirty="0">
                    <a:latin typeface="Verdana" panose="020B0604030504040204" pitchFamily="34" charset="0"/>
                    <a:ea typeface="Verdana" panose="020B0604030504040204" pitchFamily="34" charset="0"/>
                  </a:rPr>
                  <a:t> could probably be reduced </a:t>
                </a:r>
                <a:r>
                  <a:rPr lang="en-GB" dirty="0">
                    <a:latin typeface="Verdana" panose="020B0604030504040204" pitchFamily="34" charset="0"/>
                    <a:ea typeface="Verdana" panose="020B0604030504040204" pitchFamily="34" charset="0"/>
                  </a:rPr>
                  <a:t>to increase throughput</a:t>
                </a:r>
              </a:p>
            </p:txBody>
          </p:sp>
        </mc:Choice>
        <mc:Fallback xmlns="">
          <p:sp>
            <p:nvSpPr>
              <p:cNvPr id="17" name="TextBox 16">
                <a:extLst>
                  <a:ext uri="{FF2B5EF4-FFF2-40B4-BE49-F238E27FC236}">
                    <a16:creationId xmlns:a16="http://schemas.microsoft.com/office/drawing/2014/main" id="{A5DDD8C0-B7EC-1AB3-0661-E83A551796E5}"/>
                  </a:ext>
                </a:extLst>
              </p:cNvPr>
              <p:cNvSpPr txBox="1">
                <a:spLocks noRot="1" noChangeAspect="1" noMove="1" noResize="1" noEditPoints="1" noAdjustHandles="1" noChangeArrowheads="1" noChangeShapeType="1" noTextEdit="1"/>
              </p:cNvSpPr>
              <p:nvPr/>
            </p:nvSpPr>
            <p:spPr>
              <a:xfrm>
                <a:off x="4677399" y="5063253"/>
                <a:ext cx="7296429" cy="369332"/>
              </a:xfrm>
              <a:prstGeom prst="rect">
                <a:avLst/>
              </a:prstGeom>
              <a:blipFill>
                <a:blip r:embed="rId12"/>
                <a:stretch>
                  <a:fillRect t="-10000" b="-26667"/>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C77D68C7-07BC-7400-8F4D-33C97AA9570E}"/>
              </a:ext>
            </a:extLst>
          </p:cNvPr>
          <p:cNvSpPr>
            <a:spLocks noGrp="1"/>
          </p:cNvSpPr>
          <p:nvPr>
            <p:ph type="title"/>
          </p:nvPr>
        </p:nvSpPr>
        <p:spPr/>
        <p:txBody>
          <a:bodyPr>
            <a:normAutofit/>
          </a:bodyPr>
          <a:lstStyle/>
          <a:p>
            <a:r>
              <a:rPr lang="fr-FR" b="1" dirty="0"/>
              <a:t>Stage 1</a:t>
            </a:r>
            <a:r>
              <a:rPr lang="fr-FR" dirty="0"/>
              <a:t>: Graph Building</a:t>
            </a:r>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fr-FR" smtClean="0"/>
              <a:pPr/>
              <a:t>100</a:t>
            </a:fld>
            <a:endParaRPr lang="fr-FR"/>
          </a:p>
        </p:txBody>
      </p:sp>
    </p:spTree>
    <p:extLst>
      <p:ext uri="{BB962C8B-B14F-4D97-AF65-F5344CB8AC3E}">
        <p14:creationId xmlns:p14="http://schemas.microsoft.com/office/powerpoint/2010/main" val="36126541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Interlude on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101</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a:t>Graph Neural Networks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E171715-5FE2-B082-68B4-4BF1041CCE2B}"/>
                  </a:ext>
                </a:extLst>
              </p:cNvPr>
              <p:cNvSpPr txBox="1"/>
              <p:nvPr/>
            </p:nvSpPr>
            <p:spPr>
              <a:xfrm>
                <a:off x="94588" y="1121993"/>
                <a:ext cx="11774504" cy="1477328"/>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4472C4"/>
                    </a:solidFill>
                    <a:latin typeface="Verdana" panose="020B0604030504040204" pitchFamily="34" charset="0"/>
                    <a:ea typeface="Verdana" panose="020B0604030504040204" pitchFamily="34" charset="0"/>
                  </a:rPr>
                  <a:t>Graph Neural Network </a:t>
                </a:r>
                <a:r>
                  <a:rPr lang="en-GB" dirty="0">
                    <a:latin typeface="Verdana" panose="020B0604030504040204" pitchFamily="34" charset="0"/>
                    <a:ea typeface="Verdana" panose="020B0604030504040204" pitchFamily="34" charset="0"/>
                  </a:rPr>
                  <a:t>(</a:t>
                </a:r>
                <a:r>
                  <a:rPr lang="en-GB" b="1" dirty="0">
                    <a:solidFill>
                      <a:srgbClr val="4472C4"/>
                    </a:solidFill>
                    <a:latin typeface="Verdana" panose="020B0604030504040204" pitchFamily="34" charset="0"/>
                    <a:ea typeface="Verdana" panose="020B0604030504040204" pitchFamily="34" charset="0"/>
                  </a:rPr>
                  <a:t>GNN</a:t>
                </a:r>
                <a:r>
                  <a:rPr lang="en-GB" dirty="0">
                    <a:latin typeface="Verdana" panose="020B0604030504040204" pitchFamily="34" charset="0"/>
                    <a:ea typeface="Verdana" panose="020B0604030504040204" pitchFamily="34" charset="0"/>
                  </a:rPr>
                  <a:t>): Neural Network architecture that operates on </a:t>
                </a:r>
                <a:r>
                  <a:rPr lang="en-GB" dirty="0">
                    <a:solidFill>
                      <a:srgbClr val="0070C0"/>
                    </a:solidFill>
                    <a:latin typeface="Verdana" panose="020B0604030504040204" pitchFamily="34" charset="0"/>
                    <a:ea typeface="Verdana" panose="020B0604030504040204" pitchFamily="34" charset="0"/>
                  </a:rPr>
                  <a:t>graphs</a:t>
                </a:r>
              </a:p>
              <a:p>
                <a:pPr lvl="1"/>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Problem needs </a:t>
                </a:r>
                <a:r>
                  <a:rPr lang="en-GB" b="1" dirty="0">
                    <a:latin typeface="Verdana" panose="020B0604030504040204" pitchFamily="34" charset="0"/>
                    <a:ea typeface="Verdana" panose="020B0604030504040204" pitchFamily="34" charset="0"/>
                  </a:rPr>
                  <a:t>to be formulated with </a:t>
                </a:r>
                <a:r>
                  <a:rPr lang="en-GB" dirty="0">
                    <a:latin typeface="Verdana" panose="020B0604030504040204" pitchFamily="34" charset="0"/>
                    <a:ea typeface="Verdana" panose="020B0604030504040204" pitchFamily="34" charset="0"/>
                  </a:rPr>
                  <a:t>a </a:t>
                </a:r>
                <a:r>
                  <a:rPr lang="en-GB" dirty="0">
                    <a:solidFill>
                      <a:srgbClr val="0070C0"/>
                    </a:solidFill>
                    <a:latin typeface="Verdana" panose="020B0604030504040204" pitchFamily="34" charset="0"/>
                    <a:ea typeface="Verdana" panose="020B0604030504040204" pitchFamily="34" charset="0"/>
                  </a:rPr>
                  <a:t>graph</a:t>
                </a:r>
                <a:r>
                  <a:rPr lang="en-GB" dirty="0">
                    <a:latin typeface="Verdana" panose="020B0604030504040204" pitchFamily="34" charset="0"/>
                    <a:ea typeface="Verdana" panose="020B0604030504040204" pitchFamily="34" charset="0"/>
                  </a:rPr>
                  <a:t>.</a:t>
                </a:r>
              </a:p>
              <a:p>
                <a:pPr lvl="1"/>
                <a:endParaRPr lang="en-GB" dirty="0">
                  <a:latin typeface="Verdana" panose="020B0604030504040204" pitchFamily="34" charset="0"/>
                  <a:ea typeface="Verdana" panose="020B0604030504040204" pitchFamily="34" charset="0"/>
                </a:endParaRPr>
              </a:p>
              <a:p>
                <a:pPr lvl="1"/>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p:txBody>
          </p:sp>
        </mc:Choice>
        <mc:Fallback xmlns="">
          <p:sp>
            <p:nvSpPr>
              <p:cNvPr id="2" name="TextBox 1">
                <a:extLst>
                  <a:ext uri="{FF2B5EF4-FFF2-40B4-BE49-F238E27FC236}">
                    <a16:creationId xmlns:a16="http://schemas.microsoft.com/office/drawing/2014/main" id="{9E171715-5FE2-B082-68B4-4BF1041CCE2B}"/>
                  </a:ext>
                </a:extLst>
              </p:cNvPr>
              <p:cNvSpPr txBox="1">
                <a:spLocks noRot="1" noChangeAspect="1" noMove="1" noResize="1" noEditPoints="1" noAdjustHandles="1" noChangeArrowheads="1" noChangeShapeType="1" noTextEdit="1"/>
              </p:cNvSpPr>
              <p:nvPr/>
            </p:nvSpPr>
            <p:spPr>
              <a:xfrm>
                <a:off x="94588" y="1121993"/>
                <a:ext cx="11774504" cy="1477328"/>
              </a:xfrm>
              <a:prstGeom prst="rect">
                <a:avLst/>
              </a:prstGeom>
              <a:blipFill>
                <a:blip r:embed="rId3"/>
                <a:stretch>
                  <a:fillRect l="-363" t="-2066"/>
                </a:stretch>
              </a:blipFill>
            </p:spPr>
            <p:txBody>
              <a:bodyPr/>
              <a:lstStyle/>
              <a:p>
                <a:r>
                  <a:rPr lang="en-GB">
                    <a:noFill/>
                  </a:rPr>
                  <a:t> </a:t>
                </a:r>
              </a:p>
            </p:txBody>
          </p:sp>
        </mc:Fallback>
      </mc:AlternateContent>
      <p:pic>
        <p:nvPicPr>
          <p:cNvPr id="132" name="Picture 131" descr="A yellow logo with black background&#10;&#10;Description automatically generated">
            <a:extLst>
              <a:ext uri="{FF2B5EF4-FFF2-40B4-BE49-F238E27FC236}">
                <a16:creationId xmlns:a16="http://schemas.microsoft.com/office/drawing/2014/main" id="{A1065B84-4E84-BB18-08F2-20A83D94DEF2}"/>
              </a:ext>
            </a:extLst>
          </p:cNvPr>
          <p:cNvPicPr>
            <a:picLocks noChangeAspect="1"/>
          </p:cNvPicPr>
          <p:nvPr/>
        </p:nvPicPr>
        <p:blipFill>
          <a:blip r:embed="rId4"/>
          <a:stretch>
            <a:fillRect/>
          </a:stretch>
        </p:blipFill>
        <p:spPr>
          <a:xfrm>
            <a:off x="10690161" y="1108590"/>
            <a:ext cx="771525" cy="366926"/>
          </a:xfrm>
          <a:prstGeom prst="rect">
            <a:avLst/>
          </a:prstGeom>
        </p:spPr>
      </p:pic>
      <p:graphicFrame>
        <p:nvGraphicFramePr>
          <p:cNvPr id="133" name="Table 132">
            <a:extLst>
              <a:ext uri="{FF2B5EF4-FFF2-40B4-BE49-F238E27FC236}">
                <a16:creationId xmlns:a16="http://schemas.microsoft.com/office/drawing/2014/main" id="{AD5F9685-DE1D-2BF5-9FF4-0C45D9D268DA}"/>
              </a:ext>
            </a:extLst>
          </p:cNvPr>
          <p:cNvGraphicFramePr>
            <a:graphicFrameLocks noGrp="1"/>
          </p:cNvGraphicFramePr>
          <p:nvPr/>
        </p:nvGraphicFramePr>
        <p:xfrm>
          <a:off x="94588" y="1939976"/>
          <a:ext cx="11874500" cy="4302760"/>
        </p:xfrm>
        <a:graphic>
          <a:graphicData uri="http://schemas.openxmlformats.org/drawingml/2006/table">
            <a:tbl>
              <a:tblPr firstRow="1" bandRow="1">
                <a:tableStyleId>{21E4AEA4-8DFA-4A89-87EB-49C32662AFE0}</a:tableStyleId>
              </a:tblPr>
              <a:tblGrid>
                <a:gridCol w="4838700">
                  <a:extLst>
                    <a:ext uri="{9D8B030D-6E8A-4147-A177-3AD203B41FA5}">
                      <a16:colId xmlns:a16="http://schemas.microsoft.com/office/drawing/2014/main" val="2088237681"/>
                    </a:ext>
                  </a:extLst>
                </a:gridCol>
                <a:gridCol w="3211031">
                  <a:extLst>
                    <a:ext uri="{9D8B030D-6E8A-4147-A177-3AD203B41FA5}">
                      <a16:colId xmlns:a16="http://schemas.microsoft.com/office/drawing/2014/main" val="2151046759"/>
                    </a:ext>
                  </a:extLst>
                </a:gridCol>
                <a:gridCol w="3824769">
                  <a:extLst>
                    <a:ext uri="{9D8B030D-6E8A-4147-A177-3AD203B41FA5}">
                      <a16:colId xmlns:a16="http://schemas.microsoft.com/office/drawing/2014/main" val="377350150"/>
                    </a:ext>
                  </a:extLst>
                </a:gridCol>
              </a:tblGrid>
              <a:tr h="370840">
                <a:tc>
                  <a:txBody>
                    <a:bodyPr/>
                    <a:lstStyle/>
                    <a:p>
                      <a:pPr algn="ctr"/>
                      <a:r>
                        <a:rPr lang="fr-FR" dirty="0">
                          <a:latin typeface="Verdana" panose="020B0604030504040204" pitchFamily="34" charset="0"/>
                          <a:ea typeface="Verdana" panose="020B0604030504040204" pitchFamily="34" charset="0"/>
                        </a:rPr>
                        <a:t>Resource</a:t>
                      </a:r>
                      <a:endParaRPr lang="en-GB" dirty="0">
                        <a:latin typeface="Verdana" panose="020B0604030504040204" pitchFamily="34" charset="0"/>
                        <a:ea typeface="Verdana" panose="020B0604030504040204" pitchFamily="34" charset="0"/>
                      </a:endParaRPr>
                    </a:p>
                  </a:txBody>
                  <a:tcPr/>
                </a:tc>
                <a:tc>
                  <a:txBody>
                    <a:bodyPr/>
                    <a:lstStyle/>
                    <a:p>
                      <a:pPr algn="ctr"/>
                      <a:r>
                        <a:rPr lang="fr-FR" dirty="0">
                          <a:latin typeface="Verdana" panose="020B0604030504040204" pitchFamily="34" charset="0"/>
                          <a:ea typeface="Verdana" panose="020B0604030504040204" pitchFamily="34" charset="0"/>
                        </a:rPr>
                        <a:t>Description</a:t>
                      </a:r>
                      <a:endParaRPr lang="en-GB" dirty="0">
                        <a:latin typeface="Verdana" panose="020B0604030504040204" pitchFamily="34" charset="0"/>
                        <a:ea typeface="Verdana" panose="020B0604030504040204" pitchFamily="34" charset="0"/>
                      </a:endParaRPr>
                    </a:p>
                  </a:txBody>
                  <a:tcPr/>
                </a:tc>
                <a:tc>
                  <a:txBody>
                    <a:bodyPr/>
                    <a:lstStyle/>
                    <a:p>
                      <a:pPr algn="ctr"/>
                      <a:r>
                        <a:rPr lang="fr-FR" dirty="0">
                          <a:latin typeface="Verdana" panose="020B0604030504040204" pitchFamily="34" charset="0"/>
                          <a:ea typeface="Verdana" panose="020B0604030504040204" pitchFamily="34" charset="0"/>
                        </a:rPr>
                        <a:t>Opinion</a:t>
                      </a:r>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100369943"/>
                  </a:ext>
                </a:extLst>
              </a:tr>
              <a:tr h="370840">
                <a:tc>
                  <a:txBody>
                    <a:bodyPr/>
                    <a:lstStyle/>
                    <a:p>
                      <a:r>
                        <a:rPr lang="fr-FR" dirty="0">
                          <a:latin typeface="Verdana" panose="020B0604030504040204" pitchFamily="34" charset="0"/>
                          <a:ea typeface="Verdana" panose="020B0604030504040204" pitchFamily="34" charset="0"/>
                          <a:hlinkClick r:id="rId5"/>
                        </a:rPr>
                        <a:t>Stanford online </a:t>
                      </a:r>
                      <a:r>
                        <a:rPr lang="fr-FR" dirty="0" err="1">
                          <a:latin typeface="Verdana" panose="020B0604030504040204" pitchFamily="34" charset="0"/>
                          <a:ea typeface="Verdana" panose="020B0604030504040204" pitchFamily="34" charset="0"/>
                          <a:hlinkClick r:id="rId5"/>
                        </a:rPr>
                        <a:t>videos</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Series</a:t>
                      </a:r>
                      <a:r>
                        <a:rPr lang="fr-FR" dirty="0">
                          <a:latin typeface="Verdana" panose="020B0604030504040204" pitchFamily="34" charset="0"/>
                          <a:ea typeface="Verdana" panose="020B0604030504040204" pitchFamily="34" charset="0"/>
                        </a:rPr>
                        <a:t> of lectures </a:t>
                      </a:r>
                      <a:r>
                        <a:rPr lang="fr-FR" dirty="0" err="1">
                          <a:latin typeface="Verdana" panose="020B0604030504040204" pitchFamily="34" charset="0"/>
                          <a:ea typeface="Verdana" panose="020B0604030504040204" pitchFamily="34" charset="0"/>
                        </a:rPr>
                        <a:t>recorded</a:t>
                      </a:r>
                      <a:r>
                        <a:rPr lang="fr-FR" dirty="0">
                          <a:latin typeface="Verdana" panose="020B0604030504040204" pitchFamily="34" charset="0"/>
                          <a:ea typeface="Verdana" panose="020B0604030504040204" pitchFamily="34" charset="0"/>
                        </a:rPr>
                        <a:t> in </a:t>
                      </a:r>
                      <a:r>
                        <a:rPr lang="fr-FR" dirty="0" err="1">
                          <a:latin typeface="Verdana" panose="020B0604030504040204" pitchFamily="34" charset="0"/>
                          <a:ea typeface="Verdana" panose="020B0604030504040204" pitchFamily="34" charset="0"/>
                        </a:rPr>
                        <a:t>Youtube</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pPr marL="285750" indent="-285750">
                        <a:buFont typeface="Arial" panose="020B0604020202020204" pitchFamily="34" charset="0"/>
                        <a:buChar char="•"/>
                      </a:pPr>
                      <a:r>
                        <a:rPr lang="fr-FR" dirty="0">
                          <a:solidFill>
                            <a:srgbClr val="00B050"/>
                          </a:solidFill>
                          <a:latin typeface="Verdana" panose="020B0604030504040204" pitchFamily="34" charset="0"/>
                          <a:ea typeface="Verdana" panose="020B0604030504040204" pitchFamily="34" charset="0"/>
                        </a:rPr>
                        <a:t>Clear </a:t>
                      </a:r>
                      <a:r>
                        <a:rPr lang="fr-FR" dirty="0" err="1">
                          <a:solidFill>
                            <a:srgbClr val="00B050"/>
                          </a:solidFill>
                          <a:latin typeface="Verdana" panose="020B0604030504040204" pitchFamily="34" charset="0"/>
                          <a:ea typeface="Verdana" panose="020B0604030504040204" pitchFamily="34" charset="0"/>
                        </a:rPr>
                        <a:t>explanations</a:t>
                      </a:r>
                      <a:endParaRPr lang="fr-FR" dirty="0">
                        <a:solidFill>
                          <a:srgbClr val="00B05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fr-FR" dirty="0" err="1">
                          <a:solidFill>
                            <a:srgbClr val="00B050"/>
                          </a:solidFill>
                          <a:latin typeface="Verdana" panose="020B0604030504040204" pitchFamily="34" charset="0"/>
                          <a:ea typeface="Verdana" panose="020B0604030504040204" pitchFamily="34" charset="0"/>
                        </a:rPr>
                        <a:t>Quite</a:t>
                      </a:r>
                      <a:r>
                        <a:rPr lang="fr-FR" dirty="0">
                          <a:solidFill>
                            <a:srgbClr val="00B050"/>
                          </a:solidFill>
                          <a:latin typeface="Verdana" panose="020B0604030504040204" pitchFamily="34" charset="0"/>
                          <a:ea typeface="Verdana" panose="020B0604030504040204" pitchFamily="34" charset="0"/>
                        </a:rPr>
                        <a:t> </a:t>
                      </a:r>
                      <a:r>
                        <a:rPr lang="fr-FR" dirty="0" err="1">
                          <a:solidFill>
                            <a:srgbClr val="00B050"/>
                          </a:solidFill>
                          <a:latin typeface="Verdana" panose="020B0604030504040204" pitchFamily="34" charset="0"/>
                          <a:ea typeface="Verdana" panose="020B0604030504040204" pitchFamily="34" charset="0"/>
                        </a:rPr>
                        <a:t>complete</a:t>
                      </a:r>
                      <a:endParaRPr lang="fr-FR" dirty="0">
                        <a:solidFill>
                          <a:srgbClr val="00B05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fr-FR" dirty="0">
                          <a:solidFill>
                            <a:srgbClr val="FF0000"/>
                          </a:solidFill>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Notebooks</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without</a:t>
                      </a:r>
                      <a:r>
                        <a:rPr lang="fr-FR" dirty="0">
                          <a:solidFill>
                            <a:srgbClr val="FF0000"/>
                          </a:solidFill>
                          <a:latin typeface="Verdana" panose="020B0604030504040204" pitchFamily="34" charset="0"/>
                          <a:ea typeface="Verdana" panose="020B0604030504040204" pitchFamily="34" charset="0"/>
                        </a:rPr>
                        <a:t> solution</a:t>
                      </a:r>
                      <a:endParaRPr lang="en-GB" dirty="0">
                        <a:solidFill>
                          <a:srgbClr val="FF0000"/>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563135000"/>
                  </a:ext>
                </a:extLst>
              </a:tr>
              <a:tr h="370840">
                <a:tc>
                  <a:txBody>
                    <a:bodyPr/>
                    <a:lstStyle/>
                    <a:p>
                      <a:r>
                        <a:rPr lang="en-GB" dirty="0">
                          <a:latin typeface="Verdana" panose="020B0604030504040204" pitchFamily="34" charset="0"/>
                          <a:ea typeface="Verdana" panose="020B0604030504040204" pitchFamily="34" charset="0"/>
                          <a:hlinkClick r:id="rId6"/>
                        </a:rPr>
                        <a:t>Introduction to Graph Neural Networks</a:t>
                      </a:r>
                      <a:endParaRPr lang="en-GB" dirty="0">
                        <a:latin typeface="Verdana" panose="020B0604030504040204" pitchFamily="34" charset="0"/>
                        <a:ea typeface="Verdana" panose="020B0604030504040204" pitchFamily="34" charset="0"/>
                      </a:endParaRPr>
                    </a:p>
                    <a:p>
                      <a:r>
                        <a:rPr lang="en-GB" dirty="0" err="1">
                          <a:latin typeface="Verdana" panose="020B0604030504040204" pitchFamily="34" charset="0"/>
                          <a:ea typeface="Verdana" panose="020B0604030504040204" pitchFamily="34" charset="0"/>
                        </a:rPr>
                        <a:t>Zhiyuan</a:t>
                      </a:r>
                      <a:r>
                        <a:rPr lang="en-GB" dirty="0">
                          <a:latin typeface="Verdana" panose="020B0604030504040204" pitchFamily="34" charset="0"/>
                          <a:ea typeface="Verdana" panose="020B0604030504040204" pitchFamily="34" charset="0"/>
                        </a:rPr>
                        <a:t> Liu, Lie Zhou</a:t>
                      </a:r>
                    </a:p>
                  </a:txBody>
                  <a:tcPr/>
                </a:tc>
                <a:tc>
                  <a:txBody>
                    <a:bodyPr/>
                    <a:lstStyle/>
                    <a:p>
                      <a:r>
                        <a:rPr lang="fr-FR" dirty="0">
                          <a:latin typeface="Verdana" panose="020B0604030504040204" pitchFamily="34" charset="0"/>
                          <a:ea typeface="Verdana" panose="020B0604030504040204" pitchFamily="34" charset="0"/>
                        </a:rPr>
                        <a:t>Book</a:t>
                      </a:r>
                      <a:endParaRPr lang="en-GB" dirty="0">
                        <a:latin typeface="Verdana" panose="020B0604030504040204" pitchFamily="34" charset="0"/>
                        <a:ea typeface="Verdana" panose="020B0604030504040204" pitchFamily="34" charset="0"/>
                      </a:endParaRPr>
                    </a:p>
                  </a:txBody>
                  <a:tcPr/>
                </a:tc>
                <a:tc>
                  <a:txBody>
                    <a:bodyPr/>
                    <a:lstStyle/>
                    <a:p>
                      <a:pPr marL="285750" indent="-285750">
                        <a:buFont typeface="Arial" panose="020B0604020202020204" pitchFamily="34" charset="0"/>
                        <a:buChar char="•"/>
                      </a:pPr>
                      <a:r>
                        <a:rPr lang="fr-FR" dirty="0">
                          <a:solidFill>
                            <a:srgbClr val="00B050"/>
                          </a:solidFill>
                          <a:latin typeface="Verdana" panose="020B0604030504040204" pitchFamily="34" charset="0"/>
                          <a:ea typeface="Verdana" panose="020B0604030504040204" pitchFamily="34" charset="0"/>
                        </a:rPr>
                        <a:t>Clear, </a:t>
                      </a:r>
                      <a:r>
                        <a:rPr lang="fr-FR" dirty="0" err="1">
                          <a:solidFill>
                            <a:srgbClr val="00B050"/>
                          </a:solidFill>
                          <a:latin typeface="Verdana" panose="020B0604030504040204" pitchFamily="34" charset="0"/>
                          <a:ea typeface="Verdana" panose="020B0604030504040204" pitchFamily="34" charset="0"/>
                        </a:rPr>
                        <a:t>quite</a:t>
                      </a:r>
                      <a:r>
                        <a:rPr lang="fr-FR" dirty="0">
                          <a:solidFill>
                            <a:srgbClr val="00B050"/>
                          </a:solidFill>
                          <a:latin typeface="Verdana" panose="020B0604030504040204" pitchFamily="34" charset="0"/>
                          <a:ea typeface="Verdana" panose="020B0604030504040204" pitchFamily="34" charset="0"/>
                        </a:rPr>
                        <a:t> </a:t>
                      </a:r>
                      <a:r>
                        <a:rPr lang="fr-FR" dirty="0" err="1">
                          <a:solidFill>
                            <a:srgbClr val="00B050"/>
                          </a:solidFill>
                          <a:latin typeface="Verdana" panose="020B0604030504040204" pitchFamily="34" charset="0"/>
                          <a:ea typeface="Verdana" panose="020B0604030504040204" pitchFamily="34" charset="0"/>
                        </a:rPr>
                        <a:t>complete</a:t>
                      </a:r>
                      <a:endParaRPr lang="fr-FR" dirty="0">
                        <a:solidFill>
                          <a:srgbClr val="00B05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fr-FR" dirty="0">
                          <a:solidFill>
                            <a:srgbClr val="00B050"/>
                          </a:solidFill>
                          <a:latin typeface="Verdana" panose="020B0604030504040204" pitchFamily="34" charset="0"/>
                          <a:ea typeface="Verdana" panose="020B0604030504040204" pitchFamily="34" charset="0"/>
                        </a:rPr>
                        <a:t>Succinct</a:t>
                      </a:r>
                      <a:endParaRPr lang="en-GB" dirty="0">
                        <a:solidFill>
                          <a:srgbClr val="00B050"/>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174101708"/>
                  </a:ext>
                </a:extLst>
              </a:tr>
              <a:tr h="370840">
                <a:tc>
                  <a:txBody>
                    <a:bodyPr/>
                    <a:lstStyle/>
                    <a:p>
                      <a:r>
                        <a:rPr lang="fr-FR" dirty="0" err="1">
                          <a:latin typeface="Verdana" panose="020B0604030504040204" pitchFamily="34" charset="0"/>
                          <a:ea typeface="Verdana" panose="020B0604030504040204" pitchFamily="34" charset="0"/>
                          <a:hlinkClick r:id="rId7"/>
                        </a:rPr>
                        <a:t>PyTorch</a:t>
                      </a:r>
                      <a:r>
                        <a:rPr lang="fr-FR" dirty="0">
                          <a:latin typeface="Verdana" panose="020B0604030504040204" pitchFamily="34" charset="0"/>
                          <a:ea typeface="Verdana" panose="020B0604030504040204" pitchFamily="34" charset="0"/>
                          <a:hlinkClick r:id="rId7"/>
                        </a:rPr>
                        <a:t> </a:t>
                      </a:r>
                      <a:r>
                        <a:rPr lang="fr-FR" dirty="0" err="1">
                          <a:latin typeface="Verdana" panose="020B0604030504040204" pitchFamily="34" charset="0"/>
                          <a:ea typeface="Verdana" panose="020B0604030504040204" pitchFamily="34" charset="0"/>
                          <a:hlinkClick r:id="rId7"/>
                        </a:rPr>
                        <a:t>Geometric</a:t>
                      </a:r>
                      <a:r>
                        <a:rPr lang="fr-FR" dirty="0">
                          <a:latin typeface="Verdana" panose="020B0604030504040204" pitchFamily="34" charset="0"/>
                          <a:ea typeface="Verdana" panose="020B0604030504040204" pitchFamily="34" charset="0"/>
                          <a:hlinkClick r:id="rId7"/>
                        </a:rPr>
                        <a:t> </a:t>
                      </a:r>
                      <a:r>
                        <a:rPr lang="fr-FR" dirty="0" err="1">
                          <a:latin typeface="Verdana" panose="020B0604030504040204" pitchFamily="34" charset="0"/>
                          <a:ea typeface="Verdana" panose="020B0604030504040204" pitchFamily="34" charset="0"/>
                          <a:hlinkClick r:id="rId7"/>
                        </a:rPr>
                        <a:t>Tutorials</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Videos</a:t>
                      </a:r>
                      <a:r>
                        <a:rPr lang="fr-FR" dirty="0">
                          <a:latin typeface="Verdana" panose="020B0604030504040204" pitchFamily="34" charset="0"/>
                          <a:ea typeface="Verdana" panose="020B0604030504040204" pitchFamily="34" charset="0"/>
                        </a:rPr>
                        <a:t> &amp; notebooks</a:t>
                      </a:r>
                      <a:endParaRPr lang="en-GB" dirty="0">
                        <a:latin typeface="Verdana" panose="020B0604030504040204" pitchFamily="34" charset="0"/>
                        <a:ea typeface="Verdana" panose="020B0604030504040204" pitchFamily="34" charset="0"/>
                      </a:endParaRPr>
                    </a:p>
                  </a:txBody>
                  <a:tcPr/>
                </a:tc>
                <a:tc>
                  <a:txBody>
                    <a:bodyPr/>
                    <a:lstStyle/>
                    <a:p>
                      <a:pPr marL="285750" indent="-285750">
                        <a:buFont typeface="Arial" panose="020B0604020202020204" pitchFamily="34" charset="0"/>
                        <a:buChar char="•"/>
                      </a:pPr>
                      <a:r>
                        <a:rPr lang="fr-FR" dirty="0">
                          <a:solidFill>
                            <a:srgbClr val="00B050"/>
                          </a:solidFill>
                          <a:latin typeface="Verdana" panose="020B0604030504040204" pitchFamily="34" charset="0"/>
                          <a:ea typeface="Verdana" panose="020B0604030504040204" pitchFamily="34" charset="0"/>
                        </a:rPr>
                        <a:t>Notebooks</a:t>
                      </a:r>
                    </a:p>
                    <a:p>
                      <a:pPr marL="285750" indent="-285750">
                        <a:buFont typeface="Arial" panose="020B0604020202020204" pitchFamily="34" charset="0"/>
                        <a:buChar char="•"/>
                      </a:pPr>
                      <a:r>
                        <a:rPr lang="fr-FR" dirty="0">
                          <a:solidFill>
                            <a:srgbClr val="00B050"/>
                          </a:solidFill>
                          <a:latin typeface="Verdana" panose="020B0604030504040204" pitchFamily="34" charset="0"/>
                          <a:ea typeface="Verdana" panose="020B0604030504040204" pitchFamily="34" charset="0"/>
                        </a:rPr>
                        <a:t>Use of </a:t>
                      </a:r>
                      <a:r>
                        <a:rPr lang="fr-FR" dirty="0" err="1">
                          <a:solidFill>
                            <a:srgbClr val="00B050"/>
                          </a:solidFill>
                          <a:latin typeface="Verdana" panose="020B0604030504040204" pitchFamily="34" charset="0"/>
                          <a:ea typeface="Verdana" panose="020B0604030504040204" pitchFamily="34" charset="0"/>
                        </a:rPr>
                        <a:t>PyTorch</a:t>
                      </a:r>
                      <a:r>
                        <a:rPr lang="fr-FR" dirty="0">
                          <a:solidFill>
                            <a:srgbClr val="00B050"/>
                          </a:solidFill>
                          <a:latin typeface="Verdana" panose="020B0604030504040204" pitchFamily="34" charset="0"/>
                          <a:ea typeface="Verdana" panose="020B0604030504040204" pitchFamily="34" charset="0"/>
                        </a:rPr>
                        <a:t> </a:t>
                      </a:r>
                      <a:r>
                        <a:rPr lang="fr-FR" dirty="0" err="1">
                          <a:solidFill>
                            <a:srgbClr val="00B050"/>
                          </a:solidFill>
                          <a:latin typeface="Verdana" panose="020B0604030504040204" pitchFamily="34" charset="0"/>
                          <a:ea typeface="Verdana" panose="020B0604030504040204" pitchFamily="34" charset="0"/>
                        </a:rPr>
                        <a:t>Geometric</a:t>
                      </a:r>
                      <a:endParaRPr lang="fr-FR" dirty="0">
                        <a:solidFill>
                          <a:srgbClr val="00B05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fr-FR" dirty="0">
                          <a:solidFill>
                            <a:srgbClr val="FF0000"/>
                          </a:solidFill>
                          <a:latin typeface="Verdana" panose="020B0604030504040204" pitchFamily="34" charset="0"/>
                          <a:ea typeface="Verdana" panose="020B0604030504040204" pitchFamily="34" charset="0"/>
                        </a:rPr>
                        <a:t>Not </a:t>
                      </a:r>
                      <a:r>
                        <a:rPr lang="fr-FR" dirty="0" err="1">
                          <a:solidFill>
                            <a:srgbClr val="FF0000"/>
                          </a:solidFill>
                          <a:latin typeface="Verdana" panose="020B0604030504040204" pitchFamily="34" charset="0"/>
                          <a:ea typeface="Verdana" panose="020B0604030504040204" pitchFamily="34" charset="0"/>
                        </a:rPr>
                        <a:t>very</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clear</a:t>
                      </a:r>
                      <a:endParaRPr lang="fr-FR" dirty="0">
                        <a:solidFill>
                          <a:srgbClr val="FF000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fr-FR" dirty="0">
                          <a:solidFill>
                            <a:srgbClr val="FF0000"/>
                          </a:solidFill>
                          <a:latin typeface="Verdana" panose="020B0604030504040204" pitchFamily="34" charset="0"/>
                          <a:ea typeface="Verdana" panose="020B0604030504040204" pitchFamily="34" charset="0"/>
                        </a:rPr>
                        <a:t>Self-</a:t>
                      </a:r>
                      <a:r>
                        <a:rPr lang="fr-FR" dirty="0" err="1">
                          <a:solidFill>
                            <a:srgbClr val="FF0000"/>
                          </a:solidFill>
                          <a:latin typeface="Verdana" panose="020B0604030504040204" pitchFamily="34" charset="0"/>
                          <a:ea typeface="Verdana" panose="020B0604030504040204" pitchFamily="34" charset="0"/>
                        </a:rPr>
                        <a:t>advertisement</a:t>
                      </a:r>
                      <a:endParaRPr lang="en-GB" dirty="0">
                        <a:solidFill>
                          <a:srgbClr val="FF0000"/>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944431639"/>
                  </a:ext>
                </a:extLst>
              </a:tr>
              <a:tr h="370840">
                <a:tc>
                  <a:txBody>
                    <a:bodyPr/>
                    <a:lstStyle/>
                    <a:p>
                      <a:r>
                        <a:rPr lang="en-GB" dirty="0">
                          <a:latin typeface="Verdana" panose="020B0604030504040204" pitchFamily="34" charset="0"/>
                          <a:ea typeface="Verdana" panose="020B0604030504040204" pitchFamily="34" charset="0"/>
                          <a:hlinkClick r:id="rId8"/>
                        </a:rPr>
                        <a:t>Graph Neural Networks: Foundations, Frontiers, and Applications </a:t>
                      </a:r>
                      <a:endParaRPr lang="en-GB" dirty="0">
                        <a:latin typeface="Verdana" panose="020B0604030504040204" pitchFamily="34" charset="0"/>
                        <a:ea typeface="Verdana" panose="020B0604030504040204" pitchFamily="34" charset="0"/>
                      </a:endParaRPr>
                    </a:p>
                    <a:p>
                      <a:r>
                        <a:rPr lang="en-GB" dirty="0" err="1">
                          <a:latin typeface="Verdana" panose="020B0604030504040204" pitchFamily="34" charset="0"/>
                          <a:ea typeface="Verdana" panose="020B0604030504040204" pitchFamily="34" charset="0"/>
                        </a:rPr>
                        <a:t>Lingfei</a:t>
                      </a:r>
                      <a:r>
                        <a:rPr lang="en-GB" dirty="0">
                          <a:latin typeface="Verdana" panose="020B0604030504040204" pitchFamily="34" charset="0"/>
                          <a:ea typeface="Verdana" panose="020B0604030504040204" pitchFamily="34" charset="0"/>
                        </a:rPr>
                        <a:t> Wu, Peng Cui, Jian Pei, Liang Zhao</a:t>
                      </a:r>
                    </a:p>
                  </a:txBody>
                  <a:tcPr/>
                </a:tc>
                <a:tc>
                  <a:txBody>
                    <a:bodyPr/>
                    <a:lstStyle/>
                    <a:p>
                      <a:r>
                        <a:rPr lang="fr-FR" dirty="0">
                          <a:latin typeface="Verdana" panose="020B0604030504040204" pitchFamily="34" charset="0"/>
                          <a:ea typeface="Verdana" panose="020B0604030504040204" pitchFamily="34" charset="0"/>
                        </a:rPr>
                        <a:t>Book</a:t>
                      </a:r>
                      <a:endParaRPr lang="en-GB" dirty="0">
                        <a:latin typeface="Verdana" panose="020B0604030504040204" pitchFamily="34" charset="0"/>
                        <a:ea typeface="Verdana" panose="020B0604030504040204" pitchFamily="34" charset="0"/>
                      </a:endParaRPr>
                    </a:p>
                  </a:txBody>
                  <a:tcPr/>
                </a:tc>
                <a:tc>
                  <a:txBody>
                    <a:bodyPr/>
                    <a:lstStyle/>
                    <a:p>
                      <a:pPr marL="285750" indent="-285750">
                        <a:buFont typeface="Arial" panose="020B0604020202020204" pitchFamily="34" charset="0"/>
                        <a:buChar char="•"/>
                      </a:pPr>
                      <a:r>
                        <a:rPr lang="fr-FR" dirty="0" err="1">
                          <a:solidFill>
                            <a:srgbClr val="00B050"/>
                          </a:solidFill>
                          <a:latin typeface="Verdana" panose="020B0604030504040204" pitchFamily="34" charset="0"/>
                          <a:ea typeface="Verdana" panose="020B0604030504040204" pitchFamily="34" charset="0"/>
                        </a:rPr>
                        <a:t>Extremely</a:t>
                      </a:r>
                      <a:r>
                        <a:rPr lang="fr-FR" dirty="0">
                          <a:solidFill>
                            <a:srgbClr val="00B050"/>
                          </a:solidFill>
                          <a:latin typeface="Verdana" panose="020B0604030504040204" pitchFamily="34" charset="0"/>
                          <a:ea typeface="Verdana" panose="020B0604030504040204" pitchFamily="34" charset="0"/>
                        </a:rPr>
                        <a:t> </a:t>
                      </a:r>
                      <a:r>
                        <a:rPr lang="fr-FR" dirty="0" err="1">
                          <a:solidFill>
                            <a:srgbClr val="00B050"/>
                          </a:solidFill>
                          <a:latin typeface="Verdana" panose="020B0604030504040204" pitchFamily="34" charset="0"/>
                          <a:ea typeface="Verdana" panose="020B0604030504040204" pitchFamily="34" charset="0"/>
                        </a:rPr>
                        <a:t>complete</a:t>
                      </a:r>
                      <a:endParaRPr lang="fr-FR" dirty="0">
                        <a:solidFill>
                          <a:srgbClr val="00B050"/>
                        </a:solidFill>
                        <a:latin typeface="Verdana" panose="020B0604030504040204" pitchFamily="34" charset="0"/>
                        <a:ea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solidFill>
                            <a:srgbClr val="FF0000"/>
                          </a:solidFill>
                          <a:latin typeface="Verdana" panose="020B0604030504040204" pitchFamily="34" charset="0"/>
                          <a:ea typeface="Verdana" panose="020B0604030504040204" pitchFamily="34" charset="0"/>
                        </a:rPr>
                        <a:t>Not </a:t>
                      </a:r>
                      <a:r>
                        <a:rPr lang="fr-FR" dirty="0" err="1">
                          <a:solidFill>
                            <a:srgbClr val="FF0000"/>
                          </a:solidFill>
                          <a:latin typeface="Verdana" panose="020B0604030504040204" pitchFamily="34" charset="0"/>
                          <a:ea typeface="Verdana" panose="020B0604030504040204" pitchFamily="34" charset="0"/>
                        </a:rPr>
                        <a:t>so</a:t>
                      </a:r>
                      <a:r>
                        <a:rPr lang="fr-FR" dirty="0">
                          <a:solidFill>
                            <a:srgbClr val="FF0000"/>
                          </a:solidFill>
                          <a:latin typeface="Verdana" panose="020B0604030504040204" pitchFamily="34" charset="0"/>
                          <a:ea typeface="Verdana" panose="020B0604030504040204" pitchFamily="34" charset="0"/>
                        </a:rPr>
                        <a:t> good for </a:t>
                      </a:r>
                      <a:r>
                        <a:rPr lang="fr-FR" dirty="0" err="1">
                          <a:solidFill>
                            <a:srgbClr val="FF0000"/>
                          </a:solidFill>
                          <a:latin typeface="Verdana" panose="020B0604030504040204" pitchFamily="34" charset="0"/>
                          <a:ea typeface="Verdana" panose="020B0604030504040204" pitchFamily="34" charset="0"/>
                        </a:rPr>
                        <a:t>just</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learning</a:t>
                      </a:r>
                      <a:endParaRPr lang="en-GB" dirty="0">
                        <a:solidFill>
                          <a:srgbClr val="FF0000"/>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963408217"/>
                  </a:ext>
                </a:extLst>
              </a:tr>
            </a:tbl>
          </a:graphicData>
        </a:graphic>
      </p:graphicFrame>
      <p:sp>
        <p:nvSpPr>
          <p:cNvPr id="134" name="TextBox 133">
            <a:extLst>
              <a:ext uri="{FF2B5EF4-FFF2-40B4-BE49-F238E27FC236}">
                <a16:creationId xmlns:a16="http://schemas.microsoft.com/office/drawing/2014/main" id="{2FB27588-696D-D958-F124-323D730A6AEC}"/>
              </a:ext>
            </a:extLst>
          </p:cNvPr>
          <p:cNvSpPr txBox="1"/>
          <p:nvPr/>
        </p:nvSpPr>
        <p:spPr>
          <a:xfrm>
            <a:off x="322908" y="6390538"/>
            <a:ext cx="5343129" cy="369332"/>
          </a:xfrm>
          <a:prstGeom prst="rect">
            <a:avLst/>
          </a:prstGeom>
          <a:noFill/>
        </p:spPr>
        <p:txBody>
          <a:bodyPr wrap="none" rtlCol="0">
            <a:spAutoFit/>
          </a:bodyPr>
          <a:lstStyle/>
          <a:p>
            <a:r>
              <a:rPr lang="fr-FR" i="1" dirty="0" err="1">
                <a:latin typeface="Verdana" panose="020B0604030504040204" pitchFamily="34" charset="0"/>
                <a:ea typeface="Verdana" panose="020B0604030504040204" pitchFamily="34" charset="0"/>
              </a:rPr>
              <a:t>Probably</a:t>
            </a:r>
            <a:r>
              <a:rPr lang="fr-FR" i="1" dirty="0">
                <a:latin typeface="Verdana" panose="020B0604030504040204" pitchFamily="34" charset="0"/>
                <a:ea typeface="Verdana" panose="020B0604030504040204" pitchFamily="34" charset="0"/>
              </a:rPr>
              <a:t> </a:t>
            </a:r>
            <a:r>
              <a:rPr lang="fr-FR" i="1" dirty="0" err="1">
                <a:latin typeface="Verdana" panose="020B0604030504040204" pitchFamily="34" charset="0"/>
                <a:ea typeface="Verdana" panose="020B0604030504040204" pitchFamily="34" charset="0"/>
              </a:rPr>
              <a:t>other</a:t>
            </a:r>
            <a:r>
              <a:rPr lang="fr-FR" i="1" dirty="0">
                <a:latin typeface="Verdana" panose="020B0604030504040204" pitchFamily="34" charset="0"/>
                <a:ea typeface="Verdana" panose="020B0604030504040204" pitchFamily="34" charset="0"/>
              </a:rPr>
              <a:t> </a:t>
            </a:r>
            <a:r>
              <a:rPr lang="fr-FR" i="1" dirty="0" err="1">
                <a:latin typeface="Verdana" panose="020B0604030504040204" pitchFamily="34" charset="0"/>
                <a:ea typeface="Verdana" panose="020B0604030504040204" pitchFamily="34" charset="0"/>
              </a:rPr>
              <a:t>learning</a:t>
            </a:r>
            <a:r>
              <a:rPr lang="fr-FR" i="1" dirty="0">
                <a:latin typeface="Verdana" panose="020B0604030504040204" pitchFamily="34" charset="0"/>
                <a:ea typeface="Verdana" panose="020B0604030504040204" pitchFamily="34" charset="0"/>
              </a:rPr>
              <a:t> </a:t>
            </a:r>
            <a:r>
              <a:rPr lang="fr-FR" i="1" dirty="0" err="1">
                <a:latin typeface="Verdana" panose="020B0604030504040204" pitchFamily="34" charset="0"/>
                <a:ea typeface="Verdana" panose="020B0604030504040204" pitchFamily="34" charset="0"/>
              </a:rPr>
              <a:t>resources</a:t>
            </a:r>
            <a:r>
              <a:rPr lang="fr-FR" i="1" dirty="0">
                <a:latin typeface="Verdana" panose="020B0604030504040204" pitchFamily="34" charset="0"/>
                <a:ea typeface="Verdana" panose="020B0604030504040204" pitchFamily="34" charset="0"/>
              </a:rPr>
              <a:t> out </a:t>
            </a:r>
            <a:r>
              <a:rPr lang="fr-FR" i="1" dirty="0" err="1">
                <a:latin typeface="Verdana" panose="020B0604030504040204" pitchFamily="34" charset="0"/>
                <a:ea typeface="Verdana" panose="020B0604030504040204" pitchFamily="34" charset="0"/>
              </a:rPr>
              <a:t>there</a:t>
            </a:r>
            <a:r>
              <a:rPr lang="fr-FR" i="1" dirty="0">
                <a:latin typeface="Verdana" panose="020B0604030504040204" pitchFamily="34" charset="0"/>
                <a:ea typeface="Verdana" panose="020B0604030504040204" pitchFamily="34" charset="0"/>
              </a:rPr>
              <a:t>!</a:t>
            </a:r>
            <a:endParaRPr lang="en-GB"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184056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102</a:t>
            </a:fld>
            <a:endParaRPr lang="fr-FR"/>
          </a:p>
        </p:txBody>
      </p:sp>
      <mc:AlternateContent xmlns:mc="http://schemas.openxmlformats.org/markup-compatibility/2006" xmlns:a14="http://schemas.microsoft.com/office/drawing/2010/main">
        <mc:Choice Requires="a14">
          <p:graphicFrame>
            <p:nvGraphicFramePr>
              <p:cNvPr id="575" name="Diagram 574">
                <a:extLst>
                  <a:ext uri="{FF2B5EF4-FFF2-40B4-BE49-F238E27FC236}">
                    <a16:creationId xmlns:a16="http://schemas.microsoft.com/office/drawing/2014/main" id="{74EE6668-7DA9-AD5E-5889-5FABF9F608B4}"/>
                  </a:ext>
                </a:extLst>
              </p:cNvPr>
              <p:cNvGraphicFramePr/>
              <p:nvPr/>
            </p:nvGraphicFramePr>
            <p:xfrm>
              <a:off x="104274" y="535576"/>
              <a:ext cx="11983452" cy="782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75" name="Diagram 574">
                <a:extLst>
                  <a:ext uri="{FF2B5EF4-FFF2-40B4-BE49-F238E27FC236}">
                    <a16:creationId xmlns:a16="http://schemas.microsoft.com/office/drawing/2014/main" id="{74EE6668-7DA9-AD5E-5889-5FABF9F608B4}"/>
                  </a:ext>
                </a:extLst>
              </p:cNvPr>
              <p:cNvGraphicFramePr/>
              <p:nvPr/>
            </p:nvGraphicFramePr>
            <p:xfrm>
              <a:off x="104274" y="535576"/>
              <a:ext cx="11983452" cy="7820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18" name="Rectangle: Rounded Corners 17">
            <a:extLst>
              <a:ext uri="{FF2B5EF4-FFF2-40B4-BE49-F238E27FC236}">
                <a16:creationId xmlns:a16="http://schemas.microsoft.com/office/drawing/2014/main" id="{96898CD5-FD50-8123-FE9C-F4AA61F4A9F7}"/>
              </a:ext>
            </a:extLst>
          </p:cNvPr>
          <p:cNvSpPr/>
          <p:nvPr/>
        </p:nvSpPr>
        <p:spPr>
          <a:xfrm>
            <a:off x="204822" y="1304566"/>
            <a:ext cx="11606790" cy="1524067"/>
          </a:xfrm>
          <a:prstGeom prst="roundRect">
            <a:avLst>
              <a:gd name="adj" fmla="val 7927"/>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9" name="Rectangle: Rounded Corners 18">
            <a:extLst>
              <a:ext uri="{FF2B5EF4-FFF2-40B4-BE49-F238E27FC236}">
                <a16:creationId xmlns:a16="http://schemas.microsoft.com/office/drawing/2014/main" id="{179F9AD1-A32B-6203-BF72-742C635C65CB}"/>
              </a:ext>
            </a:extLst>
          </p:cNvPr>
          <p:cNvSpPr/>
          <p:nvPr/>
        </p:nvSpPr>
        <p:spPr>
          <a:xfrm>
            <a:off x="213475" y="1309559"/>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
        <p:nvSpPr>
          <p:cNvPr id="20" name="Arrow: Right 19">
            <a:extLst>
              <a:ext uri="{FF2B5EF4-FFF2-40B4-BE49-F238E27FC236}">
                <a16:creationId xmlns:a16="http://schemas.microsoft.com/office/drawing/2014/main" id="{3212087E-0869-976D-50A8-3A19C9F3EAAB}"/>
              </a:ext>
            </a:extLst>
          </p:cNvPr>
          <p:cNvSpPr/>
          <p:nvPr/>
        </p:nvSpPr>
        <p:spPr>
          <a:xfrm>
            <a:off x="5358696" y="1741249"/>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grpSp>
        <p:nvGrpSpPr>
          <p:cNvPr id="4462" name="Group 4461">
            <a:extLst>
              <a:ext uri="{FF2B5EF4-FFF2-40B4-BE49-F238E27FC236}">
                <a16:creationId xmlns:a16="http://schemas.microsoft.com/office/drawing/2014/main" id="{F055E344-DC66-B797-3B77-4E6AB228DF5F}"/>
              </a:ext>
            </a:extLst>
          </p:cNvPr>
          <p:cNvGrpSpPr/>
          <p:nvPr/>
        </p:nvGrpSpPr>
        <p:grpSpPr>
          <a:xfrm>
            <a:off x="7701151" y="1376194"/>
            <a:ext cx="2848261" cy="1313917"/>
            <a:chOff x="7472194" y="1382386"/>
            <a:chExt cx="3335217" cy="1538552"/>
          </a:xfrm>
        </p:grpSpPr>
        <p:grpSp>
          <p:nvGrpSpPr>
            <p:cNvPr id="21" name="Group 20">
              <a:extLst>
                <a:ext uri="{FF2B5EF4-FFF2-40B4-BE49-F238E27FC236}">
                  <a16:creationId xmlns:a16="http://schemas.microsoft.com/office/drawing/2014/main" id="{EB71F591-560F-003F-E067-BB1F8FF2CA28}"/>
                </a:ext>
              </a:extLst>
            </p:cNvPr>
            <p:cNvGrpSpPr/>
            <p:nvPr/>
          </p:nvGrpSpPr>
          <p:grpSpPr>
            <a:xfrm>
              <a:off x="8441221" y="2204241"/>
              <a:ext cx="2228914" cy="674663"/>
              <a:chOff x="9909510" y="3545530"/>
              <a:chExt cx="2578568" cy="780499"/>
            </a:xfrm>
          </p:grpSpPr>
          <p:grpSp>
            <p:nvGrpSpPr>
              <p:cNvPr id="22" name="Group 21">
                <a:extLst>
                  <a:ext uri="{FF2B5EF4-FFF2-40B4-BE49-F238E27FC236}">
                    <a16:creationId xmlns:a16="http://schemas.microsoft.com/office/drawing/2014/main" id="{1B5D499D-79BA-0CBD-57A8-4815187E6AD1}"/>
                  </a:ext>
                </a:extLst>
              </p:cNvPr>
              <p:cNvGrpSpPr/>
              <p:nvPr/>
            </p:nvGrpSpPr>
            <p:grpSpPr>
              <a:xfrm>
                <a:off x="11100592" y="3643814"/>
                <a:ext cx="197820" cy="205336"/>
                <a:chOff x="778486" y="2221677"/>
                <a:chExt cx="138389" cy="143647"/>
              </a:xfrm>
            </p:grpSpPr>
            <p:sp>
              <p:nvSpPr>
                <p:cNvPr id="4107" name="Partial Circle 4106">
                  <a:extLst>
                    <a:ext uri="{FF2B5EF4-FFF2-40B4-BE49-F238E27FC236}">
                      <a16:creationId xmlns:a16="http://schemas.microsoft.com/office/drawing/2014/main" id="{23CADFA4-2704-F378-A707-D0D6501BE6D6}"/>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08" name="Partial Circle 4107">
                  <a:extLst>
                    <a:ext uri="{FF2B5EF4-FFF2-40B4-BE49-F238E27FC236}">
                      <a16:creationId xmlns:a16="http://schemas.microsoft.com/office/drawing/2014/main" id="{0E214508-F425-5E9B-6130-FC06C87E09E7}"/>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3" name="Group 22">
                <a:extLst>
                  <a:ext uri="{FF2B5EF4-FFF2-40B4-BE49-F238E27FC236}">
                    <a16:creationId xmlns:a16="http://schemas.microsoft.com/office/drawing/2014/main" id="{2A27D220-3F95-EF2E-6F7C-360E3611A7FB}"/>
                  </a:ext>
                </a:extLst>
              </p:cNvPr>
              <p:cNvGrpSpPr/>
              <p:nvPr/>
            </p:nvGrpSpPr>
            <p:grpSpPr>
              <a:xfrm>
                <a:off x="9981814" y="3636657"/>
                <a:ext cx="197820" cy="205336"/>
                <a:chOff x="778486" y="2221677"/>
                <a:chExt cx="138389" cy="143647"/>
              </a:xfrm>
            </p:grpSpPr>
            <p:sp>
              <p:nvSpPr>
                <p:cNvPr id="4105" name="Partial Circle 4104">
                  <a:extLst>
                    <a:ext uri="{FF2B5EF4-FFF2-40B4-BE49-F238E27FC236}">
                      <a16:creationId xmlns:a16="http://schemas.microsoft.com/office/drawing/2014/main" id="{CA747A93-1DE5-F0AB-088E-399C234E3AD2}"/>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06" name="Partial Circle 4105">
                  <a:extLst>
                    <a:ext uri="{FF2B5EF4-FFF2-40B4-BE49-F238E27FC236}">
                      <a16:creationId xmlns:a16="http://schemas.microsoft.com/office/drawing/2014/main" id="{B397E0E2-6146-26DF-3C05-1E6B2351F754}"/>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4" name="Group 23">
                <a:extLst>
                  <a:ext uri="{FF2B5EF4-FFF2-40B4-BE49-F238E27FC236}">
                    <a16:creationId xmlns:a16="http://schemas.microsoft.com/office/drawing/2014/main" id="{4F3415B9-0599-9646-C07A-EB357B7F5AB1}"/>
                  </a:ext>
                </a:extLst>
              </p:cNvPr>
              <p:cNvGrpSpPr/>
              <p:nvPr/>
            </p:nvGrpSpPr>
            <p:grpSpPr>
              <a:xfrm>
                <a:off x="10550629" y="3623963"/>
                <a:ext cx="200134" cy="199780"/>
                <a:chOff x="2293006" y="2716697"/>
                <a:chExt cx="140008" cy="139760"/>
              </a:xfrm>
            </p:grpSpPr>
            <p:sp>
              <p:nvSpPr>
                <p:cNvPr id="4102" name="Partial Circle 4101">
                  <a:extLst>
                    <a:ext uri="{FF2B5EF4-FFF2-40B4-BE49-F238E27FC236}">
                      <a16:creationId xmlns:a16="http://schemas.microsoft.com/office/drawing/2014/main" id="{1B4C8648-2D53-BC2B-53B2-DD2EFE0C5DF9}"/>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03" name="Partial Circle 4102">
                  <a:extLst>
                    <a:ext uri="{FF2B5EF4-FFF2-40B4-BE49-F238E27FC236}">
                      <a16:creationId xmlns:a16="http://schemas.microsoft.com/office/drawing/2014/main" id="{9782030B-6690-D186-3108-8605F3177050}"/>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04" name="Partial Circle 4103">
                  <a:extLst>
                    <a:ext uri="{FF2B5EF4-FFF2-40B4-BE49-F238E27FC236}">
                      <a16:creationId xmlns:a16="http://schemas.microsoft.com/office/drawing/2014/main" id="{C1E513E6-A708-597A-522B-27B7799078B0}"/>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6" name="Oval 25">
                <a:extLst>
                  <a:ext uri="{FF2B5EF4-FFF2-40B4-BE49-F238E27FC236}">
                    <a16:creationId xmlns:a16="http://schemas.microsoft.com/office/drawing/2014/main" id="{658BF51B-6D41-62B8-E095-99E08A94B33A}"/>
                  </a:ext>
                </a:extLst>
              </p:cNvPr>
              <p:cNvSpPr/>
              <p:nvPr/>
            </p:nvSpPr>
            <p:spPr>
              <a:xfrm>
                <a:off x="12176641" y="4072218"/>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4100" name="Freeform: Shape 4099">
                <a:extLst>
                  <a:ext uri="{FF2B5EF4-FFF2-40B4-BE49-F238E27FC236}">
                    <a16:creationId xmlns:a16="http://schemas.microsoft.com/office/drawing/2014/main" id="{7BFE1830-1559-3706-1A0D-F5D3EC34F98A}"/>
                  </a:ext>
                </a:extLst>
              </p:cNvPr>
              <p:cNvSpPr/>
              <p:nvPr/>
            </p:nvSpPr>
            <p:spPr>
              <a:xfrm>
                <a:off x="9909510" y="3545530"/>
                <a:ext cx="2578568" cy="780499"/>
              </a:xfrm>
              <a:custGeom>
                <a:avLst/>
                <a:gdLst>
                  <a:gd name="connsiteX0" fmla="*/ 161968 w 2578568"/>
                  <a:gd name="connsiteY0" fmla="*/ 39193 h 780499"/>
                  <a:gd name="connsiteX1" fmla="*/ 43 w 2578568"/>
                  <a:gd name="connsiteY1" fmla="*/ 182068 h 780499"/>
                  <a:gd name="connsiteX2" fmla="*/ 171493 w 2578568"/>
                  <a:gd name="connsiteY2" fmla="*/ 363043 h 780499"/>
                  <a:gd name="connsiteX3" fmla="*/ 762043 w 2578568"/>
                  <a:gd name="connsiteY3" fmla="*/ 334468 h 780499"/>
                  <a:gd name="connsiteX4" fmla="*/ 1276393 w 2578568"/>
                  <a:gd name="connsiteY4" fmla="*/ 372568 h 780499"/>
                  <a:gd name="connsiteX5" fmla="*/ 2286043 w 2578568"/>
                  <a:gd name="connsiteY5" fmla="*/ 763093 h 780499"/>
                  <a:gd name="connsiteX6" fmla="*/ 2514643 w 2578568"/>
                  <a:gd name="connsiteY6" fmla="*/ 686893 h 780499"/>
                  <a:gd name="connsiteX7" fmla="*/ 2467018 w 2578568"/>
                  <a:gd name="connsiteY7" fmla="*/ 458293 h 780499"/>
                  <a:gd name="connsiteX8" fmla="*/ 1324018 w 2578568"/>
                  <a:gd name="connsiteY8" fmla="*/ 39193 h 780499"/>
                  <a:gd name="connsiteX9" fmla="*/ 733468 w 2578568"/>
                  <a:gd name="connsiteY9" fmla="*/ 20143 h 780499"/>
                  <a:gd name="connsiteX10" fmla="*/ 161968 w 2578568"/>
                  <a:gd name="connsiteY10" fmla="*/ 39193 h 78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568" h="780499">
                    <a:moveTo>
                      <a:pt x="161968" y="39193"/>
                    </a:moveTo>
                    <a:cubicBezTo>
                      <a:pt x="39731" y="66180"/>
                      <a:pt x="-1545" y="128093"/>
                      <a:pt x="43" y="182068"/>
                    </a:cubicBezTo>
                    <a:cubicBezTo>
                      <a:pt x="1630" y="236043"/>
                      <a:pt x="44493" y="337643"/>
                      <a:pt x="171493" y="363043"/>
                    </a:cubicBezTo>
                    <a:cubicBezTo>
                      <a:pt x="298493" y="388443"/>
                      <a:pt x="577893" y="332881"/>
                      <a:pt x="762043" y="334468"/>
                    </a:cubicBezTo>
                    <a:cubicBezTo>
                      <a:pt x="946193" y="336055"/>
                      <a:pt x="1022393" y="301131"/>
                      <a:pt x="1276393" y="372568"/>
                    </a:cubicBezTo>
                    <a:cubicBezTo>
                      <a:pt x="1530393" y="444006"/>
                      <a:pt x="2079668" y="710706"/>
                      <a:pt x="2286043" y="763093"/>
                    </a:cubicBezTo>
                    <a:cubicBezTo>
                      <a:pt x="2492418" y="815481"/>
                      <a:pt x="2484481" y="737693"/>
                      <a:pt x="2514643" y="686893"/>
                    </a:cubicBezTo>
                    <a:cubicBezTo>
                      <a:pt x="2544805" y="636093"/>
                      <a:pt x="2665456" y="566243"/>
                      <a:pt x="2467018" y="458293"/>
                    </a:cubicBezTo>
                    <a:cubicBezTo>
                      <a:pt x="2268580" y="350343"/>
                      <a:pt x="1612943" y="112218"/>
                      <a:pt x="1324018" y="39193"/>
                    </a:cubicBezTo>
                    <a:cubicBezTo>
                      <a:pt x="1035093" y="-33832"/>
                      <a:pt x="925555" y="16968"/>
                      <a:pt x="733468" y="20143"/>
                    </a:cubicBezTo>
                    <a:cubicBezTo>
                      <a:pt x="541381" y="23318"/>
                      <a:pt x="284205" y="12206"/>
                      <a:pt x="161968" y="39193"/>
                    </a:cubicBezTo>
                    <a:close/>
                  </a:path>
                </a:pathLst>
              </a:custGeom>
              <a:noFill/>
              <a:ln w="3810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09" name="Group 4108">
              <a:extLst>
                <a:ext uri="{FF2B5EF4-FFF2-40B4-BE49-F238E27FC236}">
                  <a16:creationId xmlns:a16="http://schemas.microsoft.com/office/drawing/2014/main" id="{F2A4E6F7-2B9F-B0E6-8F58-8C9859680A71}"/>
                </a:ext>
              </a:extLst>
            </p:cNvPr>
            <p:cNvGrpSpPr/>
            <p:nvPr/>
          </p:nvGrpSpPr>
          <p:grpSpPr>
            <a:xfrm>
              <a:off x="8104889" y="1382386"/>
              <a:ext cx="2702522" cy="751668"/>
              <a:chOff x="9242926" y="2465168"/>
              <a:chExt cx="3126472" cy="869584"/>
            </a:xfrm>
          </p:grpSpPr>
          <p:grpSp>
            <p:nvGrpSpPr>
              <p:cNvPr id="4110" name="Group 4109">
                <a:extLst>
                  <a:ext uri="{FF2B5EF4-FFF2-40B4-BE49-F238E27FC236}">
                    <a16:creationId xmlns:a16="http://schemas.microsoft.com/office/drawing/2014/main" id="{451B9A9E-33F1-FDFD-41E8-6F075198262A}"/>
                  </a:ext>
                </a:extLst>
              </p:cNvPr>
              <p:cNvGrpSpPr/>
              <p:nvPr/>
            </p:nvGrpSpPr>
            <p:grpSpPr>
              <a:xfrm>
                <a:off x="10436723" y="3071832"/>
                <a:ext cx="197820" cy="205336"/>
                <a:chOff x="778486" y="2221677"/>
                <a:chExt cx="138389" cy="143647"/>
              </a:xfrm>
            </p:grpSpPr>
            <p:sp>
              <p:nvSpPr>
                <p:cNvPr id="4124" name="Partial Circle 4123">
                  <a:extLst>
                    <a:ext uri="{FF2B5EF4-FFF2-40B4-BE49-F238E27FC236}">
                      <a16:creationId xmlns:a16="http://schemas.microsoft.com/office/drawing/2014/main" id="{CB66FD33-B58B-E612-8F6D-C99C32269F96}"/>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25" name="Partial Circle 4124">
                  <a:extLst>
                    <a:ext uri="{FF2B5EF4-FFF2-40B4-BE49-F238E27FC236}">
                      <a16:creationId xmlns:a16="http://schemas.microsoft.com/office/drawing/2014/main" id="{46C537E8-59A1-9982-5F4E-F4C7A4FA9A1A}"/>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111" name="Group 4110">
                <a:extLst>
                  <a:ext uri="{FF2B5EF4-FFF2-40B4-BE49-F238E27FC236}">
                    <a16:creationId xmlns:a16="http://schemas.microsoft.com/office/drawing/2014/main" id="{377C6D09-2E0F-C174-802E-EE3908F7F69E}"/>
                  </a:ext>
                </a:extLst>
              </p:cNvPr>
              <p:cNvGrpSpPr/>
              <p:nvPr/>
            </p:nvGrpSpPr>
            <p:grpSpPr>
              <a:xfrm>
                <a:off x="9886760" y="3071031"/>
                <a:ext cx="200134" cy="199780"/>
                <a:chOff x="2293006" y="2716697"/>
                <a:chExt cx="140008" cy="139760"/>
              </a:xfrm>
            </p:grpSpPr>
            <p:sp>
              <p:nvSpPr>
                <p:cNvPr id="4121" name="Partial Circle 4120">
                  <a:extLst>
                    <a:ext uri="{FF2B5EF4-FFF2-40B4-BE49-F238E27FC236}">
                      <a16:creationId xmlns:a16="http://schemas.microsoft.com/office/drawing/2014/main" id="{545A64D9-8C45-006C-2B98-C4B4BE251039}"/>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22" name="Partial Circle 4121">
                  <a:extLst>
                    <a:ext uri="{FF2B5EF4-FFF2-40B4-BE49-F238E27FC236}">
                      <a16:creationId xmlns:a16="http://schemas.microsoft.com/office/drawing/2014/main" id="{496E5355-63A4-6B17-F69A-1B2FEC2FE196}"/>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23" name="Partial Circle 4122">
                  <a:extLst>
                    <a:ext uri="{FF2B5EF4-FFF2-40B4-BE49-F238E27FC236}">
                      <a16:creationId xmlns:a16="http://schemas.microsoft.com/office/drawing/2014/main" id="{DBC6BFAE-0FCF-0A31-B071-311CE4510EDE}"/>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112" name="Oval 4111">
                <a:extLst>
                  <a:ext uri="{FF2B5EF4-FFF2-40B4-BE49-F238E27FC236}">
                    <a16:creationId xmlns:a16="http://schemas.microsoft.com/office/drawing/2014/main" id="{41059506-8D83-A639-D611-46AAB4CA5A16}"/>
                  </a:ext>
                </a:extLst>
              </p:cNvPr>
              <p:cNvSpPr/>
              <p:nvPr/>
            </p:nvSpPr>
            <p:spPr>
              <a:xfrm>
                <a:off x="10996949" y="264823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113" name="Oval 4112">
                <a:extLst>
                  <a:ext uri="{FF2B5EF4-FFF2-40B4-BE49-F238E27FC236}">
                    <a16:creationId xmlns:a16="http://schemas.microsoft.com/office/drawing/2014/main" id="{DAC15DD2-A603-ECB2-278C-7F489444BF69}"/>
                  </a:ext>
                </a:extLst>
              </p:cNvPr>
              <p:cNvSpPr/>
              <p:nvPr/>
            </p:nvSpPr>
            <p:spPr>
              <a:xfrm>
                <a:off x="10996949" y="297451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114" name="Oval 4113">
                <a:extLst>
                  <a:ext uri="{FF2B5EF4-FFF2-40B4-BE49-F238E27FC236}">
                    <a16:creationId xmlns:a16="http://schemas.microsoft.com/office/drawing/2014/main" id="{8E798E8D-BF6B-EB0B-0F59-423FCA932F9F}"/>
                  </a:ext>
                </a:extLst>
              </p:cNvPr>
              <p:cNvSpPr/>
              <p:nvPr/>
            </p:nvSpPr>
            <p:spPr>
              <a:xfrm>
                <a:off x="11560518" y="253721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115" name="Oval 4114">
                <a:extLst>
                  <a:ext uri="{FF2B5EF4-FFF2-40B4-BE49-F238E27FC236}">
                    <a16:creationId xmlns:a16="http://schemas.microsoft.com/office/drawing/2014/main" id="{FCA4FF59-F120-3704-C4CA-78418B04B5FE}"/>
                  </a:ext>
                </a:extLst>
              </p:cNvPr>
              <p:cNvSpPr/>
              <p:nvPr/>
            </p:nvSpPr>
            <p:spPr>
              <a:xfrm>
                <a:off x="11550793" y="302375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116" name="Oval 4115">
                <a:extLst>
                  <a:ext uri="{FF2B5EF4-FFF2-40B4-BE49-F238E27FC236}">
                    <a16:creationId xmlns:a16="http://schemas.microsoft.com/office/drawing/2014/main" id="{3F57277D-8935-A56B-081B-252DB71A9A52}"/>
                  </a:ext>
                </a:extLst>
              </p:cNvPr>
              <p:cNvSpPr/>
              <p:nvPr/>
            </p:nvSpPr>
            <p:spPr>
              <a:xfrm>
                <a:off x="12102317" y="260223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117" name="Freeform: Shape 4116">
                <a:extLst>
                  <a:ext uri="{FF2B5EF4-FFF2-40B4-BE49-F238E27FC236}">
                    <a16:creationId xmlns:a16="http://schemas.microsoft.com/office/drawing/2014/main" id="{D0A9987F-CCB4-8CAD-DB79-3A166D64D095}"/>
                  </a:ext>
                </a:extLst>
              </p:cNvPr>
              <p:cNvSpPr/>
              <p:nvPr/>
            </p:nvSpPr>
            <p:spPr>
              <a:xfrm>
                <a:off x="9242926" y="2465168"/>
                <a:ext cx="3126472" cy="869584"/>
              </a:xfrm>
              <a:custGeom>
                <a:avLst/>
                <a:gdLst>
                  <a:gd name="connsiteX0" fmla="*/ 3000413 w 3125825"/>
                  <a:gd name="connsiteY0" fmla="*/ 60570 h 891747"/>
                  <a:gd name="connsiteX1" fmla="*/ 2352713 w 3125825"/>
                  <a:gd name="connsiteY1" fmla="*/ 3420 h 891747"/>
                  <a:gd name="connsiteX2" fmla="*/ 1771688 w 3125825"/>
                  <a:gd name="connsiteY2" fmla="*/ 155820 h 891747"/>
                  <a:gd name="connsiteX3" fmla="*/ 1285913 w 3125825"/>
                  <a:gd name="connsiteY3" fmla="*/ 565395 h 891747"/>
                  <a:gd name="connsiteX4" fmla="*/ 752513 w 3125825"/>
                  <a:gd name="connsiteY4" fmla="*/ 565395 h 891747"/>
                  <a:gd name="connsiteX5" fmla="*/ 171488 w 3125825"/>
                  <a:gd name="connsiteY5" fmla="*/ 555870 h 891747"/>
                  <a:gd name="connsiteX6" fmla="*/ 38 w 3125825"/>
                  <a:gd name="connsiteY6" fmla="*/ 755895 h 891747"/>
                  <a:gd name="connsiteX7" fmla="*/ 181013 w 3125825"/>
                  <a:gd name="connsiteY7" fmla="*/ 879720 h 891747"/>
                  <a:gd name="connsiteX8" fmla="*/ 781088 w 3125825"/>
                  <a:gd name="connsiteY8" fmla="*/ 860670 h 891747"/>
                  <a:gd name="connsiteX9" fmla="*/ 1324013 w 3125825"/>
                  <a:gd name="connsiteY9" fmla="*/ 889245 h 891747"/>
                  <a:gd name="connsiteX10" fmla="*/ 1885988 w 3125825"/>
                  <a:gd name="connsiteY10" fmla="*/ 784470 h 891747"/>
                  <a:gd name="connsiteX11" fmla="*/ 2447963 w 3125825"/>
                  <a:gd name="connsiteY11" fmla="*/ 832095 h 891747"/>
                  <a:gd name="connsiteX12" fmla="*/ 3009938 w 3125825"/>
                  <a:gd name="connsiteY12" fmla="*/ 422520 h 891747"/>
                  <a:gd name="connsiteX13" fmla="*/ 3124238 w 3125825"/>
                  <a:gd name="connsiteY13" fmla="*/ 184395 h 891747"/>
                  <a:gd name="connsiteX14" fmla="*/ 3000413 w 3125825"/>
                  <a:gd name="connsiteY14" fmla="*/ 60570 h 891747"/>
                  <a:gd name="connsiteX0" fmla="*/ 3000413 w 3125825"/>
                  <a:gd name="connsiteY0" fmla="*/ 41882 h 873059"/>
                  <a:gd name="connsiteX1" fmla="*/ 2413003 w 3125825"/>
                  <a:gd name="connsiteY1" fmla="*/ 4829 h 873059"/>
                  <a:gd name="connsiteX2" fmla="*/ 1771688 w 3125825"/>
                  <a:gd name="connsiteY2" fmla="*/ 137132 h 873059"/>
                  <a:gd name="connsiteX3" fmla="*/ 1285913 w 3125825"/>
                  <a:gd name="connsiteY3" fmla="*/ 546707 h 873059"/>
                  <a:gd name="connsiteX4" fmla="*/ 752513 w 3125825"/>
                  <a:gd name="connsiteY4" fmla="*/ 546707 h 873059"/>
                  <a:gd name="connsiteX5" fmla="*/ 171488 w 3125825"/>
                  <a:gd name="connsiteY5" fmla="*/ 537182 h 873059"/>
                  <a:gd name="connsiteX6" fmla="*/ 38 w 3125825"/>
                  <a:gd name="connsiteY6" fmla="*/ 737207 h 873059"/>
                  <a:gd name="connsiteX7" fmla="*/ 181013 w 3125825"/>
                  <a:gd name="connsiteY7" fmla="*/ 861032 h 873059"/>
                  <a:gd name="connsiteX8" fmla="*/ 781088 w 3125825"/>
                  <a:gd name="connsiteY8" fmla="*/ 841982 h 873059"/>
                  <a:gd name="connsiteX9" fmla="*/ 1324013 w 3125825"/>
                  <a:gd name="connsiteY9" fmla="*/ 870557 h 873059"/>
                  <a:gd name="connsiteX10" fmla="*/ 1885988 w 3125825"/>
                  <a:gd name="connsiteY10" fmla="*/ 765782 h 873059"/>
                  <a:gd name="connsiteX11" fmla="*/ 2447963 w 3125825"/>
                  <a:gd name="connsiteY11" fmla="*/ 813407 h 873059"/>
                  <a:gd name="connsiteX12" fmla="*/ 3009938 w 3125825"/>
                  <a:gd name="connsiteY12" fmla="*/ 403832 h 873059"/>
                  <a:gd name="connsiteX13" fmla="*/ 3124238 w 3125825"/>
                  <a:gd name="connsiteY13" fmla="*/ 165707 h 873059"/>
                  <a:gd name="connsiteX14" fmla="*/ 3000413 w 3125825"/>
                  <a:gd name="connsiteY14" fmla="*/ 41882 h 873059"/>
                  <a:gd name="connsiteX0" fmla="*/ 3000413 w 3125825"/>
                  <a:gd name="connsiteY0" fmla="*/ 41882 h 873059"/>
                  <a:gd name="connsiteX1" fmla="*/ 2413003 w 3125825"/>
                  <a:gd name="connsiteY1" fmla="*/ 4829 h 873059"/>
                  <a:gd name="connsiteX2" fmla="*/ 2052488 w 3125825"/>
                  <a:gd name="connsiteY2" fmla="*/ 56739 h 873059"/>
                  <a:gd name="connsiteX3" fmla="*/ 1771688 w 3125825"/>
                  <a:gd name="connsiteY3" fmla="*/ 137132 h 873059"/>
                  <a:gd name="connsiteX4" fmla="*/ 1285913 w 3125825"/>
                  <a:gd name="connsiteY4" fmla="*/ 546707 h 873059"/>
                  <a:gd name="connsiteX5" fmla="*/ 752513 w 3125825"/>
                  <a:gd name="connsiteY5" fmla="*/ 546707 h 873059"/>
                  <a:gd name="connsiteX6" fmla="*/ 171488 w 3125825"/>
                  <a:gd name="connsiteY6" fmla="*/ 537182 h 873059"/>
                  <a:gd name="connsiteX7" fmla="*/ 38 w 3125825"/>
                  <a:gd name="connsiteY7" fmla="*/ 737207 h 873059"/>
                  <a:gd name="connsiteX8" fmla="*/ 181013 w 3125825"/>
                  <a:gd name="connsiteY8" fmla="*/ 861032 h 873059"/>
                  <a:gd name="connsiteX9" fmla="*/ 781088 w 3125825"/>
                  <a:gd name="connsiteY9" fmla="*/ 841982 h 873059"/>
                  <a:gd name="connsiteX10" fmla="*/ 1324013 w 3125825"/>
                  <a:gd name="connsiteY10" fmla="*/ 870557 h 873059"/>
                  <a:gd name="connsiteX11" fmla="*/ 1885988 w 3125825"/>
                  <a:gd name="connsiteY11" fmla="*/ 765782 h 873059"/>
                  <a:gd name="connsiteX12" fmla="*/ 2447963 w 3125825"/>
                  <a:gd name="connsiteY12" fmla="*/ 813407 h 873059"/>
                  <a:gd name="connsiteX13" fmla="*/ 3009938 w 3125825"/>
                  <a:gd name="connsiteY13" fmla="*/ 403832 h 873059"/>
                  <a:gd name="connsiteX14" fmla="*/ 3124238 w 3125825"/>
                  <a:gd name="connsiteY14" fmla="*/ 165707 h 873059"/>
                  <a:gd name="connsiteX15" fmla="*/ 3000413 w 3125825"/>
                  <a:gd name="connsiteY15" fmla="*/ 41882 h 873059"/>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285913 w 3125825"/>
                  <a:gd name="connsiteY4" fmla="*/ 545411 h 871763"/>
                  <a:gd name="connsiteX5" fmla="*/ 752513 w 3125825"/>
                  <a:gd name="connsiteY5" fmla="*/ 545411 h 871763"/>
                  <a:gd name="connsiteX6" fmla="*/ 171488 w 3125825"/>
                  <a:gd name="connsiteY6" fmla="*/ 535886 h 871763"/>
                  <a:gd name="connsiteX7" fmla="*/ 38 w 3125825"/>
                  <a:gd name="connsiteY7" fmla="*/ 735911 h 871763"/>
                  <a:gd name="connsiteX8" fmla="*/ 181013 w 3125825"/>
                  <a:gd name="connsiteY8" fmla="*/ 859736 h 871763"/>
                  <a:gd name="connsiteX9" fmla="*/ 781088 w 3125825"/>
                  <a:gd name="connsiteY9" fmla="*/ 840686 h 871763"/>
                  <a:gd name="connsiteX10" fmla="*/ 1324013 w 3125825"/>
                  <a:gd name="connsiteY10" fmla="*/ 869261 h 871763"/>
                  <a:gd name="connsiteX11" fmla="*/ 1885988 w 3125825"/>
                  <a:gd name="connsiteY11" fmla="*/ 764486 h 871763"/>
                  <a:gd name="connsiteX12" fmla="*/ 2447963 w 3125825"/>
                  <a:gd name="connsiteY12" fmla="*/ 812111 h 871763"/>
                  <a:gd name="connsiteX13" fmla="*/ 3009938 w 3125825"/>
                  <a:gd name="connsiteY13" fmla="*/ 402536 h 871763"/>
                  <a:gd name="connsiteX14" fmla="*/ 3124238 w 3125825"/>
                  <a:gd name="connsiteY14" fmla="*/ 164411 h 871763"/>
                  <a:gd name="connsiteX15" fmla="*/ 3000413 w 3125825"/>
                  <a:gd name="connsiteY15"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40022 w 3125825"/>
                  <a:gd name="connsiteY4" fmla="*/ 356894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80215 w 3125825"/>
                  <a:gd name="connsiteY4" fmla="*/ 457377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25726 w 3126472"/>
                  <a:gd name="connsiteY14" fmla="*/ 626019 h 869584"/>
                  <a:gd name="connsiteX15" fmla="*/ 3009938 w 3126472"/>
                  <a:gd name="connsiteY15" fmla="*/ 400357 h 869584"/>
                  <a:gd name="connsiteX16" fmla="*/ 3124238 w 3126472"/>
                  <a:gd name="connsiteY16" fmla="*/ 162232 h 869584"/>
                  <a:gd name="connsiteX17" fmla="*/ 2920026 w 3126472"/>
                  <a:gd name="connsiteY17"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15677 w 3126472"/>
                  <a:gd name="connsiteY14" fmla="*/ 555680 h 869584"/>
                  <a:gd name="connsiteX15" fmla="*/ 3009938 w 3126472"/>
                  <a:gd name="connsiteY15" fmla="*/ 400357 h 869584"/>
                  <a:gd name="connsiteX16" fmla="*/ 3124238 w 3126472"/>
                  <a:gd name="connsiteY16" fmla="*/ 162232 h 869584"/>
                  <a:gd name="connsiteX17" fmla="*/ 2920026 w 3126472"/>
                  <a:gd name="connsiteY17" fmla="*/ 58504 h 86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6472" h="869584">
                    <a:moveTo>
                      <a:pt x="2920026" y="58504"/>
                    </a:moveTo>
                    <a:cubicBezTo>
                      <a:pt x="2801487" y="31691"/>
                      <a:pt x="2545870" y="-7821"/>
                      <a:pt x="2413003" y="1354"/>
                    </a:cubicBezTo>
                    <a:cubicBezTo>
                      <a:pt x="2280136" y="10529"/>
                      <a:pt x="2229712" y="91504"/>
                      <a:pt x="2122826" y="113554"/>
                    </a:cubicBezTo>
                    <a:cubicBezTo>
                      <a:pt x="2015940" y="135604"/>
                      <a:pt x="1862123" y="76716"/>
                      <a:pt x="1771688" y="133657"/>
                    </a:cubicBezTo>
                    <a:cubicBezTo>
                      <a:pt x="1681253" y="190598"/>
                      <a:pt x="1661178" y="386936"/>
                      <a:pt x="1580215" y="455198"/>
                    </a:cubicBezTo>
                    <a:cubicBezTo>
                      <a:pt x="1499253" y="523461"/>
                      <a:pt x="1423863" y="528560"/>
                      <a:pt x="1285913" y="543232"/>
                    </a:cubicBezTo>
                    <a:cubicBezTo>
                      <a:pt x="1147963" y="557904"/>
                      <a:pt x="752513" y="543232"/>
                      <a:pt x="752513" y="543232"/>
                    </a:cubicBezTo>
                    <a:cubicBezTo>
                      <a:pt x="566776" y="541645"/>
                      <a:pt x="296900" y="501957"/>
                      <a:pt x="171488" y="533707"/>
                    </a:cubicBezTo>
                    <a:cubicBezTo>
                      <a:pt x="46076" y="565457"/>
                      <a:pt x="-1550" y="679757"/>
                      <a:pt x="38" y="733732"/>
                    </a:cubicBezTo>
                    <a:cubicBezTo>
                      <a:pt x="1625" y="787707"/>
                      <a:pt x="50838" y="840095"/>
                      <a:pt x="181013" y="857557"/>
                    </a:cubicBezTo>
                    <a:cubicBezTo>
                      <a:pt x="311188" y="875020"/>
                      <a:pt x="590588" y="836920"/>
                      <a:pt x="781088" y="838507"/>
                    </a:cubicBezTo>
                    <a:cubicBezTo>
                      <a:pt x="971588" y="840094"/>
                      <a:pt x="1139863" y="879782"/>
                      <a:pt x="1324013" y="867082"/>
                    </a:cubicBezTo>
                    <a:cubicBezTo>
                      <a:pt x="1508163" y="854382"/>
                      <a:pt x="1698663" y="771832"/>
                      <a:pt x="1885988" y="762307"/>
                    </a:cubicBezTo>
                    <a:cubicBezTo>
                      <a:pt x="2073313" y="752782"/>
                      <a:pt x="2309682" y="844370"/>
                      <a:pt x="2447963" y="809932"/>
                    </a:cubicBezTo>
                    <a:cubicBezTo>
                      <a:pt x="2586244" y="775494"/>
                      <a:pt x="2622015" y="623943"/>
                      <a:pt x="2715677" y="555680"/>
                    </a:cubicBezTo>
                    <a:cubicBezTo>
                      <a:pt x="2809340" y="487418"/>
                      <a:pt x="2943519" y="477655"/>
                      <a:pt x="3009938" y="400357"/>
                    </a:cubicBezTo>
                    <a:cubicBezTo>
                      <a:pt x="3076357" y="323059"/>
                      <a:pt x="3139223" y="219208"/>
                      <a:pt x="3124238" y="162232"/>
                    </a:cubicBezTo>
                    <a:cubicBezTo>
                      <a:pt x="3109253" y="105257"/>
                      <a:pt x="3038565" y="85317"/>
                      <a:pt x="2920026" y="58504"/>
                    </a:cubicBezTo>
                    <a:close/>
                  </a:path>
                </a:pathLst>
              </a:custGeom>
              <a:noFill/>
              <a:ln w="3810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118" name="Group 4117">
                <a:extLst>
                  <a:ext uri="{FF2B5EF4-FFF2-40B4-BE49-F238E27FC236}">
                    <a16:creationId xmlns:a16="http://schemas.microsoft.com/office/drawing/2014/main" id="{F6E862DB-9DD6-59D5-E95B-094BB8305B42}"/>
                  </a:ext>
                </a:extLst>
              </p:cNvPr>
              <p:cNvGrpSpPr/>
              <p:nvPr/>
            </p:nvGrpSpPr>
            <p:grpSpPr>
              <a:xfrm>
                <a:off x="9317945" y="3074200"/>
                <a:ext cx="197820" cy="205336"/>
                <a:chOff x="778486" y="2221677"/>
                <a:chExt cx="138389" cy="143647"/>
              </a:xfrm>
            </p:grpSpPr>
            <p:sp>
              <p:nvSpPr>
                <p:cNvPr id="4119" name="Partial Circle 4118">
                  <a:extLst>
                    <a:ext uri="{FF2B5EF4-FFF2-40B4-BE49-F238E27FC236}">
                      <a16:creationId xmlns:a16="http://schemas.microsoft.com/office/drawing/2014/main" id="{A606EDB3-3C18-E2AF-C71E-178EB0A29074}"/>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20" name="Partial Circle 4119">
                  <a:extLst>
                    <a:ext uri="{FF2B5EF4-FFF2-40B4-BE49-F238E27FC236}">
                      <a16:creationId xmlns:a16="http://schemas.microsoft.com/office/drawing/2014/main" id="{A0839878-1A65-4DA9-A70B-23B2FBBB464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4126" name="Group 4125">
              <a:extLst>
                <a:ext uri="{FF2B5EF4-FFF2-40B4-BE49-F238E27FC236}">
                  <a16:creationId xmlns:a16="http://schemas.microsoft.com/office/drawing/2014/main" id="{23393907-CF59-F918-83B9-3D2A63850D22}"/>
                </a:ext>
              </a:extLst>
            </p:cNvPr>
            <p:cNvGrpSpPr/>
            <p:nvPr/>
          </p:nvGrpSpPr>
          <p:grpSpPr>
            <a:xfrm>
              <a:off x="7472194" y="1760772"/>
              <a:ext cx="1228125" cy="1160166"/>
              <a:chOff x="8603716" y="2984665"/>
              <a:chExt cx="1420784" cy="1342164"/>
            </a:xfrm>
          </p:grpSpPr>
          <p:sp>
            <p:nvSpPr>
              <p:cNvPr id="4127" name="Oval 4126">
                <a:extLst>
                  <a:ext uri="{FF2B5EF4-FFF2-40B4-BE49-F238E27FC236}">
                    <a16:creationId xmlns:a16="http://schemas.microsoft.com/office/drawing/2014/main" id="{1A3B957E-5FE8-624C-61A0-317BA530F553}"/>
                  </a:ext>
                </a:extLst>
              </p:cNvPr>
              <p:cNvSpPr/>
              <p:nvPr/>
            </p:nvSpPr>
            <p:spPr>
              <a:xfrm>
                <a:off x="9742406" y="4045970"/>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4" name="Oval 543">
                <a:extLst>
                  <a:ext uri="{FF2B5EF4-FFF2-40B4-BE49-F238E27FC236}">
                    <a16:creationId xmlns:a16="http://schemas.microsoft.com/office/drawing/2014/main" id="{9FEC9EE9-FDF2-FE06-6644-103DBACEB6F4}"/>
                  </a:ext>
                </a:extLst>
              </p:cNvPr>
              <p:cNvSpPr/>
              <p:nvPr/>
            </p:nvSpPr>
            <p:spPr>
              <a:xfrm>
                <a:off x="8635797" y="3027435"/>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545" name="Group 544">
                <a:extLst>
                  <a:ext uri="{FF2B5EF4-FFF2-40B4-BE49-F238E27FC236}">
                    <a16:creationId xmlns:a16="http://schemas.microsoft.com/office/drawing/2014/main" id="{108CA945-7665-95F5-F94D-E62AB4EA4D69}"/>
                  </a:ext>
                </a:extLst>
              </p:cNvPr>
              <p:cNvGrpSpPr/>
              <p:nvPr/>
            </p:nvGrpSpPr>
            <p:grpSpPr>
              <a:xfrm>
                <a:off x="9131593" y="3476941"/>
                <a:ext cx="200134" cy="199780"/>
                <a:chOff x="2293006" y="2716697"/>
                <a:chExt cx="140008" cy="139760"/>
              </a:xfrm>
            </p:grpSpPr>
            <p:sp>
              <p:nvSpPr>
                <p:cNvPr id="547" name="Partial Circle 546">
                  <a:extLst>
                    <a:ext uri="{FF2B5EF4-FFF2-40B4-BE49-F238E27FC236}">
                      <a16:creationId xmlns:a16="http://schemas.microsoft.com/office/drawing/2014/main" id="{1B67E0DC-7F89-9511-3574-D0D5FA38BDDC}"/>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48" name="Partial Circle 547">
                  <a:extLst>
                    <a:ext uri="{FF2B5EF4-FFF2-40B4-BE49-F238E27FC236}">
                      <a16:creationId xmlns:a16="http://schemas.microsoft.com/office/drawing/2014/main" id="{6BE3AB83-EBF6-73B5-ECCC-8422446CDD86}"/>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49" name="Partial Circle 548">
                  <a:extLst>
                    <a:ext uri="{FF2B5EF4-FFF2-40B4-BE49-F238E27FC236}">
                      <a16:creationId xmlns:a16="http://schemas.microsoft.com/office/drawing/2014/main" id="{A6597D42-51A4-4D10-4CAB-1B9158B21407}"/>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46" name="Freeform: Shape 545">
                <a:extLst>
                  <a:ext uri="{FF2B5EF4-FFF2-40B4-BE49-F238E27FC236}">
                    <a16:creationId xmlns:a16="http://schemas.microsoft.com/office/drawing/2014/main" id="{A70E55FF-834D-8222-3439-38F44ABD765A}"/>
                  </a:ext>
                </a:extLst>
              </p:cNvPr>
              <p:cNvSpPr/>
              <p:nvPr/>
            </p:nvSpPr>
            <p:spPr>
              <a:xfrm>
                <a:off x="8603716" y="2984665"/>
                <a:ext cx="1420784" cy="1342164"/>
              </a:xfrm>
              <a:custGeom>
                <a:avLst/>
                <a:gdLst>
                  <a:gd name="connsiteX0" fmla="*/ 842370 w 1524018"/>
                  <a:gd name="connsiteY0" fmla="*/ 468741 h 1377252"/>
                  <a:gd name="connsiteX1" fmla="*/ 347070 w 1524018"/>
                  <a:gd name="connsiteY1" fmla="*/ 40116 h 1377252"/>
                  <a:gd name="connsiteX2" fmla="*/ 61320 w 1524018"/>
                  <a:gd name="connsiteY2" fmla="*/ 49641 h 1377252"/>
                  <a:gd name="connsiteX3" fmla="*/ 42270 w 1524018"/>
                  <a:gd name="connsiteY3" fmla="*/ 316341 h 1377252"/>
                  <a:gd name="connsiteX4" fmla="*/ 537570 w 1524018"/>
                  <a:gd name="connsiteY4" fmla="*/ 792591 h 1377252"/>
                  <a:gd name="connsiteX5" fmla="*/ 1175745 w 1524018"/>
                  <a:gd name="connsiteY5" fmla="*/ 1335516 h 1377252"/>
                  <a:gd name="connsiteX6" fmla="*/ 1451970 w 1524018"/>
                  <a:gd name="connsiteY6" fmla="*/ 1306941 h 1377252"/>
                  <a:gd name="connsiteX7" fmla="*/ 1471020 w 1524018"/>
                  <a:gd name="connsiteY7" fmla="*/ 1040241 h 1377252"/>
                  <a:gd name="connsiteX8" fmla="*/ 842370 w 1524018"/>
                  <a:gd name="connsiteY8" fmla="*/ 468741 h 1377252"/>
                  <a:gd name="connsiteX0" fmla="*/ 802939 w 1484587"/>
                  <a:gd name="connsiteY0" fmla="*/ 468242 h 1376753"/>
                  <a:gd name="connsiteX1" fmla="*/ 307639 w 1484587"/>
                  <a:gd name="connsiteY1" fmla="*/ 39617 h 1376753"/>
                  <a:gd name="connsiteX2" fmla="*/ 21889 w 1484587"/>
                  <a:gd name="connsiteY2" fmla="*/ 49142 h 1376753"/>
                  <a:gd name="connsiteX3" fmla="*/ 73177 w 1484587"/>
                  <a:gd name="connsiteY3" fmla="*/ 305794 h 1376753"/>
                  <a:gd name="connsiteX4" fmla="*/ 498139 w 1484587"/>
                  <a:gd name="connsiteY4" fmla="*/ 792092 h 1376753"/>
                  <a:gd name="connsiteX5" fmla="*/ 1136314 w 1484587"/>
                  <a:gd name="connsiteY5" fmla="*/ 1335017 h 1376753"/>
                  <a:gd name="connsiteX6" fmla="*/ 1412539 w 1484587"/>
                  <a:gd name="connsiteY6" fmla="*/ 1306442 h 1376753"/>
                  <a:gd name="connsiteX7" fmla="*/ 1431589 w 1484587"/>
                  <a:gd name="connsiteY7" fmla="*/ 1039742 h 1376753"/>
                  <a:gd name="connsiteX8" fmla="*/ 802939 w 1484587"/>
                  <a:gd name="connsiteY8" fmla="*/ 468242 h 1376753"/>
                  <a:gd name="connsiteX0" fmla="*/ 807586 w 1489234"/>
                  <a:gd name="connsiteY0" fmla="*/ 468242 h 1378981"/>
                  <a:gd name="connsiteX1" fmla="*/ 312286 w 1489234"/>
                  <a:gd name="connsiteY1" fmla="*/ 39617 h 1378981"/>
                  <a:gd name="connsiteX2" fmla="*/ 26536 w 1489234"/>
                  <a:gd name="connsiteY2" fmla="*/ 49142 h 1378981"/>
                  <a:gd name="connsiteX3" fmla="*/ 77824 w 1489234"/>
                  <a:gd name="connsiteY3" fmla="*/ 305794 h 1378981"/>
                  <a:gd name="connsiteX4" fmla="*/ 603269 w 1489234"/>
                  <a:gd name="connsiteY4" fmla="*/ 761947 h 1378981"/>
                  <a:gd name="connsiteX5" fmla="*/ 1140961 w 1489234"/>
                  <a:gd name="connsiteY5" fmla="*/ 1335017 h 1378981"/>
                  <a:gd name="connsiteX6" fmla="*/ 1417186 w 1489234"/>
                  <a:gd name="connsiteY6" fmla="*/ 1306442 h 1378981"/>
                  <a:gd name="connsiteX7" fmla="*/ 1436236 w 1489234"/>
                  <a:gd name="connsiteY7" fmla="*/ 1039742 h 1378981"/>
                  <a:gd name="connsiteX8" fmla="*/ 807586 w 1489234"/>
                  <a:gd name="connsiteY8" fmla="*/ 468242 h 1378981"/>
                  <a:gd name="connsiteX0" fmla="*/ 757345 w 1491525"/>
                  <a:gd name="connsiteY0" fmla="*/ 500543 h 1381137"/>
                  <a:gd name="connsiteX1" fmla="*/ 312286 w 1491525"/>
                  <a:gd name="connsiteY1" fmla="*/ 41773 h 1381137"/>
                  <a:gd name="connsiteX2" fmla="*/ 26536 w 1491525"/>
                  <a:gd name="connsiteY2" fmla="*/ 51298 h 1381137"/>
                  <a:gd name="connsiteX3" fmla="*/ 77824 w 1491525"/>
                  <a:gd name="connsiteY3" fmla="*/ 307950 h 1381137"/>
                  <a:gd name="connsiteX4" fmla="*/ 603269 w 1491525"/>
                  <a:gd name="connsiteY4" fmla="*/ 764103 h 1381137"/>
                  <a:gd name="connsiteX5" fmla="*/ 1140961 w 1491525"/>
                  <a:gd name="connsiteY5" fmla="*/ 1337173 h 1381137"/>
                  <a:gd name="connsiteX6" fmla="*/ 1417186 w 1491525"/>
                  <a:gd name="connsiteY6" fmla="*/ 1308598 h 1381137"/>
                  <a:gd name="connsiteX7" fmla="*/ 1436236 w 1491525"/>
                  <a:gd name="connsiteY7" fmla="*/ 1041898 h 1381137"/>
                  <a:gd name="connsiteX8" fmla="*/ 757345 w 1491525"/>
                  <a:gd name="connsiteY8" fmla="*/ 500543 h 1381137"/>
                  <a:gd name="connsiteX0" fmla="*/ 757345 w 1491525"/>
                  <a:gd name="connsiteY0" fmla="*/ 500543 h 1374119"/>
                  <a:gd name="connsiteX1" fmla="*/ 312286 w 1491525"/>
                  <a:gd name="connsiteY1" fmla="*/ 41773 h 1374119"/>
                  <a:gd name="connsiteX2" fmla="*/ 26536 w 1491525"/>
                  <a:gd name="connsiteY2" fmla="*/ 51298 h 1374119"/>
                  <a:gd name="connsiteX3" fmla="*/ 77824 w 1491525"/>
                  <a:gd name="connsiteY3" fmla="*/ 307950 h 1374119"/>
                  <a:gd name="connsiteX4" fmla="*/ 603269 w 1491525"/>
                  <a:gd name="connsiteY4" fmla="*/ 764103 h 1374119"/>
                  <a:gd name="connsiteX5" fmla="*/ 1191203 w 1491525"/>
                  <a:gd name="connsiteY5" fmla="*/ 1327124 h 1374119"/>
                  <a:gd name="connsiteX6" fmla="*/ 1417186 w 1491525"/>
                  <a:gd name="connsiteY6" fmla="*/ 1308598 h 1374119"/>
                  <a:gd name="connsiteX7" fmla="*/ 1436236 w 1491525"/>
                  <a:gd name="connsiteY7" fmla="*/ 1041898 h 1374119"/>
                  <a:gd name="connsiteX8" fmla="*/ 757345 w 149152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67473"/>
                  <a:gd name="connsiteX1" fmla="*/ 312286 w 1461285"/>
                  <a:gd name="connsiteY1" fmla="*/ 41773 h 1367473"/>
                  <a:gd name="connsiteX2" fmla="*/ 26536 w 1461285"/>
                  <a:gd name="connsiteY2" fmla="*/ 51298 h 1367473"/>
                  <a:gd name="connsiteX3" fmla="*/ 77824 w 1461285"/>
                  <a:gd name="connsiteY3" fmla="*/ 307950 h 1367473"/>
                  <a:gd name="connsiteX4" fmla="*/ 603269 w 1461285"/>
                  <a:gd name="connsiteY4" fmla="*/ 764103 h 1367473"/>
                  <a:gd name="connsiteX5" fmla="*/ 1211300 w 1461285"/>
                  <a:gd name="connsiteY5" fmla="*/ 1317076 h 1367473"/>
                  <a:gd name="connsiteX6" fmla="*/ 1417186 w 1461285"/>
                  <a:gd name="connsiteY6" fmla="*/ 1308598 h 1367473"/>
                  <a:gd name="connsiteX7" fmla="*/ 1385994 w 1461285"/>
                  <a:gd name="connsiteY7" fmla="*/ 1082091 h 1367473"/>
                  <a:gd name="connsiteX8" fmla="*/ 757345 w 1461285"/>
                  <a:gd name="connsiteY8" fmla="*/ 500543 h 1367473"/>
                  <a:gd name="connsiteX0" fmla="*/ 743731 w 1447671"/>
                  <a:gd name="connsiteY0" fmla="*/ 502039 h 1368969"/>
                  <a:gd name="connsiteX1" fmla="*/ 298672 w 1447671"/>
                  <a:gd name="connsiteY1" fmla="*/ 43269 h 1368969"/>
                  <a:gd name="connsiteX2" fmla="*/ 12922 w 1447671"/>
                  <a:gd name="connsiteY2" fmla="*/ 52794 h 1368969"/>
                  <a:gd name="connsiteX3" fmla="*/ 104404 w 1447671"/>
                  <a:gd name="connsiteY3" fmla="*/ 339591 h 1368969"/>
                  <a:gd name="connsiteX4" fmla="*/ 589655 w 1447671"/>
                  <a:gd name="connsiteY4" fmla="*/ 765599 h 1368969"/>
                  <a:gd name="connsiteX5" fmla="*/ 1197686 w 1447671"/>
                  <a:gd name="connsiteY5" fmla="*/ 1318572 h 1368969"/>
                  <a:gd name="connsiteX6" fmla="*/ 1403572 w 1447671"/>
                  <a:gd name="connsiteY6" fmla="*/ 1310094 h 1368969"/>
                  <a:gd name="connsiteX7" fmla="*/ 1372380 w 1447671"/>
                  <a:gd name="connsiteY7" fmla="*/ 1083587 h 1368969"/>
                  <a:gd name="connsiteX8" fmla="*/ 743731 w 1447671"/>
                  <a:gd name="connsiteY8" fmla="*/ 502039 h 1368969"/>
                  <a:gd name="connsiteX0" fmla="*/ 699403 w 1403343"/>
                  <a:gd name="connsiteY0" fmla="*/ 502039 h 1368969"/>
                  <a:gd name="connsiteX1" fmla="*/ 254344 w 1403343"/>
                  <a:gd name="connsiteY1" fmla="*/ 43269 h 1368969"/>
                  <a:gd name="connsiteX2" fmla="*/ 28884 w 1403343"/>
                  <a:gd name="connsiteY2" fmla="*/ 52794 h 1368969"/>
                  <a:gd name="connsiteX3" fmla="*/ 60076 w 1403343"/>
                  <a:gd name="connsiteY3" fmla="*/ 339591 h 1368969"/>
                  <a:gd name="connsiteX4" fmla="*/ 545327 w 1403343"/>
                  <a:gd name="connsiteY4" fmla="*/ 765599 h 1368969"/>
                  <a:gd name="connsiteX5" fmla="*/ 1153358 w 1403343"/>
                  <a:gd name="connsiteY5" fmla="*/ 1318572 h 1368969"/>
                  <a:gd name="connsiteX6" fmla="*/ 1359244 w 1403343"/>
                  <a:gd name="connsiteY6" fmla="*/ 1310094 h 1368969"/>
                  <a:gd name="connsiteX7" fmla="*/ 1328052 w 1403343"/>
                  <a:gd name="connsiteY7" fmla="*/ 1083587 h 1368969"/>
                  <a:gd name="connsiteX8" fmla="*/ 699403 w 1403343"/>
                  <a:gd name="connsiteY8" fmla="*/ 502039 h 1368969"/>
                  <a:gd name="connsiteX0" fmla="*/ 698110 w 1402050"/>
                  <a:gd name="connsiteY0" fmla="*/ 478683 h 1345613"/>
                  <a:gd name="connsiteX1" fmla="*/ 232954 w 1402050"/>
                  <a:gd name="connsiteY1" fmla="*/ 60107 h 1345613"/>
                  <a:gd name="connsiteX2" fmla="*/ 27591 w 1402050"/>
                  <a:gd name="connsiteY2" fmla="*/ 29438 h 1345613"/>
                  <a:gd name="connsiteX3" fmla="*/ 58783 w 1402050"/>
                  <a:gd name="connsiteY3" fmla="*/ 316235 h 1345613"/>
                  <a:gd name="connsiteX4" fmla="*/ 544034 w 1402050"/>
                  <a:gd name="connsiteY4" fmla="*/ 742243 h 1345613"/>
                  <a:gd name="connsiteX5" fmla="*/ 1152065 w 1402050"/>
                  <a:gd name="connsiteY5" fmla="*/ 1295216 h 1345613"/>
                  <a:gd name="connsiteX6" fmla="*/ 1357951 w 1402050"/>
                  <a:gd name="connsiteY6" fmla="*/ 1286738 h 1345613"/>
                  <a:gd name="connsiteX7" fmla="*/ 1326759 w 1402050"/>
                  <a:gd name="connsiteY7" fmla="*/ 1060231 h 1345613"/>
                  <a:gd name="connsiteX8" fmla="*/ 698110 w 1402050"/>
                  <a:gd name="connsiteY8" fmla="*/ 478683 h 1345613"/>
                  <a:gd name="connsiteX0" fmla="*/ 731328 w 1435268"/>
                  <a:gd name="connsiteY0" fmla="*/ 477296 h 1344226"/>
                  <a:gd name="connsiteX1" fmla="*/ 266172 w 1435268"/>
                  <a:gd name="connsiteY1" fmla="*/ 58720 h 1344226"/>
                  <a:gd name="connsiteX2" fmla="*/ 60809 w 1435268"/>
                  <a:gd name="connsiteY2" fmla="*/ 28051 h 1344226"/>
                  <a:gd name="connsiteX3" fmla="*/ 41759 w 1435268"/>
                  <a:gd name="connsiteY3" fmla="*/ 294752 h 1344226"/>
                  <a:gd name="connsiteX4" fmla="*/ 577252 w 1435268"/>
                  <a:gd name="connsiteY4" fmla="*/ 740856 h 1344226"/>
                  <a:gd name="connsiteX5" fmla="*/ 1185283 w 1435268"/>
                  <a:gd name="connsiteY5" fmla="*/ 1293829 h 1344226"/>
                  <a:gd name="connsiteX6" fmla="*/ 1391169 w 1435268"/>
                  <a:gd name="connsiteY6" fmla="*/ 1285351 h 1344226"/>
                  <a:gd name="connsiteX7" fmla="*/ 1359977 w 1435268"/>
                  <a:gd name="connsiteY7" fmla="*/ 1058844 h 1344226"/>
                  <a:gd name="connsiteX8" fmla="*/ 731328 w 1435268"/>
                  <a:gd name="connsiteY8" fmla="*/ 477296 h 1344226"/>
                  <a:gd name="connsiteX0" fmla="*/ 716844 w 1420784"/>
                  <a:gd name="connsiteY0" fmla="*/ 475234 h 1342164"/>
                  <a:gd name="connsiteX1" fmla="*/ 251688 w 1420784"/>
                  <a:gd name="connsiteY1" fmla="*/ 56658 h 1342164"/>
                  <a:gd name="connsiteX2" fmla="*/ 46325 w 1420784"/>
                  <a:gd name="connsiteY2" fmla="*/ 25989 h 1342164"/>
                  <a:gd name="connsiteX3" fmla="*/ 47371 w 1420784"/>
                  <a:gd name="connsiteY3" fmla="*/ 262545 h 1342164"/>
                  <a:gd name="connsiteX4" fmla="*/ 562768 w 1420784"/>
                  <a:gd name="connsiteY4" fmla="*/ 738794 h 1342164"/>
                  <a:gd name="connsiteX5" fmla="*/ 1170799 w 1420784"/>
                  <a:gd name="connsiteY5" fmla="*/ 1291767 h 1342164"/>
                  <a:gd name="connsiteX6" fmla="*/ 1376685 w 1420784"/>
                  <a:gd name="connsiteY6" fmla="*/ 1283289 h 1342164"/>
                  <a:gd name="connsiteX7" fmla="*/ 1345493 w 1420784"/>
                  <a:gd name="connsiteY7" fmla="*/ 1056782 h 1342164"/>
                  <a:gd name="connsiteX8" fmla="*/ 716844 w 1420784"/>
                  <a:gd name="connsiteY8" fmla="*/ 475234 h 13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0784" h="1342164">
                    <a:moveTo>
                      <a:pt x="716844" y="475234"/>
                    </a:moveTo>
                    <a:cubicBezTo>
                      <a:pt x="534543" y="308547"/>
                      <a:pt x="363441" y="131532"/>
                      <a:pt x="251688" y="56658"/>
                    </a:cubicBezTo>
                    <a:cubicBezTo>
                      <a:pt x="139935" y="-18216"/>
                      <a:pt x="80378" y="-8325"/>
                      <a:pt x="46325" y="25989"/>
                    </a:cubicBezTo>
                    <a:cubicBezTo>
                      <a:pt x="12272" y="60303"/>
                      <a:pt x="-38703" y="143744"/>
                      <a:pt x="47371" y="262545"/>
                    </a:cubicBezTo>
                    <a:cubicBezTo>
                      <a:pt x="133445" y="381346"/>
                      <a:pt x="375530" y="567257"/>
                      <a:pt x="562768" y="738794"/>
                    </a:cubicBezTo>
                    <a:cubicBezTo>
                      <a:pt x="750006" y="910331"/>
                      <a:pt x="1035146" y="1201018"/>
                      <a:pt x="1170799" y="1291767"/>
                    </a:cubicBezTo>
                    <a:cubicBezTo>
                      <a:pt x="1306452" y="1382516"/>
                      <a:pt x="1327473" y="1332501"/>
                      <a:pt x="1376685" y="1283289"/>
                    </a:cubicBezTo>
                    <a:cubicBezTo>
                      <a:pt x="1425897" y="1234077"/>
                      <a:pt x="1455466" y="1191458"/>
                      <a:pt x="1345493" y="1056782"/>
                    </a:cubicBezTo>
                    <a:cubicBezTo>
                      <a:pt x="1235520" y="922106"/>
                      <a:pt x="899145" y="641921"/>
                      <a:pt x="716844" y="475234"/>
                    </a:cubicBezTo>
                    <a:close/>
                  </a:path>
                </a:pathLst>
              </a:custGeom>
              <a:noFill/>
              <a:ln w="38100">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228" name="Oval 4227">
            <a:extLst>
              <a:ext uri="{FF2B5EF4-FFF2-40B4-BE49-F238E27FC236}">
                <a16:creationId xmlns:a16="http://schemas.microsoft.com/office/drawing/2014/main" id="{C17793A7-76C3-C49E-59A0-85174F9F979C}"/>
              </a:ext>
            </a:extLst>
          </p:cNvPr>
          <p:cNvSpPr/>
          <p:nvPr/>
        </p:nvSpPr>
        <p:spPr>
          <a:xfrm>
            <a:off x="209472" y="3274972"/>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4229" name="TextBox 4228">
            <a:extLst>
              <a:ext uri="{FF2B5EF4-FFF2-40B4-BE49-F238E27FC236}">
                <a16:creationId xmlns:a16="http://schemas.microsoft.com/office/drawing/2014/main" id="{0A94C783-B9E6-C294-9388-9C0A68286B24}"/>
              </a:ext>
            </a:extLst>
          </p:cNvPr>
          <p:cNvSpPr txBox="1"/>
          <p:nvPr/>
        </p:nvSpPr>
        <p:spPr>
          <a:xfrm>
            <a:off x="827660" y="3143348"/>
            <a:ext cx="4519467" cy="923330"/>
          </a:xfrm>
          <a:prstGeom prst="rect">
            <a:avLst/>
          </a:prstGeom>
          <a:noFill/>
        </p:spPr>
        <p:txBody>
          <a:bodyPr wrap="square" rtlCol="0">
            <a:spAutoFit/>
          </a:bodyPr>
          <a:lstStyle/>
          <a:p>
            <a:r>
              <a:rPr lang="en-GB" b="1" dirty="0">
                <a:latin typeface="Verdana" panose="020B0604030504040204" pitchFamily="34" charset="0"/>
                <a:ea typeface="Verdana" panose="020B0604030504040204" pitchFamily="34" charset="0"/>
              </a:rPr>
              <a:t>Connect</a:t>
            </a:r>
            <a:r>
              <a:rPr lang="en-GB" dirty="0">
                <a:latin typeface="Verdana" panose="020B0604030504040204" pitchFamily="34" charset="0"/>
                <a:ea typeface="Verdana" panose="020B0604030504040204" pitchFamily="34" charset="0"/>
              </a:rPr>
              <a:t> </a:t>
            </a:r>
            <a:r>
              <a:rPr lang="en-GB" b="1" dirty="0">
                <a:latin typeface="Verdana" panose="020B0604030504040204" pitchFamily="34" charset="0"/>
                <a:ea typeface="Verdana" panose="020B0604030504040204" pitchFamily="34" charset="0"/>
              </a:rPr>
              <a:t>left and right elbows</a:t>
            </a:r>
            <a:br>
              <a:rPr lang="en-GB" b="1"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and remove duplicate </a:t>
            </a:r>
            <a:r>
              <a:rPr lang="en-GB" dirty="0">
                <a:solidFill>
                  <a:schemeClr val="accent1">
                    <a:lumMod val="50000"/>
                  </a:schemeClr>
                </a:solidFill>
                <a:latin typeface="Verdana" panose="020B0604030504040204" pitchFamily="34" charset="0"/>
                <a:ea typeface="Verdana" panose="020B0604030504040204" pitchFamily="34" charset="0"/>
              </a:rPr>
              <a:t>edge-edge connections</a:t>
            </a:r>
          </a:p>
        </p:txBody>
      </p:sp>
      <p:sp>
        <p:nvSpPr>
          <p:cNvPr id="4230" name="TextBox 4229">
            <a:extLst>
              <a:ext uri="{FF2B5EF4-FFF2-40B4-BE49-F238E27FC236}">
                <a16:creationId xmlns:a16="http://schemas.microsoft.com/office/drawing/2014/main" id="{975F784C-6608-0DFF-FB7A-27D1B4A87E8E}"/>
              </a:ext>
            </a:extLst>
          </p:cNvPr>
          <p:cNvSpPr txBox="1"/>
          <p:nvPr/>
        </p:nvSpPr>
        <p:spPr>
          <a:xfrm>
            <a:off x="928076" y="4422434"/>
            <a:ext cx="4677142" cy="923330"/>
          </a:xfrm>
          <a:prstGeom prst="rect">
            <a:avLst/>
          </a:prstGeom>
          <a:noFill/>
        </p:spPr>
        <p:txBody>
          <a:bodyPr wrap="square" rtlCol="0">
            <a:spAutoFit/>
          </a:bodyPr>
          <a:lstStyle/>
          <a:p>
            <a:r>
              <a:rPr lang="en-GB" b="1" dirty="0">
                <a:latin typeface="Verdana" panose="020B0604030504040204" pitchFamily="34" charset="0"/>
                <a:ea typeface="Verdana" panose="020B0604030504040204" pitchFamily="34" charset="0"/>
              </a:rPr>
              <a:t>Apply connected components</a:t>
            </a:r>
            <a:r>
              <a:rPr lang="en-GB" dirty="0">
                <a:latin typeface="Verdana" panose="020B0604030504040204" pitchFamily="34" charset="0"/>
                <a:ea typeface="Verdana" panose="020B0604030504040204" pitchFamily="34" charset="0"/>
              </a:rPr>
              <a:t>, excluding splitting </a:t>
            </a:r>
            <a:r>
              <a:rPr lang="en-GB" dirty="0">
                <a:solidFill>
                  <a:schemeClr val="accent1">
                    <a:lumMod val="50000"/>
                  </a:schemeClr>
                </a:solidFill>
                <a:latin typeface="Verdana" panose="020B0604030504040204" pitchFamily="34" charset="0"/>
                <a:ea typeface="Verdana" panose="020B0604030504040204" pitchFamily="34" charset="0"/>
              </a:rPr>
              <a:t>edge-edge connections</a:t>
            </a:r>
          </a:p>
        </p:txBody>
      </p:sp>
      <p:sp>
        <p:nvSpPr>
          <p:cNvPr id="4231" name="Oval 4230">
            <a:extLst>
              <a:ext uri="{FF2B5EF4-FFF2-40B4-BE49-F238E27FC236}">
                <a16:creationId xmlns:a16="http://schemas.microsoft.com/office/drawing/2014/main" id="{6F407B55-4F4A-7368-36F6-813F2A14C10A}"/>
              </a:ext>
            </a:extLst>
          </p:cNvPr>
          <p:cNvSpPr/>
          <p:nvPr/>
        </p:nvSpPr>
        <p:spPr>
          <a:xfrm>
            <a:off x="206489" y="4534511"/>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2</a:t>
            </a:r>
          </a:p>
        </p:txBody>
      </p:sp>
      <p:sp>
        <p:nvSpPr>
          <p:cNvPr id="4232" name="TextBox 4231">
            <a:extLst>
              <a:ext uri="{FF2B5EF4-FFF2-40B4-BE49-F238E27FC236}">
                <a16:creationId xmlns:a16="http://schemas.microsoft.com/office/drawing/2014/main" id="{6E896F20-2D90-B762-D506-70E3FD71C983}"/>
              </a:ext>
            </a:extLst>
          </p:cNvPr>
          <p:cNvSpPr txBox="1"/>
          <p:nvPr/>
        </p:nvSpPr>
        <p:spPr>
          <a:xfrm>
            <a:off x="983679" y="5748734"/>
            <a:ext cx="3991944" cy="646331"/>
          </a:xfrm>
          <a:prstGeom prst="rect">
            <a:avLst/>
          </a:prstGeom>
          <a:noFill/>
        </p:spPr>
        <p:txBody>
          <a:bodyPr wrap="square" rtlCol="0">
            <a:spAutoFit/>
          </a:bodyPr>
          <a:lstStyle/>
          <a:p>
            <a:r>
              <a:rPr lang="en-GB" b="1" dirty="0">
                <a:latin typeface="Verdana" panose="020B0604030504040204" pitchFamily="34" charset="0"/>
                <a:ea typeface="Verdana" panose="020B0604030504040204" pitchFamily="34" charset="0"/>
              </a:rPr>
              <a:t>Each remaining link </a:t>
            </a:r>
            <a:r>
              <a:rPr lang="en-GB" dirty="0">
                <a:latin typeface="Verdana" panose="020B0604030504040204" pitchFamily="34" charset="0"/>
                <a:ea typeface="Verdana" panose="020B0604030504040204" pitchFamily="34" charset="0"/>
              </a:rPr>
              <a:t>correspond to a </a:t>
            </a:r>
            <a:r>
              <a:rPr lang="en-GB" b="1" dirty="0">
                <a:latin typeface="Verdana" panose="020B0604030504040204" pitchFamily="34" charset="0"/>
                <a:ea typeface="Verdana" panose="020B0604030504040204" pitchFamily="34" charset="0"/>
              </a:rPr>
              <a:t>new track</a:t>
            </a:r>
          </a:p>
        </p:txBody>
      </p:sp>
      <p:sp>
        <p:nvSpPr>
          <p:cNvPr id="4233" name="Oval 4232">
            <a:extLst>
              <a:ext uri="{FF2B5EF4-FFF2-40B4-BE49-F238E27FC236}">
                <a16:creationId xmlns:a16="http://schemas.microsoft.com/office/drawing/2014/main" id="{BB923F8B-B2DB-59C4-24E5-D856E9009C26}"/>
              </a:ext>
            </a:extLst>
          </p:cNvPr>
          <p:cNvSpPr/>
          <p:nvPr/>
        </p:nvSpPr>
        <p:spPr>
          <a:xfrm>
            <a:off x="197591" y="5709668"/>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3</a:t>
            </a:r>
          </a:p>
        </p:txBody>
      </p:sp>
      <p:grpSp>
        <p:nvGrpSpPr>
          <p:cNvPr id="4234" name="Group 4233">
            <a:extLst>
              <a:ext uri="{FF2B5EF4-FFF2-40B4-BE49-F238E27FC236}">
                <a16:creationId xmlns:a16="http://schemas.microsoft.com/office/drawing/2014/main" id="{36A7CFEE-3730-88E5-D14F-0BF5E47CCCFC}"/>
              </a:ext>
            </a:extLst>
          </p:cNvPr>
          <p:cNvGrpSpPr/>
          <p:nvPr/>
        </p:nvGrpSpPr>
        <p:grpSpPr>
          <a:xfrm>
            <a:off x="1924478" y="1383025"/>
            <a:ext cx="2531054" cy="1270179"/>
            <a:chOff x="366768" y="2538919"/>
            <a:chExt cx="3028447" cy="1519790"/>
          </a:xfrm>
        </p:grpSpPr>
        <p:cxnSp>
          <p:nvCxnSpPr>
            <p:cNvPr id="4235" name="Straight Arrow Connector 4234">
              <a:extLst>
                <a:ext uri="{FF2B5EF4-FFF2-40B4-BE49-F238E27FC236}">
                  <a16:creationId xmlns:a16="http://schemas.microsoft.com/office/drawing/2014/main" id="{18AD005D-1D67-FF02-67AF-F4C80C493EFB}"/>
                </a:ext>
              </a:extLst>
            </p:cNvPr>
            <p:cNvCxnSpPr>
              <a:cxnSpLocks/>
              <a:stCxn id="4273" idx="1"/>
              <a:endCxn id="4274" idx="5"/>
            </p:cNvCxnSpPr>
            <p:nvPr/>
          </p:nvCxnSpPr>
          <p:spPr>
            <a:xfrm>
              <a:off x="2298163" y="2853430"/>
              <a:ext cx="424486" cy="560062"/>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36" name="Group 4235">
              <a:extLst>
                <a:ext uri="{FF2B5EF4-FFF2-40B4-BE49-F238E27FC236}">
                  <a16:creationId xmlns:a16="http://schemas.microsoft.com/office/drawing/2014/main" id="{327B1864-C50C-8152-C32E-4A09ECF9E2E7}"/>
                </a:ext>
              </a:extLst>
            </p:cNvPr>
            <p:cNvGrpSpPr/>
            <p:nvPr/>
          </p:nvGrpSpPr>
          <p:grpSpPr>
            <a:xfrm>
              <a:off x="390068" y="3596599"/>
              <a:ext cx="197820" cy="205336"/>
              <a:chOff x="778486" y="2221677"/>
              <a:chExt cx="138389" cy="143647"/>
            </a:xfrm>
          </p:grpSpPr>
          <p:sp>
            <p:nvSpPr>
              <p:cNvPr id="4315" name="Partial Circle 4314">
                <a:extLst>
                  <a:ext uri="{FF2B5EF4-FFF2-40B4-BE49-F238E27FC236}">
                    <a16:creationId xmlns:a16="http://schemas.microsoft.com/office/drawing/2014/main" id="{94DB3293-2D3A-D707-C7FF-9EA8AFB89EB9}"/>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16" name="Partial Circle 4315">
                <a:extLst>
                  <a:ext uri="{FF2B5EF4-FFF2-40B4-BE49-F238E27FC236}">
                    <a16:creationId xmlns:a16="http://schemas.microsoft.com/office/drawing/2014/main" id="{21E6AEE4-B225-40AF-A56A-4D46595B89AA}"/>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4237" name="Straight Arrow Connector 4236">
              <a:extLst>
                <a:ext uri="{FF2B5EF4-FFF2-40B4-BE49-F238E27FC236}">
                  <a16:creationId xmlns:a16="http://schemas.microsoft.com/office/drawing/2014/main" id="{136942F0-131D-8016-48DA-2F1FE73B1382}"/>
                </a:ext>
              </a:extLst>
            </p:cNvPr>
            <p:cNvCxnSpPr>
              <a:cxnSpLocks/>
              <a:stCxn id="4316" idx="1"/>
            </p:cNvCxnSpPr>
            <p:nvPr/>
          </p:nvCxnSpPr>
          <p:spPr>
            <a:xfrm>
              <a:off x="587888" y="3703024"/>
              <a:ext cx="156192" cy="425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38" name="Straight Arrow Connector 4237">
              <a:extLst>
                <a:ext uri="{FF2B5EF4-FFF2-40B4-BE49-F238E27FC236}">
                  <a16:creationId xmlns:a16="http://schemas.microsoft.com/office/drawing/2014/main" id="{B6F3F4E3-E708-E5F6-D5CA-6A8B22455331}"/>
                </a:ext>
              </a:extLst>
            </p:cNvPr>
            <p:cNvCxnSpPr>
              <a:cxnSpLocks/>
              <a:stCxn id="4295" idx="1"/>
            </p:cNvCxnSpPr>
            <p:nvPr/>
          </p:nvCxnSpPr>
          <p:spPr>
            <a:xfrm>
              <a:off x="1630605" y="3667511"/>
              <a:ext cx="1248400" cy="27025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39" name="Straight Arrow Connector 4238">
              <a:extLst>
                <a:ext uri="{FF2B5EF4-FFF2-40B4-BE49-F238E27FC236}">
                  <a16:creationId xmlns:a16="http://schemas.microsoft.com/office/drawing/2014/main" id="{744453E0-DE70-9A8F-43B3-75972460C1CC}"/>
                </a:ext>
              </a:extLst>
            </p:cNvPr>
            <p:cNvCxnSpPr>
              <a:cxnSpLocks/>
              <a:stCxn id="4298" idx="3"/>
              <a:endCxn id="4260" idx="6"/>
            </p:cNvCxnSpPr>
            <p:nvPr/>
          </p:nvCxnSpPr>
          <p:spPr>
            <a:xfrm flipV="1">
              <a:off x="1750143" y="3301312"/>
              <a:ext cx="446024" cy="5484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0" name="Straight Arrow Connector 4239">
              <a:extLst>
                <a:ext uri="{FF2B5EF4-FFF2-40B4-BE49-F238E27FC236}">
                  <a16:creationId xmlns:a16="http://schemas.microsoft.com/office/drawing/2014/main" id="{C7F4310F-DC4A-377B-6FCB-4916D22C12E2}"/>
                </a:ext>
              </a:extLst>
            </p:cNvPr>
            <p:cNvCxnSpPr>
              <a:cxnSpLocks/>
            </p:cNvCxnSpPr>
            <p:nvPr/>
          </p:nvCxnSpPr>
          <p:spPr>
            <a:xfrm flipV="1">
              <a:off x="1660418" y="2954043"/>
              <a:ext cx="357408" cy="12934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1" name="Straight Arrow Connector 4240">
              <a:extLst>
                <a:ext uri="{FF2B5EF4-FFF2-40B4-BE49-F238E27FC236}">
                  <a16:creationId xmlns:a16="http://schemas.microsoft.com/office/drawing/2014/main" id="{B3CC2AAE-6D40-12C2-0022-61D310C21701}"/>
                </a:ext>
              </a:extLst>
            </p:cNvPr>
            <p:cNvCxnSpPr>
              <a:cxnSpLocks/>
            </p:cNvCxnSpPr>
            <p:nvPr/>
          </p:nvCxnSpPr>
          <p:spPr>
            <a:xfrm>
              <a:off x="1179934" y="3659982"/>
              <a:ext cx="582063" cy="336984"/>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2" name="Straight Arrow Connector 4241">
              <a:extLst>
                <a:ext uri="{FF2B5EF4-FFF2-40B4-BE49-F238E27FC236}">
                  <a16:creationId xmlns:a16="http://schemas.microsoft.com/office/drawing/2014/main" id="{F1287B4B-491B-FE90-1F83-9C92139E59C8}"/>
                </a:ext>
              </a:extLst>
            </p:cNvPr>
            <p:cNvCxnSpPr>
              <a:cxnSpLocks/>
              <a:stCxn id="4261" idx="3"/>
              <a:endCxn id="4259" idx="7"/>
            </p:cNvCxnSpPr>
            <p:nvPr/>
          </p:nvCxnSpPr>
          <p:spPr>
            <a:xfrm flipV="1">
              <a:off x="2314901" y="2852607"/>
              <a:ext cx="410592" cy="56170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3" name="Straight Arrow Connector 4242">
              <a:extLst>
                <a:ext uri="{FF2B5EF4-FFF2-40B4-BE49-F238E27FC236}">
                  <a16:creationId xmlns:a16="http://schemas.microsoft.com/office/drawing/2014/main" id="{697AF526-D9AF-6232-7AD1-38644F744CB2}"/>
                </a:ext>
              </a:extLst>
            </p:cNvPr>
            <p:cNvCxnSpPr>
              <a:cxnSpLocks/>
              <a:stCxn id="4263" idx="1"/>
              <a:endCxn id="4264" idx="5"/>
            </p:cNvCxnSpPr>
            <p:nvPr/>
          </p:nvCxnSpPr>
          <p:spPr>
            <a:xfrm>
              <a:off x="2882610" y="2579898"/>
              <a:ext cx="482737" cy="45456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4" name="Straight Arrow Connector 4243">
              <a:extLst>
                <a:ext uri="{FF2B5EF4-FFF2-40B4-BE49-F238E27FC236}">
                  <a16:creationId xmlns:a16="http://schemas.microsoft.com/office/drawing/2014/main" id="{FA5CC4A3-6E6C-2A82-1CEC-EF6C082E6625}"/>
                </a:ext>
              </a:extLst>
            </p:cNvPr>
            <p:cNvCxnSpPr>
              <a:cxnSpLocks/>
              <a:endCxn id="4302" idx="3"/>
            </p:cNvCxnSpPr>
            <p:nvPr/>
          </p:nvCxnSpPr>
          <p:spPr>
            <a:xfrm>
              <a:off x="1238337" y="3410162"/>
              <a:ext cx="190275" cy="183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45" name="Group 4244">
              <a:extLst>
                <a:ext uri="{FF2B5EF4-FFF2-40B4-BE49-F238E27FC236}">
                  <a16:creationId xmlns:a16="http://schemas.microsoft.com/office/drawing/2014/main" id="{C7CA1A2B-5298-45FC-C985-2C24ECC33B27}"/>
                </a:ext>
              </a:extLst>
            </p:cNvPr>
            <p:cNvGrpSpPr/>
            <p:nvPr/>
          </p:nvGrpSpPr>
          <p:grpSpPr>
            <a:xfrm rot="19202916">
              <a:off x="724551" y="3622335"/>
              <a:ext cx="200134" cy="199780"/>
              <a:chOff x="2293006" y="2716697"/>
              <a:chExt cx="140008" cy="139760"/>
            </a:xfrm>
          </p:grpSpPr>
          <p:sp>
            <p:nvSpPr>
              <p:cNvPr id="4312" name="Partial Circle 4311">
                <a:extLst>
                  <a:ext uri="{FF2B5EF4-FFF2-40B4-BE49-F238E27FC236}">
                    <a16:creationId xmlns:a16="http://schemas.microsoft.com/office/drawing/2014/main" id="{180C0104-36FA-150D-EA1B-36A3271E4CB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13" name="Partial Circle 4312">
                <a:extLst>
                  <a:ext uri="{FF2B5EF4-FFF2-40B4-BE49-F238E27FC236}">
                    <a16:creationId xmlns:a16="http://schemas.microsoft.com/office/drawing/2014/main" id="{26342328-524F-F46B-1E65-8509D2BB2352}"/>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14" name="Partial Circle 4313">
                <a:extLst>
                  <a:ext uri="{FF2B5EF4-FFF2-40B4-BE49-F238E27FC236}">
                    <a16:creationId xmlns:a16="http://schemas.microsoft.com/office/drawing/2014/main" id="{2FAA6383-0A80-D40A-7250-233233F65ECD}"/>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4246" name="Straight Arrow Connector 4245">
              <a:extLst>
                <a:ext uri="{FF2B5EF4-FFF2-40B4-BE49-F238E27FC236}">
                  <a16:creationId xmlns:a16="http://schemas.microsoft.com/office/drawing/2014/main" id="{26C55197-CD6B-C253-DA44-525EA94A9DBB}"/>
                </a:ext>
              </a:extLst>
            </p:cNvPr>
            <p:cNvCxnSpPr>
              <a:cxnSpLocks/>
              <a:stCxn id="4248" idx="1"/>
              <a:endCxn id="4309" idx="1"/>
            </p:cNvCxnSpPr>
            <p:nvPr/>
          </p:nvCxnSpPr>
          <p:spPr>
            <a:xfrm>
              <a:off x="396635" y="2926924"/>
              <a:ext cx="520059" cy="49123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47" name="Group 4246">
              <a:extLst>
                <a:ext uri="{FF2B5EF4-FFF2-40B4-BE49-F238E27FC236}">
                  <a16:creationId xmlns:a16="http://schemas.microsoft.com/office/drawing/2014/main" id="{2AF94249-3E19-3911-F27D-38FB1581AADF}"/>
                </a:ext>
              </a:extLst>
            </p:cNvPr>
            <p:cNvGrpSpPr/>
            <p:nvPr/>
          </p:nvGrpSpPr>
          <p:grpSpPr>
            <a:xfrm rot="19202916">
              <a:off x="736301" y="3260443"/>
              <a:ext cx="200134" cy="199780"/>
              <a:chOff x="2293006" y="2716697"/>
              <a:chExt cx="140008" cy="139760"/>
            </a:xfrm>
          </p:grpSpPr>
          <p:sp>
            <p:nvSpPr>
              <p:cNvPr id="4309" name="Partial Circle 4308">
                <a:extLst>
                  <a:ext uri="{FF2B5EF4-FFF2-40B4-BE49-F238E27FC236}">
                    <a16:creationId xmlns:a16="http://schemas.microsoft.com/office/drawing/2014/main" id="{80BE5906-8525-9D7E-0EEA-7DE6AC296E46}"/>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10" name="Partial Circle 4309">
                <a:extLst>
                  <a:ext uri="{FF2B5EF4-FFF2-40B4-BE49-F238E27FC236}">
                    <a16:creationId xmlns:a16="http://schemas.microsoft.com/office/drawing/2014/main" id="{B213C5C8-8249-5742-3560-036F5B960FE9}"/>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11" name="Partial Circle 4310">
                <a:extLst>
                  <a:ext uri="{FF2B5EF4-FFF2-40B4-BE49-F238E27FC236}">
                    <a16:creationId xmlns:a16="http://schemas.microsoft.com/office/drawing/2014/main" id="{969D8AFA-BFCD-55CC-9D3E-4AB1890A646B}"/>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248" name="Oval 4247">
              <a:extLst>
                <a:ext uri="{FF2B5EF4-FFF2-40B4-BE49-F238E27FC236}">
                  <a16:creationId xmlns:a16="http://schemas.microsoft.com/office/drawing/2014/main" id="{014F71C7-29E9-DA7C-5A39-8EB3071B2353}"/>
                </a:ext>
              </a:extLst>
            </p:cNvPr>
            <p:cNvSpPr/>
            <p:nvPr/>
          </p:nvSpPr>
          <p:spPr>
            <a:xfrm>
              <a:off x="366768" y="2897955"/>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249" name="Group 4248">
              <a:extLst>
                <a:ext uri="{FF2B5EF4-FFF2-40B4-BE49-F238E27FC236}">
                  <a16:creationId xmlns:a16="http://schemas.microsoft.com/office/drawing/2014/main" id="{F94BFC30-F2C8-7650-5658-0FED951F6014}"/>
                </a:ext>
              </a:extLst>
            </p:cNvPr>
            <p:cNvGrpSpPr/>
            <p:nvPr/>
          </p:nvGrpSpPr>
          <p:grpSpPr>
            <a:xfrm rot="19202916">
              <a:off x="1152583" y="3610649"/>
              <a:ext cx="200134" cy="199780"/>
              <a:chOff x="2293006" y="2716697"/>
              <a:chExt cx="140008" cy="139760"/>
            </a:xfrm>
          </p:grpSpPr>
          <p:sp>
            <p:nvSpPr>
              <p:cNvPr id="4306" name="Partial Circle 4305">
                <a:extLst>
                  <a:ext uri="{FF2B5EF4-FFF2-40B4-BE49-F238E27FC236}">
                    <a16:creationId xmlns:a16="http://schemas.microsoft.com/office/drawing/2014/main" id="{AEBA3E85-B18A-CC1E-3DB6-FF0DA80BE6A6}"/>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07" name="Partial Circle 4306">
                <a:extLst>
                  <a:ext uri="{FF2B5EF4-FFF2-40B4-BE49-F238E27FC236}">
                    <a16:creationId xmlns:a16="http://schemas.microsoft.com/office/drawing/2014/main" id="{25D073A7-E9F0-7B47-21CD-2F9464B0A809}"/>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08" name="Partial Circle 4307">
                <a:extLst>
                  <a:ext uri="{FF2B5EF4-FFF2-40B4-BE49-F238E27FC236}">
                    <a16:creationId xmlns:a16="http://schemas.microsoft.com/office/drawing/2014/main" id="{763454F1-ED8C-D1B4-E568-2E0900D58443}"/>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250" name="Oval 4249">
              <a:extLst>
                <a:ext uri="{FF2B5EF4-FFF2-40B4-BE49-F238E27FC236}">
                  <a16:creationId xmlns:a16="http://schemas.microsoft.com/office/drawing/2014/main" id="{F3BF9347-0D79-175D-6404-60151ED9EA6A}"/>
                </a:ext>
              </a:extLst>
            </p:cNvPr>
            <p:cNvSpPr/>
            <p:nvPr/>
          </p:nvSpPr>
          <p:spPr>
            <a:xfrm>
              <a:off x="1609476" y="3860891"/>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251" name="Group 4250">
              <a:extLst>
                <a:ext uri="{FF2B5EF4-FFF2-40B4-BE49-F238E27FC236}">
                  <a16:creationId xmlns:a16="http://schemas.microsoft.com/office/drawing/2014/main" id="{4825EEC4-4604-65CD-343F-0C94959B9A75}"/>
                </a:ext>
              </a:extLst>
            </p:cNvPr>
            <p:cNvGrpSpPr/>
            <p:nvPr/>
          </p:nvGrpSpPr>
          <p:grpSpPr>
            <a:xfrm rot="19202916">
              <a:off x="1152131" y="3319365"/>
              <a:ext cx="200134" cy="199780"/>
              <a:chOff x="2293006" y="2716697"/>
              <a:chExt cx="140008" cy="139760"/>
            </a:xfrm>
          </p:grpSpPr>
          <p:sp>
            <p:nvSpPr>
              <p:cNvPr id="4303" name="Partial Circle 4302">
                <a:extLst>
                  <a:ext uri="{FF2B5EF4-FFF2-40B4-BE49-F238E27FC236}">
                    <a16:creationId xmlns:a16="http://schemas.microsoft.com/office/drawing/2014/main" id="{128F1DA4-3ACE-3C55-F5DE-9C1895E969D5}"/>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04" name="Partial Circle 4303">
                <a:extLst>
                  <a:ext uri="{FF2B5EF4-FFF2-40B4-BE49-F238E27FC236}">
                    <a16:creationId xmlns:a16="http://schemas.microsoft.com/office/drawing/2014/main" id="{525B685F-CEF2-E614-BA8C-1989467FC40A}"/>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05" name="Partial Circle 4304">
                <a:extLst>
                  <a:ext uri="{FF2B5EF4-FFF2-40B4-BE49-F238E27FC236}">
                    <a16:creationId xmlns:a16="http://schemas.microsoft.com/office/drawing/2014/main" id="{78BA72C1-1060-97F2-D9D9-54984595770C}"/>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52" name="Group 4251">
              <a:extLst>
                <a:ext uri="{FF2B5EF4-FFF2-40B4-BE49-F238E27FC236}">
                  <a16:creationId xmlns:a16="http://schemas.microsoft.com/office/drawing/2014/main" id="{46C35292-57A1-2E5A-3C10-2AE17EA2A6C2}"/>
                </a:ext>
              </a:extLst>
            </p:cNvPr>
            <p:cNvGrpSpPr/>
            <p:nvPr/>
          </p:nvGrpSpPr>
          <p:grpSpPr>
            <a:xfrm>
              <a:off x="1428613" y="3305569"/>
              <a:ext cx="197820" cy="205336"/>
              <a:chOff x="778486" y="2221677"/>
              <a:chExt cx="138389" cy="143647"/>
            </a:xfrm>
          </p:grpSpPr>
          <p:sp>
            <p:nvSpPr>
              <p:cNvPr id="4301" name="Partial Circle 4300">
                <a:extLst>
                  <a:ext uri="{FF2B5EF4-FFF2-40B4-BE49-F238E27FC236}">
                    <a16:creationId xmlns:a16="http://schemas.microsoft.com/office/drawing/2014/main" id="{3155C5D6-BA21-355C-CC05-389C7784AAE2}"/>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02" name="Partial Circle 4301">
                <a:extLst>
                  <a:ext uri="{FF2B5EF4-FFF2-40B4-BE49-F238E27FC236}">
                    <a16:creationId xmlns:a16="http://schemas.microsoft.com/office/drawing/2014/main" id="{39068381-C6DC-CA04-BE6B-A324724A2AE2}"/>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53" name="Group 4252">
              <a:extLst>
                <a:ext uri="{FF2B5EF4-FFF2-40B4-BE49-F238E27FC236}">
                  <a16:creationId xmlns:a16="http://schemas.microsoft.com/office/drawing/2014/main" id="{55DE413C-50ED-C2F3-9A8E-11049D334A67}"/>
                </a:ext>
              </a:extLst>
            </p:cNvPr>
            <p:cNvGrpSpPr/>
            <p:nvPr/>
          </p:nvGrpSpPr>
          <p:grpSpPr>
            <a:xfrm>
              <a:off x="1580033" y="2989348"/>
              <a:ext cx="197820" cy="205336"/>
              <a:chOff x="778486" y="2221677"/>
              <a:chExt cx="138389" cy="143647"/>
            </a:xfrm>
          </p:grpSpPr>
          <p:sp>
            <p:nvSpPr>
              <p:cNvPr id="4299" name="Partial Circle 4298">
                <a:extLst>
                  <a:ext uri="{FF2B5EF4-FFF2-40B4-BE49-F238E27FC236}">
                    <a16:creationId xmlns:a16="http://schemas.microsoft.com/office/drawing/2014/main" id="{0236F48E-B3E9-6C78-7771-594BBF7E641A}"/>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00" name="Partial Circle 4299">
                <a:extLst>
                  <a:ext uri="{FF2B5EF4-FFF2-40B4-BE49-F238E27FC236}">
                    <a16:creationId xmlns:a16="http://schemas.microsoft.com/office/drawing/2014/main" id="{8579AF4F-95A1-B89E-6339-E152F63538E1}"/>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54" name="Group 4253">
              <a:extLst>
                <a:ext uri="{FF2B5EF4-FFF2-40B4-BE49-F238E27FC236}">
                  <a16:creationId xmlns:a16="http://schemas.microsoft.com/office/drawing/2014/main" id="{5C094A76-3132-1513-63F2-B6DC223A343B}"/>
                </a:ext>
              </a:extLst>
            </p:cNvPr>
            <p:cNvGrpSpPr/>
            <p:nvPr/>
          </p:nvGrpSpPr>
          <p:grpSpPr>
            <a:xfrm>
              <a:off x="1750143" y="3249728"/>
              <a:ext cx="197820" cy="205336"/>
              <a:chOff x="778486" y="2221677"/>
              <a:chExt cx="138389" cy="143647"/>
            </a:xfrm>
          </p:grpSpPr>
          <p:sp>
            <p:nvSpPr>
              <p:cNvPr id="4297" name="Partial Circle 4296">
                <a:extLst>
                  <a:ext uri="{FF2B5EF4-FFF2-40B4-BE49-F238E27FC236}">
                    <a16:creationId xmlns:a16="http://schemas.microsoft.com/office/drawing/2014/main" id="{3B8559CD-41A2-415E-C9B2-840C680957D9}"/>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98" name="Partial Circle 4297">
                <a:extLst>
                  <a:ext uri="{FF2B5EF4-FFF2-40B4-BE49-F238E27FC236}">
                    <a16:creationId xmlns:a16="http://schemas.microsoft.com/office/drawing/2014/main" id="{F219B6F0-6166-3267-0272-4F752DAD8C9C}"/>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55" name="Group 4254">
              <a:extLst>
                <a:ext uri="{FF2B5EF4-FFF2-40B4-BE49-F238E27FC236}">
                  <a16:creationId xmlns:a16="http://schemas.microsoft.com/office/drawing/2014/main" id="{6928F269-FA9E-3823-8D72-8F50549EDEE2}"/>
                </a:ext>
              </a:extLst>
            </p:cNvPr>
            <p:cNvGrpSpPr/>
            <p:nvPr/>
          </p:nvGrpSpPr>
          <p:grpSpPr>
            <a:xfrm>
              <a:off x="1630605" y="3568600"/>
              <a:ext cx="197820" cy="205336"/>
              <a:chOff x="778486" y="2221677"/>
              <a:chExt cx="138389" cy="143647"/>
            </a:xfrm>
          </p:grpSpPr>
          <p:sp>
            <p:nvSpPr>
              <p:cNvPr id="4295" name="Partial Circle 4294">
                <a:extLst>
                  <a:ext uri="{FF2B5EF4-FFF2-40B4-BE49-F238E27FC236}">
                    <a16:creationId xmlns:a16="http://schemas.microsoft.com/office/drawing/2014/main" id="{14423708-424C-FEBD-00C8-7C93CB7495FF}"/>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96" name="Partial Circle 4295">
                <a:extLst>
                  <a:ext uri="{FF2B5EF4-FFF2-40B4-BE49-F238E27FC236}">
                    <a16:creationId xmlns:a16="http://schemas.microsoft.com/office/drawing/2014/main" id="{F1EEBD39-612A-34A3-49BD-36916BA92EB8}"/>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256" name="Oval 4255">
              <a:extLst>
                <a:ext uri="{FF2B5EF4-FFF2-40B4-BE49-F238E27FC236}">
                  <a16:creationId xmlns:a16="http://schemas.microsoft.com/office/drawing/2014/main" id="{776B5351-7353-7F63-F96F-A7FBE80D3D99}"/>
                </a:ext>
              </a:extLst>
            </p:cNvPr>
            <p:cNvSpPr/>
            <p:nvPr/>
          </p:nvSpPr>
          <p:spPr>
            <a:xfrm>
              <a:off x="2695132" y="3816956"/>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4257" name="Oval 4256">
              <a:extLst>
                <a:ext uri="{FF2B5EF4-FFF2-40B4-BE49-F238E27FC236}">
                  <a16:creationId xmlns:a16="http://schemas.microsoft.com/office/drawing/2014/main" id="{37BCA85D-A695-0C2E-CDD6-9C61D78AF572}"/>
                </a:ext>
              </a:extLst>
            </p:cNvPr>
            <p:cNvSpPr/>
            <p:nvPr/>
          </p:nvSpPr>
          <p:spPr>
            <a:xfrm>
              <a:off x="1886428" y="284984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258" name="Group 4257">
              <a:extLst>
                <a:ext uri="{FF2B5EF4-FFF2-40B4-BE49-F238E27FC236}">
                  <a16:creationId xmlns:a16="http://schemas.microsoft.com/office/drawing/2014/main" id="{17EF633B-FA75-8833-A187-FEC8B2FC6349}"/>
                </a:ext>
              </a:extLst>
            </p:cNvPr>
            <p:cNvGrpSpPr/>
            <p:nvPr/>
          </p:nvGrpSpPr>
          <p:grpSpPr>
            <a:xfrm>
              <a:off x="2263246" y="2538919"/>
              <a:ext cx="478222" cy="235271"/>
              <a:chOff x="4760861" y="2481264"/>
              <a:chExt cx="334550" cy="164589"/>
            </a:xfrm>
          </p:grpSpPr>
          <p:cxnSp>
            <p:nvCxnSpPr>
              <p:cNvPr id="4292" name="Straight Arrow Connector 4291">
                <a:extLst>
                  <a:ext uri="{FF2B5EF4-FFF2-40B4-BE49-F238E27FC236}">
                    <a16:creationId xmlns:a16="http://schemas.microsoft.com/office/drawing/2014/main" id="{9CA8C24E-F671-A390-93CB-E09472992C04}"/>
                  </a:ext>
                </a:extLst>
              </p:cNvPr>
              <p:cNvCxnSpPr>
                <a:cxnSpLocks/>
                <a:stCxn id="4293" idx="2"/>
                <a:endCxn id="4294" idx="6"/>
              </p:cNvCxnSpPr>
              <p:nvPr/>
            </p:nvCxnSpPr>
            <p:spPr>
              <a:xfrm flipV="1">
                <a:off x="4760861" y="2550458"/>
                <a:ext cx="334550" cy="2620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93" name="Oval 4292">
                <a:extLst>
                  <a:ext uri="{FF2B5EF4-FFF2-40B4-BE49-F238E27FC236}">
                    <a16:creationId xmlns:a16="http://schemas.microsoft.com/office/drawing/2014/main" id="{1BAF6FE1-A108-1151-140B-D96BB7B11696}"/>
                  </a:ext>
                </a:extLst>
              </p:cNvPr>
              <p:cNvSpPr/>
              <p:nvPr/>
            </p:nvSpPr>
            <p:spPr>
              <a:xfrm>
                <a:off x="4760861" y="250746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294" name="Oval 4293">
                <a:extLst>
                  <a:ext uri="{FF2B5EF4-FFF2-40B4-BE49-F238E27FC236}">
                    <a16:creationId xmlns:a16="http://schemas.microsoft.com/office/drawing/2014/main" id="{FE3676B8-C942-0318-8AA6-EF214687B773}"/>
                  </a:ext>
                </a:extLst>
              </p:cNvPr>
              <p:cNvSpPr/>
              <p:nvPr/>
            </p:nvSpPr>
            <p:spPr>
              <a:xfrm>
                <a:off x="4952738" y="24812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4259" name="Oval 4258">
              <a:extLst>
                <a:ext uri="{FF2B5EF4-FFF2-40B4-BE49-F238E27FC236}">
                  <a16:creationId xmlns:a16="http://schemas.microsoft.com/office/drawing/2014/main" id="{E01283A7-FFFE-34BF-7F5B-CF5EA4F1B096}"/>
                </a:ext>
              </a:extLst>
            </p:cNvPr>
            <p:cNvSpPr/>
            <p:nvPr/>
          </p:nvSpPr>
          <p:spPr>
            <a:xfrm>
              <a:off x="2551416" y="282363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260" name="Oval 4259">
              <a:extLst>
                <a:ext uri="{FF2B5EF4-FFF2-40B4-BE49-F238E27FC236}">
                  <a16:creationId xmlns:a16="http://schemas.microsoft.com/office/drawing/2014/main" id="{F6690684-CCA0-3208-C687-61BA966832EE}"/>
                </a:ext>
              </a:extLst>
            </p:cNvPr>
            <p:cNvSpPr/>
            <p:nvPr/>
          </p:nvSpPr>
          <p:spPr>
            <a:xfrm>
              <a:off x="1992223" y="3202403"/>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261" name="Oval 4260">
              <a:extLst>
                <a:ext uri="{FF2B5EF4-FFF2-40B4-BE49-F238E27FC236}">
                  <a16:creationId xmlns:a16="http://schemas.microsoft.com/office/drawing/2014/main" id="{CED3723A-1241-B997-8CA0-3ACE77229380}"/>
                </a:ext>
              </a:extLst>
            </p:cNvPr>
            <p:cNvSpPr/>
            <p:nvPr/>
          </p:nvSpPr>
          <p:spPr>
            <a:xfrm>
              <a:off x="2285034" y="324546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262" name="Group 4261">
              <a:extLst>
                <a:ext uri="{FF2B5EF4-FFF2-40B4-BE49-F238E27FC236}">
                  <a16:creationId xmlns:a16="http://schemas.microsoft.com/office/drawing/2014/main" id="{C5EADE6A-D701-C8CA-3F5D-3FE66B41D36F}"/>
                </a:ext>
              </a:extLst>
            </p:cNvPr>
            <p:cNvGrpSpPr/>
            <p:nvPr/>
          </p:nvGrpSpPr>
          <p:grpSpPr>
            <a:xfrm>
              <a:off x="2294324" y="3477097"/>
              <a:ext cx="459104" cy="202989"/>
              <a:chOff x="4771760" y="2913191"/>
              <a:chExt cx="321176" cy="142005"/>
            </a:xfrm>
          </p:grpSpPr>
          <p:sp>
            <p:nvSpPr>
              <p:cNvPr id="4289" name="Oval 4288">
                <a:extLst>
                  <a:ext uri="{FF2B5EF4-FFF2-40B4-BE49-F238E27FC236}">
                    <a16:creationId xmlns:a16="http://schemas.microsoft.com/office/drawing/2014/main" id="{C0914169-641D-EA7C-1732-B6010904A666}"/>
                  </a:ext>
                </a:extLst>
              </p:cNvPr>
              <p:cNvSpPr/>
              <p:nvPr/>
            </p:nvSpPr>
            <p:spPr>
              <a:xfrm>
                <a:off x="4950263" y="291319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290" name="Straight Arrow Connector 4289">
                <a:extLst>
                  <a:ext uri="{FF2B5EF4-FFF2-40B4-BE49-F238E27FC236}">
                    <a16:creationId xmlns:a16="http://schemas.microsoft.com/office/drawing/2014/main" id="{FE55E720-A144-8F5E-1312-09D8BB554873}"/>
                  </a:ext>
                </a:extLst>
              </p:cNvPr>
              <p:cNvCxnSpPr>
                <a:cxnSpLocks/>
                <a:stCxn id="4291" idx="2"/>
                <a:endCxn id="4289" idx="2"/>
              </p:cNvCxnSpPr>
              <p:nvPr/>
            </p:nvCxnSpPr>
            <p:spPr>
              <a:xfrm flipV="1">
                <a:off x="4771760" y="2982385"/>
                <a:ext cx="178503" cy="361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91" name="Oval 4290">
                <a:extLst>
                  <a:ext uri="{FF2B5EF4-FFF2-40B4-BE49-F238E27FC236}">
                    <a16:creationId xmlns:a16="http://schemas.microsoft.com/office/drawing/2014/main" id="{0A544A0D-7DEC-EA7E-5819-A89DC414F86B}"/>
                  </a:ext>
                </a:extLst>
              </p:cNvPr>
              <p:cNvSpPr/>
              <p:nvPr/>
            </p:nvSpPr>
            <p:spPr>
              <a:xfrm>
                <a:off x="4771760" y="291680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4263" name="Oval 4262">
              <a:extLst>
                <a:ext uri="{FF2B5EF4-FFF2-40B4-BE49-F238E27FC236}">
                  <a16:creationId xmlns:a16="http://schemas.microsoft.com/office/drawing/2014/main" id="{03A95FA7-F9A4-1CD7-AF77-AAC9E3FA9A6F}"/>
                </a:ext>
              </a:extLst>
            </p:cNvPr>
            <p:cNvSpPr/>
            <p:nvPr/>
          </p:nvSpPr>
          <p:spPr>
            <a:xfrm>
              <a:off x="2852743" y="255092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264" name="Oval 4263">
              <a:extLst>
                <a:ext uri="{FF2B5EF4-FFF2-40B4-BE49-F238E27FC236}">
                  <a16:creationId xmlns:a16="http://schemas.microsoft.com/office/drawing/2014/main" id="{9E0C711A-2420-36B1-228B-96E168FD0A9A}"/>
                </a:ext>
              </a:extLst>
            </p:cNvPr>
            <p:cNvSpPr/>
            <p:nvPr/>
          </p:nvSpPr>
          <p:spPr>
            <a:xfrm>
              <a:off x="3191270" y="286561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265" name="Straight Arrow Connector 4264">
              <a:extLst>
                <a:ext uri="{FF2B5EF4-FFF2-40B4-BE49-F238E27FC236}">
                  <a16:creationId xmlns:a16="http://schemas.microsoft.com/office/drawing/2014/main" id="{E48BCCCA-05BC-92FC-ECD1-0190D515C854}"/>
                </a:ext>
              </a:extLst>
            </p:cNvPr>
            <p:cNvCxnSpPr>
              <a:cxnSpLocks/>
              <a:stCxn id="4266" idx="3"/>
              <a:endCxn id="4267" idx="7"/>
            </p:cNvCxnSpPr>
            <p:nvPr/>
          </p:nvCxnSpPr>
          <p:spPr>
            <a:xfrm flipV="1">
              <a:off x="2879508" y="3168789"/>
              <a:ext cx="485839" cy="32336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66" name="Oval 4265">
              <a:extLst>
                <a:ext uri="{FF2B5EF4-FFF2-40B4-BE49-F238E27FC236}">
                  <a16:creationId xmlns:a16="http://schemas.microsoft.com/office/drawing/2014/main" id="{D6BEFCAA-84FA-5A30-8B3D-A48479AD3A32}"/>
                </a:ext>
              </a:extLst>
            </p:cNvPr>
            <p:cNvSpPr/>
            <p:nvPr/>
          </p:nvSpPr>
          <p:spPr>
            <a:xfrm>
              <a:off x="2849641" y="3323303"/>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267" name="Oval 4266">
              <a:extLst>
                <a:ext uri="{FF2B5EF4-FFF2-40B4-BE49-F238E27FC236}">
                  <a16:creationId xmlns:a16="http://schemas.microsoft.com/office/drawing/2014/main" id="{A9527ECF-FC76-B11C-3510-A0FBB114FE70}"/>
                </a:ext>
              </a:extLst>
            </p:cNvPr>
            <p:cNvSpPr/>
            <p:nvPr/>
          </p:nvSpPr>
          <p:spPr>
            <a:xfrm>
              <a:off x="3191271" y="3139820"/>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268" name="Straight Connector 4267">
              <a:extLst>
                <a:ext uri="{FF2B5EF4-FFF2-40B4-BE49-F238E27FC236}">
                  <a16:creationId xmlns:a16="http://schemas.microsoft.com/office/drawing/2014/main" id="{8A490E87-CEE8-F661-717B-35CA3E679A87}"/>
                </a:ext>
              </a:extLst>
            </p:cNvPr>
            <p:cNvCxnSpPr>
              <a:cxnSpLocks/>
              <a:stCxn id="4257" idx="7"/>
              <a:endCxn id="4293" idx="2"/>
            </p:cNvCxnSpPr>
            <p:nvPr/>
          </p:nvCxnSpPr>
          <p:spPr>
            <a:xfrm flipV="1">
              <a:off x="2060504" y="2675281"/>
              <a:ext cx="202742" cy="203536"/>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69" name="Straight Connector 4268">
              <a:extLst>
                <a:ext uri="{FF2B5EF4-FFF2-40B4-BE49-F238E27FC236}">
                  <a16:creationId xmlns:a16="http://schemas.microsoft.com/office/drawing/2014/main" id="{B3A717CC-F4C4-7B05-E664-F32B09F32C56}"/>
                </a:ext>
              </a:extLst>
            </p:cNvPr>
            <p:cNvCxnSpPr>
              <a:cxnSpLocks/>
              <a:stCxn id="4260" idx="6"/>
              <a:endCxn id="4261" idx="2"/>
            </p:cNvCxnSpPr>
            <p:nvPr/>
          </p:nvCxnSpPr>
          <p:spPr>
            <a:xfrm>
              <a:off x="2196166" y="3301312"/>
              <a:ext cx="88867" cy="4306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70" name="Straight Connector 4269">
              <a:extLst>
                <a:ext uri="{FF2B5EF4-FFF2-40B4-BE49-F238E27FC236}">
                  <a16:creationId xmlns:a16="http://schemas.microsoft.com/office/drawing/2014/main" id="{03BC2C8D-A9DE-4400-FC6D-63D606258370}"/>
                </a:ext>
              </a:extLst>
            </p:cNvPr>
            <p:cNvCxnSpPr>
              <a:cxnSpLocks/>
              <a:stCxn id="4260" idx="5"/>
              <a:endCxn id="4291" idx="2"/>
            </p:cNvCxnSpPr>
            <p:nvPr/>
          </p:nvCxnSpPr>
          <p:spPr>
            <a:xfrm>
              <a:off x="2166299" y="3371252"/>
              <a:ext cx="128024" cy="20992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71" name="Straight Connector 4270">
              <a:extLst>
                <a:ext uri="{FF2B5EF4-FFF2-40B4-BE49-F238E27FC236}">
                  <a16:creationId xmlns:a16="http://schemas.microsoft.com/office/drawing/2014/main" id="{E8809CE4-E38F-D75C-F573-309675FF65DB}"/>
                </a:ext>
              </a:extLst>
            </p:cNvPr>
            <p:cNvCxnSpPr>
              <a:cxnSpLocks/>
              <a:stCxn id="4289" idx="6"/>
              <a:endCxn id="4266" idx="2"/>
            </p:cNvCxnSpPr>
            <p:nvPr/>
          </p:nvCxnSpPr>
          <p:spPr>
            <a:xfrm flipV="1">
              <a:off x="2753428" y="3422212"/>
              <a:ext cx="96213" cy="15379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72" name="Straight Connector 4271">
              <a:extLst>
                <a:ext uri="{FF2B5EF4-FFF2-40B4-BE49-F238E27FC236}">
                  <a16:creationId xmlns:a16="http://schemas.microsoft.com/office/drawing/2014/main" id="{69AA78B6-6D3C-1FBC-7A43-F4E5C52A7782}"/>
                </a:ext>
              </a:extLst>
            </p:cNvPr>
            <p:cNvCxnSpPr>
              <a:cxnSpLocks/>
              <a:stCxn id="4294" idx="6"/>
              <a:endCxn id="4263" idx="2"/>
            </p:cNvCxnSpPr>
            <p:nvPr/>
          </p:nvCxnSpPr>
          <p:spPr>
            <a:xfrm>
              <a:off x="2741468" y="2637828"/>
              <a:ext cx="111275" cy="12009"/>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273" name="Oval 4272">
              <a:extLst>
                <a:ext uri="{FF2B5EF4-FFF2-40B4-BE49-F238E27FC236}">
                  <a16:creationId xmlns:a16="http://schemas.microsoft.com/office/drawing/2014/main" id="{AFB7D981-EF42-6BC7-B878-E000DF2603AC}"/>
                </a:ext>
              </a:extLst>
            </p:cNvPr>
            <p:cNvSpPr/>
            <p:nvPr/>
          </p:nvSpPr>
          <p:spPr>
            <a:xfrm>
              <a:off x="2268296" y="282446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274" name="Oval 4273">
              <a:extLst>
                <a:ext uri="{FF2B5EF4-FFF2-40B4-BE49-F238E27FC236}">
                  <a16:creationId xmlns:a16="http://schemas.microsoft.com/office/drawing/2014/main" id="{9F4E1C4B-9641-689A-9630-54667D915E00}"/>
                </a:ext>
              </a:extLst>
            </p:cNvPr>
            <p:cNvSpPr/>
            <p:nvPr/>
          </p:nvSpPr>
          <p:spPr>
            <a:xfrm>
              <a:off x="2548572" y="3244643"/>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275" name="Straight Connector 4274">
              <a:extLst>
                <a:ext uri="{FF2B5EF4-FFF2-40B4-BE49-F238E27FC236}">
                  <a16:creationId xmlns:a16="http://schemas.microsoft.com/office/drawing/2014/main" id="{23F9C6C5-2110-D8BA-E15A-4809D9FFC717}"/>
                </a:ext>
              </a:extLst>
            </p:cNvPr>
            <p:cNvCxnSpPr>
              <a:cxnSpLocks/>
              <a:stCxn id="4273" idx="4"/>
              <a:endCxn id="4293" idx="0"/>
            </p:cNvCxnSpPr>
            <p:nvPr/>
          </p:nvCxnSpPr>
          <p:spPr>
            <a:xfrm flipH="1" flipV="1">
              <a:off x="2365219" y="2576372"/>
              <a:ext cx="5050" cy="445908"/>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276" name="Straight Connector 4275">
              <a:extLst>
                <a:ext uri="{FF2B5EF4-FFF2-40B4-BE49-F238E27FC236}">
                  <a16:creationId xmlns:a16="http://schemas.microsoft.com/office/drawing/2014/main" id="{5ABB80A2-BE9D-2D2C-29BA-96D9B3E7049D}"/>
                </a:ext>
              </a:extLst>
            </p:cNvPr>
            <p:cNvCxnSpPr>
              <a:cxnSpLocks/>
              <a:stCxn id="4259" idx="4"/>
              <a:endCxn id="4294" idx="0"/>
            </p:cNvCxnSpPr>
            <p:nvPr/>
          </p:nvCxnSpPr>
          <p:spPr>
            <a:xfrm flipH="1" flipV="1">
              <a:off x="2639497" y="2538919"/>
              <a:ext cx="13891" cy="482537"/>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277" name="Straight Connector 4276">
              <a:extLst>
                <a:ext uri="{FF2B5EF4-FFF2-40B4-BE49-F238E27FC236}">
                  <a16:creationId xmlns:a16="http://schemas.microsoft.com/office/drawing/2014/main" id="{F4BD754D-FEE9-DDDC-E745-6A69B4051506}"/>
                </a:ext>
              </a:extLst>
            </p:cNvPr>
            <p:cNvCxnSpPr>
              <a:cxnSpLocks/>
              <a:stCxn id="4291" idx="4"/>
              <a:endCxn id="4261" idx="0"/>
            </p:cNvCxnSpPr>
            <p:nvPr/>
          </p:nvCxnSpPr>
          <p:spPr>
            <a:xfrm flipH="1" flipV="1">
              <a:off x="2387006" y="3245466"/>
              <a:ext cx="9290" cy="434619"/>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278" name="Straight Connector 4277">
              <a:extLst>
                <a:ext uri="{FF2B5EF4-FFF2-40B4-BE49-F238E27FC236}">
                  <a16:creationId xmlns:a16="http://schemas.microsoft.com/office/drawing/2014/main" id="{149CB061-6D71-3BD0-CF63-2511E7728DEA}"/>
                </a:ext>
              </a:extLst>
            </p:cNvPr>
            <p:cNvCxnSpPr>
              <a:cxnSpLocks/>
              <a:stCxn id="4289" idx="4"/>
              <a:endCxn id="4274" idx="0"/>
            </p:cNvCxnSpPr>
            <p:nvPr/>
          </p:nvCxnSpPr>
          <p:spPr>
            <a:xfrm flipH="1" flipV="1">
              <a:off x="2650545" y="3244643"/>
              <a:ext cx="912" cy="430273"/>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279" name="Straight Connector 4278">
              <a:extLst>
                <a:ext uri="{FF2B5EF4-FFF2-40B4-BE49-F238E27FC236}">
                  <a16:creationId xmlns:a16="http://schemas.microsoft.com/office/drawing/2014/main" id="{F584E4C4-1302-5E54-7BAF-79FD9E5A7671}"/>
                </a:ext>
              </a:extLst>
            </p:cNvPr>
            <p:cNvCxnSpPr>
              <a:cxnSpLocks/>
              <a:stCxn id="4267" idx="4"/>
              <a:endCxn id="4264" idx="0"/>
            </p:cNvCxnSpPr>
            <p:nvPr/>
          </p:nvCxnSpPr>
          <p:spPr>
            <a:xfrm flipH="1" flipV="1">
              <a:off x="3293242" y="2865616"/>
              <a:ext cx="1" cy="472022"/>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280" name="Straight Connector 4279">
              <a:extLst>
                <a:ext uri="{FF2B5EF4-FFF2-40B4-BE49-F238E27FC236}">
                  <a16:creationId xmlns:a16="http://schemas.microsoft.com/office/drawing/2014/main" id="{617566DC-C190-6355-1D03-1208082EC18A}"/>
                </a:ext>
              </a:extLst>
            </p:cNvPr>
            <p:cNvCxnSpPr>
              <a:cxnSpLocks/>
              <a:stCxn id="4301" idx="2"/>
            </p:cNvCxnSpPr>
            <p:nvPr/>
          </p:nvCxnSpPr>
          <p:spPr>
            <a:xfrm flipV="1">
              <a:off x="1527522" y="3171891"/>
              <a:ext cx="88646" cy="133678"/>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1" name="Straight Connector 4280">
              <a:extLst>
                <a:ext uri="{FF2B5EF4-FFF2-40B4-BE49-F238E27FC236}">
                  <a16:creationId xmlns:a16="http://schemas.microsoft.com/office/drawing/2014/main" id="{17F58676-C17B-FDFA-28EB-24FE06BB7E64}"/>
                </a:ext>
              </a:extLst>
            </p:cNvPr>
            <p:cNvCxnSpPr>
              <a:cxnSpLocks/>
              <a:stCxn id="4302" idx="1"/>
              <a:endCxn id="4298" idx="3"/>
            </p:cNvCxnSpPr>
            <p:nvPr/>
          </p:nvCxnSpPr>
          <p:spPr>
            <a:xfrm flipV="1">
              <a:off x="1626432" y="3356153"/>
              <a:ext cx="123710" cy="55841"/>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2" name="Straight Connector 4281">
              <a:extLst>
                <a:ext uri="{FF2B5EF4-FFF2-40B4-BE49-F238E27FC236}">
                  <a16:creationId xmlns:a16="http://schemas.microsoft.com/office/drawing/2014/main" id="{03F853A8-596E-A5B2-77AC-401EF36B2D3D}"/>
                </a:ext>
              </a:extLst>
            </p:cNvPr>
            <p:cNvCxnSpPr>
              <a:cxnSpLocks/>
            </p:cNvCxnSpPr>
            <p:nvPr/>
          </p:nvCxnSpPr>
          <p:spPr>
            <a:xfrm>
              <a:off x="1582130" y="3505470"/>
              <a:ext cx="81693" cy="10892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3" name="Straight Connector 4282">
              <a:extLst>
                <a:ext uri="{FF2B5EF4-FFF2-40B4-BE49-F238E27FC236}">
                  <a16:creationId xmlns:a16="http://schemas.microsoft.com/office/drawing/2014/main" id="{2129B7F3-EF60-0205-26F4-8A78D36314CD}"/>
                </a:ext>
              </a:extLst>
            </p:cNvPr>
            <p:cNvCxnSpPr>
              <a:cxnSpLocks/>
              <a:stCxn id="4297" idx="3"/>
            </p:cNvCxnSpPr>
            <p:nvPr/>
          </p:nvCxnSpPr>
          <p:spPr>
            <a:xfrm flipH="1" flipV="1">
              <a:off x="1610075" y="3014243"/>
              <a:ext cx="337887" cy="334395"/>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284" name="Straight Connector 4283">
              <a:extLst>
                <a:ext uri="{FF2B5EF4-FFF2-40B4-BE49-F238E27FC236}">
                  <a16:creationId xmlns:a16="http://schemas.microsoft.com/office/drawing/2014/main" id="{41E93075-756D-1A7E-7AC4-E9B00577CD71}"/>
                </a:ext>
              </a:extLst>
            </p:cNvPr>
            <p:cNvCxnSpPr>
              <a:cxnSpLocks/>
              <a:stCxn id="4311" idx="2"/>
            </p:cNvCxnSpPr>
            <p:nvPr/>
          </p:nvCxnSpPr>
          <p:spPr>
            <a:xfrm>
              <a:off x="936486" y="3368123"/>
              <a:ext cx="213351" cy="307542"/>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5" name="Straight Connector 4284">
              <a:extLst>
                <a:ext uri="{FF2B5EF4-FFF2-40B4-BE49-F238E27FC236}">
                  <a16:creationId xmlns:a16="http://schemas.microsoft.com/office/drawing/2014/main" id="{719FA51F-A92A-87FE-BD69-B4B703059FC1}"/>
                </a:ext>
              </a:extLst>
            </p:cNvPr>
            <p:cNvCxnSpPr>
              <a:cxnSpLocks/>
              <a:stCxn id="4314" idx="2"/>
              <a:endCxn id="4304" idx="1"/>
            </p:cNvCxnSpPr>
            <p:nvPr/>
          </p:nvCxnSpPr>
          <p:spPr>
            <a:xfrm flipV="1">
              <a:off x="924736" y="3458331"/>
              <a:ext cx="236499" cy="27168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6" name="Straight Connector 4285">
              <a:extLst>
                <a:ext uri="{FF2B5EF4-FFF2-40B4-BE49-F238E27FC236}">
                  <a16:creationId xmlns:a16="http://schemas.microsoft.com/office/drawing/2014/main" id="{ED6F71F3-FF3B-2FE0-ABBE-9DE85CA0F3A1}"/>
                </a:ext>
              </a:extLst>
            </p:cNvPr>
            <p:cNvCxnSpPr>
              <a:cxnSpLocks/>
              <a:stCxn id="4259" idx="7"/>
              <a:endCxn id="4263" idx="3"/>
            </p:cNvCxnSpPr>
            <p:nvPr/>
          </p:nvCxnSpPr>
          <p:spPr>
            <a:xfrm flipV="1">
              <a:off x="2725493" y="2719776"/>
              <a:ext cx="157117" cy="132832"/>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7" name="Straight Connector 4286">
              <a:extLst>
                <a:ext uri="{FF2B5EF4-FFF2-40B4-BE49-F238E27FC236}">
                  <a16:creationId xmlns:a16="http://schemas.microsoft.com/office/drawing/2014/main" id="{F649BD1C-57A2-E834-5D53-985C22F754F9}"/>
                </a:ext>
              </a:extLst>
            </p:cNvPr>
            <p:cNvCxnSpPr>
              <a:cxnSpLocks/>
              <a:stCxn id="4274" idx="6"/>
              <a:endCxn id="4266" idx="2"/>
            </p:cNvCxnSpPr>
            <p:nvPr/>
          </p:nvCxnSpPr>
          <p:spPr>
            <a:xfrm>
              <a:off x="2752516" y="3343552"/>
              <a:ext cx="97125" cy="78660"/>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8" name="Straight Connector 4287">
              <a:extLst>
                <a:ext uri="{FF2B5EF4-FFF2-40B4-BE49-F238E27FC236}">
                  <a16:creationId xmlns:a16="http://schemas.microsoft.com/office/drawing/2014/main" id="{95B04F02-A8D4-6E4D-6C92-BE9CF420207E}"/>
                </a:ext>
              </a:extLst>
            </p:cNvPr>
            <p:cNvCxnSpPr>
              <a:cxnSpLocks/>
              <a:stCxn id="4257" idx="6"/>
              <a:endCxn id="4273" idx="2"/>
            </p:cNvCxnSpPr>
            <p:nvPr/>
          </p:nvCxnSpPr>
          <p:spPr>
            <a:xfrm flipV="1">
              <a:off x="2090372" y="2923370"/>
              <a:ext cx="177924" cy="25387"/>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4317" name="Group 4316">
            <a:extLst>
              <a:ext uri="{FF2B5EF4-FFF2-40B4-BE49-F238E27FC236}">
                <a16:creationId xmlns:a16="http://schemas.microsoft.com/office/drawing/2014/main" id="{C99D931D-2889-F3D1-D692-EC10F023821C}"/>
              </a:ext>
            </a:extLst>
          </p:cNvPr>
          <p:cNvGrpSpPr/>
          <p:nvPr/>
        </p:nvGrpSpPr>
        <p:grpSpPr>
          <a:xfrm>
            <a:off x="8028708" y="2909717"/>
            <a:ext cx="2654092" cy="1264417"/>
            <a:chOff x="4154220" y="2381013"/>
            <a:chExt cx="3373984" cy="1607375"/>
          </a:xfrm>
        </p:grpSpPr>
        <p:cxnSp>
          <p:nvCxnSpPr>
            <p:cNvPr id="4318" name="Straight Arrow Connector 4317">
              <a:extLst>
                <a:ext uri="{FF2B5EF4-FFF2-40B4-BE49-F238E27FC236}">
                  <a16:creationId xmlns:a16="http://schemas.microsoft.com/office/drawing/2014/main" id="{C435F030-AFB0-1138-FB94-529C7A7B9DF9}"/>
                </a:ext>
              </a:extLst>
            </p:cNvPr>
            <p:cNvCxnSpPr>
              <a:cxnSpLocks/>
              <a:stCxn id="4351" idx="1"/>
              <a:endCxn id="4352" idx="5"/>
            </p:cNvCxnSpPr>
            <p:nvPr/>
          </p:nvCxnSpPr>
          <p:spPr>
            <a:xfrm>
              <a:off x="6174515" y="2783109"/>
              <a:ext cx="424486" cy="560062"/>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19" name="Group 4318">
              <a:extLst>
                <a:ext uri="{FF2B5EF4-FFF2-40B4-BE49-F238E27FC236}">
                  <a16:creationId xmlns:a16="http://schemas.microsoft.com/office/drawing/2014/main" id="{3B356F08-677A-FEDB-256A-EE287A5362AF}"/>
                </a:ext>
              </a:extLst>
            </p:cNvPr>
            <p:cNvGrpSpPr/>
            <p:nvPr/>
          </p:nvGrpSpPr>
          <p:grpSpPr>
            <a:xfrm>
              <a:off x="4177520" y="3526278"/>
              <a:ext cx="197820" cy="205336"/>
              <a:chOff x="778486" y="2221677"/>
              <a:chExt cx="138389" cy="143647"/>
            </a:xfrm>
          </p:grpSpPr>
          <p:sp>
            <p:nvSpPr>
              <p:cNvPr id="4388" name="Partial Circle 4387">
                <a:extLst>
                  <a:ext uri="{FF2B5EF4-FFF2-40B4-BE49-F238E27FC236}">
                    <a16:creationId xmlns:a16="http://schemas.microsoft.com/office/drawing/2014/main" id="{100CEF01-9011-CA1C-43F7-861C971805F5}"/>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89" name="Partial Circle 4388">
                <a:extLst>
                  <a:ext uri="{FF2B5EF4-FFF2-40B4-BE49-F238E27FC236}">
                    <a16:creationId xmlns:a16="http://schemas.microsoft.com/office/drawing/2014/main" id="{0C581F94-D135-9E4F-61F0-7A7181C67156}"/>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4320" name="Straight Arrow Connector 4319">
              <a:extLst>
                <a:ext uri="{FF2B5EF4-FFF2-40B4-BE49-F238E27FC236}">
                  <a16:creationId xmlns:a16="http://schemas.microsoft.com/office/drawing/2014/main" id="{EA8C149C-0B16-771A-9720-40B9FA927851}"/>
                </a:ext>
              </a:extLst>
            </p:cNvPr>
            <p:cNvCxnSpPr>
              <a:cxnSpLocks/>
              <a:stCxn id="4389" idx="1"/>
            </p:cNvCxnSpPr>
            <p:nvPr/>
          </p:nvCxnSpPr>
          <p:spPr>
            <a:xfrm>
              <a:off x="4375340" y="3632703"/>
              <a:ext cx="156192" cy="425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21" name="Straight Arrow Connector 4320">
              <a:extLst>
                <a:ext uri="{FF2B5EF4-FFF2-40B4-BE49-F238E27FC236}">
                  <a16:creationId xmlns:a16="http://schemas.microsoft.com/office/drawing/2014/main" id="{D7E0AA1E-D5CB-9E37-1789-E2AB69080C60}"/>
                </a:ext>
              </a:extLst>
            </p:cNvPr>
            <p:cNvCxnSpPr>
              <a:cxnSpLocks/>
              <a:stCxn id="4368" idx="1"/>
            </p:cNvCxnSpPr>
            <p:nvPr/>
          </p:nvCxnSpPr>
          <p:spPr>
            <a:xfrm>
              <a:off x="5418057" y="3597190"/>
              <a:ext cx="1248400" cy="27025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22" name="Straight Arrow Connector 4321">
              <a:extLst>
                <a:ext uri="{FF2B5EF4-FFF2-40B4-BE49-F238E27FC236}">
                  <a16:creationId xmlns:a16="http://schemas.microsoft.com/office/drawing/2014/main" id="{E3467DB4-B546-3D6E-3C63-97C41B73A721}"/>
                </a:ext>
              </a:extLst>
            </p:cNvPr>
            <p:cNvCxnSpPr>
              <a:cxnSpLocks/>
              <a:stCxn id="4371" idx="3"/>
              <a:endCxn id="4343" idx="6"/>
            </p:cNvCxnSpPr>
            <p:nvPr/>
          </p:nvCxnSpPr>
          <p:spPr>
            <a:xfrm flipV="1">
              <a:off x="5518902" y="3146894"/>
              <a:ext cx="446024" cy="5484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23" name="Straight Arrow Connector 4322">
              <a:extLst>
                <a:ext uri="{FF2B5EF4-FFF2-40B4-BE49-F238E27FC236}">
                  <a16:creationId xmlns:a16="http://schemas.microsoft.com/office/drawing/2014/main" id="{34E01761-99E7-EA3F-0511-4F3BCDA84DAB}"/>
                </a:ext>
              </a:extLst>
            </p:cNvPr>
            <p:cNvCxnSpPr>
              <a:cxnSpLocks/>
            </p:cNvCxnSpPr>
            <p:nvPr/>
          </p:nvCxnSpPr>
          <p:spPr>
            <a:xfrm flipV="1">
              <a:off x="5429177" y="2799625"/>
              <a:ext cx="357408" cy="12934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24" name="Straight Arrow Connector 4323">
              <a:extLst>
                <a:ext uri="{FF2B5EF4-FFF2-40B4-BE49-F238E27FC236}">
                  <a16:creationId xmlns:a16="http://schemas.microsoft.com/office/drawing/2014/main" id="{FA29FF97-6A73-6936-007A-AD56B3ABDEA1}"/>
                </a:ext>
              </a:extLst>
            </p:cNvPr>
            <p:cNvCxnSpPr>
              <a:cxnSpLocks/>
            </p:cNvCxnSpPr>
            <p:nvPr/>
          </p:nvCxnSpPr>
          <p:spPr>
            <a:xfrm>
              <a:off x="4967386" y="3589661"/>
              <a:ext cx="582063" cy="336984"/>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25" name="Straight Arrow Connector 4324">
              <a:extLst>
                <a:ext uri="{FF2B5EF4-FFF2-40B4-BE49-F238E27FC236}">
                  <a16:creationId xmlns:a16="http://schemas.microsoft.com/office/drawing/2014/main" id="{F65A998C-7EB7-F8C3-11DD-D055051108FA}"/>
                </a:ext>
              </a:extLst>
            </p:cNvPr>
            <p:cNvCxnSpPr>
              <a:cxnSpLocks/>
              <a:stCxn id="4344" idx="3"/>
              <a:endCxn id="4342" idx="7"/>
            </p:cNvCxnSpPr>
            <p:nvPr/>
          </p:nvCxnSpPr>
          <p:spPr>
            <a:xfrm flipV="1">
              <a:off x="6191253" y="2782286"/>
              <a:ext cx="410592" cy="56170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26" name="Straight Arrow Connector 4325">
              <a:extLst>
                <a:ext uri="{FF2B5EF4-FFF2-40B4-BE49-F238E27FC236}">
                  <a16:creationId xmlns:a16="http://schemas.microsoft.com/office/drawing/2014/main" id="{B122ABE7-CD5C-0357-0301-B8FF0BDC85C4}"/>
                </a:ext>
              </a:extLst>
            </p:cNvPr>
            <p:cNvCxnSpPr>
              <a:cxnSpLocks/>
              <a:stCxn id="4346" idx="1"/>
              <a:endCxn id="4347" idx="5"/>
            </p:cNvCxnSpPr>
            <p:nvPr/>
          </p:nvCxnSpPr>
          <p:spPr>
            <a:xfrm>
              <a:off x="6883162" y="2520485"/>
              <a:ext cx="482737" cy="45456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27" name="Straight Arrow Connector 4326">
              <a:extLst>
                <a:ext uri="{FF2B5EF4-FFF2-40B4-BE49-F238E27FC236}">
                  <a16:creationId xmlns:a16="http://schemas.microsoft.com/office/drawing/2014/main" id="{F3FDE205-EC35-D8F0-5052-BEAA3F782107}"/>
                </a:ext>
              </a:extLst>
            </p:cNvPr>
            <p:cNvCxnSpPr>
              <a:cxnSpLocks/>
              <a:endCxn id="4375" idx="3"/>
            </p:cNvCxnSpPr>
            <p:nvPr/>
          </p:nvCxnSpPr>
          <p:spPr>
            <a:xfrm>
              <a:off x="5025789" y="3339841"/>
              <a:ext cx="190275" cy="183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28" name="Group 4327">
              <a:extLst>
                <a:ext uri="{FF2B5EF4-FFF2-40B4-BE49-F238E27FC236}">
                  <a16:creationId xmlns:a16="http://schemas.microsoft.com/office/drawing/2014/main" id="{2FBC797F-6D4F-FE93-AA1D-3C42B6553D78}"/>
                </a:ext>
              </a:extLst>
            </p:cNvPr>
            <p:cNvGrpSpPr/>
            <p:nvPr/>
          </p:nvGrpSpPr>
          <p:grpSpPr>
            <a:xfrm rot="19202916">
              <a:off x="4512003" y="3552014"/>
              <a:ext cx="200134" cy="199780"/>
              <a:chOff x="2293006" y="2716697"/>
              <a:chExt cx="140008" cy="139760"/>
            </a:xfrm>
          </p:grpSpPr>
          <p:sp>
            <p:nvSpPr>
              <p:cNvPr id="4385" name="Partial Circle 4384">
                <a:extLst>
                  <a:ext uri="{FF2B5EF4-FFF2-40B4-BE49-F238E27FC236}">
                    <a16:creationId xmlns:a16="http://schemas.microsoft.com/office/drawing/2014/main" id="{8581CC8B-9778-1CA3-5F32-A712853AF87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86" name="Partial Circle 4385">
                <a:extLst>
                  <a:ext uri="{FF2B5EF4-FFF2-40B4-BE49-F238E27FC236}">
                    <a16:creationId xmlns:a16="http://schemas.microsoft.com/office/drawing/2014/main" id="{3EBAE8E2-7617-2844-BCAC-993B40FD7FE4}"/>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87" name="Partial Circle 4386">
                <a:extLst>
                  <a:ext uri="{FF2B5EF4-FFF2-40B4-BE49-F238E27FC236}">
                    <a16:creationId xmlns:a16="http://schemas.microsoft.com/office/drawing/2014/main" id="{018105BC-E3C9-3053-E277-6801479840BA}"/>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4329" name="Straight Arrow Connector 4328">
              <a:extLst>
                <a:ext uri="{FF2B5EF4-FFF2-40B4-BE49-F238E27FC236}">
                  <a16:creationId xmlns:a16="http://schemas.microsoft.com/office/drawing/2014/main" id="{9FBF6809-FC41-BD22-7978-AB5901189C8E}"/>
                </a:ext>
              </a:extLst>
            </p:cNvPr>
            <p:cNvCxnSpPr>
              <a:cxnSpLocks/>
              <a:stCxn id="4331" idx="1"/>
              <a:endCxn id="4382" idx="1"/>
            </p:cNvCxnSpPr>
            <p:nvPr/>
          </p:nvCxnSpPr>
          <p:spPr>
            <a:xfrm>
              <a:off x="4184087" y="2856603"/>
              <a:ext cx="520059" cy="49123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30" name="Group 4329">
              <a:extLst>
                <a:ext uri="{FF2B5EF4-FFF2-40B4-BE49-F238E27FC236}">
                  <a16:creationId xmlns:a16="http://schemas.microsoft.com/office/drawing/2014/main" id="{A54E4A8B-493A-66A1-EE66-336B0BAA4E6D}"/>
                </a:ext>
              </a:extLst>
            </p:cNvPr>
            <p:cNvGrpSpPr/>
            <p:nvPr/>
          </p:nvGrpSpPr>
          <p:grpSpPr>
            <a:xfrm rot="19202916">
              <a:off x="4523753" y="3190122"/>
              <a:ext cx="200134" cy="199780"/>
              <a:chOff x="2293006" y="2716697"/>
              <a:chExt cx="140008" cy="139760"/>
            </a:xfrm>
          </p:grpSpPr>
          <p:sp>
            <p:nvSpPr>
              <p:cNvPr id="4382" name="Partial Circle 4381">
                <a:extLst>
                  <a:ext uri="{FF2B5EF4-FFF2-40B4-BE49-F238E27FC236}">
                    <a16:creationId xmlns:a16="http://schemas.microsoft.com/office/drawing/2014/main" id="{AEBC3E8D-B415-7D46-9A98-8256AD46164F}"/>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83" name="Partial Circle 4382">
                <a:extLst>
                  <a:ext uri="{FF2B5EF4-FFF2-40B4-BE49-F238E27FC236}">
                    <a16:creationId xmlns:a16="http://schemas.microsoft.com/office/drawing/2014/main" id="{14A7685D-8100-54AC-9DFF-50EF8AABFD02}"/>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84" name="Partial Circle 4383">
                <a:extLst>
                  <a:ext uri="{FF2B5EF4-FFF2-40B4-BE49-F238E27FC236}">
                    <a16:creationId xmlns:a16="http://schemas.microsoft.com/office/drawing/2014/main" id="{A447D6EC-7DD8-39AD-E7E1-D7F53C8EF044}"/>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331" name="Oval 4330">
              <a:extLst>
                <a:ext uri="{FF2B5EF4-FFF2-40B4-BE49-F238E27FC236}">
                  <a16:creationId xmlns:a16="http://schemas.microsoft.com/office/drawing/2014/main" id="{B68DC7A2-94B4-96BF-6F99-3AA582ED4B57}"/>
                </a:ext>
              </a:extLst>
            </p:cNvPr>
            <p:cNvSpPr/>
            <p:nvPr/>
          </p:nvSpPr>
          <p:spPr>
            <a:xfrm>
              <a:off x="4154220" y="2827634"/>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332" name="Group 4331">
              <a:extLst>
                <a:ext uri="{FF2B5EF4-FFF2-40B4-BE49-F238E27FC236}">
                  <a16:creationId xmlns:a16="http://schemas.microsoft.com/office/drawing/2014/main" id="{E692EDAE-9F13-7A06-0DB8-D97114C87D31}"/>
                </a:ext>
              </a:extLst>
            </p:cNvPr>
            <p:cNvGrpSpPr/>
            <p:nvPr/>
          </p:nvGrpSpPr>
          <p:grpSpPr>
            <a:xfrm rot="19202916">
              <a:off x="4940035" y="3540328"/>
              <a:ext cx="200134" cy="199780"/>
              <a:chOff x="2293006" y="2716697"/>
              <a:chExt cx="140008" cy="139760"/>
            </a:xfrm>
          </p:grpSpPr>
          <p:sp>
            <p:nvSpPr>
              <p:cNvPr id="4379" name="Partial Circle 4378">
                <a:extLst>
                  <a:ext uri="{FF2B5EF4-FFF2-40B4-BE49-F238E27FC236}">
                    <a16:creationId xmlns:a16="http://schemas.microsoft.com/office/drawing/2014/main" id="{5DD804DA-FCB7-935C-3CFD-5E5EF7D92A00}"/>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80" name="Partial Circle 4379">
                <a:extLst>
                  <a:ext uri="{FF2B5EF4-FFF2-40B4-BE49-F238E27FC236}">
                    <a16:creationId xmlns:a16="http://schemas.microsoft.com/office/drawing/2014/main" id="{A72F48C7-AB06-4A6E-144C-125834813872}"/>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81" name="Partial Circle 4380">
                <a:extLst>
                  <a:ext uri="{FF2B5EF4-FFF2-40B4-BE49-F238E27FC236}">
                    <a16:creationId xmlns:a16="http://schemas.microsoft.com/office/drawing/2014/main" id="{A6C47EBF-6C71-6563-1B98-E2C8E7F131E6}"/>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333" name="Oval 4332">
              <a:extLst>
                <a:ext uri="{FF2B5EF4-FFF2-40B4-BE49-F238E27FC236}">
                  <a16:creationId xmlns:a16="http://schemas.microsoft.com/office/drawing/2014/main" id="{AD0BB2BF-52F0-ED6E-2E45-48C767A77A54}"/>
                </a:ext>
              </a:extLst>
            </p:cNvPr>
            <p:cNvSpPr/>
            <p:nvPr/>
          </p:nvSpPr>
          <p:spPr>
            <a:xfrm>
              <a:off x="5396928" y="3790570"/>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334" name="Group 4333">
              <a:extLst>
                <a:ext uri="{FF2B5EF4-FFF2-40B4-BE49-F238E27FC236}">
                  <a16:creationId xmlns:a16="http://schemas.microsoft.com/office/drawing/2014/main" id="{2656E561-61B2-EC4D-F25E-8EB8A60C70DE}"/>
                </a:ext>
              </a:extLst>
            </p:cNvPr>
            <p:cNvGrpSpPr/>
            <p:nvPr/>
          </p:nvGrpSpPr>
          <p:grpSpPr>
            <a:xfrm rot="19202916">
              <a:off x="4939583" y="3249044"/>
              <a:ext cx="200134" cy="199780"/>
              <a:chOff x="2293006" y="2716697"/>
              <a:chExt cx="140008" cy="139760"/>
            </a:xfrm>
          </p:grpSpPr>
          <p:sp>
            <p:nvSpPr>
              <p:cNvPr id="4376" name="Partial Circle 4375">
                <a:extLst>
                  <a:ext uri="{FF2B5EF4-FFF2-40B4-BE49-F238E27FC236}">
                    <a16:creationId xmlns:a16="http://schemas.microsoft.com/office/drawing/2014/main" id="{38D79E5E-E152-1FB9-28D1-A1D8DED8FC6D}"/>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77" name="Partial Circle 4376">
                <a:extLst>
                  <a:ext uri="{FF2B5EF4-FFF2-40B4-BE49-F238E27FC236}">
                    <a16:creationId xmlns:a16="http://schemas.microsoft.com/office/drawing/2014/main" id="{7C86D057-3F8D-B2F2-71D8-E2E1DF5DF671}"/>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78" name="Partial Circle 4377">
                <a:extLst>
                  <a:ext uri="{FF2B5EF4-FFF2-40B4-BE49-F238E27FC236}">
                    <a16:creationId xmlns:a16="http://schemas.microsoft.com/office/drawing/2014/main" id="{D774A9BE-EC34-2576-85D2-8DE7D062DB00}"/>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335" name="Group 4334">
              <a:extLst>
                <a:ext uri="{FF2B5EF4-FFF2-40B4-BE49-F238E27FC236}">
                  <a16:creationId xmlns:a16="http://schemas.microsoft.com/office/drawing/2014/main" id="{C5ACFF55-CB6C-B32F-5092-2955551A345F}"/>
                </a:ext>
              </a:extLst>
            </p:cNvPr>
            <p:cNvGrpSpPr/>
            <p:nvPr/>
          </p:nvGrpSpPr>
          <p:grpSpPr>
            <a:xfrm>
              <a:off x="5216065" y="3235248"/>
              <a:ext cx="197820" cy="205336"/>
              <a:chOff x="778486" y="2221677"/>
              <a:chExt cx="138389" cy="143647"/>
            </a:xfrm>
          </p:grpSpPr>
          <p:sp>
            <p:nvSpPr>
              <p:cNvPr id="4374" name="Partial Circle 4373">
                <a:extLst>
                  <a:ext uri="{FF2B5EF4-FFF2-40B4-BE49-F238E27FC236}">
                    <a16:creationId xmlns:a16="http://schemas.microsoft.com/office/drawing/2014/main" id="{220AB3F9-6C32-07CD-5EB0-BFC2DC6185E4}"/>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75" name="Partial Circle 4374">
                <a:extLst>
                  <a:ext uri="{FF2B5EF4-FFF2-40B4-BE49-F238E27FC236}">
                    <a16:creationId xmlns:a16="http://schemas.microsoft.com/office/drawing/2014/main" id="{E800F2CF-4F2E-B66C-93C1-1A0AA3D804D7}"/>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336" name="Group 4335">
              <a:extLst>
                <a:ext uri="{FF2B5EF4-FFF2-40B4-BE49-F238E27FC236}">
                  <a16:creationId xmlns:a16="http://schemas.microsoft.com/office/drawing/2014/main" id="{355FAACD-17DD-A84A-965C-AE97FCC02505}"/>
                </a:ext>
              </a:extLst>
            </p:cNvPr>
            <p:cNvGrpSpPr/>
            <p:nvPr/>
          </p:nvGrpSpPr>
          <p:grpSpPr>
            <a:xfrm>
              <a:off x="5348792" y="2834930"/>
              <a:ext cx="197820" cy="205336"/>
              <a:chOff x="778486" y="2221677"/>
              <a:chExt cx="138389" cy="143647"/>
            </a:xfrm>
          </p:grpSpPr>
          <p:sp>
            <p:nvSpPr>
              <p:cNvPr id="4372" name="Partial Circle 4371">
                <a:extLst>
                  <a:ext uri="{FF2B5EF4-FFF2-40B4-BE49-F238E27FC236}">
                    <a16:creationId xmlns:a16="http://schemas.microsoft.com/office/drawing/2014/main" id="{D316D68B-2EBF-1E29-ABFD-18ACC2164033}"/>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73" name="Partial Circle 4372">
                <a:extLst>
                  <a:ext uri="{FF2B5EF4-FFF2-40B4-BE49-F238E27FC236}">
                    <a16:creationId xmlns:a16="http://schemas.microsoft.com/office/drawing/2014/main" id="{1EDCF008-91DA-30AD-E3AB-48B8FEB36EC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337" name="Group 4336">
              <a:extLst>
                <a:ext uri="{FF2B5EF4-FFF2-40B4-BE49-F238E27FC236}">
                  <a16:creationId xmlns:a16="http://schemas.microsoft.com/office/drawing/2014/main" id="{6A3554D9-2B90-FF48-8CEC-355C2802AEA0}"/>
                </a:ext>
              </a:extLst>
            </p:cNvPr>
            <p:cNvGrpSpPr/>
            <p:nvPr/>
          </p:nvGrpSpPr>
          <p:grpSpPr>
            <a:xfrm>
              <a:off x="5518902" y="3095310"/>
              <a:ext cx="197820" cy="205336"/>
              <a:chOff x="778486" y="2221677"/>
              <a:chExt cx="138389" cy="143647"/>
            </a:xfrm>
          </p:grpSpPr>
          <p:sp>
            <p:nvSpPr>
              <p:cNvPr id="4370" name="Partial Circle 4369">
                <a:extLst>
                  <a:ext uri="{FF2B5EF4-FFF2-40B4-BE49-F238E27FC236}">
                    <a16:creationId xmlns:a16="http://schemas.microsoft.com/office/drawing/2014/main" id="{02313E41-2218-9A62-E2A3-FBB63528E57C}"/>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71" name="Partial Circle 4370">
                <a:extLst>
                  <a:ext uri="{FF2B5EF4-FFF2-40B4-BE49-F238E27FC236}">
                    <a16:creationId xmlns:a16="http://schemas.microsoft.com/office/drawing/2014/main" id="{59939E9A-1C12-1CFC-FAE0-52C8EA131026}"/>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338" name="Group 4337">
              <a:extLst>
                <a:ext uri="{FF2B5EF4-FFF2-40B4-BE49-F238E27FC236}">
                  <a16:creationId xmlns:a16="http://schemas.microsoft.com/office/drawing/2014/main" id="{22174ACE-C747-4637-6FC9-A839BD7180A4}"/>
                </a:ext>
              </a:extLst>
            </p:cNvPr>
            <p:cNvGrpSpPr/>
            <p:nvPr/>
          </p:nvGrpSpPr>
          <p:grpSpPr>
            <a:xfrm>
              <a:off x="5418057" y="3498279"/>
              <a:ext cx="197820" cy="205336"/>
              <a:chOff x="778486" y="2221677"/>
              <a:chExt cx="138389" cy="143647"/>
            </a:xfrm>
          </p:grpSpPr>
          <p:sp>
            <p:nvSpPr>
              <p:cNvPr id="4368" name="Partial Circle 4367">
                <a:extLst>
                  <a:ext uri="{FF2B5EF4-FFF2-40B4-BE49-F238E27FC236}">
                    <a16:creationId xmlns:a16="http://schemas.microsoft.com/office/drawing/2014/main" id="{A59A31AD-F512-1F3C-3BDC-3A9CCF2C0E6D}"/>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69" name="Partial Circle 4368">
                <a:extLst>
                  <a:ext uri="{FF2B5EF4-FFF2-40B4-BE49-F238E27FC236}">
                    <a16:creationId xmlns:a16="http://schemas.microsoft.com/office/drawing/2014/main" id="{05BFF53C-A555-5209-F1FA-8AF4F36CF58E}"/>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339" name="Oval 4338">
              <a:extLst>
                <a:ext uri="{FF2B5EF4-FFF2-40B4-BE49-F238E27FC236}">
                  <a16:creationId xmlns:a16="http://schemas.microsoft.com/office/drawing/2014/main" id="{9E070A8E-565A-D991-5AE2-3EA4A30D901B}"/>
                </a:ext>
              </a:extLst>
            </p:cNvPr>
            <p:cNvSpPr/>
            <p:nvPr/>
          </p:nvSpPr>
          <p:spPr>
            <a:xfrm>
              <a:off x="6482584" y="3746635"/>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4340" name="Oval 4339">
              <a:extLst>
                <a:ext uri="{FF2B5EF4-FFF2-40B4-BE49-F238E27FC236}">
                  <a16:creationId xmlns:a16="http://schemas.microsoft.com/office/drawing/2014/main" id="{8F0E54D8-B69F-38EA-E292-72674A5EC95F}"/>
                </a:ext>
              </a:extLst>
            </p:cNvPr>
            <p:cNvSpPr/>
            <p:nvPr/>
          </p:nvSpPr>
          <p:spPr>
            <a:xfrm>
              <a:off x="5655187" y="2695430"/>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341" name="Group 4340">
              <a:extLst>
                <a:ext uri="{FF2B5EF4-FFF2-40B4-BE49-F238E27FC236}">
                  <a16:creationId xmlns:a16="http://schemas.microsoft.com/office/drawing/2014/main" id="{2BAFF565-E13B-7024-E4BD-C81D90E03D93}"/>
                </a:ext>
              </a:extLst>
            </p:cNvPr>
            <p:cNvGrpSpPr/>
            <p:nvPr/>
          </p:nvGrpSpPr>
          <p:grpSpPr>
            <a:xfrm>
              <a:off x="6139598" y="2468598"/>
              <a:ext cx="478222" cy="235271"/>
              <a:chOff x="4760861" y="2481264"/>
              <a:chExt cx="334550" cy="164589"/>
            </a:xfrm>
          </p:grpSpPr>
          <p:cxnSp>
            <p:nvCxnSpPr>
              <p:cNvPr id="4365" name="Straight Arrow Connector 4364">
                <a:extLst>
                  <a:ext uri="{FF2B5EF4-FFF2-40B4-BE49-F238E27FC236}">
                    <a16:creationId xmlns:a16="http://schemas.microsoft.com/office/drawing/2014/main" id="{25048AE7-18B4-C343-92E2-BFCE74F19D22}"/>
                  </a:ext>
                </a:extLst>
              </p:cNvPr>
              <p:cNvCxnSpPr>
                <a:cxnSpLocks/>
                <a:stCxn id="4366" idx="2"/>
                <a:endCxn id="4367" idx="6"/>
              </p:cNvCxnSpPr>
              <p:nvPr/>
            </p:nvCxnSpPr>
            <p:spPr>
              <a:xfrm flipV="1">
                <a:off x="4760861" y="2550458"/>
                <a:ext cx="334550" cy="2620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66" name="Oval 4365">
                <a:extLst>
                  <a:ext uri="{FF2B5EF4-FFF2-40B4-BE49-F238E27FC236}">
                    <a16:creationId xmlns:a16="http://schemas.microsoft.com/office/drawing/2014/main" id="{E5AFE653-E929-9772-67CD-1788C1946838}"/>
                  </a:ext>
                </a:extLst>
              </p:cNvPr>
              <p:cNvSpPr/>
              <p:nvPr/>
            </p:nvSpPr>
            <p:spPr>
              <a:xfrm>
                <a:off x="4760861" y="250746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367" name="Oval 4366">
                <a:extLst>
                  <a:ext uri="{FF2B5EF4-FFF2-40B4-BE49-F238E27FC236}">
                    <a16:creationId xmlns:a16="http://schemas.microsoft.com/office/drawing/2014/main" id="{C7BE6095-6284-FE31-C232-60F78BD36D28}"/>
                  </a:ext>
                </a:extLst>
              </p:cNvPr>
              <p:cNvSpPr/>
              <p:nvPr/>
            </p:nvSpPr>
            <p:spPr>
              <a:xfrm>
                <a:off x="4952738" y="24812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4342" name="Oval 4341">
              <a:extLst>
                <a:ext uri="{FF2B5EF4-FFF2-40B4-BE49-F238E27FC236}">
                  <a16:creationId xmlns:a16="http://schemas.microsoft.com/office/drawing/2014/main" id="{4CB96DEF-0531-6E5C-E71E-83854BE428B0}"/>
                </a:ext>
              </a:extLst>
            </p:cNvPr>
            <p:cNvSpPr/>
            <p:nvPr/>
          </p:nvSpPr>
          <p:spPr>
            <a:xfrm>
              <a:off x="6427768" y="2753317"/>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343" name="Oval 4342">
              <a:extLst>
                <a:ext uri="{FF2B5EF4-FFF2-40B4-BE49-F238E27FC236}">
                  <a16:creationId xmlns:a16="http://schemas.microsoft.com/office/drawing/2014/main" id="{BD236C3A-99AD-7FBA-84C4-4D135140D807}"/>
                </a:ext>
              </a:extLst>
            </p:cNvPr>
            <p:cNvSpPr/>
            <p:nvPr/>
          </p:nvSpPr>
          <p:spPr>
            <a:xfrm>
              <a:off x="5760982" y="304798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344" name="Oval 4343">
              <a:extLst>
                <a:ext uri="{FF2B5EF4-FFF2-40B4-BE49-F238E27FC236}">
                  <a16:creationId xmlns:a16="http://schemas.microsoft.com/office/drawing/2014/main" id="{2F5A8E33-B037-76B1-2BE0-CB64C40F8607}"/>
                </a:ext>
              </a:extLst>
            </p:cNvPr>
            <p:cNvSpPr/>
            <p:nvPr/>
          </p:nvSpPr>
          <p:spPr>
            <a:xfrm>
              <a:off x="6161386" y="317514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345" name="Group 4344">
              <a:extLst>
                <a:ext uri="{FF2B5EF4-FFF2-40B4-BE49-F238E27FC236}">
                  <a16:creationId xmlns:a16="http://schemas.microsoft.com/office/drawing/2014/main" id="{92EC508C-397A-71AC-6E1D-D9866CFF054D}"/>
                </a:ext>
              </a:extLst>
            </p:cNvPr>
            <p:cNvGrpSpPr/>
            <p:nvPr/>
          </p:nvGrpSpPr>
          <p:grpSpPr>
            <a:xfrm>
              <a:off x="6170676" y="3406776"/>
              <a:ext cx="459104" cy="202989"/>
              <a:chOff x="4771760" y="2913191"/>
              <a:chExt cx="321176" cy="142005"/>
            </a:xfrm>
          </p:grpSpPr>
          <p:sp>
            <p:nvSpPr>
              <p:cNvPr id="4362" name="Oval 4361">
                <a:extLst>
                  <a:ext uri="{FF2B5EF4-FFF2-40B4-BE49-F238E27FC236}">
                    <a16:creationId xmlns:a16="http://schemas.microsoft.com/office/drawing/2014/main" id="{A33D2AF3-B14F-60BB-73D6-A874084A9DC0}"/>
                  </a:ext>
                </a:extLst>
              </p:cNvPr>
              <p:cNvSpPr/>
              <p:nvPr/>
            </p:nvSpPr>
            <p:spPr>
              <a:xfrm>
                <a:off x="4950263" y="291319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363" name="Straight Arrow Connector 4362">
                <a:extLst>
                  <a:ext uri="{FF2B5EF4-FFF2-40B4-BE49-F238E27FC236}">
                    <a16:creationId xmlns:a16="http://schemas.microsoft.com/office/drawing/2014/main" id="{B4AF6BC4-D964-A04B-94D8-90B32C549298}"/>
                  </a:ext>
                </a:extLst>
              </p:cNvPr>
              <p:cNvCxnSpPr>
                <a:cxnSpLocks/>
                <a:stCxn id="4364" idx="2"/>
                <a:endCxn id="4362" idx="2"/>
              </p:cNvCxnSpPr>
              <p:nvPr/>
            </p:nvCxnSpPr>
            <p:spPr>
              <a:xfrm flipV="1">
                <a:off x="4771760" y="2982385"/>
                <a:ext cx="178503" cy="361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64" name="Oval 4363">
                <a:extLst>
                  <a:ext uri="{FF2B5EF4-FFF2-40B4-BE49-F238E27FC236}">
                    <a16:creationId xmlns:a16="http://schemas.microsoft.com/office/drawing/2014/main" id="{ED128B1F-DF9A-9E6B-43CB-46638EEAF94A}"/>
                  </a:ext>
                </a:extLst>
              </p:cNvPr>
              <p:cNvSpPr/>
              <p:nvPr/>
            </p:nvSpPr>
            <p:spPr>
              <a:xfrm>
                <a:off x="4771760" y="291680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4346" name="Oval 4345">
              <a:extLst>
                <a:ext uri="{FF2B5EF4-FFF2-40B4-BE49-F238E27FC236}">
                  <a16:creationId xmlns:a16="http://schemas.microsoft.com/office/drawing/2014/main" id="{F7410092-D193-9488-BDFD-9B87F07B1998}"/>
                </a:ext>
              </a:extLst>
            </p:cNvPr>
            <p:cNvSpPr/>
            <p:nvPr/>
          </p:nvSpPr>
          <p:spPr>
            <a:xfrm>
              <a:off x="6853295" y="249151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347" name="Oval 4346">
              <a:extLst>
                <a:ext uri="{FF2B5EF4-FFF2-40B4-BE49-F238E27FC236}">
                  <a16:creationId xmlns:a16="http://schemas.microsoft.com/office/drawing/2014/main" id="{93673D06-BA02-03FD-F492-12E726917F8E}"/>
                </a:ext>
              </a:extLst>
            </p:cNvPr>
            <p:cNvSpPr/>
            <p:nvPr/>
          </p:nvSpPr>
          <p:spPr>
            <a:xfrm>
              <a:off x="7191822" y="2806203"/>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348" name="Straight Arrow Connector 4347">
              <a:extLst>
                <a:ext uri="{FF2B5EF4-FFF2-40B4-BE49-F238E27FC236}">
                  <a16:creationId xmlns:a16="http://schemas.microsoft.com/office/drawing/2014/main" id="{54B94E62-4ED5-FB1B-1730-ED512BC3456F}"/>
                </a:ext>
              </a:extLst>
            </p:cNvPr>
            <p:cNvCxnSpPr>
              <a:cxnSpLocks/>
              <a:stCxn id="4349" idx="3"/>
              <a:endCxn id="4350" idx="7"/>
            </p:cNvCxnSpPr>
            <p:nvPr/>
          </p:nvCxnSpPr>
          <p:spPr>
            <a:xfrm flipV="1">
              <a:off x="6880060" y="3109376"/>
              <a:ext cx="485839" cy="32336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49" name="Oval 4348">
              <a:extLst>
                <a:ext uri="{FF2B5EF4-FFF2-40B4-BE49-F238E27FC236}">
                  <a16:creationId xmlns:a16="http://schemas.microsoft.com/office/drawing/2014/main" id="{A25E2F2A-D252-BC74-D2CE-2A00F3C70C0C}"/>
                </a:ext>
              </a:extLst>
            </p:cNvPr>
            <p:cNvSpPr/>
            <p:nvPr/>
          </p:nvSpPr>
          <p:spPr>
            <a:xfrm>
              <a:off x="6850193" y="3263890"/>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350" name="Oval 4349">
              <a:extLst>
                <a:ext uri="{FF2B5EF4-FFF2-40B4-BE49-F238E27FC236}">
                  <a16:creationId xmlns:a16="http://schemas.microsoft.com/office/drawing/2014/main" id="{C7401C00-45FB-DB09-AC02-42323F822CAD}"/>
                </a:ext>
              </a:extLst>
            </p:cNvPr>
            <p:cNvSpPr/>
            <p:nvPr/>
          </p:nvSpPr>
          <p:spPr>
            <a:xfrm>
              <a:off x="7191823" y="3080407"/>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351" name="Oval 4350">
              <a:extLst>
                <a:ext uri="{FF2B5EF4-FFF2-40B4-BE49-F238E27FC236}">
                  <a16:creationId xmlns:a16="http://schemas.microsoft.com/office/drawing/2014/main" id="{F43EEDEA-326E-B1B5-6C8F-60294D799CB6}"/>
                </a:ext>
              </a:extLst>
            </p:cNvPr>
            <p:cNvSpPr/>
            <p:nvPr/>
          </p:nvSpPr>
          <p:spPr>
            <a:xfrm>
              <a:off x="6144648" y="2754140"/>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352" name="Oval 4351">
              <a:extLst>
                <a:ext uri="{FF2B5EF4-FFF2-40B4-BE49-F238E27FC236}">
                  <a16:creationId xmlns:a16="http://schemas.microsoft.com/office/drawing/2014/main" id="{913A89B0-4EB0-8FD1-FDB0-7559AB9A7158}"/>
                </a:ext>
              </a:extLst>
            </p:cNvPr>
            <p:cNvSpPr/>
            <p:nvPr/>
          </p:nvSpPr>
          <p:spPr>
            <a:xfrm>
              <a:off x="6424924" y="3174322"/>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353" name="Straight Connector 4352">
              <a:extLst>
                <a:ext uri="{FF2B5EF4-FFF2-40B4-BE49-F238E27FC236}">
                  <a16:creationId xmlns:a16="http://schemas.microsoft.com/office/drawing/2014/main" id="{1E776FF2-15C7-C5A5-75BB-3472E9083AAA}"/>
                </a:ext>
              </a:extLst>
            </p:cNvPr>
            <p:cNvCxnSpPr>
              <a:cxnSpLocks/>
            </p:cNvCxnSpPr>
            <p:nvPr/>
          </p:nvCxnSpPr>
          <p:spPr>
            <a:xfrm>
              <a:off x="5369582" y="3435149"/>
              <a:ext cx="81693" cy="10892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354" name="Straight Connector 4353">
              <a:extLst>
                <a:ext uri="{FF2B5EF4-FFF2-40B4-BE49-F238E27FC236}">
                  <a16:creationId xmlns:a16="http://schemas.microsoft.com/office/drawing/2014/main" id="{65007227-9B63-8C9C-5586-FAB5CF909820}"/>
                </a:ext>
              </a:extLst>
            </p:cNvPr>
            <p:cNvCxnSpPr>
              <a:cxnSpLocks/>
              <a:stCxn id="4384" idx="2"/>
            </p:cNvCxnSpPr>
            <p:nvPr/>
          </p:nvCxnSpPr>
          <p:spPr>
            <a:xfrm>
              <a:off x="4723938" y="3297802"/>
              <a:ext cx="213351" cy="307542"/>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355" name="Straight Connector 4354">
              <a:extLst>
                <a:ext uri="{FF2B5EF4-FFF2-40B4-BE49-F238E27FC236}">
                  <a16:creationId xmlns:a16="http://schemas.microsoft.com/office/drawing/2014/main" id="{9041D5D3-6930-1384-3227-FB0FF8446EBF}"/>
                </a:ext>
              </a:extLst>
            </p:cNvPr>
            <p:cNvCxnSpPr>
              <a:cxnSpLocks/>
              <a:stCxn id="4387" idx="2"/>
              <a:endCxn id="4377" idx="1"/>
            </p:cNvCxnSpPr>
            <p:nvPr/>
          </p:nvCxnSpPr>
          <p:spPr>
            <a:xfrm flipV="1">
              <a:off x="4712188" y="3388010"/>
              <a:ext cx="236499" cy="27168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356" name="Freeform: Shape 4355">
              <a:extLst>
                <a:ext uri="{FF2B5EF4-FFF2-40B4-BE49-F238E27FC236}">
                  <a16:creationId xmlns:a16="http://schemas.microsoft.com/office/drawing/2014/main" id="{F0B20CFA-4050-592A-9E8F-10E24C887267}"/>
                </a:ext>
              </a:extLst>
            </p:cNvPr>
            <p:cNvSpPr/>
            <p:nvPr/>
          </p:nvSpPr>
          <p:spPr>
            <a:xfrm>
              <a:off x="6774712" y="2439461"/>
              <a:ext cx="753492" cy="1076868"/>
            </a:xfrm>
            <a:custGeom>
              <a:avLst/>
              <a:gdLst>
                <a:gd name="connsiteX0" fmla="*/ 699238 w 753492"/>
                <a:gd name="connsiteY0" fmla="*/ 437089 h 1076868"/>
                <a:gd name="connsiteX1" fmla="*/ 483338 w 753492"/>
                <a:gd name="connsiteY1" fmla="*/ 189439 h 1076868"/>
                <a:gd name="connsiteX2" fmla="*/ 273788 w 753492"/>
                <a:gd name="connsiteY2" fmla="*/ 24339 h 1076868"/>
                <a:gd name="connsiteX3" fmla="*/ 45188 w 753492"/>
                <a:gd name="connsiteY3" fmla="*/ 24339 h 1076868"/>
                <a:gd name="connsiteX4" fmla="*/ 51538 w 753492"/>
                <a:gd name="connsiteY4" fmla="*/ 246589 h 1076868"/>
                <a:gd name="connsiteX5" fmla="*/ 375388 w 753492"/>
                <a:gd name="connsiteY5" fmla="*/ 525989 h 1076868"/>
                <a:gd name="connsiteX6" fmla="*/ 51538 w 753492"/>
                <a:gd name="connsiteY6" fmla="*/ 786339 h 1076868"/>
                <a:gd name="connsiteX7" fmla="*/ 26138 w 753492"/>
                <a:gd name="connsiteY7" fmla="*/ 1014939 h 1076868"/>
                <a:gd name="connsiteX8" fmla="*/ 305538 w 753492"/>
                <a:gd name="connsiteY8" fmla="*/ 1065739 h 1076868"/>
                <a:gd name="connsiteX9" fmla="*/ 635738 w 753492"/>
                <a:gd name="connsiteY9" fmla="*/ 837139 h 1076868"/>
                <a:gd name="connsiteX10" fmla="*/ 750038 w 753492"/>
                <a:gd name="connsiteY10" fmla="*/ 570439 h 1076868"/>
                <a:gd name="connsiteX11" fmla="*/ 699238 w 753492"/>
                <a:gd name="connsiteY11" fmla="*/ 437089 h 107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92" h="1076868">
                  <a:moveTo>
                    <a:pt x="699238" y="437089"/>
                  </a:moveTo>
                  <a:cubicBezTo>
                    <a:pt x="654788" y="373589"/>
                    <a:pt x="554246" y="258231"/>
                    <a:pt x="483338" y="189439"/>
                  </a:cubicBezTo>
                  <a:cubicBezTo>
                    <a:pt x="412430" y="120647"/>
                    <a:pt x="346813" y="51856"/>
                    <a:pt x="273788" y="24339"/>
                  </a:cubicBezTo>
                  <a:cubicBezTo>
                    <a:pt x="200763" y="-3178"/>
                    <a:pt x="82230" y="-12703"/>
                    <a:pt x="45188" y="24339"/>
                  </a:cubicBezTo>
                  <a:cubicBezTo>
                    <a:pt x="8146" y="61381"/>
                    <a:pt x="-3495" y="162981"/>
                    <a:pt x="51538" y="246589"/>
                  </a:cubicBezTo>
                  <a:cubicBezTo>
                    <a:pt x="106571" y="330197"/>
                    <a:pt x="375388" y="436031"/>
                    <a:pt x="375388" y="525989"/>
                  </a:cubicBezTo>
                  <a:cubicBezTo>
                    <a:pt x="375388" y="615947"/>
                    <a:pt x="109746" y="704847"/>
                    <a:pt x="51538" y="786339"/>
                  </a:cubicBezTo>
                  <a:cubicBezTo>
                    <a:pt x="-6670" y="867831"/>
                    <a:pt x="-16195" y="968372"/>
                    <a:pt x="26138" y="1014939"/>
                  </a:cubicBezTo>
                  <a:cubicBezTo>
                    <a:pt x="68471" y="1061506"/>
                    <a:pt x="203938" y="1095372"/>
                    <a:pt x="305538" y="1065739"/>
                  </a:cubicBezTo>
                  <a:cubicBezTo>
                    <a:pt x="407138" y="1036106"/>
                    <a:pt x="561655" y="919689"/>
                    <a:pt x="635738" y="837139"/>
                  </a:cubicBezTo>
                  <a:cubicBezTo>
                    <a:pt x="709821" y="754589"/>
                    <a:pt x="738396" y="634997"/>
                    <a:pt x="750038" y="570439"/>
                  </a:cubicBezTo>
                  <a:cubicBezTo>
                    <a:pt x="761680" y="505881"/>
                    <a:pt x="743688" y="500589"/>
                    <a:pt x="699238" y="437089"/>
                  </a:cubicBezTo>
                  <a:close/>
                </a:path>
              </a:pathLst>
            </a:custGeom>
            <a:noFill/>
            <a:ln w="28575">
              <a:solidFill>
                <a:schemeClr val="bg1">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7" name="Freeform: Shape 4356">
              <a:extLst>
                <a:ext uri="{FF2B5EF4-FFF2-40B4-BE49-F238E27FC236}">
                  <a16:creationId xmlns:a16="http://schemas.microsoft.com/office/drawing/2014/main" id="{B44D8ADB-7EA4-ADC8-A03F-19435D55EDA0}"/>
                </a:ext>
              </a:extLst>
            </p:cNvPr>
            <p:cNvSpPr/>
            <p:nvPr/>
          </p:nvSpPr>
          <p:spPr>
            <a:xfrm>
              <a:off x="6089685" y="2381013"/>
              <a:ext cx="621825" cy="1305116"/>
            </a:xfrm>
            <a:custGeom>
              <a:avLst/>
              <a:gdLst>
                <a:gd name="connsiteX0" fmla="*/ 124077 w 657038"/>
                <a:gd name="connsiteY0" fmla="*/ 38337 h 1305116"/>
                <a:gd name="connsiteX1" fmla="*/ 473327 w 657038"/>
                <a:gd name="connsiteY1" fmla="*/ 12937 h 1305116"/>
                <a:gd name="connsiteX2" fmla="*/ 632077 w 657038"/>
                <a:gd name="connsiteY2" fmla="*/ 197087 h 1305116"/>
                <a:gd name="connsiteX3" fmla="*/ 638427 w 657038"/>
                <a:gd name="connsiteY3" fmla="*/ 1130537 h 1305116"/>
                <a:gd name="connsiteX4" fmla="*/ 454277 w 657038"/>
                <a:gd name="connsiteY4" fmla="*/ 1289287 h 1305116"/>
                <a:gd name="connsiteX5" fmla="*/ 181227 w 657038"/>
                <a:gd name="connsiteY5" fmla="*/ 1282937 h 1305116"/>
                <a:gd name="connsiteX6" fmla="*/ 22477 w 657038"/>
                <a:gd name="connsiteY6" fmla="*/ 1143237 h 1305116"/>
                <a:gd name="connsiteX7" fmla="*/ 9777 w 657038"/>
                <a:gd name="connsiteY7" fmla="*/ 222487 h 1305116"/>
                <a:gd name="connsiteX8" fmla="*/ 124077 w 657038"/>
                <a:gd name="connsiteY8" fmla="*/ 38337 h 130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38" h="1305116">
                  <a:moveTo>
                    <a:pt x="124077" y="38337"/>
                  </a:moveTo>
                  <a:cubicBezTo>
                    <a:pt x="201335" y="3412"/>
                    <a:pt x="388660" y="-13521"/>
                    <a:pt x="473327" y="12937"/>
                  </a:cubicBezTo>
                  <a:cubicBezTo>
                    <a:pt x="557994" y="39395"/>
                    <a:pt x="604560" y="10820"/>
                    <a:pt x="632077" y="197087"/>
                  </a:cubicBezTo>
                  <a:cubicBezTo>
                    <a:pt x="659594" y="383354"/>
                    <a:pt x="668060" y="948504"/>
                    <a:pt x="638427" y="1130537"/>
                  </a:cubicBezTo>
                  <a:cubicBezTo>
                    <a:pt x="608794" y="1312570"/>
                    <a:pt x="530477" y="1263887"/>
                    <a:pt x="454277" y="1289287"/>
                  </a:cubicBezTo>
                  <a:cubicBezTo>
                    <a:pt x="378077" y="1314687"/>
                    <a:pt x="253194" y="1307279"/>
                    <a:pt x="181227" y="1282937"/>
                  </a:cubicBezTo>
                  <a:cubicBezTo>
                    <a:pt x="109260" y="1258595"/>
                    <a:pt x="51052" y="1319979"/>
                    <a:pt x="22477" y="1143237"/>
                  </a:cubicBezTo>
                  <a:cubicBezTo>
                    <a:pt x="-6098" y="966495"/>
                    <a:pt x="-3981" y="406637"/>
                    <a:pt x="9777" y="222487"/>
                  </a:cubicBezTo>
                  <a:cubicBezTo>
                    <a:pt x="23535" y="38337"/>
                    <a:pt x="46819" y="73262"/>
                    <a:pt x="124077" y="38337"/>
                  </a:cubicBezTo>
                  <a:close/>
                </a:path>
              </a:pathLst>
            </a:custGeom>
            <a:noFill/>
            <a:ln w="28575">
              <a:solidFill>
                <a:schemeClr val="bg1">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8" name="Freeform: Shape 4357">
              <a:extLst>
                <a:ext uri="{FF2B5EF4-FFF2-40B4-BE49-F238E27FC236}">
                  <a16:creationId xmlns:a16="http://schemas.microsoft.com/office/drawing/2014/main" id="{73C893EE-CA73-FDB2-2E6C-83160A108916}"/>
                </a:ext>
              </a:extLst>
            </p:cNvPr>
            <p:cNvSpPr/>
            <p:nvPr/>
          </p:nvSpPr>
          <p:spPr>
            <a:xfrm>
              <a:off x="5287318" y="2644048"/>
              <a:ext cx="729302" cy="720031"/>
            </a:xfrm>
            <a:custGeom>
              <a:avLst/>
              <a:gdLst>
                <a:gd name="connsiteX0" fmla="*/ 78789 w 729302"/>
                <a:gd name="connsiteY0" fmla="*/ 142055 h 720031"/>
                <a:gd name="connsiteX1" fmla="*/ 2589 w 729302"/>
                <a:gd name="connsiteY1" fmla="*/ 370655 h 720031"/>
                <a:gd name="connsiteX2" fmla="*/ 142289 w 729302"/>
                <a:gd name="connsiteY2" fmla="*/ 472255 h 720031"/>
                <a:gd name="connsiteX3" fmla="*/ 180389 w 729302"/>
                <a:gd name="connsiteY3" fmla="*/ 624655 h 720031"/>
                <a:gd name="connsiteX4" fmla="*/ 351839 w 729302"/>
                <a:gd name="connsiteY4" fmla="*/ 719905 h 720031"/>
                <a:gd name="connsiteX5" fmla="*/ 688389 w 729302"/>
                <a:gd name="connsiteY5" fmla="*/ 605605 h 720031"/>
                <a:gd name="connsiteX6" fmla="*/ 713789 w 729302"/>
                <a:gd name="connsiteY6" fmla="*/ 427805 h 720031"/>
                <a:gd name="connsiteX7" fmla="*/ 599489 w 729302"/>
                <a:gd name="connsiteY7" fmla="*/ 294455 h 720031"/>
                <a:gd name="connsiteX8" fmla="*/ 631239 w 729302"/>
                <a:gd name="connsiteY8" fmla="*/ 72205 h 720031"/>
                <a:gd name="connsiteX9" fmla="*/ 396289 w 729302"/>
                <a:gd name="connsiteY9" fmla="*/ 2355 h 720031"/>
                <a:gd name="connsiteX10" fmla="*/ 78789 w 729302"/>
                <a:gd name="connsiteY10" fmla="*/ 142055 h 72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302" h="720031">
                  <a:moveTo>
                    <a:pt x="78789" y="142055"/>
                  </a:moveTo>
                  <a:cubicBezTo>
                    <a:pt x="13172" y="203438"/>
                    <a:pt x="-7994" y="315622"/>
                    <a:pt x="2589" y="370655"/>
                  </a:cubicBezTo>
                  <a:cubicBezTo>
                    <a:pt x="13172" y="425688"/>
                    <a:pt x="112656" y="429922"/>
                    <a:pt x="142289" y="472255"/>
                  </a:cubicBezTo>
                  <a:cubicBezTo>
                    <a:pt x="171922" y="514588"/>
                    <a:pt x="145464" y="583380"/>
                    <a:pt x="180389" y="624655"/>
                  </a:cubicBezTo>
                  <a:cubicBezTo>
                    <a:pt x="215314" y="665930"/>
                    <a:pt x="267172" y="723080"/>
                    <a:pt x="351839" y="719905"/>
                  </a:cubicBezTo>
                  <a:cubicBezTo>
                    <a:pt x="436506" y="716730"/>
                    <a:pt x="628064" y="654288"/>
                    <a:pt x="688389" y="605605"/>
                  </a:cubicBezTo>
                  <a:cubicBezTo>
                    <a:pt x="748714" y="556922"/>
                    <a:pt x="728606" y="479663"/>
                    <a:pt x="713789" y="427805"/>
                  </a:cubicBezTo>
                  <a:cubicBezTo>
                    <a:pt x="698972" y="375947"/>
                    <a:pt x="613247" y="353722"/>
                    <a:pt x="599489" y="294455"/>
                  </a:cubicBezTo>
                  <a:cubicBezTo>
                    <a:pt x="585731" y="235188"/>
                    <a:pt x="665106" y="120888"/>
                    <a:pt x="631239" y="72205"/>
                  </a:cubicBezTo>
                  <a:cubicBezTo>
                    <a:pt x="597372" y="23522"/>
                    <a:pt x="491539" y="-9287"/>
                    <a:pt x="396289" y="2355"/>
                  </a:cubicBezTo>
                  <a:cubicBezTo>
                    <a:pt x="301039" y="13997"/>
                    <a:pt x="144406" y="80672"/>
                    <a:pt x="78789" y="142055"/>
                  </a:cubicBezTo>
                  <a:close/>
                </a:path>
              </a:pathLst>
            </a:custGeom>
            <a:noFill/>
            <a:ln w="28575">
              <a:solidFill>
                <a:schemeClr val="bg1">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59" name="Straight Connector 4358">
              <a:extLst>
                <a:ext uri="{FF2B5EF4-FFF2-40B4-BE49-F238E27FC236}">
                  <a16:creationId xmlns:a16="http://schemas.microsoft.com/office/drawing/2014/main" id="{57F759EA-CB4C-8D11-34FB-C9F1425873D6}"/>
                </a:ext>
              </a:extLst>
            </p:cNvPr>
            <p:cNvCxnSpPr>
              <a:cxnSpLocks/>
              <a:endCxn id="4358" idx="2"/>
            </p:cNvCxnSpPr>
            <p:nvPr/>
          </p:nvCxnSpPr>
          <p:spPr>
            <a:xfrm flipV="1">
              <a:off x="5346700" y="3116303"/>
              <a:ext cx="82907" cy="134897"/>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360" name="Straight Connector 4359">
              <a:extLst>
                <a:ext uri="{FF2B5EF4-FFF2-40B4-BE49-F238E27FC236}">
                  <a16:creationId xmlns:a16="http://schemas.microsoft.com/office/drawing/2014/main" id="{63A98D81-C8FB-713E-3622-C8E972F8BEE7}"/>
                </a:ext>
              </a:extLst>
            </p:cNvPr>
            <p:cNvCxnSpPr>
              <a:cxnSpLocks/>
              <a:stCxn id="4358" idx="7"/>
            </p:cNvCxnSpPr>
            <p:nvPr/>
          </p:nvCxnSpPr>
          <p:spPr>
            <a:xfrm>
              <a:off x="5886807" y="2938503"/>
              <a:ext cx="219108" cy="25066"/>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361" name="Straight Connector 4360">
              <a:extLst>
                <a:ext uri="{FF2B5EF4-FFF2-40B4-BE49-F238E27FC236}">
                  <a16:creationId xmlns:a16="http://schemas.microsoft.com/office/drawing/2014/main" id="{90EE9249-B6B6-F151-00E3-E4C150B9BC1C}"/>
                </a:ext>
              </a:extLst>
            </p:cNvPr>
            <p:cNvCxnSpPr>
              <a:cxnSpLocks/>
              <a:endCxn id="4356" idx="5"/>
            </p:cNvCxnSpPr>
            <p:nvPr/>
          </p:nvCxnSpPr>
          <p:spPr>
            <a:xfrm flipV="1">
              <a:off x="6724639" y="2965450"/>
              <a:ext cx="425461" cy="54136"/>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4390" name="Group 4389">
            <a:extLst>
              <a:ext uri="{FF2B5EF4-FFF2-40B4-BE49-F238E27FC236}">
                <a16:creationId xmlns:a16="http://schemas.microsoft.com/office/drawing/2014/main" id="{92633730-6516-5530-FEEF-B4312C14D940}"/>
              </a:ext>
            </a:extLst>
          </p:cNvPr>
          <p:cNvGrpSpPr/>
          <p:nvPr/>
        </p:nvGrpSpPr>
        <p:grpSpPr>
          <a:xfrm>
            <a:off x="8094570" y="4165209"/>
            <a:ext cx="2913282" cy="1379136"/>
            <a:chOff x="3968720" y="4122746"/>
            <a:chExt cx="3486778" cy="1650626"/>
          </a:xfrm>
        </p:grpSpPr>
        <p:cxnSp>
          <p:nvCxnSpPr>
            <p:cNvPr id="4391" name="Straight Arrow Connector 4390">
              <a:extLst>
                <a:ext uri="{FF2B5EF4-FFF2-40B4-BE49-F238E27FC236}">
                  <a16:creationId xmlns:a16="http://schemas.microsoft.com/office/drawing/2014/main" id="{0F8A2D82-4410-45E6-C64D-91E6D389CA12}"/>
                </a:ext>
              </a:extLst>
            </p:cNvPr>
            <p:cNvCxnSpPr>
              <a:cxnSpLocks/>
              <a:stCxn id="4424" idx="1"/>
              <a:endCxn id="4425" idx="5"/>
            </p:cNvCxnSpPr>
            <p:nvPr/>
          </p:nvCxnSpPr>
          <p:spPr>
            <a:xfrm>
              <a:off x="6157919" y="4497567"/>
              <a:ext cx="424486" cy="560062"/>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92" name="Group 4391">
              <a:extLst>
                <a:ext uri="{FF2B5EF4-FFF2-40B4-BE49-F238E27FC236}">
                  <a16:creationId xmlns:a16="http://schemas.microsoft.com/office/drawing/2014/main" id="{424F24A7-47A4-A5D4-2CF2-37C1549D77B8}"/>
                </a:ext>
              </a:extLst>
            </p:cNvPr>
            <p:cNvGrpSpPr/>
            <p:nvPr/>
          </p:nvGrpSpPr>
          <p:grpSpPr>
            <a:xfrm>
              <a:off x="4065474" y="5259888"/>
              <a:ext cx="197820" cy="205336"/>
              <a:chOff x="778486" y="2221677"/>
              <a:chExt cx="138389" cy="143647"/>
            </a:xfrm>
          </p:grpSpPr>
          <p:sp>
            <p:nvSpPr>
              <p:cNvPr id="4458" name="Partial Circle 4457">
                <a:extLst>
                  <a:ext uri="{FF2B5EF4-FFF2-40B4-BE49-F238E27FC236}">
                    <a16:creationId xmlns:a16="http://schemas.microsoft.com/office/drawing/2014/main" id="{393D05C4-4B44-DAB8-B1C1-2926EE221119}"/>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59" name="Partial Circle 4458">
                <a:extLst>
                  <a:ext uri="{FF2B5EF4-FFF2-40B4-BE49-F238E27FC236}">
                    <a16:creationId xmlns:a16="http://schemas.microsoft.com/office/drawing/2014/main" id="{EC7EB526-B408-8C45-45BC-90A71E697023}"/>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4393" name="Straight Arrow Connector 4392">
              <a:extLst>
                <a:ext uri="{FF2B5EF4-FFF2-40B4-BE49-F238E27FC236}">
                  <a16:creationId xmlns:a16="http://schemas.microsoft.com/office/drawing/2014/main" id="{E7FF7A58-FAFA-B012-60A1-60B86A79ED6E}"/>
                </a:ext>
              </a:extLst>
            </p:cNvPr>
            <p:cNvCxnSpPr>
              <a:cxnSpLocks/>
              <a:stCxn id="4459" idx="1"/>
            </p:cNvCxnSpPr>
            <p:nvPr/>
          </p:nvCxnSpPr>
          <p:spPr>
            <a:xfrm>
              <a:off x="4263294" y="5366313"/>
              <a:ext cx="156192" cy="425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94" name="Straight Arrow Connector 4393">
              <a:extLst>
                <a:ext uri="{FF2B5EF4-FFF2-40B4-BE49-F238E27FC236}">
                  <a16:creationId xmlns:a16="http://schemas.microsoft.com/office/drawing/2014/main" id="{655DACCB-9A8D-838A-5180-B1335CCA4A78}"/>
                </a:ext>
              </a:extLst>
            </p:cNvPr>
            <p:cNvCxnSpPr>
              <a:cxnSpLocks/>
              <a:stCxn id="4438" idx="1"/>
              <a:endCxn id="4412" idx="6"/>
            </p:cNvCxnSpPr>
            <p:nvPr/>
          </p:nvCxnSpPr>
          <p:spPr>
            <a:xfrm>
              <a:off x="5536406" y="5379413"/>
              <a:ext cx="1153954" cy="229352"/>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95" name="Straight Arrow Connector 4394">
              <a:extLst>
                <a:ext uri="{FF2B5EF4-FFF2-40B4-BE49-F238E27FC236}">
                  <a16:creationId xmlns:a16="http://schemas.microsoft.com/office/drawing/2014/main" id="{7414851F-FE47-31C3-2335-311E318C7634}"/>
                </a:ext>
              </a:extLst>
            </p:cNvPr>
            <p:cNvCxnSpPr>
              <a:cxnSpLocks/>
              <a:stCxn id="4441" idx="3"/>
              <a:endCxn id="4416" idx="6"/>
            </p:cNvCxnSpPr>
            <p:nvPr/>
          </p:nvCxnSpPr>
          <p:spPr>
            <a:xfrm flipV="1">
              <a:off x="5520999" y="4945449"/>
              <a:ext cx="446024" cy="5484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96" name="Straight Arrow Connector 4395">
              <a:extLst>
                <a:ext uri="{FF2B5EF4-FFF2-40B4-BE49-F238E27FC236}">
                  <a16:creationId xmlns:a16="http://schemas.microsoft.com/office/drawing/2014/main" id="{1FCA9BDD-C953-2E04-BD95-A607A17AFB95}"/>
                </a:ext>
              </a:extLst>
            </p:cNvPr>
            <p:cNvCxnSpPr>
              <a:cxnSpLocks/>
            </p:cNvCxnSpPr>
            <p:nvPr/>
          </p:nvCxnSpPr>
          <p:spPr>
            <a:xfrm flipV="1">
              <a:off x="5431274" y="4598180"/>
              <a:ext cx="357408" cy="12934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97" name="Straight Arrow Connector 4396">
              <a:extLst>
                <a:ext uri="{FF2B5EF4-FFF2-40B4-BE49-F238E27FC236}">
                  <a16:creationId xmlns:a16="http://schemas.microsoft.com/office/drawing/2014/main" id="{5334C483-0BA5-7237-AA4D-4CAD2DB284F4}"/>
                </a:ext>
              </a:extLst>
            </p:cNvPr>
            <p:cNvCxnSpPr>
              <a:cxnSpLocks/>
            </p:cNvCxnSpPr>
            <p:nvPr/>
          </p:nvCxnSpPr>
          <p:spPr>
            <a:xfrm>
              <a:off x="4855340" y="5323271"/>
              <a:ext cx="582063" cy="336984"/>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98" name="Straight Arrow Connector 4397">
              <a:extLst>
                <a:ext uri="{FF2B5EF4-FFF2-40B4-BE49-F238E27FC236}">
                  <a16:creationId xmlns:a16="http://schemas.microsoft.com/office/drawing/2014/main" id="{362489B2-A7DA-AA77-D33C-2E2CD5B0C6C8}"/>
                </a:ext>
              </a:extLst>
            </p:cNvPr>
            <p:cNvCxnSpPr>
              <a:cxnSpLocks/>
              <a:stCxn id="4417" idx="3"/>
              <a:endCxn id="4415" idx="7"/>
            </p:cNvCxnSpPr>
            <p:nvPr/>
          </p:nvCxnSpPr>
          <p:spPr>
            <a:xfrm flipV="1">
              <a:off x="6174657" y="4496744"/>
              <a:ext cx="410592" cy="56170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99" name="Straight Arrow Connector 4398">
              <a:extLst>
                <a:ext uri="{FF2B5EF4-FFF2-40B4-BE49-F238E27FC236}">
                  <a16:creationId xmlns:a16="http://schemas.microsoft.com/office/drawing/2014/main" id="{68BC137D-5F48-B656-CD8F-12A7AFF86BF2}"/>
                </a:ext>
              </a:extLst>
            </p:cNvPr>
            <p:cNvCxnSpPr>
              <a:cxnSpLocks/>
              <a:stCxn id="4419" idx="1"/>
              <a:endCxn id="4420" idx="5"/>
            </p:cNvCxnSpPr>
            <p:nvPr/>
          </p:nvCxnSpPr>
          <p:spPr>
            <a:xfrm>
              <a:off x="6866566" y="4234943"/>
              <a:ext cx="482737" cy="45456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00" name="Straight Arrow Connector 4399">
              <a:extLst>
                <a:ext uri="{FF2B5EF4-FFF2-40B4-BE49-F238E27FC236}">
                  <a16:creationId xmlns:a16="http://schemas.microsoft.com/office/drawing/2014/main" id="{76874253-2186-F8F2-FD74-85537275A57D}"/>
                </a:ext>
              </a:extLst>
            </p:cNvPr>
            <p:cNvCxnSpPr>
              <a:cxnSpLocks/>
              <a:endCxn id="4445" idx="3"/>
            </p:cNvCxnSpPr>
            <p:nvPr/>
          </p:nvCxnSpPr>
          <p:spPr>
            <a:xfrm>
              <a:off x="4913743" y="5073451"/>
              <a:ext cx="190275" cy="183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401" name="Group 4400">
              <a:extLst>
                <a:ext uri="{FF2B5EF4-FFF2-40B4-BE49-F238E27FC236}">
                  <a16:creationId xmlns:a16="http://schemas.microsoft.com/office/drawing/2014/main" id="{9F26E957-E9FA-22F7-FE21-51870B09A492}"/>
                </a:ext>
              </a:extLst>
            </p:cNvPr>
            <p:cNvGrpSpPr/>
            <p:nvPr/>
          </p:nvGrpSpPr>
          <p:grpSpPr>
            <a:xfrm rot="19202916">
              <a:off x="4399957" y="5285624"/>
              <a:ext cx="200134" cy="199780"/>
              <a:chOff x="2293006" y="2716697"/>
              <a:chExt cx="140008" cy="139760"/>
            </a:xfrm>
          </p:grpSpPr>
          <p:sp>
            <p:nvSpPr>
              <p:cNvPr id="4455" name="Partial Circle 4454">
                <a:extLst>
                  <a:ext uri="{FF2B5EF4-FFF2-40B4-BE49-F238E27FC236}">
                    <a16:creationId xmlns:a16="http://schemas.microsoft.com/office/drawing/2014/main" id="{AE2E7C9C-A690-439D-E350-C071DF28C102}"/>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56" name="Partial Circle 4455">
                <a:extLst>
                  <a:ext uri="{FF2B5EF4-FFF2-40B4-BE49-F238E27FC236}">
                    <a16:creationId xmlns:a16="http://schemas.microsoft.com/office/drawing/2014/main" id="{C5FC6989-60D3-7F4D-9A96-6DB993C86576}"/>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57" name="Partial Circle 4456">
                <a:extLst>
                  <a:ext uri="{FF2B5EF4-FFF2-40B4-BE49-F238E27FC236}">
                    <a16:creationId xmlns:a16="http://schemas.microsoft.com/office/drawing/2014/main" id="{6CA8D0DF-DDF4-446E-6DDE-1BFACEEC73B1}"/>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4402" name="Straight Arrow Connector 4401">
              <a:extLst>
                <a:ext uri="{FF2B5EF4-FFF2-40B4-BE49-F238E27FC236}">
                  <a16:creationId xmlns:a16="http://schemas.microsoft.com/office/drawing/2014/main" id="{FD93A3AD-BC1E-7FE6-EA60-02BA110D47B1}"/>
                </a:ext>
              </a:extLst>
            </p:cNvPr>
            <p:cNvCxnSpPr>
              <a:cxnSpLocks/>
              <a:stCxn id="4404" idx="1"/>
              <a:endCxn id="4452" idx="1"/>
            </p:cNvCxnSpPr>
            <p:nvPr/>
          </p:nvCxnSpPr>
          <p:spPr>
            <a:xfrm>
              <a:off x="4072041" y="4590213"/>
              <a:ext cx="520059" cy="49123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403" name="Group 4402">
              <a:extLst>
                <a:ext uri="{FF2B5EF4-FFF2-40B4-BE49-F238E27FC236}">
                  <a16:creationId xmlns:a16="http://schemas.microsoft.com/office/drawing/2014/main" id="{26599628-C94A-E714-92E4-181BE1C2A0B5}"/>
                </a:ext>
              </a:extLst>
            </p:cNvPr>
            <p:cNvGrpSpPr/>
            <p:nvPr/>
          </p:nvGrpSpPr>
          <p:grpSpPr>
            <a:xfrm rot="19202916">
              <a:off x="4411707" y="4923732"/>
              <a:ext cx="200134" cy="199780"/>
              <a:chOff x="2293006" y="2716697"/>
              <a:chExt cx="140008" cy="139760"/>
            </a:xfrm>
          </p:grpSpPr>
          <p:sp>
            <p:nvSpPr>
              <p:cNvPr id="4452" name="Partial Circle 4451">
                <a:extLst>
                  <a:ext uri="{FF2B5EF4-FFF2-40B4-BE49-F238E27FC236}">
                    <a16:creationId xmlns:a16="http://schemas.microsoft.com/office/drawing/2014/main" id="{08B8FA31-F743-1D6C-E0DC-BE8A775BDB07}"/>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53" name="Partial Circle 4452">
                <a:extLst>
                  <a:ext uri="{FF2B5EF4-FFF2-40B4-BE49-F238E27FC236}">
                    <a16:creationId xmlns:a16="http://schemas.microsoft.com/office/drawing/2014/main" id="{FA92A32C-5187-D0F9-B716-53E6E152EE14}"/>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54" name="Partial Circle 4453">
                <a:extLst>
                  <a:ext uri="{FF2B5EF4-FFF2-40B4-BE49-F238E27FC236}">
                    <a16:creationId xmlns:a16="http://schemas.microsoft.com/office/drawing/2014/main" id="{F78AE975-FD69-BECB-D673-24E533DC01FE}"/>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404" name="Oval 4403">
              <a:extLst>
                <a:ext uri="{FF2B5EF4-FFF2-40B4-BE49-F238E27FC236}">
                  <a16:creationId xmlns:a16="http://schemas.microsoft.com/office/drawing/2014/main" id="{E668F79A-2914-C5DC-47F3-E1EC3B4E5A4A}"/>
                </a:ext>
              </a:extLst>
            </p:cNvPr>
            <p:cNvSpPr/>
            <p:nvPr/>
          </p:nvSpPr>
          <p:spPr>
            <a:xfrm>
              <a:off x="4042174" y="4561244"/>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405" name="Group 4404">
              <a:extLst>
                <a:ext uri="{FF2B5EF4-FFF2-40B4-BE49-F238E27FC236}">
                  <a16:creationId xmlns:a16="http://schemas.microsoft.com/office/drawing/2014/main" id="{AFC135F4-D045-8CF0-97C2-7395B62E8F08}"/>
                </a:ext>
              </a:extLst>
            </p:cNvPr>
            <p:cNvGrpSpPr/>
            <p:nvPr/>
          </p:nvGrpSpPr>
          <p:grpSpPr>
            <a:xfrm rot="19202916">
              <a:off x="4827989" y="5273938"/>
              <a:ext cx="200134" cy="199780"/>
              <a:chOff x="2293006" y="2716697"/>
              <a:chExt cx="140008" cy="139760"/>
            </a:xfrm>
          </p:grpSpPr>
          <p:sp>
            <p:nvSpPr>
              <p:cNvPr id="4449" name="Partial Circle 4448">
                <a:extLst>
                  <a:ext uri="{FF2B5EF4-FFF2-40B4-BE49-F238E27FC236}">
                    <a16:creationId xmlns:a16="http://schemas.microsoft.com/office/drawing/2014/main" id="{2C135363-9FDA-0580-8110-81D340BC00D7}"/>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50" name="Partial Circle 4449">
                <a:extLst>
                  <a:ext uri="{FF2B5EF4-FFF2-40B4-BE49-F238E27FC236}">
                    <a16:creationId xmlns:a16="http://schemas.microsoft.com/office/drawing/2014/main" id="{02C96CA8-F054-BA67-AF18-0F37A6426D22}"/>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51" name="Partial Circle 4450">
                <a:extLst>
                  <a:ext uri="{FF2B5EF4-FFF2-40B4-BE49-F238E27FC236}">
                    <a16:creationId xmlns:a16="http://schemas.microsoft.com/office/drawing/2014/main" id="{E102762D-025F-53EA-46D8-9FAE7004AAAA}"/>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406" name="Oval 4405">
              <a:extLst>
                <a:ext uri="{FF2B5EF4-FFF2-40B4-BE49-F238E27FC236}">
                  <a16:creationId xmlns:a16="http://schemas.microsoft.com/office/drawing/2014/main" id="{DC00029C-5F21-8B04-84CF-F9A928BFF4D7}"/>
                </a:ext>
              </a:extLst>
            </p:cNvPr>
            <p:cNvSpPr/>
            <p:nvPr/>
          </p:nvSpPr>
          <p:spPr>
            <a:xfrm>
              <a:off x="5284882" y="5524180"/>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407" name="Group 4406">
              <a:extLst>
                <a:ext uri="{FF2B5EF4-FFF2-40B4-BE49-F238E27FC236}">
                  <a16:creationId xmlns:a16="http://schemas.microsoft.com/office/drawing/2014/main" id="{57278AF7-9E0F-CB7F-71A0-AFE3348389B8}"/>
                </a:ext>
              </a:extLst>
            </p:cNvPr>
            <p:cNvGrpSpPr/>
            <p:nvPr/>
          </p:nvGrpSpPr>
          <p:grpSpPr>
            <a:xfrm rot="19202916">
              <a:off x="4827537" y="4982654"/>
              <a:ext cx="200134" cy="199780"/>
              <a:chOff x="2293006" y="2716697"/>
              <a:chExt cx="140008" cy="139760"/>
            </a:xfrm>
          </p:grpSpPr>
          <p:sp>
            <p:nvSpPr>
              <p:cNvPr id="4446" name="Partial Circle 4445">
                <a:extLst>
                  <a:ext uri="{FF2B5EF4-FFF2-40B4-BE49-F238E27FC236}">
                    <a16:creationId xmlns:a16="http://schemas.microsoft.com/office/drawing/2014/main" id="{1C2EB5C6-9965-AF88-A5A8-B668160888DF}"/>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47" name="Partial Circle 4446">
                <a:extLst>
                  <a:ext uri="{FF2B5EF4-FFF2-40B4-BE49-F238E27FC236}">
                    <a16:creationId xmlns:a16="http://schemas.microsoft.com/office/drawing/2014/main" id="{3EA0AB3C-B473-B5FA-39C1-500331F03028}"/>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48" name="Partial Circle 4447">
                <a:extLst>
                  <a:ext uri="{FF2B5EF4-FFF2-40B4-BE49-F238E27FC236}">
                    <a16:creationId xmlns:a16="http://schemas.microsoft.com/office/drawing/2014/main" id="{A594D9A1-44C3-A284-E80D-F091F53413ED}"/>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08" name="Group 4407">
              <a:extLst>
                <a:ext uri="{FF2B5EF4-FFF2-40B4-BE49-F238E27FC236}">
                  <a16:creationId xmlns:a16="http://schemas.microsoft.com/office/drawing/2014/main" id="{EA28E956-1CFA-06DE-6CCD-D806577BE1D9}"/>
                </a:ext>
              </a:extLst>
            </p:cNvPr>
            <p:cNvGrpSpPr/>
            <p:nvPr/>
          </p:nvGrpSpPr>
          <p:grpSpPr>
            <a:xfrm>
              <a:off x="5104019" y="4968858"/>
              <a:ext cx="197820" cy="205336"/>
              <a:chOff x="778486" y="2221677"/>
              <a:chExt cx="138389" cy="143647"/>
            </a:xfrm>
          </p:grpSpPr>
          <p:sp>
            <p:nvSpPr>
              <p:cNvPr id="4444" name="Partial Circle 4443">
                <a:extLst>
                  <a:ext uri="{FF2B5EF4-FFF2-40B4-BE49-F238E27FC236}">
                    <a16:creationId xmlns:a16="http://schemas.microsoft.com/office/drawing/2014/main" id="{5CDBE5F6-CD17-42A9-9C14-0E66ED689374}"/>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45" name="Partial Circle 4444">
                <a:extLst>
                  <a:ext uri="{FF2B5EF4-FFF2-40B4-BE49-F238E27FC236}">
                    <a16:creationId xmlns:a16="http://schemas.microsoft.com/office/drawing/2014/main" id="{E8C60CD3-0195-7976-EA79-C9A37807BC1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09" name="Group 4408">
              <a:extLst>
                <a:ext uri="{FF2B5EF4-FFF2-40B4-BE49-F238E27FC236}">
                  <a16:creationId xmlns:a16="http://schemas.microsoft.com/office/drawing/2014/main" id="{57D0886E-A374-D0F8-E317-9E6F1C0E9612}"/>
                </a:ext>
              </a:extLst>
            </p:cNvPr>
            <p:cNvGrpSpPr/>
            <p:nvPr/>
          </p:nvGrpSpPr>
          <p:grpSpPr>
            <a:xfrm>
              <a:off x="5350889" y="4633485"/>
              <a:ext cx="197820" cy="205336"/>
              <a:chOff x="778486" y="2221677"/>
              <a:chExt cx="138389" cy="143647"/>
            </a:xfrm>
          </p:grpSpPr>
          <p:sp>
            <p:nvSpPr>
              <p:cNvPr id="4442" name="Partial Circle 4441">
                <a:extLst>
                  <a:ext uri="{FF2B5EF4-FFF2-40B4-BE49-F238E27FC236}">
                    <a16:creationId xmlns:a16="http://schemas.microsoft.com/office/drawing/2014/main" id="{A33C6F6C-631E-3DBB-8003-6D3784CB0FBF}"/>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43" name="Partial Circle 4442">
                <a:extLst>
                  <a:ext uri="{FF2B5EF4-FFF2-40B4-BE49-F238E27FC236}">
                    <a16:creationId xmlns:a16="http://schemas.microsoft.com/office/drawing/2014/main" id="{4488EEB3-33CB-1615-60DD-FF846FB60B68}"/>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10" name="Group 4409">
              <a:extLst>
                <a:ext uri="{FF2B5EF4-FFF2-40B4-BE49-F238E27FC236}">
                  <a16:creationId xmlns:a16="http://schemas.microsoft.com/office/drawing/2014/main" id="{1917842F-98F1-84C2-7BDD-877B8FD34B2E}"/>
                </a:ext>
              </a:extLst>
            </p:cNvPr>
            <p:cNvGrpSpPr/>
            <p:nvPr/>
          </p:nvGrpSpPr>
          <p:grpSpPr>
            <a:xfrm>
              <a:off x="5520999" y="4893865"/>
              <a:ext cx="197820" cy="205336"/>
              <a:chOff x="778486" y="2221677"/>
              <a:chExt cx="138389" cy="143647"/>
            </a:xfrm>
          </p:grpSpPr>
          <p:sp>
            <p:nvSpPr>
              <p:cNvPr id="4440" name="Partial Circle 4439">
                <a:extLst>
                  <a:ext uri="{FF2B5EF4-FFF2-40B4-BE49-F238E27FC236}">
                    <a16:creationId xmlns:a16="http://schemas.microsoft.com/office/drawing/2014/main" id="{BBE966D3-B2D5-89ED-770F-8C52D0998636}"/>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41" name="Partial Circle 4440">
                <a:extLst>
                  <a:ext uri="{FF2B5EF4-FFF2-40B4-BE49-F238E27FC236}">
                    <a16:creationId xmlns:a16="http://schemas.microsoft.com/office/drawing/2014/main" id="{95451C3C-DC83-0A4F-186B-64868111E978}"/>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11" name="Group 4410">
              <a:extLst>
                <a:ext uri="{FF2B5EF4-FFF2-40B4-BE49-F238E27FC236}">
                  <a16:creationId xmlns:a16="http://schemas.microsoft.com/office/drawing/2014/main" id="{F4FA4366-C734-3D8D-9008-4C7C6537AB37}"/>
                </a:ext>
              </a:extLst>
            </p:cNvPr>
            <p:cNvGrpSpPr/>
            <p:nvPr/>
          </p:nvGrpSpPr>
          <p:grpSpPr>
            <a:xfrm>
              <a:off x="5536406" y="5280503"/>
              <a:ext cx="197820" cy="205336"/>
              <a:chOff x="778486" y="2221677"/>
              <a:chExt cx="138389" cy="143647"/>
            </a:xfrm>
          </p:grpSpPr>
          <p:sp>
            <p:nvSpPr>
              <p:cNvPr id="4438" name="Partial Circle 4437">
                <a:extLst>
                  <a:ext uri="{FF2B5EF4-FFF2-40B4-BE49-F238E27FC236}">
                    <a16:creationId xmlns:a16="http://schemas.microsoft.com/office/drawing/2014/main" id="{2912F242-0C66-59C9-E3AF-4917B6BD32E2}"/>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39" name="Partial Circle 4438">
                <a:extLst>
                  <a:ext uri="{FF2B5EF4-FFF2-40B4-BE49-F238E27FC236}">
                    <a16:creationId xmlns:a16="http://schemas.microsoft.com/office/drawing/2014/main" id="{C48D46F3-6511-084D-618B-D16DDF628FA2}"/>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412" name="Oval 4411">
              <a:extLst>
                <a:ext uri="{FF2B5EF4-FFF2-40B4-BE49-F238E27FC236}">
                  <a16:creationId xmlns:a16="http://schemas.microsoft.com/office/drawing/2014/main" id="{59826BB6-A8C9-F7AB-B3AE-C2B5B72F5939}"/>
                </a:ext>
              </a:extLst>
            </p:cNvPr>
            <p:cNvSpPr/>
            <p:nvPr/>
          </p:nvSpPr>
          <p:spPr>
            <a:xfrm>
              <a:off x="6486416" y="5509856"/>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4413" name="Oval 4412">
              <a:extLst>
                <a:ext uri="{FF2B5EF4-FFF2-40B4-BE49-F238E27FC236}">
                  <a16:creationId xmlns:a16="http://schemas.microsoft.com/office/drawing/2014/main" id="{18555A21-11C6-3932-D0D7-E514FFA2BF12}"/>
                </a:ext>
              </a:extLst>
            </p:cNvPr>
            <p:cNvSpPr/>
            <p:nvPr/>
          </p:nvSpPr>
          <p:spPr>
            <a:xfrm>
              <a:off x="5657284" y="449398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414" name="Group 4413">
              <a:extLst>
                <a:ext uri="{FF2B5EF4-FFF2-40B4-BE49-F238E27FC236}">
                  <a16:creationId xmlns:a16="http://schemas.microsoft.com/office/drawing/2014/main" id="{291F1377-E1C2-5850-DEB8-06ABE0AED9BD}"/>
                </a:ext>
              </a:extLst>
            </p:cNvPr>
            <p:cNvGrpSpPr/>
            <p:nvPr/>
          </p:nvGrpSpPr>
          <p:grpSpPr>
            <a:xfrm>
              <a:off x="6123002" y="4183056"/>
              <a:ext cx="478222" cy="235271"/>
              <a:chOff x="4760861" y="2481264"/>
              <a:chExt cx="334550" cy="164589"/>
            </a:xfrm>
          </p:grpSpPr>
          <p:cxnSp>
            <p:nvCxnSpPr>
              <p:cNvPr id="4435" name="Straight Arrow Connector 4434">
                <a:extLst>
                  <a:ext uri="{FF2B5EF4-FFF2-40B4-BE49-F238E27FC236}">
                    <a16:creationId xmlns:a16="http://schemas.microsoft.com/office/drawing/2014/main" id="{79CE6FDF-D964-7C54-F66A-663D37E658D2}"/>
                  </a:ext>
                </a:extLst>
              </p:cNvPr>
              <p:cNvCxnSpPr>
                <a:cxnSpLocks/>
                <a:stCxn id="4436" idx="2"/>
                <a:endCxn id="4437" idx="6"/>
              </p:cNvCxnSpPr>
              <p:nvPr/>
            </p:nvCxnSpPr>
            <p:spPr>
              <a:xfrm flipV="1">
                <a:off x="4760861" y="2550458"/>
                <a:ext cx="334550" cy="2620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36" name="Oval 4435">
                <a:extLst>
                  <a:ext uri="{FF2B5EF4-FFF2-40B4-BE49-F238E27FC236}">
                    <a16:creationId xmlns:a16="http://schemas.microsoft.com/office/drawing/2014/main" id="{0E2C2751-BD9B-120A-377D-E86A7C0F225E}"/>
                  </a:ext>
                </a:extLst>
              </p:cNvPr>
              <p:cNvSpPr/>
              <p:nvPr/>
            </p:nvSpPr>
            <p:spPr>
              <a:xfrm>
                <a:off x="4760861" y="250746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37" name="Oval 4436">
                <a:extLst>
                  <a:ext uri="{FF2B5EF4-FFF2-40B4-BE49-F238E27FC236}">
                    <a16:creationId xmlns:a16="http://schemas.microsoft.com/office/drawing/2014/main" id="{0247F743-254E-0C71-9B03-37275EAA5BC7}"/>
                  </a:ext>
                </a:extLst>
              </p:cNvPr>
              <p:cNvSpPr/>
              <p:nvPr/>
            </p:nvSpPr>
            <p:spPr>
              <a:xfrm>
                <a:off x="4952738" y="24812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4415" name="Oval 4414">
              <a:extLst>
                <a:ext uri="{FF2B5EF4-FFF2-40B4-BE49-F238E27FC236}">
                  <a16:creationId xmlns:a16="http://schemas.microsoft.com/office/drawing/2014/main" id="{878D254A-D52E-2689-AFBC-7A82E4E763BF}"/>
                </a:ext>
              </a:extLst>
            </p:cNvPr>
            <p:cNvSpPr/>
            <p:nvPr/>
          </p:nvSpPr>
          <p:spPr>
            <a:xfrm>
              <a:off x="6411172" y="446777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16" name="Oval 4415">
              <a:extLst>
                <a:ext uri="{FF2B5EF4-FFF2-40B4-BE49-F238E27FC236}">
                  <a16:creationId xmlns:a16="http://schemas.microsoft.com/office/drawing/2014/main" id="{6973C0E5-649F-5A20-8ACE-CC5CFBC93118}"/>
                </a:ext>
              </a:extLst>
            </p:cNvPr>
            <p:cNvSpPr/>
            <p:nvPr/>
          </p:nvSpPr>
          <p:spPr>
            <a:xfrm>
              <a:off x="5763079" y="4846540"/>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17" name="Oval 4416">
              <a:extLst>
                <a:ext uri="{FF2B5EF4-FFF2-40B4-BE49-F238E27FC236}">
                  <a16:creationId xmlns:a16="http://schemas.microsoft.com/office/drawing/2014/main" id="{6BB94B42-2DB9-9BFC-C273-4B0A3E2B7DD2}"/>
                </a:ext>
              </a:extLst>
            </p:cNvPr>
            <p:cNvSpPr/>
            <p:nvPr/>
          </p:nvSpPr>
          <p:spPr>
            <a:xfrm>
              <a:off x="6144790" y="4889603"/>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418" name="Group 4417">
              <a:extLst>
                <a:ext uri="{FF2B5EF4-FFF2-40B4-BE49-F238E27FC236}">
                  <a16:creationId xmlns:a16="http://schemas.microsoft.com/office/drawing/2014/main" id="{15758963-DFEC-77CA-9928-1E73CF1D11BC}"/>
                </a:ext>
              </a:extLst>
            </p:cNvPr>
            <p:cNvGrpSpPr/>
            <p:nvPr/>
          </p:nvGrpSpPr>
          <p:grpSpPr>
            <a:xfrm>
              <a:off x="6154080" y="5121234"/>
              <a:ext cx="459104" cy="202989"/>
              <a:chOff x="4771760" y="2913191"/>
              <a:chExt cx="321176" cy="142005"/>
            </a:xfrm>
          </p:grpSpPr>
          <p:sp>
            <p:nvSpPr>
              <p:cNvPr id="4432" name="Oval 4431">
                <a:extLst>
                  <a:ext uri="{FF2B5EF4-FFF2-40B4-BE49-F238E27FC236}">
                    <a16:creationId xmlns:a16="http://schemas.microsoft.com/office/drawing/2014/main" id="{C73E8F6E-9048-DA13-CEE2-3DCD1667A0A1}"/>
                  </a:ext>
                </a:extLst>
              </p:cNvPr>
              <p:cNvSpPr/>
              <p:nvPr/>
            </p:nvSpPr>
            <p:spPr>
              <a:xfrm>
                <a:off x="4950263" y="291319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433" name="Straight Arrow Connector 4432">
                <a:extLst>
                  <a:ext uri="{FF2B5EF4-FFF2-40B4-BE49-F238E27FC236}">
                    <a16:creationId xmlns:a16="http://schemas.microsoft.com/office/drawing/2014/main" id="{7AE7D1CA-C6B6-FFCD-CB6C-978FE9700922}"/>
                  </a:ext>
                </a:extLst>
              </p:cNvPr>
              <p:cNvCxnSpPr>
                <a:cxnSpLocks/>
                <a:stCxn id="4434" idx="2"/>
                <a:endCxn id="4432" idx="2"/>
              </p:cNvCxnSpPr>
              <p:nvPr/>
            </p:nvCxnSpPr>
            <p:spPr>
              <a:xfrm flipV="1">
                <a:off x="4771760" y="2982385"/>
                <a:ext cx="178503" cy="361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34" name="Oval 4433">
                <a:extLst>
                  <a:ext uri="{FF2B5EF4-FFF2-40B4-BE49-F238E27FC236}">
                    <a16:creationId xmlns:a16="http://schemas.microsoft.com/office/drawing/2014/main" id="{46E7C3EA-0ECC-2E0F-8304-556AE92ADB78}"/>
                  </a:ext>
                </a:extLst>
              </p:cNvPr>
              <p:cNvSpPr/>
              <p:nvPr/>
            </p:nvSpPr>
            <p:spPr>
              <a:xfrm>
                <a:off x="4771760" y="291680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4419" name="Oval 4418">
              <a:extLst>
                <a:ext uri="{FF2B5EF4-FFF2-40B4-BE49-F238E27FC236}">
                  <a16:creationId xmlns:a16="http://schemas.microsoft.com/office/drawing/2014/main" id="{D67037BE-E50A-24B2-583C-A23450AF842E}"/>
                </a:ext>
              </a:extLst>
            </p:cNvPr>
            <p:cNvSpPr/>
            <p:nvPr/>
          </p:nvSpPr>
          <p:spPr>
            <a:xfrm>
              <a:off x="6836699" y="4205973"/>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20" name="Oval 4419">
              <a:extLst>
                <a:ext uri="{FF2B5EF4-FFF2-40B4-BE49-F238E27FC236}">
                  <a16:creationId xmlns:a16="http://schemas.microsoft.com/office/drawing/2014/main" id="{5EFB5EF3-3340-5756-BA64-9ECC29AC9903}"/>
                </a:ext>
              </a:extLst>
            </p:cNvPr>
            <p:cNvSpPr/>
            <p:nvPr/>
          </p:nvSpPr>
          <p:spPr>
            <a:xfrm>
              <a:off x="7175226" y="452066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421" name="Straight Arrow Connector 4420">
              <a:extLst>
                <a:ext uri="{FF2B5EF4-FFF2-40B4-BE49-F238E27FC236}">
                  <a16:creationId xmlns:a16="http://schemas.microsoft.com/office/drawing/2014/main" id="{748DFD2E-744B-85AA-62EE-1339DB8ED1D5}"/>
                </a:ext>
              </a:extLst>
            </p:cNvPr>
            <p:cNvCxnSpPr>
              <a:cxnSpLocks/>
              <a:stCxn id="4422" idx="3"/>
              <a:endCxn id="4423" idx="7"/>
            </p:cNvCxnSpPr>
            <p:nvPr/>
          </p:nvCxnSpPr>
          <p:spPr>
            <a:xfrm flipV="1">
              <a:off x="6863464" y="4823834"/>
              <a:ext cx="485839" cy="32336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22" name="Oval 4421">
              <a:extLst>
                <a:ext uri="{FF2B5EF4-FFF2-40B4-BE49-F238E27FC236}">
                  <a16:creationId xmlns:a16="http://schemas.microsoft.com/office/drawing/2014/main" id="{58E9C530-0978-EC67-4615-328EF0B2BA3C}"/>
                </a:ext>
              </a:extLst>
            </p:cNvPr>
            <p:cNvSpPr/>
            <p:nvPr/>
          </p:nvSpPr>
          <p:spPr>
            <a:xfrm>
              <a:off x="6833597" y="497834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23" name="Oval 4422">
              <a:extLst>
                <a:ext uri="{FF2B5EF4-FFF2-40B4-BE49-F238E27FC236}">
                  <a16:creationId xmlns:a16="http://schemas.microsoft.com/office/drawing/2014/main" id="{53E171FB-5FAE-4277-B72F-2D2F55494B3B}"/>
                </a:ext>
              </a:extLst>
            </p:cNvPr>
            <p:cNvSpPr/>
            <p:nvPr/>
          </p:nvSpPr>
          <p:spPr>
            <a:xfrm>
              <a:off x="7175227" y="479486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24" name="Oval 4423">
              <a:extLst>
                <a:ext uri="{FF2B5EF4-FFF2-40B4-BE49-F238E27FC236}">
                  <a16:creationId xmlns:a16="http://schemas.microsoft.com/office/drawing/2014/main" id="{9E63ABEA-8139-E3D6-1205-E1E693FB1001}"/>
                </a:ext>
              </a:extLst>
            </p:cNvPr>
            <p:cNvSpPr/>
            <p:nvPr/>
          </p:nvSpPr>
          <p:spPr>
            <a:xfrm>
              <a:off x="6128052" y="446859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25" name="Oval 4424">
              <a:extLst>
                <a:ext uri="{FF2B5EF4-FFF2-40B4-BE49-F238E27FC236}">
                  <a16:creationId xmlns:a16="http://schemas.microsoft.com/office/drawing/2014/main" id="{E214428F-448A-0F44-BFA8-DF62D0DAE147}"/>
                </a:ext>
              </a:extLst>
            </p:cNvPr>
            <p:cNvSpPr/>
            <p:nvPr/>
          </p:nvSpPr>
          <p:spPr>
            <a:xfrm>
              <a:off x="6408328" y="4888780"/>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26" name="Freeform: Shape 4425">
              <a:extLst>
                <a:ext uri="{FF2B5EF4-FFF2-40B4-BE49-F238E27FC236}">
                  <a16:creationId xmlns:a16="http://schemas.microsoft.com/office/drawing/2014/main" id="{60A07E83-ACB7-0ABE-AF7B-E680CB203FE1}"/>
                </a:ext>
              </a:extLst>
            </p:cNvPr>
            <p:cNvSpPr/>
            <p:nvPr/>
          </p:nvSpPr>
          <p:spPr>
            <a:xfrm>
              <a:off x="5291283" y="4122746"/>
              <a:ext cx="2164215" cy="1259107"/>
            </a:xfrm>
            <a:custGeom>
              <a:avLst/>
              <a:gdLst>
                <a:gd name="connsiteX0" fmla="*/ 71492 w 2164215"/>
                <a:gd name="connsiteY0" fmla="*/ 453915 h 1259107"/>
                <a:gd name="connsiteX1" fmla="*/ 55 w 2164215"/>
                <a:gd name="connsiteY1" fmla="*/ 587265 h 1259107"/>
                <a:gd name="connsiteX2" fmla="*/ 61967 w 2164215"/>
                <a:gd name="connsiteY2" fmla="*/ 739665 h 1259107"/>
                <a:gd name="connsiteX3" fmla="*/ 185792 w 2164215"/>
                <a:gd name="connsiteY3" fmla="*/ 777765 h 1259107"/>
                <a:gd name="connsiteX4" fmla="*/ 176267 w 2164215"/>
                <a:gd name="connsiteY4" fmla="*/ 930165 h 1259107"/>
                <a:gd name="connsiteX5" fmla="*/ 333430 w 2164215"/>
                <a:gd name="connsiteY5" fmla="*/ 1030177 h 1259107"/>
                <a:gd name="connsiteX6" fmla="*/ 633467 w 2164215"/>
                <a:gd name="connsiteY6" fmla="*/ 968265 h 1259107"/>
                <a:gd name="connsiteX7" fmla="*/ 795392 w 2164215"/>
                <a:gd name="connsiteY7" fmla="*/ 1144477 h 1259107"/>
                <a:gd name="connsiteX8" fmla="*/ 933505 w 2164215"/>
                <a:gd name="connsiteY8" fmla="*/ 1244490 h 1259107"/>
                <a:gd name="connsiteX9" fmla="*/ 1238305 w 2164215"/>
                <a:gd name="connsiteY9" fmla="*/ 1239727 h 1259107"/>
                <a:gd name="connsiteX10" fmla="*/ 1424042 w 2164215"/>
                <a:gd name="connsiteY10" fmla="*/ 1068277 h 1259107"/>
                <a:gd name="connsiteX11" fmla="*/ 1685980 w 2164215"/>
                <a:gd name="connsiteY11" fmla="*/ 1096852 h 1259107"/>
                <a:gd name="connsiteX12" fmla="*/ 2100317 w 2164215"/>
                <a:gd name="connsiteY12" fmla="*/ 868252 h 1259107"/>
                <a:gd name="connsiteX13" fmla="*/ 2114605 w 2164215"/>
                <a:gd name="connsiteY13" fmla="*/ 630127 h 1259107"/>
                <a:gd name="connsiteX14" fmla="*/ 2143180 w 2164215"/>
                <a:gd name="connsiteY14" fmla="*/ 444390 h 1259107"/>
                <a:gd name="connsiteX15" fmla="*/ 1766942 w 2164215"/>
                <a:gd name="connsiteY15" fmla="*/ 82440 h 1259107"/>
                <a:gd name="connsiteX16" fmla="*/ 1447855 w 2164215"/>
                <a:gd name="connsiteY16" fmla="*/ 91965 h 1259107"/>
                <a:gd name="connsiteX17" fmla="*/ 1224017 w 2164215"/>
                <a:gd name="connsiteY17" fmla="*/ 6240 h 1259107"/>
                <a:gd name="connsiteX18" fmla="*/ 900167 w 2164215"/>
                <a:gd name="connsiteY18" fmla="*/ 34815 h 1259107"/>
                <a:gd name="connsiteX19" fmla="*/ 695380 w 2164215"/>
                <a:gd name="connsiteY19" fmla="*/ 258652 h 1259107"/>
                <a:gd name="connsiteX20" fmla="*/ 414392 w 2164215"/>
                <a:gd name="connsiteY20" fmla="*/ 315802 h 1259107"/>
                <a:gd name="connsiteX21" fmla="*/ 71492 w 2164215"/>
                <a:gd name="connsiteY21" fmla="*/ 453915 h 125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64215" h="1259107">
                  <a:moveTo>
                    <a:pt x="71492" y="453915"/>
                  </a:moveTo>
                  <a:cubicBezTo>
                    <a:pt x="2436" y="499159"/>
                    <a:pt x="1642" y="539640"/>
                    <a:pt x="55" y="587265"/>
                  </a:cubicBezTo>
                  <a:cubicBezTo>
                    <a:pt x="-1532" y="634890"/>
                    <a:pt x="31011" y="707915"/>
                    <a:pt x="61967" y="739665"/>
                  </a:cubicBezTo>
                  <a:cubicBezTo>
                    <a:pt x="92923" y="771415"/>
                    <a:pt x="166742" y="746015"/>
                    <a:pt x="185792" y="777765"/>
                  </a:cubicBezTo>
                  <a:cubicBezTo>
                    <a:pt x="204842" y="809515"/>
                    <a:pt x="151661" y="888096"/>
                    <a:pt x="176267" y="930165"/>
                  </a:cubicBezTo>
                  <a:cubicBezTo>
                    <a:pt x="200873" y="972234"/>
                    <a:pt x="257230" y="1023827"/>
                    <a:pt x="333430" y="1030177"/>
                  </a:cubicBezTo>
                  <a:cubicBezTo>
                    <a:pt x="409630" y="1036527"/>
                    <a:pt x="556473" y="949215"/>
                    <a:pt x="633467" y="968265"/>
                  </a:cubicBezTo>
                  <a:cubicBezTo>
                    <a:pt x="710461" y="987315"/>
                    <a:pt x="745386" y="1098440"/>
                    <a:pt x="795392" y="1144477"/>
                  </a:cubicBezTo>
                  <a:cubicBezTo>
                    <a:pt x="845398" y="1190514"/>
                    <a:pt x="859686" y="1228615"/>
                    <a:pt x="933505" y="1244490"/>
                  </a:cubicBezTo>
                  <a:cubicBezTo>
                    <a:pt x="1007324" y="1260365"/>
                    <a:pt x="1156549" y="1269096"/>
                    <a:pt x="1238305" y="1239727"/>
                  </a:cubicBezTo>
                  <a:cubicBezTo>
                    <a:pt x="1320061" y="1210358"/>
                    <a:pt x="1349430" y="1092089"/>
                    <a:pt x="1424042" y="1068277"/>
                  </a:cubicBezTo>
                  <a:cubicBezTo>
                    <a:pt x="1498654" y="1044465"/>
                    <a:pt x="1573268" y="1130189"/>
                    <a:pt x="1685980" y="1096852"/>
                  </a:cubicBezTo>
                  <a:cubicBezTo>
                    <a:pt x="1798692" y="1063515"/>
                    <a:pt x="2028880" y="946039"/>
                    <a:pt x="2100317" y="868252"/>
                  </a:cubicBezTo>
                  <a:cubicBezTo>
                    <a:pt x="2171754" y="790465"/>
                    <a:pt x="2107461" y="700771"/>
                    <a:pt x="2114605" y="630127"/>
                  </a:cubicBezTo>
                  <a:cubicBezTo>
                    <a:pt x="2121749" y="559483"/>
                    <a:pt x="2201124" y="535671"/>
                    <a:pt x="2143180" y="444390"/>
                  </a:cubicBezTo>
                  <a:cubicBezTo>
                    <a:pt x="2085236" y="353109"/>
                    <a:pt x="1882829" y="141177"/>
                    <a:pt x="1766942" y="82440"/>
                  </a:cubicBezTo>
                  <a:cubicBezTo>
                    <a:pt x="1651055" y="23703"/>
                    <a:pt x="1538342" y="104665"/>
                    <a:pt x="1447855" y="91965"/>
                  </a:cubicBezTo>
                  <a:cubicBezTo>
                    <a:pt x="1357368" y="79265"/>
                    <a:pt x="1315298" y="15765"/>
                    <a:pt x="1224017" y="6240"/>
                  </a:cubicBezTo>
                  <a:cubicBezTo>
                    <a:pt x="1132736" y="-3285"/>
                    <a:pt x="988273" y="-7254"/>
                    <a:pt x="900167" y="34815"/>
                  </a:cubicBezTo>
                  <a:cubicBezTo>
                    <a:pt x="812061" y="76884"/>
                    <a:pt x="776342" y="211821"/>
                    <a:pt x="695380" y="258652"/>
                  </a:cubicBezTo>
                  <a:cubicBezTo>
                    <a:pt x="614418" y="305483"/>
                    <a:pt x="518373" y="284846"/>
                    <a:pt x="414392" y="315802"/>
                  </a:cubicBezTo>
                  <a:cubicBezTo>
                    <a:pt x="310411" y="346758"/>
                    <a:pt x="140548" y="408671"/>
                    <a:pt x="71492" y="453915"/>
                  </a:cubicBezTo>
                  <a:close/>
                </a:path>
              </a:pathLst>
            </a:custGeom>
            <a:noFill/>
            <a:ln w="28575">
              <a:solidFill>
                <a:schemeClr val="bg1">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7" name="Freeform: Shape 4426">
              <a:extLst>
                <a:ext uri="{FF2B5EF4-FFF2-40B4-BE49-F238E27FC236}">
                  <a16:creationId xmlns:a16="http://schemas.microsoft.com/office/drawing/2014/main" id="{EBF62FE2-3207-7313-1612-0851BE60D1D3}"/>
                </a:ext>
              </a:extLst>
            </p:cNvPr>
            <p:cNvSpPr/>
            <p:nvPr/>
          </p:nvSpPr>
          <p:spPr>
            <a:xfrm>
              <a:off x="5471220" y="5227737"/>
              <a:ext cx="1288436" cy="544161"/>
            </a:xfrm>
            <a:custGeom>
              <a:avLst/>
              <a:gdLst>
                <a:gd name="connsiteX0" fmla="*/ 32012 w 1310039"/>
                <a:gd name="connsiteY0" fmla="*/ 97774 h 543476"/>
                <a:gd name="connsiteX1" fmla="*/ 108212 w 1310039"/>
                <a:gd name="connsiteY1" fmla="*/ 288274 h 543476"/>
                <a:gd name="connsiteX2" fmla="*/ 1117862 w 1310039"/>
                <a:gd name="connsiteY2" fmla="*/ 542274 h 543476"/>
                <a:gd name="connsiteX3" fmla="*/ 1308362 w 1310039"/>
                <a:gd name="connsiteY3" fmla="*/ 377174 h 543476"/>
                <a:gd name="connsiteX4" fmla="*/ 1181362 w 1310039"/>
                <a:gd name="connsiteY4" fmla="*/ 218424 h 543476"/>
                <a:gd name="connsiteX5" fmla="*/ 717812 w 1310039"/>
                <a:gd name="connsiteY5" fmla="*/ 218424 h 543476"/>
                <a:gd name="connsiteX6" fmla="*/ 317762 w 1310039"/>
                <a:gd name="connsiteY6" fmla="*/ 46974 h 543476"/>
                <a:gd name="connsiteX7" fmla="*/ 139962 w 1310039"/>
                <a:gd name="connsiteY7" fmla="*/ 2524 h 543476"/>
                <a:gd name="connsiteX8" fmla="*/ 32012 w 1310039"/>
                <a:gd name="connsiteY8" fmla="*/ 97774 h 543476"/>
                <a:gd name="connsiteX0" fmla="*/ 19889 w 1297916"/>
                <a:gd name="connsiteY0" fmla="*/ 97774 h 543476"/>
                <a:gd name="connsiteX1" fmla="*/ 96089 w 1297916"/>
                <a:gd name="connsiteY1" fmla="*/ 288274 h 543476"/>
                <a:gd name="connsiteX2" fmla="*/ 1105739 w 1297916"/>
                <a:gd name="connsiteY2" fmla="*/ 542274 h 543476"/>
                <a:gd name="connsiteX3" fmla="*/ 1296239 w 1297916"/>
                <a:gd name="connsiteY3" fmla="*/ 377174 h 543476"/>
                <a:gd name="connsiteX4" fmla="*/ 1169239 w 1297916"/>
                <a:gd name="connsiteY4" fmla="*/ 218424 h 543476"/>
                <a:gd name="connsiteX5" fmla="*/ 705689 w 1297916"/>
                <a:gd name="connsiteY5" fmla="*/ 218424 h 543476"/>
                <a:gd name="connsiteX6" fmla="*/ 305639 w 1297916"/>
                <a:gd name="connsiteY6" fmla="*/ 46974 h 543476"/>
                <a:gd name="connsiteX7" fmla="*/ 127839 w 1297916"/>
                <a:gd name="connsiteY7" fmla="*/ 2524 h 543476"/>
                <a:gd name="connsiteX8" fmla="*/ 19889 w 1297916"/>
                <a:gd name="connsiteY8" fmla="*/ 97774 h 543476"/>
                <a:gd name="connsiteX0" fmla="*/ 10409 w 1288436"/>
                <a:gd name="connsiteY0" fmla="*/ 97774 h 544161"/>
                <a:gd name="connsiteX1" fmla="*/ 105659 w 1288436"/>
                <a:gd name="connsiteY1" fmla="*/ 262874 h 544161"/>
                <a:gd name="connsiteX2" fmla="*/ 1096259 w 1288436"/>
                <a:gd name="connsiteY2" fmla="*/ 542274 h 544161"/>
                <a:gd name="connsiteX3" fmla="*/ 1286759 w 1288436"/>
                <a:gd name="connsiteY3" fmla="*/ 377174 h 544161"/>
                <a:gd name="connsiteX4" fmla="*/ 1159759 w 1288436"/>
                <a:gd name="connsiteY4" fmla="*/ 218424 h 544161"/>
                <a:gd name="connsiteX5" fmla="*/ 696209 w 1288436"/>
                <a:gd name="connsiteY5" fmla="*/ 218424 h 544161"/>
                <a:gd name="connsiteX6" fmla="*/ 296159 w 1288436"/>
                <a:gd name="connsiteY6" fmla="*/ 46974 h 544161"/>
                <a:gd name="connsiteX7" fmla="*/ 118359 w 1288436"/>
                <a:gd name="connsiteY7" fmla="*/ 2524 h 544161"/>
                <a:gd name="connsiteX8" fmla="*/ 10409 w 1288436"/>
                <a:gd name="connsiteY8" fmla="*/ 97774 h 5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8436" h="544161">
                  <a:moveTo>
                    <a:pt x="10409" y="97774"/>
                  </a:moveTo>
                  <a:cubicBezTo>
                    <a:pt x="8292" y="141166"/>
                    <a:pt x="-43566" y="169741"/>
                    <a:pt x="105659" y="262874"/>
                  </a:cubicBezTo>
                  <a:cubicBezTo>
                    <a:pt x="254884" y="356007"/>
                    <a:pt x="899409" y="523224"/>
                    <a:pt x="1096259" y="542274"/>
                  </a:cubicBezTo>
                  <a:cubicBezTo>
                    <a:pt x="1293109" y="561324"/>
                    <a:pt x="1276176" y="431149"/>
                    <a:pt x="1286759" y="377174"/>
                  </a:cubicBezTo>
                  <a:cubicBezTo>
                    <a:pt x="1297342" y="323199"/>
                    <a:pt x="1258184" y="244882"/>
                    <a:pt x="1159759" y="218424"/>
                  </a:cubicBezTo>
                  <a:cubicBezTo>
                    <a:pt x="1061334" y="191966"/>
                    <a:pt x="840142" y="246999"/>
                    <a:pt x="696209" y="218424"/>
                  </a:cubicBezTo>
                  <a:cubicBezTo>
                    <a:pt x="552276" y="189849"/>
                    <a:pt x="392467" y="82957"/>
                    <a:pt x="296159" y="46974"/>
                  </a:cubicBezTo>
                  <a:cubicBezTo>
                    <a:pt x="199851" y="10991"/>
                    <a:pt x="167042" y="-7001"/>
                    <a:pt x="118359" y="2524"/>
                  </a:cubicBezTo>
                  <a:cubicBezTo>
                    <a:pt x="69676" y="12049"/>
                    <a:pt x="12526" y="54382"/>
                    <a:pt x="10409" y="97774"/>
                  </a:cubicBezTo>
                  <a:close/>
                </a:path>
              </a:pathLst>
            </a:custGeom>
            <a:noFill/>
            <a:ln w="28575">
              <a:solidFill>
                <a:schemeClr val="bg1">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8" name="Freeform: Shape 4427">
              <a:extLst>
                <a:ext uri="{FF2B5EF4-FFF2-40B4-BE49-F238E27FC236}">
                  <a16:creationId xmlns:a16="http://schemas.microsoft.com/office/drawing/2014/main" id="{D42222E7-860D-7CBC-9D04-3DF11F743C2E}"/>
                </a:ext>
              </a:extLst>
            </p:cNvPr>
            <p:cNvSpPr/>
            <p:nvPr/>
          </p:nvSpPr>
          <p:spPr>
            <a:xfrm>
              <a:off x="3968720" y="4898135"/>
              <a:ext cx="1376547" cy="668511"/>
            </a:xfrm>
            <a:custGeom>
              <a:avLst/>
              <a:gdLst>
                <a:gd name="connsiteX0" fmla="*/ 190530 w 1390690"/>
                <a:gd name="connsiteY0" fmla="*/ 274407 h 672153"/>
                <a:gd name="connsiteX1" fmla="*/ 30 w 1390690"/>
                <a:gd name="connsiteY1" fmla="*/ 471257 h 672153"/>
                <a:gd name="connsiteX2" fmla="*/ 203230 w 1390690"/>
                <a:gd name="connsiteY2" fmla="*/ 642707 h 672153"/>
                <a:gd name="connsiteX3" fmla="*/ 558830 w 1390690"/>
                <a:gd name="connsiteY3" fmla="*/ 642707 h 672153"/>
                <a:gd name="connsiteX4" fmla="*/ 762030 w 1390690"/>
                <a:gd name="connsiteY4" fmla="*/ 350607 h 672153"/>
                <a:gd name="connsiteX5" fmla="*/ 958880 w 1390690"/>
                <a:gd name="connsiteY5" fmla="*/ 318857 h 672153"/>
                <a:gd name="connsiteX6" fmla="*/ 1225580 w 1390690"/>
                <a:gd name="connsiteY6" fmla="*/ 337907 h 672153"/>
                <a:gd name="connsiteX7" fmla="*/ 1390680 w 1390690"/>
                <a:gd name="connsiteY7" fmla="*/ 160107 h 672153"/>
                <a:gd name="connsiteX8" fmla="*/ 1231930 w 1390690"/>
                <a:gd name="connsiteY8" fmla="*/ 14057 h 672153"/>
                <a:gd name="connsiteX9" fmla="*/ 920780 w 1390690"/>
                <a:gd name="connsiteY9" fmla="*/ 33107 h 672153"/>
                <a:gd name="connsiteX10" fmla="*/ 723930 w 1390690"/>
                <a:gd name="connsiteY10" fmla="*/ 255357 h 672153"/>
                <a:gd name="connsiteX11" fmla="*/ 508030 w 1390690"/>
                <a:gd name="connsiteY11" fmla="*/ 331557 h 672153"/>
                <a:gd name="connsiteX12" fmla="*/ 190530 w 1390690"/>
                <a:gd name="connsiteY12" fmla="*/ 274407 h 672153"/>
                <a:gd name="connsiteX0" fmla="*/ 190530 w 1392853"/>
                <a:gd name="connsiteY0" fmla="*/ 274407 h 672153"/>
                <a:gd name="connsiteX1" fmla="*/ 30 w 1392853"/>
                <a:gd name="connsiteY1" fmla="*/ 471257 h 672153"/>
                <a:gd name="connsiteX2" fmla="*/ 203230 w 1392853"/>
                <a:gd name="connsiteY2" fmla="*/ 642707 h 672153"/>
                <a:gd name="connsiteX3" fmla="*/ 558830 w 1392853"/>
                <a:gd name="connsiteY3" fmla="*/ 642707 h 672153"/>
                <a:gd name="connsiteX4" fmla="*/ 762030 w 1392853"/>
                <a:gd name="connsiteY4" fmla="*/ 350607 h 672153"/>
                <a:gd name="connsiteX5" fmla="*/ 958880 w 1392853"/>
                <a:gd name="connsiteY5" fmla="*/ 318857 h 672153"/>
                <a:gd name="connsiteX6" fmla="*/ 1225580 w 1392853"/>
                <a:gd name="connsiteY6" fmla="*/ 337907 h 672153"/>
                <a:gd name="connsiteX7" fmla="*/ 1317655 w 1392853"/>
                <a:gd name="connsiteY7" fmla="*/ 268057 h 672153"/>
                <a:gd name="connsiteX8" fmla="*/ 1390680 w 1392853"/>
                <a:gd name="connsiteY8" fmla="*/ 160107 h 672153"/>
                <a:gd name="connsiteX9" fmla="*/ 1231930 w 1392853"/>
                <a:gd name="connsiteY9" fmla="*/ 14057 h 672153"/>
                <a:gd name="connsiteX10" fmla="*/ 920780 w 1392853"/>
                <a:gd name="connsiteY10" fmla="*/ 33107 h 672153"/>
                <a:gd name="connsiteX11" fmla="*/ 723930 w 1392853"/>
                <a:gd name="connsiteY11" fmla="*/ 255357 h 672153"/>
                <a:gd name="connsiteX12" fmla="*/ 508030 w 1392853"/>
                <a:gd name="connsiteY12" fmla="*/ 331557 h 672153"/>
                <a:gd name="connsiteX13" fmla="*/ 190530 w 1392853"/>
                <a:gd name="connsiteY13" fmla="*/ 274407 h 672153"/>
                <a:gd name="connsiteX0" fmla="*/ 190530 w 1374582"/>
                <a:gd name="connsiteY0" fmla="*/ 270765 h 668511"/>
                <a:gd name="connsiteX1" fmla="*/ 30 w 1374582"/>
                <a:gd name="connsiteY1" fmla="*/ 467615 h 668511"/>
                <a:gd name="connsiteX2" fmla="*/ 203230 w 1374582"/>
                <a:gd name="connsiteY2" fmla="*/ 639065 h 668511"/>
                <a:gd name="connsiteX3" fmla="*/ 558830 w 1374582"/>
                <a:gd name="connsiteY3" fmla="*/ 639065 h 668511"/>
                <a:gd name="connsiteX4" fmla="*/ 762030 w 1374582"/>
                <a:gd name="connsiteY4" fmla="*/ 346965 h 668511"/>
                <a:gd name="connsiteX5" fmla="*/ 958880 w 1374582"/>
                <a:gd name="connsiteY5" fmla="*/ 315215 h 668511"/>
                <a:gd name="connsiteX6" fmla="*/ 1225580 w 1374582"/>
                <a:gd name="connsiteY6" fmla="*/ 334265 h 668511"/>
                <a:gd name="connsiteX7" fmla="*/ 1317655 w 1374582"/>
                <a:gd name="connsiteY7" fmla="*/ 264415 h 668511"/>
                <a:gd name="connsiteX8" fmla="*/ 1371630 w 1374582"/>
                <a:gd name="connsiteY8" fmla="*/ 104077 h 668511"/>
                <a:gd name="connsiteX9" fmla="*/ 1231930 w 1374582"/>
                <a:gd name="connsiteY9" fmla="*/ 10415 h 668511"/>
                <a:gd name="connsiteX10" fmla="*/ 920780 w 1374582"/>
                <a:gd name="connsiteY10" fmla="*/ 29465 h 668511"/>
                <a:gd name="connsiteX11" fmla="*/ 723930 w 1374582"/>
                <a:gd name="connsiteY11" fmla="*/ 251715 h 668511"/>
                <a:gd name="connsiteX12" fmla="*/ 508030 w 1374582"/>
                <a:gd name="connsiteY12" fmla="*/ 327915 h 668511"/>
                <a:gd name="connsiteX13" fmla="*/ 190530 w 1374582"/>
                <a:gd name="connsiteY13" fmla="*/ 270765 h 668511"/>
                <a:gd name="connsiteX0" fmla="*/ 190530 w 1376547"/>
                <a:gd name="connsiteY0" fmla="*/ 270765 h 668511"/>
                <a:gd name="connsiteX1" fmla="*/ 30 w 1376547"/>
                <a:gd name="connsiteY1" fmla="*/ 467615 h 668511"/>
                <a:gd name="connsiteX2" fmla="*/ 203230 w 1376547"/>
                <a:gd name="connsiteY2" fmla="*/ 639065 h 668511"/>
                <a:gd name="connsiteX3" fmla="*/ 558830 w 1376547"/>
                <a:gd name="connsiteY3" fmla="*/ 639065 h 668511"/>
                <a:gd name="connsiteX4" fmla="*/ 762030 w 1376547"/>
                <a:gd name="connsiteY4" fmla="*/ 346965 h 668511"/>
                <a:gd name="connsiteX5" fmla="*/ 958880 w 1376547"/>
                <a:gd name="connsiteY5" fmla="*/ 315215 h 668511"/>
                <a:gd name="connsiteX6" fmla="*/ 1225580 w 1376547"/>
                <a:gd name="connsiteY6" fmla="*/ 334265 h 668511"/>
                <a:gd name="connsiteX7" fmla="*/ 1331943 w 1376547"/>
                <a:gd name="connsiteY7" fmla="*/ 273940 h 668511"/>
                <a:gd name="connsiteX8" fmla="*/ 1371630 w 1376547"/>
                <a:gd name="connsiteY8" fmla="*/ 104077 h 668511"/>
                <a:gd name="connsiteX9" fmla="*/ 1231930 w 1376547"/>
                <a:gd name="connsiteY9" fmla="*/ 10415 h 668511"/>
                <a:gd name="connsiteX10" fmla="*/ 920780 w 1376547"/>
                <a:gd name="connsiteY10" fmla="*/ 29465 h 668511"/>
                <a:gd name="connsiteX11" fmla="*/ 723930 w 1376547"/>
                <a:gd name="connsiteY11" fmla="*/ 251715 h 668511"/>
                <a:gd name="connsiteX12" fmla="*/ 508030 w 1376547"/>
                <a:gd name="connsiteY12" fmla="*/ 327915 h 668511"/>
                <a:gd name="connsiteX13" fmla="*/ 190530 w 1376547"/>
                <a:gd name="connsiteY13" fmla="*/ 270765 h 66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6547" h="668511">
                  <a:moveTo>
                    <a:pt x="190530" y="270765"/>
                  </a:moveTo>
                  <a:cubicBezTo>
                    <a:pt x="105863" y="294048"/>
                    <a:pt x="-2087" y="406232"/>
                    <a:pt x="30" y="467615"/>
                  </a:cubicBezTo>
                  <a:cubicBezTo>
                    <a:pt x="2147" y="528998"/>
                    <a:pt x="110097" y="610490"/>
                    <a:pt x="203230" y="639065"/>
                  </a:cubicBezTo>
                  <a:cubicBezTo>
                    <a:pt x="296363" y="667640"/>
                    <a:pt x="465697" y="687748"/>
                    <a:pt x="558830" y="639065"/>
                  </a:cubicBezTo>
                  <a:cubicBezTo>
                    <a:pt x="651963" y="590382"/>
                    <a:pt x="695355" y="400940"/>
                    <a:pt x="762030" y="346965"/>
                  </a:cubicBezTo>
                  <a:cubicBezTo>
                    <a:pt x="828705" y="292990"/>
                    <a:pt x="881622" y="317332"/>
                    <a:pt x="958880" y="315215"/>
                  </a:cubicBezTo>
                  <a:cubicBezTo>
                    <a:pt x="1036138" y="313098"/>
                    <a:pt x="1163403" y="341144"/>
                    <a:pt x="1225580" y="334265"/>
                  </a:cubicBezTo>
                  <a:cubicBezTo>
                    <a:pt x="1287757" y="327386"/>
                    <a:pt x="1304426" y="303573"/>
                    <a:pt x="1331943" y="273940"/>
                  </a:cubicBezTo>
                  <a:cubicBezTo>
                    <a:pt x="1359460" y="244307"/>
                    <a:pt x="1388299" y="147998"/>
                    <a:pt x="1371630" y="104077"/>
                  </a:cubicBezTo>
                  <a:cubicBezTo>
                    <a:pt x="1354961" y="60156"/>
                    <a:pt x="1307072" y="22850"/>
                    <a:pt x="1231930" y="10415"/>
                  </a:cubicBezTo>
                  <a:cubicBezTo>
                    <a:pt x="1156788" y="-2020"/>
                    <a:pt x="1005447" y="-10752"/>
                    <a:pt x="920780" y="29465"/>
                  </a:cubicBezTo>
                  <a:cubicBezTo>
                    <a:pt x="836113" y="69682"/>
                    <a:pt x="792722" y="201973"/>
                    <a:pt x="723930" y="251715"/>
                  </a:cubicBezTo>
                  <a:cubicBezTo>
                    <a:pt x="655138" y="301457"/>
                    <a:pt x="597988" y="320507"/>
                    <a:pt x="508030" y="327915"/>
                  </a:cubicBezTo>
                  <a:cubicBezTo>
                    <a:pt x="418072" y="335323"/>
                    <a:pt x="275197" y="247482"/>
                    <a:pt x="190530" y="270765"/>
                  </a:cubicBezTo>
                  <a:close/>
                </a:path>
              </a:pathLst>
            </a:custGeom>
            <a:noFill/>
            <a:ln w="28575">
              <a:solidFill>
                <a:schemeClr val="bg1">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29" name="Straight Connector 4428">
              <a:extLst>
                <a:ext uri="{FF2B5EF4-FFF2-40B4-BE49-F238E27FC236}">
                  <a16:creationId xmlns:a16="http://schemas.microsoft.com/office/drawing/2014/main" id="{306EB198-D714-ED77-A2E7-AA1AD24F2CE9}"/>
                </a:ext>
              </a:extLst>
            </p:cNvPr>
            <p:cNvCxnSpPr>
              <a:cxnSpLocks/>
              <a:stCxn id="4428" idx="7"/>
              <a:endCxn id="4427" idx="0"/>
            </p:cNvCxnSpPr>
            <p:nvPr/>
          </p:nvCxnSpPr>
          <p:spPr>
            <a:xfrm>
              <a:off x="5300663" y="5172075"/>
              <a:ext cx="180966" cy="153436"/>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430" name="Straight Connector 4429">
              <a:extLst>
                <a:ext uri="{FF2B5EF4-FFF2-40B4-BE49-F238E27FC236}">
                  <a16:creationId xmlns:a16="http://schemas.microsoft.com/office/drawing/2014/main" id="{64AC285E-CEC0-1AAE-CD37-24072E199D71}"/>
                </a:ext>
              </a:extLst>
            </p:cNvPr>
            <p:cNvCxnSpPr>
              <a:cxnSpLocks/>
              <a:stCxn id="4428" idx="8"/>
              <a:endCxn id="4426" idx="3"/>
            </p:cNvCxnSpPr>
            <p:nvPr/>
          </p:nvCxnSpPr>
          <p:spPr>
            <a:xfrm flipV="1">
              <a:off x="5340350" y="4900511"/>
              <a:ext cx="136725" cy="101701"/>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431" name="Freeform: Shape 4430">
              <a:extLst>
                <a:ext uri="{FF2B5EF4-FFF2-40B4-BE49-F238E27FC236}">
                  <a16:creationId xmlns:a16="http://schemas.microsoft.com/office/drawing/2014/main" id="{0394CD64-DA8E-D99E-F2B2-A97215F06A69}"/>
                </a:ext>
              </a:extLst>
            </p:cNvPr>
            <p:cNvSpPr/>
            <p:nvPr/>
          </p:nvSpPr>
          <p:spPr>
            <a:xfrm>
              <a:off x="3980721" y="4523426"/>
              <a:ext cx="1582092" cy="1249946"/>
            </a:xfrm>
            <a:custGeom>
              <a:avLst/>
              <a:gdLst>
                <a:gd name="connsiteX0" fmla="*/ 686529 w 1582092"/>
                <a:gd name="connsiteY0" fmla="*/ 448624 h 1249946"/>
                <a:gd name="connsiteX1" fmla="*/ 318229 w 1582092"/>
                <a:gd name="connsiteY1" fmla="*/ 54924 h 1249946"/>
                <a:gd name="connsiteX2" fmla="*/ 45179 w 1582092"/>
                <a:gd name="connsiteY2" fmla="*/ 23174 h 1249946"/>
                <a:gd name="connsiteX3" fmla="*/ 38829 w 1582092"/>
                <a:gd name="connsiteY3" fmla="*/ 245424 h 1249946"/>
                <a:gd name="connsiteX4" fmla="*/ 426179 w 1582092"/>
                <a:gd name="connsiteY4" fmla="*/ 626424 h 1249946"/>
                <a:gd name="connsiteX5" fmla="*/ 705579 w 1582092"/>
                <a:gd name="connsiteY5" fmla="*/ 715324 h 1249946"/>
                <a:gd name="connsiteX6" fmla="*/ 826229 w 1582092"/>
                <a:gd name="connsiteY6" fmla="*/ 994724 h 1249946"/>
                <a:gd name="connsiteX7" fmla="*/ 1353279 w 1582092"/>
                <a:gd name="connsiteY7" fmla="*/ 1242374 h 1249946"/>
                <a:gd name="connsiteX8" fmla="*/ 1575529 w 1582092"/>
                <a:gd name="connsiteY8" fmla="*/ 1166174 h 1249946"/>
                <a:gd name="connsiteX9" fmla="*/ 1492979 w 1582092"/>
                <a:gd name="connsiteY9" fmla="*/ 962974 h 1249946"/>
                <a:gd name="connsiteX10" fmla="*/ 1188179 w 1582092"/>
                <a:gd name="connsiteY10" fmla="*/ 867724 h 1249946"/>
                <a:gd name="connsiteX11" fmla="*/ 1042129 w 1582092"/>
                <a:gd name="connsiteY11" fmla="*/ 734374 h 1249946"/>
                <a:gd name="connsiteX12" fmla="*/ 800829 w 1582092"/>
                <a:gd name="connsiteY12" fmla="*/ 664524 h 1249946"/>
                <a:gd name="connsiteX13" fmla="*/ 686529 w 1582092"/>
                <a:gd name="connsiteY13" fmla="*/ 448624 h 124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2092" h="1249946">
                  <a:moveTo>
                    <a:pt x="686529" y="448624"/>
                  </a:moveTo>
                  <a:cubicBezTo>
                    <a:pt x="606096" y="347024"/>
                    <a:pt x="425121" y="125832"/>
                    <a:pt x="318229" y="54924"/>
                  </a:cubicBezTo>
                  <a:cubicBezTo>
                    <a:pt x="211337" y="-15984"/>
                    <a:pt x="91746" y="-8576"/>
                    <a:pt x="45179" y="23174"/>
                  </a:cubicBezTo>
                  <a:cubicBezTo>
                    <a:pt x="-1388" y="54924"/>
                    <a:pt x="-24671" y="144882"/>
                    <a:pt x="38829" y="245424"/>
                  </a:cubicBezTo>
                  <a:cubicBezTo>
                    <a:pt x="102329" y="345966"/>
                    <a:pt x="315054" y="548107"/>
                    <a:pt x="426179" y="626424"/>
                  </a:cubicBezTo>
                  <a:cubicBezTo>
                    <a:pt x="537304" y="704741"/>
                    <a:pt x="638904" y="653941"/>
                    <a:pt x="705579" y="715324"/>
                  </a:cubicBezTo>
                  <a:cubicBezTo>
                    <a:pt x="772254" y="776707"/>
                    <a:pt x="718279" y="906882"/>
                    <a:pt x="826229" y="994724"/>
                  </a:cubicBezTo>
                  <a:cubicBezTo>
                    <a:pt x="934179" y="1082566"/>
                    <a:pt x="1228396" y="1213799"/>
                    <a:pt x="1353279" y="1242374"/>
                  </a:cubicBezTo>
                  <a:cubicBezTo>
                    <a:pt x="1478162" y="1270949"/>
                    <a:pt x="1552246" y="1212741"/>
                    <a:pt x="1575529" y="1166174"/>
                  </a:cubicBezTo>
                  <a:cubicBezTo>
                    <a:pt x="1598812" y="1119607"/>
                    <a:pt x="1557537" y="1012716"/>
                    <a:pt x="1492979" y="962974"/>
                  </a:cubicBezTo>
                  <a:cubicBezTo>
                    <a:pt x="1428421" y="913232"/>
                    <a:pt x="1263321" y="905824"/>
                    <a:pt x="1188179" y="867724"/>
                  </a:cubicBezTo>
                  <a:cubicBezTo>
                    <a:pt x="1113037" y="829624"/>
                    <a:pt x="1106687" y="768241"/>
                    <a:pt x="1042129" y="734374"/>
                  </a:cubicBezTo>
                  <a:cubicBezTo>
                    <a:pt x="977571" y="700507"/>
                    <a:pt x="857979" y="708974"/>
                    <a:pt x="800829" y="664524"/>
                  </a:cubicBezTo>
                  <a:cubicBezTo>
                    <a:pt x="743679" y="620074"/>
                    <a:pt x="766962" y="550224"/>
                    <a:pt x="686529" y="448624"/>
                  </a:cubicBezTo>
                  <a:close/>
                </a:path>
              </a:pathLst>
            </a:custGeom>
            <a:noFill/>
            <a:ln w="28575">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60" name="Arrow: Right 4459">
            <a:extLst>
              <a:ext uri="{FF2B5EF4-FFF2-40B4-BE49-F238E27FC236}">
                <a16:creationId xmlns:a16="http://schemas.microsoft.com/office/drawing/2014/main" id="{AA142E45-7F8D-5057-E18E-E1EF1FA20308}"/>
              </a:ext>
            </a:extLst>
          </p:cNvPr>
          <p:cNvSpPr/>
          <p:nvPr/>
        </p:nvSpPr>
        <p:spPr>
          <a:xfrm>
            <a:off x="5260833" y="3120247"/>
            <a:ext cx="1292460"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4461" name="Arrow: Right 4460">
            <a:extLst>
              <a:ext uri="{FF2B5EF4-FFF2-40B4-BE49-F238E27FC236}">
                <a16:creationId xmlns:a16="http://schemas.microsoft.com/office/drawing/2014/main" id="{0D58F7B3-5519-2637-EDED-62DF8734563F}"/>
              </a:ext>
            </a:extLst>
          </p:cNvPr>
          <p:cNvSpPr/>
          <p:nvPr/>
        </p:nvSpPr>
        <p:spPr>
          <a:xfrm>
            <a:off x="5307257" y="4529062"/>
            <a:ext cx="1292460"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grpSp>
        <p:nvGrpSpPr>
          <p:cNvPr id="4463" name="Group 4462">
            <a:extLst>
              <a:ext uri="{FF2B5EF4-FFF2-40B4-BE49-F238E27FC236}">
                <a16:creationId xmlns:a16="http://schemas.microsoft.com/office/drawing/2014/main" id="{61062642-7546-54D3-F997-2B268B988012}"/>
              </a:ext>
            </a:extLst>
          </p:cNvPr>
          <p:cNvGrpSpPr/>
          <p:nvPr/>
        </p:nvGrpSpPr>
        <p:grpSpPr>
          <a:xfrm>
            <a:off x="8155942" y="5582853"/>
            <a:ext cx="3123575" cy="1244780"/>
            <a:chOff x="7774589" y="2066939"/>
            <a:chExt cx="4412873" cy="1758580"/>
          </a:xfrm>
        </p:grpSpPr>
        <p:grpSp>
          <p:nvGrpSpPr>
            <p:cNvPr id="4464" name="Group 4463">
              <a:extLst>
                <a:ext uri="{FF2B5EF4-FFF2-40B4-BE49-F238E27FC236}">
                  <a16:creationId xmlns:a16="http://schemas.microsoft.com/office/drawing/2014/main" id="{3226870B-5308-AA22-1C5C-08B318FFBB56}"/>
                </a:ext>
              </a:extLst>
            </p:cNvPr>
            <p:cNvGrpSpPr/>
            <p:nvPr/>
          </p:nvGrpSpPr>
          <p:grpSpPr>
            <a:xfrm>
              <a:off x="10271465" y="3139980"/>
              <a:ext cx="197820" cy="200352"/>
              <a:chOff x="778486" y="2219906"/>
              <a:chExt cx="138389" cy="140160"/>
            </a:xfrm>
          </p:grpSpPr>
          <p:sp>
            <p:nvSpPr>
              <p:cNvPr id="4497" name="Partial Circle 4496">
                <a:extLst>
                  <a:ext uri="{FF2B5EF4-FFF2-40B4-BE49-F238E27FC236}">
                    <a16:creationId xmlns:a16="http://schemas.microsoft.com/office/drawing/2014/main" id="{7B096C4A-10CA-DB3D-9789-B17B75B7CD21}"/>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98" name="Partial Circle 4497">
                <a:extLst>
                  <a:ext uri="{FF2B5EF4-FFF2-40B4-BE49-F238E27FC236}">
                    <a16:creationId xmlns:a16="http://schemas.microsoft.com/office/drawing/2014/main" id="{FBC65ECC-FCEB-D041-BE26-594D8CF8443F}"/>
                  </a:ext>
                </a:extLst>
              </p:cNvPr>
              <p:cNvSpPr/>
              <p:nvPr/>
            </p:nvSpPr>
            <p:spPr>
              <a:xfrm rot="16200000">
                <a:off x="778486" y="2219906"/>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65" name="Group 4464">
              <a:extLst>
                <a:ext uri="{FF2B5EF4-FFF2-40B4-BE49-F238E27FC236}">
                  <a16:creationId xmlns:a16="http://schemas.microsoft.com/office/drawing/2014/main" id="{C51E8BFA-674C-4FAB-3F31-E304BE162040}"/>
                </a:ext>
              </a:extLst>
            </p:cNvPr>
            <p:cNvGrpSpPr/>
            <p:nvPr/>
          </p:nvGrpSpPr>
          <p:grpSpPr>
            <a:xfrm>
              <a:off x="9152687" y="3135347"/>
              <a:ext cx="197820" cy="205336"/>
              <a:chOff x="778486" y="2221677"/>
              <a:chExt cx="138389" cy="143647"/>
            </a:xfrm>
          </p:grpSpPr>
          <p:sp>
            <p:nvSpPr>
              <p:cNvPr id="4495" name="Partial Circle 4494">
                <a:extLst>
                  <a:ext uri="{FF2B5EF4-FFF2-40B4-BE49-F238E27FC236}">
                    <a16:creationId xmlns:a16="http://schemas.microsoft.com/office/drawing/2014/main" id="{8C66C869-A2B3-495E-081C-F9AEA32D3FBD}"/>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96" name="Partial Circle 4495">
                <a:extLst>
                  <a:ext uri="{FF2B5EF4-FFF2-40B4-BE49-F238E27FC236}">
                    <a16:creationId xmlns:a16="http://schemas.microsoft.com/office/drawing/2014/main" id="{62657A14-FBD5-F0D4-DFB3-D64734C2357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66" name="Group 4465">
              <a:extLst>
                <a:ext uri="{FF2B5EF4-FFF2-40B4-BE49-F238E27FC236}">
                  <a16:creationId xmlns:a16="http://schemas.microsoft.com/office/drawing/2014/main" id="{187CFA6B-3B24-6C6D-AE22-A20C4093C1D1}"/>
                </a:ext>
              </a:extLst>
            </p:cNvPr>
            <p:cNvGrpSpPr/>
            <p:nvPr/>
          </p:nvGrpSpPr>
          <p:grpSpPr>
            <a:xfrm>
              <a:off x="9721502" y="3122653"/>
              <a:ext cx="200134" cy="199780"/>
              <a:chOff x="2293006" y="2716697"/>
              <a:chExt cx="140008" cy="139760"/>
            </a:xfrm>
          </p:grpSpPr>
          <p:sp>
            <p:nvSpPr>
              <p:cNvPr id="4492" name="Partial Circle 4491">
                <a:extLst>
                  <a:ext uri="{FF2B5EF4-FFF2-40B4-BE49-F238E27FC236}">
                    <a16:creationId xmlns:a16="http://schemas.microsoft.com/office/drawing/2014/main" id="{9D390076-B100-A529-EAAE-10697DD64460}"/>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93" name="Partial Circle 4492">
                <a:extLst>
                  <a:ext uri="{FF2B5EF4-FFF2-40B4-BE49-F238E27FC236}">
                    <a16:creationId xmlns:a16="http://schemas.microsoft.com/office/drawing/2014/main" id="{1B55CA19-F093-E32E-5ED9-B9C4D090E487}"/>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94" name="Partial Circle 4493">
                <a:extLst>
                  <a:ext uri="{FF2B5EF4-FFF2-40B4-BE49-F238E27FC236}">
                    <a16:creationId xmlns:a16="http://schemas.microsoft.com/office/drawing/2014/main" id="{23484674-4DBC-CF7A-FB1C-04D8E03EF0FA}"/>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467" name="Oval 4466">
              <a:extLst>
                <a:ext uri="{FF2B5EF4-FFF2-40B4-BE49-F238E27FC236}">
                  <a16:creationId xmlns:a16="http://schemas.microsoft.com/office/drawing/2014/main" id="{F53C0E7A-26B3-BF5D-2DD2-5140567A996E}"/>
                </a:ext>
              </a:extLst>
            </p:cNvPr>
            <p:cNvSpPr/>
            <p:nvPr/>
          </p:nvSpPr>
          <p:spPr>
            <a:xfrm>
              <a:off x="11347514" y="3570908"/>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grpSp>
          <p:nvGrpSpPr>
            <p:cNvPr id="4468" name="Group 4467">
              <a:extLst>
                <a:ext uri="{FF2B5EF4-FFF2-40B4-BE49-F238E27FC236}">
                  <a16:creationId xmlns:a16="http://schemas.microsoft.com/office/drawing/2014/main" id="{5127C054-55C5-DCDA-C97A-60CEA28729E5}"/>
                </a:ext>
              </a:extLst>
            </p:cNvPr>
            <p:cNvGrpSpPr/>
            <p:nvPr/>
          </p:nvGrpSpPr>
          <p:grpSpPr>
            <a:xfrm>
              <a:off x="10254787" y="2673603"/>
              <a:ext cx="197820" cy="205336"/>
              <a:chOff x="778486" y="2221677"/>
              <a:chExt cx="138389" cy="143647"/>
            </a:xfrm>
          </p:grpSpPr>
          <p:sp>
            <p:nvSpPr>
              <p:cNvPr id="4490" name="Partial Circle 4489">
                <a:extLst>
                  <a:ext uri="{FF2B5EF4-FFF2-40B4-BE49-F238E27FC236}">
                    <a16:creationId xmlns:a16="http://schemas.microsoft.com/office/drawing/2014/main" id="{1CB53C42-BF2F-64D4-51D2-AB6DBE34B384}"/>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91" name="Partial Circle 4490">
                <a:extLst>
                  <a:ext uri="{FF2B5EF4-FFF2-40B4-BE49-F238E27FC236}">
                    <a16:creationId xmlns:a16="http://schemas.microsoft.com/office/drawing/2014/main" id="{BB9327A1-8E26-673F-F058-AE2F90B13954}"/>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69" name="Group 4468">
              <a:extLst>
                <a:ext uri="{FF2B5EF4-FFF2-40B4-BE49-F238E27FC236}">
                  <a16:creationId xmlns:a16="http://schemas.microsoft.com/office/drawing/2014/main" id="{16BC4EDE-EAFE-ED4D-0890-F5DC07089CE9}"/>
                </a:ext>
              </a:extLst>
            </p:cNvPr>
            <p:cNvGrpSpPr/>
            <p:nvPr/>
          </p:nvGrpSpPr>
          <p:grpSpPr>
            <a:xfrm>
              <a:off x="9136009" y="2675971"/>
              <a:ext cx="197820" cy="205336"/>
              <a:chOff x="778486" y="2221677"/>
              <a:chExt cx="138389" cy="143647"/>
            </a:xfrm>
          </p:grpSpPr>
          <p:sp>
            <p:nvSpPr>
              <p:cNvPr id="4488" name="Partial Circle 4487">
                <a:extLst>
                  <a:ext uri="{FF2B5EF4-FFF2-40B4-BE49-F238E27FC236}">
                    <a16:creationId xmlns:a16="http://schemas.microsoft.com/office/drawing/2014/main" id="{35C6D789-02C2-5B8A-D8C4-FCEB851E625C}"/>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89" name="Partial Circle 4488">
                <a:extLst>
                  <a:ext uri="{FF2B5EF4-FFF2-40B4-BE49-F238E27FC236}">
                    <a16:creationId xmlns:a16="http://schemas.microsoft.com/office/drawing/2014/main" id="{9BB0CB5E-BB15-326A-F168-F39C52130135}"/>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70" name="Group 4469">
              <a:extLst>
                <a:ext uri="{FF2B5EF4-FFF2-40B4-BE49-F238E27FC236}">
                  <a16:creationId xmlns:a16="http://schemas.microsoft.com/office/drawing/2014/main" id="{8AA41687-0CA3-0301-DDC0-38E47AA79C5E}"/>
                </a:ext>
              </a:extLst>
            </p:cNvPr>
            <p:cNvGrpSpPr/>
            <p:nvPr/>
          </p:nvGrpSpPr>
          <p:grpSpPr>
            <a:xfrm>
              <a:off x="9704824" y="2672802"/>
              <a:ext cx="200134" cy="199780"/>
              <a:chOff x="2293006" y="2716697"/>
              <a:chExt cx="140008" cy="139760"/>
            </a:xfrm>
          </p:grpSpPr>
          <p:sp>
            <p:nvSpPr>
              <p:cNvPr id="4485" name="Partial Circle 4484">
                <a:extLst>
                  <a:ext uri="{FF2B5EF4-FFF2-40B4-BE49-F238E27FC236}">
                    <a16:creationId xmlns:a16="http://schemas.microsoft.com/office/drawing/2014/main" id="{504CE459-724A-85B6-BCBE-37B0F4ADDB40}"/>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86" name="Partial Circle 4485">
                <a:extLst>
                  <a:ext uri="{FF2B5EF4-FFF2-40B4-BE49-F238E27FC236}">
                    <a16:creationId xmlns:a16="http://schemas.microsoft.com/office/drawing/2014/main" id="{DB1DCB91-0CFB-3AE6-2EC4-6FF1DE9CDD9F}"/>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87" name="Partial Circle 4486">
                <a:extLst>
                  <a:ext uri="{FF2B5EF4-FFF2-40B4-BE49-F238E27FC236}">
                    <a16:creationId xmlns:a16="http://schemas.microsoft.com/office/drawing/2014/main" id="{F286F524-B2C9-B8BD-73EA-5760209F894C}"/>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471" name="Oval 4470">
              <a:extLst>
                <a:ext uri="{FF2B5EF4-FFF2-40B4-BE49-F238E27FC236}">
                  <a16:creationId xmlns:a16="http://schemas.microsoft.com/office/drawing/2014/main" id="{9BF74C11-0699-F462-84D4-3C6E547EE922}"/>
                </a:ext>
              </a:extLst>
            </p:cNvPr>
            <p:cNvSpPr/>
            <p:nvPr/>
          </p:nvSpPr>
          <p:spPr>
            <a:xfrm>
              <a:off x="10815013" y="2250002"/>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72" name="Oval 4471">
              <a:extLst>
                <a:ext uri="{FF2B5EF4-FFF2-40B4-BE49-F238E27FC236}">
                  <a16:creationId xmlns:a16="http://schemas.microsoft.com/office/drawing/2014/main" id="{EAFA0639-CF71-41A8-A1C0-1250B16E6888}"/>
                </a:ext>
              </a:extLst>
            </p:cNvPr>
            <p:cNvSpPr/>
            <p:nvPr/>
          </p:nvSpPr>
          <p:spPr>
            <a:xfrm>
              <a:off x="10815013" y="2576282"/>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73" name="Oval 4472">
              <a:extLst>
                <a:ext uri="{FF2B5EF4-FFF2-40B4-BE49-F238E27FC236}">
                  <a16:creationId xmlns:a16="http://schemas.microsoft.com/office/drawing/2014/main" id="{2B10153F-51DD-64FD-C090-A4E99BBBE865}"/>
                </a:ext>
              </a:extLst>
            </p:cNvPr>
            <p:cNvSpPr/>
            <p:nvPr/>
          </p:nvSpPr>
          <p:spPr>
            <a:xfrm>
              <a:off x="11378582" y="213898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74" name="Oval 4473">
              <a:extLst>
                <a:ext uri="{FF2B5EF4-FFF2-40B4-BE49-F238E27FC236}">
                  <a16:creationId xmlns:a16="http://schemas.microsoft.com/office/drawing/2014/main" id="{BDA96CE3-2BCB-481B-7A77-D403B8442BEB}"/>
                </a:ext>
              </a:extLst>
            </p:cNvPr>
            <p:cNvSpPr/>
            <p:nvPr/>
          </p:nvSpPr>
          <p:spPr>
            <a:xfrm>
              <a:off x="11368857" y="2625527"/>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75" name="Oval 4474">
              <a:extLst>
                <a:ext uri="{FF2B5EF4-FFF2-40B4-BE49-F238E27FC236}">
                  <a16:creationId xmlns:a16="http://schemas.microsoft.com/office/drawing/2014/main" id="{35907EAA-5B66-67BB-AD04-73707710A29B}"/>
                </a:ext>
              </a:extLst>
            </p:cNvPr>
            <p:cNvSpPr/>
            <p:nvPr/>
          </p:nvSpPr>
          <p:spPr>
            <a:xfrm>
              <a:off x="11920381" y="220400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76" name="Freeform: Shape 4475">
              <a:extLst>
                <a:ext uri="{FF2B5EF4-FFF2-40B4-BE49-F238E27FC236}">
                  <a16:creationId xmlns:a16="http://schemas.microsoft.com/office/drawing/2014/main" id="{DAA6116C-43A3-61DD-D2DB-2CC176CF8BD3}"/>
                </a:ext>
              </a:extLst>
            </p:cNvPr>
            <p:cNvSpPr/>
            <p:nvPr/>
          </p:nvSpPr>
          <p:spPr>
            <a:xfrm>
              <a:off x="9060990" y="2066939"/>
              <a:ext cx="3126472" cy="869584"/>
            </a:xfrm>
            <a:custGeom>
              <a:avLst/>
              <a:gdLst>
                <a:gd name="connsiteX0" fmla="*/ 3000413 w 3125825"/>
                <a:gd name="connsiteY0" fmla="*/ 60570 h 891747"/>
                <a:gd name="connsiteX1" fmla="*/ 2352713 w 3125825"/>
                <a:gd name="connsiteY1" fmla="*/ 3420 h 891747"/>
                <a:gd name="connsiteX2" fmla="*/ 1771688 w 3125825"/>
                <a:gd name="connsiteY2" fmla="*/ 155820 h 891747"/>
                <a:gd name="connsiteX3" fmla="*/ 1285913 w 3125825"/>
                <a:gd name="connsiteY3" fmla="*/ 565395 h 891747"/>
                <a:gd name="connsiteX4" fmla="*/ 752513 w 3125825"/>
                <a:gd name="connsiteY4" fmla="*/ 565395 h 891747"/>
                <a:gd name="connsiteX5" fmla="*/ 171488 w 3125825"/>
                <a:gd name="connsiteY5" fmla="*/ 555870 h 891747"/>
                <a:gd name="connsiteX6" fmla="*/ 38 w 3125825"/>
                <a:gd name="connsiteY6" fmla="*/ 755895 h 891747"/>
                <a:gd name="connsiteX7" fmla="*/ 181013 w 3125825"/>
                <a:gd name="connsiteY7" fmla="*/ 879720 h 891747"/>
                <a:gd name="connsiteX8" fmla="*/ 781088 w 3125825"/>
                <a:gd name="connsiteY8" fmla="*/ 860670 h 891747"/>
                <a:gd name="connsiteX9" fmla="*/ 1324013 w 3125825"/>
                <a:gd name="connsiteY9" fmla="*/ 889245 h 891747"/>
                <a:gd name="connsiteX10" fmla="*/ 1885988 w 3125825"/>
                <a:gd name="connsiteY10" fmla="*/ 784470 h 891747"/>
                <a:gd name="connsiteX11" fmla="*/ 2447963 w 3125825"/>
                <a:gd name="connsiteY11" fmla="*/ 832095 h 891747"/>
                <a:gd name="connsiteX12" fmla="*/ 3009938 w 3125825"/>
                <a:gd name="connsiteY12" fmla="*/ 422520 h 891747"/>
                <a:gd name="connsiteX13" fmla="*/ 3124238 w 3125825"/>
                <a:gd name="connsiteY13" fmla="*/ 184395 h 891747"/>
                <a:gd name="connsiteX14" fmla="*/ 3000413 w 3125825"/>
                <a:gd name="connsiteY14" fmla="*/ 60570 h 891747"/>
                <a:gd name="connsiteX0" fmla="*/ 3000413 w 3125825"/>
                <a:gd name="connsiteY0" fmla="*/ 41882 h 873059"/>
                <a:gd name="connsiteX1" fmla="*/ 2413003 w 3125825"/>
                <a:gd name="connsiteY1" fmla="*/ 4829 h 873059"/>
                <a:gd name="connsiteX2" fmla="*/ 1771688 w 3125825"/>
                <a:gd name="connsiteY2" fmla="*/ 137132 h 873059"/>
                <a:gd name="connsiteX3" fmla="*/ 1285913 w 3125825"/>
                <a:gd name="connsiteY3" fmla="*/ 546707 h 873059"/>
                <a:gd name="connsiteX4" fmla="*/ 752513 w 3125825"/>
                <a:gd name="connsiteY4" fmla="*/ 546707 h 873059"/>
                <a:gd name="connsiteX5" fmla="*/ 171488 w 3125825"/>
                <a:gd name="connsiteY5" fmla="*/ 537182 h 873059"/>
                <a:gd name="connsiteX6" fmla="*/ 38 w 3125825"/>
                <a:gd name="connsiteY6" fmla="*/ 737207 h 873059"/>
                <a:gd name="connsiteX7" fmla="*/ 181013 w 3125825"/>
                <a:gd name="connsiteY7" fmla="*/ 861032 h 873059"/>
                <a:gd name="connsiteX8" fmla="*/ 781088 w 3125825"/>
                <a:gd name="connsiteY8" fmla="*/ 841982 h 873059"/>
                <a:gd name="connsiteX9" fmla="*/ 1324013 w 3125825"/>
                <a:gd name="connsiteY9" fmla="*/ 870557 h 873059"/>
                <a:gd name="connsiteX10" fmla="*/ 1885988 w 3125825"/>
                <a:gd name="connsiteY10" fmla="*/ 765782 h 873059"/>
                <a:gd name="connsiteX11" fmla="*/ 2447963 w 3125825"/>
                <a:gd name="connsiteY11" fmla="*/ 813407 h 873059"/>
                <a:gd name="connsiteX12" fmla="*/ 3009938 w 3125825"/>
                <a:gd name="connsiteY12" fmla="*/ 403832 h 873059"/>
                <a:gd name="connsiteX13" fmla="*/ 3124238 w 3125825"/>
                <a:gd name="connsiteY13" fmla="*/ 165707 h 873059"/>
                <a:gd name="connsiteX14" fmla="*/ 3000413 w 3125825"/>
                <a:gd name="connsiteY14" fmla="*/ 41882 h 873059"/>
                <a:gd name="connsiteX0" fmla="*/ 3000413 w 3125825"/>
                <a:gd name="connsiteY0" fmla="*/ 41882 h 873059"/>
                <a:gd name="connsiteX1" fmla="*/ 2413003 w 3125825"/>
                <a:gd name="connsiteY1" fmla="*/ 4829 h 873059"/>
                <a:gd name="connsiteX2" fmla="*/ 2052488 w 3125825"/>
                <a:gd name="connsiteY2" fmla="*/ 56739 h 873059"/>
                <a:gd name="connsiteX3" fmla="*/ 1771688 w 3125825"/>
                <a:gd name="connsiteY3" fmla="*/ 137132 h 873059"/>
                <a:gd name="connsiteX4" fmla="*/ 1285913 w 3125825"/>
                <a:gd name="connsiteY4" fmla="*/ 546707 h 873059"/>
                <a:gd name="connsiteX5" fmla="*/ 752513 w 3125825"/>
                <a:gd name="connsiteY5" fmla="*/ 546707 h 873059"/>
                <a:gd name="connsiteX6" fmla="*/ 171488 w 3125825"/>
                <a:gd name="connsiteY6" fmla="*/ 537182 h 873059"/>
                <a:gd name="connsiteX7" fmla="*/ 38 w 3125825"/>
                <a:gd name="connsiteY7" fmla="*/ 737207 h 873059"/>
                <a:gd name="connsiteX8" fmla="*/ 181013 w 3125825"/>
                <a:gd name="connsiteY8" fmla="*/ 861032 h 873059"/>
                <a:gd name="connsiteX9" fmla="*/ 781088 w 3125825"/>
                <a:gd name="connsiteY9" fmla="*/ 841982 h 873059"/>
                <a:gd name="connsiteX10" fmla="*/ 1324013 w 3125825"/>
                <a:gd name="connsiteY10" fmla="*/ 870557 h 873059"/>
                <a:gd name="connsiteX11" fmla="*/ 1885988 w 3125825"/>
                <a:gd name="connsiteY11" fmla="*/ 765782 h 873059"/>
                <a:gd name="connsiteX12" fmla="*/ 2447963 w 3125825"/>
                <a:gd name="connsiteY12" fmla="*/ 813407 h 873059"/>
                <a:gd name="connsiteX13" fmla="*/ 3009938 w 3125825"/>
                <a:gd name="connsiteY13" fmla="*/ 403832 h 873059"/>
                <a:gd name="connsiteX14" fmla="*/ 3124238 w 3125825"/>
                <a:gd name="connsiteY14" fmla="*/ 165707 h 873059"/>
                <a:gd name="connsiteX15" fmla="*/ 3000413 w 3125825"/>
                <a:gd name="connsiteY15" fmla="*/ 41882 h 873059"/>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285913 w 3125825"/>
                <a:gd name="connsiteY4" fmla="*/ 545411 h 871763"/>
                <a:gd name="connsiteX5" fmla="*/ 752513 w 3125825"/>
                <a:gd name="connsiteY5" fmla="*/ 545411 h 871763"/>
                <a:gd name="connsiteX6" fmla="*/ 171488 w 3125825"/>
                <a:gd name="connsiteY6" fmla="*/ 535886 h 871763"/>
                <a:gd name="connsiteX7" fmla="*/ 38 w 3125825"/>
                <a:gd name="connsiteY7" fmla="*/ 735911 h 871763"/>
                <a:gd name="connsiteX8" fmla="*/ 181013 w 3125825"/>
                <a:gd name="connsiteY8" fmla="*/ 859736 h 871763"/>
                <a:gd name="connsiteX9" fmla="*/ 781088 w 3125825"/>
                <a:gd name="connsiteY9" fmla="*/ 840686 h 871763"/>
                <a:gd name="connsiteX10" fmla="*/ 1324013 w 3125825"/>
                <a:gd name="connsiteY10" fmla="*/ 869261 h 871763"/>
                <a:gd name="connsiteX11" fmla="*/ 1885988 w 3125825"/>
                <a:gd name="connsiteY11" fmla="*/ 764486 h 871763"/>
                <a:gd name="connsiteX12" fmla="*/ 2447963 w 3125825"/>
                <a:gd name="connsiteY12" fmla="*/ 812111 h 871763"/>
                <a:gd name="connsiteX13" fmla="*/ 3009938 w 3125825"/>
                <a:gd name="connsiteY13" fmla="*/ 402536 h 871763"/>
                <a:gd name="connsiteX14" fmla="*/ 3124238 w 3125825"/>
                <a:gd name="connsiteY14" fmla="*/ 164411 h 871763"/>
                <a:gd name="connsiteX15" fmla="*/ 3000413 w 3125825"/>
                <a:gd name="connsiteY15"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40022 w 3125825"/>
                <a:gd name="connsiteY4" fmla="*/ 356894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80215 w 3125825"/>
                <a:gd name="connsiteY4" fmla="*/ 457377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25726 w 3126472"/>
                <a:gd name="connsiteY14" fmla="*/ 626019 h 869584"/>
                <a:gd name="connsiteX15" fmla="*/ 3009938 w 3126472"/>
                <a:gd name="connsiteY15" fmla="*/ 400357 h 869584"/>
                <a:gd name="connsiteX16" fmla="*/ 3124238 w 3126472"/>
                <a:gd name="connsiteY16" fmla="*/ 162232 h 869584"/>
                <a:gd name="connsiteX17" fmla="*/ 2920026 w 3126472"/>
                <a:gd name="connsiteY17"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15677 w 3126472"/>
                <a:gd name="connsiteY14" fmla="*/ 555680 h 869584"/>
                <a:gd name="connsiteX15" fmla="*/ 3009938 w 3126472"/>
                <a:gd name="connsiteY15" fmla="*/ 400357 h 869584"/>
                <a:gd name="connsiteX16" fmla="*/ 3124238 w 3126472"/>
                <a:gd name="connsiteY16" fmla="*/ 162232 h 869584"/>
                <a:gd name="connsiteX17" fmla="*/ 2920026 w 3126472"/>
                <a:gd name="connsiteY17" fmla="*/ 58504 h 86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6472" h="869584">
                  <a:moveTo>
                    <a:pt x="2920026" y="58504"/>
                  </a:moveTo>
                  <a:cubicBezTo>
                    <a:pt x="2801487" y="31691"/>
                    <a:pt x="2545870" y="-7821"/>
                    <a:pt x="2413003" y="1354"/>
                  </a:cubicBezTo>
                  <a:cubicBezTo>
                    <a:pt x="2280136" y="10529"/>
                    <a:pt x="2229712" y="91504"/>
                    <a:pt x="2122826" y="113554"/>
                  </a:cubicBezTo>
                  <a:cubicBezTo>
                    <a:pt x="2015940" y="135604"/>
                    <a:pt x="1862123" y="76716"/>
                    <a:pt x="1771688" y="133657"/>
                  </a:cubicBezTo>
                  <a:cubicBezTo>
                    <a:pt x="1681253" y="190598"/>
                    <a:pt x="1661178" y="386936"/>
                    <a:pt x="1580215" y="455198"/>
                  </a:cubicBezTo>
                  <a:cubicBezTo>
                    <a:pt x="1499253" y="523461"/>
                    <a:pt x="1423863" y="528560"/>
                    <a:pt x="1285913" y="543232"/>
                  </a:cubicBezTo>
                  <a:cubicBezTo>
                    <a:pt x="1147963" y="557904"/>
                    <a:pt x="752513" y="543232"/>
                    <a:pt x="752513" y="543232"/>
                  </a:cubicBezTo>
                  <a:cubicBezTo>
                    <a:pt x="566776" y="541645"/>
                    <a:pt x="296900" y="501957"/>
                    <a:pt x="171488" y="533707"/>
                  </a:cubicBezTo>
                  <a:cubicBezTo>
                    <a:pt x="46076" y="565457"/>
                    <a:pt x="-1550" y="679757"/>
                    <a:pt x="38" y="733732"/>
                  </a:cubicBezTo>
                  <a:cubicBezTo>
                    <a:pt x="1625" y="787707"/>
                    <a:pt x="50838" y="840095"/>
                    <a:pt x="181013" y="857557"/>
                  </a:cubicBezTo>
                  <a:cubicBezTo>
                    <a:pt x="311188" y="875020"/>
                    <a:pt x="590588" y="836920"/>
                    <a:pt x="781088" y="838507"/>
                  </a:cubicBezTo>
                  <a:cubicBezTo>
                    <a:pt x="971588" y="840094"/>
                    <a:pt x="1139863" y="879782"/>
                    <a:pt x="1324013" y="867082"/>
                  </a:cubicBezTo>
                  <a:cubicBezTo>
                    <a:pt x="1508163" y="854382"/>
                    <a:pt x="1698663" y="771832"/>
                    <a:pt x="1885988" y="762307"/>
                  </a:cubicBezTo>
                  <a:cubicBezTo>
                    <a:pt x="2073313" y="752782"/>
                    <a:pt x="2309682" y="844370"/>
                    <a:pt x="2447963" y="809932"/>
                  </a:cubicBezTo>
                  <a:cubicBezTo>
                    <a:pt x="2586244" y="775494"/>
                    <a:pt x="2622015" y="623943"/>
                    <a:pt x="2715677" y="555680"/>
                  </a:cubicBezTo>
                  <a:cubicBezTo>
                    <a:pt x="2809340" y="487418"/>
                    <a:pt x="2943519" y="477655"/>
                    <a:pt x="3009938" y="400357"/>
                  </a:cubicBezTo>
                  <a:cubicBezTo>
                    <a:pt x="3076357" y="323059"/>
                    <a:pt x="3139223" y="219208"/>
                    <a:pt x="3124238" y="162232"/>
                  </a:cubicBezTo>
                  <a:cubicBezTo>
                    <a:pt x="3109253" y="105257"/>
                    <a:pt x="3038565" y="85317"/>
                    <a:pt x="2920026" y="58504"/>
                  </a:cubicBezTo>
                  <a:close/>
                </a:path>
              </a:pathLst>
            </a:custGeom>
            <a:noFill/>
            <a:ln w="3810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77" name="Freeform: Shape 4476">
              <a:extLst>
                <a:ext uri="{FF2B5EF4-FFF2-40B4-BE49-F238E27FC236}">
                  <a16:creationId xmlns:a16="http://schemas.microsoft.com/office/drawing/2014/main" id="{87E73FFE-12DE-F673-2D03-14CC1895E5DC}"/>
                </a:ext>
              </a:extLst>
            </p:cNvPr>
            <p:cNvSpPr/>
            <p:nvPr/>
          </p:nvSpPr>
          <p:spPr>
            <a:xfrm>
              <a:off x="9080383" y="3044220"/>
              <a:ext cx="2578568" cy="780499"/>
            </a:xfrm>
            <a:custGeom>
              <a:avLst/>
              <a:gdLst>
                <a:gd name="connsiteX0" fmla="*/ 161968 w 2578568"/>
                <a:gd name="connsiteY0" fmla="*/ 39193 h 780499"/>
                <a:gd name="connsiteX1" fmla="*/ 43 w 2578568"/>
                <a:gd name="connsiteY1" fmla="*/ 182068 h 780499"/>
                <a:gd name="connsiteX2" fmla="*/ 171493 w 2578568"/>
                <a:gd name="connsiteY2" fmla="*/ 363043 h 780499"/>
                <a:gd name="connsiteX3" fmla="*/ 762043 w 2578568"/>
                <a:gd name="connsiteY3" fmla="*/ 334468 h 780499"/>
                <a:gd name="connsiteX4" fmla="*/ 1276393 w 2578568"/>
                <a:gd name="connsiteY4" fmla="*/ 372568 h 780499"/>
                <a:gd name="connsiteX5" fmla="*/ 2286043 w 2578568"/>
                <a:gd name="connsiteY5" fmla="*/ 763093 h 780499"/>
                <a:gd name="connsiteX6" fmla="*/ 2514643 w 2578568"/>
                <a:gd name="connsiteY6" fmla="*/ 686893 h 780499"/>
                <a:gd name="connsiteX7" fmla="*/ 2467018 w 2578568"/>
                <a:gd name="connsiteY7" fmla="*/ 458293 h 780499"/>
                <a:gd name="connsiteX8" fmla="*/ 1324018 w 2578568"/>
                <a:gd name="connsiteY8" fmla="*/ 39193 h 780499"/>
                <a:gd name="connsiteX9" fmla="*/ 733468 w 2578568"/>
                <a:gd name="connsiteY9" fmla="*/ 20143 h 780499"/>
                <a:gd name="connsiteX10" fmla="*/ 161968 w 2578568"/>
                <a:gd name="connsiteY10" fmla="*/ 39193 h 78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568" h="780499">
                  <a:moveTo>
                    <a:pt x="161968" y="39193"/>
                  </a:moveTo>
                  <a:cubicBezTo>
                    <a:pt x="39731" y="66180"/>
                    <a:pt x="-1545" y="128093"/>
                    <a:pt x="43" y="182068"/>
                  </a:cubicBezTo>
                  <a:cubicBezTo>
                    <a:pt x="1630" y="236043"/>
                    <a:pt x="44493" y="337643"/>
                    <a:pt x="171493" y="363043"/>
                  </a:cubicBezTo>
                  <a:cubicBezTo>
                    <a:pt x="298493" y="388443"/>
                    <a:pt x="577893" y="332881"/>
                    <a:pt x="762043" y="334468"/>
                  </a:cubicBezTo>
                  <a:cubicBezTo>
                    <a:pt x="946193" y="336055"/>
                    <a:pt x="1022393" y="301131"/>
                    <a:pt x="1276393" y="372568"/>
                  </a:cubicBezTo>
                  <a:cubicBezTo>
                    <a:pt x="1530393" y="444006"/>
                    <a:pt x="2079668" y="710706"/>
                    <a:pt x="2286043" y="763093"/>
                  </a:cubicBezTo>
                  <a:cubicBezTo>
                    <a:pt x="2492418" y="815481"/>
                    <a:pt x="2484481" y="737693"/>
                    <a:pt x="2514643" y="686893"/>
                  </a:cubicBezTo>
                  <a:cubicBezTo>
                    <a:pt x="2544805" y="636093"/>
                    <a:pt x="2665456" y="566243"/>
                    <a:pt x="2467018" y="458293"/>
                  </a:cubicBezTo>
                  <a:cubicBezTo>
                    <a:pt x="2268580" y="350343"/>
                    <a:pt x="1612943" y="112218"/>
                    <a:pt x="1324018" y="39193"/>
                  </a:cubicBezTo>
                  <a:cubicBezTo>
                    <a:pt x="1035093" y="-33832"/>
                    <a:pt x="925555" y="16968"/>
                    <a:pt x="733468" y="20143"/>
                  </a:cubicBezTo>
                  <a:cubicBezTo>
                    <a:pt x="541381" y="23318"/>
                    <a:pt x="284205" y="12206"/>
                    <a:pt x="161968" y="39193"/>
                  </a:cubicBezTo>
                  <a:close/>
                </a:path>
              </a:pathLst>
            </a:custGeom>
            <a:noFill/>
            <a:ln w="3810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8" name="Oval 4477">
              <a:extLst>
                <a:ext uri="{FF2B5EF4-FFF2-40B4-BE49-F238E27FC236}">
                  <a16:creationId xmlns:a16="http://schemas.microsoft.com/office/drawing/2014/main" id="{0891D3FF-4726-47A4-8D72-1E0BD496306B}"/>
                </a:ext>
              </a:extLst>
            </p:cNvPr>
            <p:cNvSpPr/>
            <p:nvPr/>
          </p:nvSpPr>
          <p:spPr>
            <a:xfrm>
              <a:off x="8913279" y="3544660"/>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479" name="Oval 4478">
              <a:extLst>
                <a:ext uri="{FF2B5EF4-FFF2-40B4-BE49-F238E27FC236}">
                  <a16:creationId xmlns:a16="http://schemas.microsoft.com/office/drawing/2014/main" id="{B436A36F-271D-BF2F-2F0E-27D7618DDA56}"/>
                </a:ext>
              </a:extLst>
            </p:cNvPr>
            <p:cNvSpPr/>
            <p:nvPr/>
          </p:nvSpPr>
          <p:spPr>
            <a:xfrm>
              <a:off x="7806670" y="2526125"/>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480" name="Group 4479">
              <a:extLst>
                <a:ext uri="{FF2B5EF4-FFF2-40B4-BE49-F238E27FC236}">
                  <a16:creationId xmlns:a16="http://schemas.microsoft.com/office/drawing/2014/main" id="{9DD10CC8-C6BA-1785-4FA6-F24DC334C2B1}"/>
                </a:ext>
              </a:extLst>
            </p:cNvPr>
            <p:cNvGrpSpPr/>
            <p:nvPr/>
          </p:nvGrpSpPr>
          <p:grpSpPr>
            <a:xfrm>
              <a:off x="8302466" y="2975631"/>
              <a:ext cx="200134" cy="199780"/>
              <a:chOff x="2293006" y="2716697"/>
              <a:chExt cx="140008" cy="139760"/>
            </a:xfrm>
          </p:grpSpPr>
          <p:sp>
            <p:nvSpPr>
              <p:cNvPr id="4482" name="Partial Circle 4481">
                <a:extLst>
                  <a:ext uri="{FF2B5EF4-FFF2-40B4-BE49-F238E27FC236}">
                    <a16:creationId xmlns:a16="http://schemas.microsoft.com/office/drawing/2014/main" id="{A29DC821-0610-564B-88AE-6A853BA94684}"/>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83" name="Partial Circle 4482">
                <a:extLst>
                  <a:ext uri="{FF2B5EF4-FFF2-40B4-BE49-F238E27FC236}">
                    <a16:creationId xmlns:a16="http://schemas.microsoft.com/office/drawing/2014/main" id="{AF765656-8142-0EAB-D3CC-03018814C165}"/>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84" name="Partial Circle 4483">
                <a:extLst>
                  <a:ext uri="{FF2B5EF4-FFF2-40B4-BE49-F238E27FC236}">
                    <a16:creationId xmlns:a16="http://schemas.microsoft.com/office/drawing/2014/main" id="{4FDA0B43-641F-C0B8-49B8-9B160CFEA7C5}"/>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481" name="Freeform: Shape 4480">
              <a:extLst>
                <a:ext uri="{FF2B5EF4-FFF2-40B4-BE49-F238E27FC236}">
                  <a16:creationId xmlns:a16="http://schemas.microsoft.com/office/drawing/2014/main" id="{DB7B9BB0-4CC5-FA14-7AC2-76B1E0A48513}"/>
                </a:ext>
              </a:extLst>
            </p:cNvPr>
            <p:cNvSpPr/>
            <p:nvPr/>
          </p:nvSpPr>
          <p:spPr>
            <a:xfrm>
              <a:off x="7774589" y="2483355"/>
              <a:ext cx="1420784" cy="1342164"/>
            </a:xfrm>
            <a:custGeom>
              <a:avLst/>
              <a:gdLst>
                <a:gd name="connsiteX0" fmla="*/ 842370 w 1524018"/>
                <a:gd name="connsiteY0" fmla="*/ 468741 h 1377252"/>
                <a:gd name="connsiteX1" fmla="*/ 347070 w 1524018"/>
                <a:gd name="connsiteY1" fmla="*/ 40116 h 1377252"/>
                <a:gd name="connsiteX2" fmla="*/ 61320 w 1524018"/>
                <a:gd name="connsiteY2" fmla="*/ 49641 h 1377252"/>
                <a:gd name="connsiteX3" fmla="*/ 42270 w 1524018"/>
                <a:gd name="connsiteY3" fmla="*/ 316341 h 1377252"/>
                <a:gd name="connsiteX4" fmla="*/ 537570 w 1524018"/>
                <a:gd name="connsiteY4" fmla="*/ 792591 h 1377252"/>
                <a:gd name="connsiteX5" fmla="*/ 1175745 w 1524018"/>
                <a:gd name="connsiteY5" fmla="*/ 1335516 h 1377252"/>
                <a:gd name="connsiteX6" fmla="*/ 1451970 w 1524018"/>
                <a:gd name="connsiteY6" fmla="*/ 1306941 h 1377252"/>
                <a:gd name="connsiteX7" fmla="*/ 1471020 w 1524018"/>
                <a:gd name="connsiteY7" fmla="*/ 1040241 h 1377252"/>
                <a:gd name="connsiteX8" fmla="*/ 842370 w 1524018"/>
                <a:gd name="connsiteY8" fmla="*/ 468741 h 1377252"/>
                <a:gd name="connsiteX0" fmla="*/ 802939 w 1484587"/>
                <a:gd name="connsiteY0" fmla="*/ 468242 h 1376753"/>
                <a:gd name="connsiteX1" fmla="*/ 307639 w 1484587"/>
                <a:gd name="connsiteY1" fmla="*/ 39617 h 1376753"/>
                <a:gd name="connsiteX2" fmla="*/ 21889 w 1484587"/>
                <a:gd name="connsiteY2" fmla="*/ 49142 h 1376753"/>
                <a:gd name="connsiteX3" fmla="*/ 73177 w 1484587"/>
                <a:gd name="connsiteY3" fmla="*/ 305794 h 1376753"/>
                <a:gd name="connsiteX4" fmla="*/ 498139 w 1484587"/>
                <a:gd name="connsiteY4" fmla="*/ 792092 h 1376753"/>
                <a:gd name="connsiteX5" fmla="*/ 1136314 w 1484587"/>
                <a:gd name="connsiteY5" fmla="*/ 1335017 h 1376753"/>
                <a:gd name="connsiteX6" fmla="*/ 1412539 w 1484587"/>
                <a:gd name="connsiteY6" fmla="*/ 1306442 h 1376753"/>
                <a:gd name="connsiteX7" fmla="*/ 1431589 w 1484587"/>
                <a:gd name="connsiteY7" fmla="*/ 1039742 h 1376753"/>
                <a:gd name="connsiteX8" fmla="*/ 802939 w 1484587"/>
                <a:gd name="connsiteY8" fmla="*/ 468242 h 1376753"/>
                <a:gd name="connsiteX0" fmla="*/ 807586 w 1489234"/>
                <a:gd name="connsiteY0" fmla="*/ 468242 h 1378981"/>
                <a:gd name="connsiteX1" fmla="*/ 312286 w 1489234"/>
                <a:gd name="connsiteY1" fmla="*/ 39617 h 1378981"/>
                <a:gd name="connsiteX2" fmla="*/ 26536 w 1489234"/>
                <a:gd name="connsiteY2" fmla="*/ 49142 h 1378981"/>
                <a:gd name="connsiteX3" fmla="*/ 77824 w 1489234"/>
                <a:gd name="connsiteY3" fmla="*/ 305794 h 1378981"/>
                <a:gd name="connsiteX4" fmla="*/ 603269 w 1489234"/>
                <a:gd name="connsiteY4" fmla="*/ 761947 h 1378981"/>
                <a:gd name="connsiteX5" fmla="*/ 1140961 w 1489234"/>
                <a:gd name="connsiteY5" fmla="*/ 1335017 h 1378981"/>
                <a:gd name="connsiteX6" fmla="*/ 1417186 w 1489234"/>
                <a:gd name="connsiteY6" fmla="*/ 1306442 h 1378981"/>
                <a:gd name="connsiteX7" fmla="*/ 1436236 w 1489234"/>
                <a:gd name="connsiteY7" fmla="*/ 1039742 h 1378981"/>
                <a:gd name="connsiteX8" fmla="*/ 807586 w 1489234"/>
                <a:gd name="connsiteY8" fmla="*/ 468242 h 1378981"/>
                <a:gd name="connsiteX0" fmla="*/ 757345 w 1491525"/>
                <a:gd name="connsiteY0" fmla="*/ 500543 h 1381137"/>
                <a:gd name="connsiteX1" fmla="*/ 312286 w 1491525"/>
                <a:gd name="connsiteY1" fmla="*/ 41773 h 1381137"/>
                <a:gd name="connsiteX2" fmla="*/ 26536 w 1491525"/>
                <a:gd name="connsiteY2" fmla="*/ 51298 h 1381137"/>
                <a:gd name="connsiteX3" fmla="*/ 77824 w 1491525"/>
                <a:gd name="connsiteY3" fmla="*/ 307950 h 1381137"/>
                <a:gd name="connsiteX4" fmla="*/ 603269 w 1491525"/>
                <a:gd name="connsiteY4" fmla="*/ 764103 h 1381137"/>
                <a:gd name="connsiteX5" fmla="*/ 1140961 w 1491525"/>
                <a:gd name="connsiteY5" fmla="*/ 1337173 h 1381137"/>
                <a:gd name="connsiteX6" fmla="*/ 1417186 w 1491525"/>
                <a:gd name="connsiteY6" fmla="*/ 1308598 h 1381137"/>
                <a:gd name="connsiteX7" fmla="*/ 1436236 w 1491525"/>
                <a:gd name="connsiteY7" fmla="*/ 1041898 h 1381137"/>
                <a:gd name="connsiteX8" fmla="*/ 757345 w 1491525"/>
                <a:gd name="connsiteY8" fmla="*/ 500543 h 1381137"/>
                <a:gd name="connsiteX0" fmla="*/ 757345 w 1491525"/>
                <a:gd name="connsiteY0" fmla="*/ 500543 h 1374119"/>
                <a:gd name="connsiteX1" fmla="*/ 312286 w 1491525"/>
                <a:gd name="connsiteY1" fmla="*/ 41773 h 1374119"/>
                <a:gd name="connsiteX2" fmla="*/ 26536 w 1491525"/>
                <a:gd name="connsiteY2" fmla="*/ 51298 h 1374119"/>
                <a:gd name="connsiteX3" fmla="*/ 77824 w 1491525"/>
                <a:gd name="connsiteY3" fmla="*/ 307950 h 1374119"/>
                <a:gd name="connsiteX4" fmla="*/ 603269 w 1491525"/>
                <a:gd name="connsiteY4" fmla="*/ 764103 h 1374119"/>
                <a:gd name="connsiteX5" fmla="*/ 1191203 w 1491525"/>
                <a:gd name="connsiteY5" fmla="*/ 1327124 h 1374119"/>
                <a:gd name="connsiteX6" fmla="*/ 1417186 w 1491525"/>
                <a:gd name="connsiteY6" fmla="*/ 1308598 h 1374119"/>
                <a:gd name="connsiteX7" fmla="*/ 1436236 w 1491525"/>
                <a:gd name="connsiteY7" fmla="*/ 1041898 h 1374119"/>
                <a:gd name="connsiteX8" fmla="*/ 757345 w 149152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67473"/>
                <a:gd name="connsiteX1" fmla="*/ 312286 w 1461285"/>
                <a:gd name="connsiteY1" fmla="*/ 41773 h 1367473"/>
                <a:gd name="connsiteX2" fmla="*/ 26536 w 1461285"/>
                <a:gd name="connsiteY2" fmla="*/ 51298 h 1367473"/>
                <a:gd name="connsiteX3" fmla="*/ 77824 w 1461285"/>
                <a:gd name="connsiteY3" fmla="*/ 307950 h 1367473"/>
                <a:gd name="connsiteX4" fmla="*/ 603269 w 1461285"/>
                <a:gd name="connsiteY4" fmla="*/ 764103 h 1367473"/>
                <a:gd name="connsiteX5" fmla="*/ 1211300 w 1461285"/>
                <a:gd name="connsiteY5" fmla="*/ 1317076 h 1367473"/>
                <a:gd name="connsiteX6" fmla="*/ 1417186 w 1461285"/>
                <a:gd name="connsiteY6" fmla="*/ 1308598 h 1367473"/>
                <a:gd name="connsiteX7" fmla="*/ 1385994 w 1461285"/>
                <a:gd name="connsiteY7" fmla="*/ 1082091 h 1367473"/>
                <a:gd name="connsiteX8" fmla="*/ 757345 w 1461285"/>
                <a:gd name="connsiteY8" fmla="*/ 500543 h 1367473"/>
                <a:gd name="connsiteX0" fmla="*/ 743731 w 1447671"/>
                <a:gd name="connsiteY0" fmla="*/ 502039 h 1368969"/>
                <a:gd name="connsiteX1" fmla="*/ 298672 w 1447671"/>
                <a:gd name="connsiteY1" fmla="*/ 43269 h 1368969"/>
                <a:gd name="connsiteX2" fmla="*/ 12922 w 1447671"/>
                <a:gd name="connsiteY2" fmla="*/ 52794 h 1368969"/>
                <a:gd name="connsiteX3" fmla="*/ 104404 w 1447671"/>
                <a:gd name="connsiteY3" fmla="*/ 339591 h 1368969"/>
                <a:gd name="connsiteX4" fmla="*/ 589655 w 1447671"/>
                <a:gd name="connsiteY4" fmla="*/ 765599 h 1368969"/>
                <a:gd name="connsiteX5" fmla="*/ 1197686 w 1447671"/>
                <a:gd name="connsiteY5" fmla="*/ 1318572 h 1368969"/>
                <a:gd name="connsiteX6" fmla="*/ 1403572 w 1447671"/>
                <a:gd name="connsiteY6" fmla="*/ 1310094 h 1368969"/>
                <a:gd name="connsiteX7" fmla="*/ 1372380 w 1447671"/>
                <a:gd name="connsiteY7" fmla="*/ 1083587 h 1368969"/>
                <a:gd name="connsiteX8" fmla="*/ 743731 w 1447671"/>
                <a:gd name="connsiteY8" fmla="*/ 502039 h 1368969"/>
                <a:gd name="connsiteX0" fmla="*/ 699403 w 1403343"/>
                <a:gd name="connsiteY0" fmla="*/ 502039 h 1368969"/>
                <a:gd name="connsiteX1" fmla="*/ 254344 w 1403343"/>
                <a:gd name="connsiteY1" fmla="*/ 43269 h 1368969"/>
                <a:gd name="connsiteX2" fmla="*/ 28884 w 1403343"/>
                <a:gd name="connsiteY2" fmla="*/ 52794 h 1368969"/>
                <a:gd name="connsiteX3" fmla="*/ 60076 w 1403343"/>
                <a:gd name="connsiteY3" fmla="*/ 339591 h 1368969"/>
                <a:gd name="connsiteX4" fmla="*/ 545327 w 1403343"/>
                <a:gd name="connsiteY4" fmla="*/ 765599 h 1368969"/>
                <a:gd name="connsiteX5" fmla="*/ 1153358 w 1403343"/>
                <a:gd name="connsiteY5" fmla="*/ 1318572 h 1368969"/>
                <a:gd name="connsiteX6" fmla="*/ 1359244 w 1403343"/>
                <a:gd name="connsiteY6" fmla="*/ 1310094 h 1368969"/>
                <a:gd name="connsiteX7" fmla="*/ 1328052 w 1403343"/>
                <a:gd name="connsiteY7" fmla="*/ 1083587 h 1368969"/>
                <a:gd name="connsiteX8" fmla="*/ 699403 w 1403343"/>
                <a:gd name="connsiteY8" fmla="*/ 502039 h 1368969"/>
                <a:gd name="connsiteX0" fmla="*/ 698110 w 1402050"/>
                <a:gd name="connsiteY0" fmla="*/ 478683 h 1345613"/>
                <a:gd name="connsiteX1" fmla="*/ 232954 w 1402050"/>
                <a:gd name="connsiteY1" fmla="*/ 60107 h 1345613"/>
                <a:gd name="connsiteX2" fmla="*/ 27591 w 1402050"/>
                <a:gd name="connsiteY2" fmla="*/ 29438 h 1345613"/>
                <a:gd name="connsiteX3" fmla="*/ 58783 w 1402050"/>
                <a:gd name="connsiteY3" fmla="*/ 316235 h 1345613"/>
                <a:gd name="connsiteX4" fmla="*/ 544034 w 1402050"/>
                <a:gd name="connsiteY4" fmla="*/ 742243 h 1345613"/>
                <a:gd name="connsiteX5" fmla="*/ 1152065 w 1402050"/>
                <a:gd name="connsiteY5" fmla="*/ 1295216 h 1345613"/>
                <a:gd name="connsiteX6" fmla="*/ 1357951 w 1402050"/>
                <a:gd name="connsiteY6" fmla="*/ 1286738 h 1345613"/>
                <a:gd name="connsiteX7" fmla="*/ 1326759 w 1402050"/>
                <a:gd name="connsiteY7" fmla="*/ 1060231 h 1345613"/>
                <a:gd name="connsiteX8" fmla="*/ 698110 w 1402050"/>
                <a:gd name="connsiteY8" fmla="*/ 478683 h 1345613"/>
                <a:gd name="connsiteX0" fmla="*/ 731328 w 1435268"/>
                <a:gd name="connsiteY0" fmla="*/ 477296 h 1344226"/>
                <a:gd name="connsiteX1" fmla="*/ 266172 w 1435268"/>
                <a:gd name="connsiteY1" fmla="*/ 58720 h 1344226"/>
                <a:gd name="connsiteX2" fmla="*/ 60809 w 1435268"/>
                <a:gd name="connsiteY2" fmla="*/ 28051 h 1344226"/>
                <a:gd name="connsiteX3" fmla="*/ 41759 w 1435268"/>
                <a:gd name="connsiteY3" fmla="*/ 294752 h 1344226"/>
                <a:gd name="connsiteX4" fmla="*/ 577252 w 1435268"/>
                <a:gd name="connsiteY4" fmla="*/ 740856 h 1344226"/>
                <a:gd name="connsiteX5" fmla="*/ 1185283 w 1435268"/>
                <a:gd name="connsiteY5" fmla="*/ 1293829 h 1344226"/>
                <a:gd name="connsiteX6" fmla="*/ 1391169 w 1435268"/>
                <a:gd name="connsiteY6" fmla="*/ 1285351 h 1344226"/>
                <a:gd name="connsiteX7" fmla="*/ 1359977 w 1435268"/>
                <a:gd name="connsiteY7" fmla="*/ 1058844 h 1344226"/>
                <a:gd name="connsiteX8" fmla="*/ 731328 w 1435268"/>
                <a:gd name="connsiteY8" fmla="*/ 477296 h 1344226"/>
                <a:gd name="connsiteX0" fmla="*/ 716844 w 1420784"/>
                <a:gd name="connsiteY0" fmla="*/ 475234 h 1342164"/>
                <a:gd name="connsiteX1" fmla="*/ 251688 w 1420784"/>
                <a:gd name="connsiteY1" fmla="*/ 56658 h 1342164"/>
                <a:gd name="connsiteX2" fmla="*/ 46325 w 1420784"/>
                <a:gd name="connsiteY2" fmla="*/ 25989 h 1342164"/>
                <a:gd name="connsiteX3" fmla="*/ 47371 w 1420784"/>
                <a:gd name="connsiteY3" fmla="*/ 262545 h 1342164"/>
                <a:gd name="connsiteX4" fmla="*/ 562768 w 1420784"/>
                <a:gd name="connsiteY4" fmla="*/ 738794 h 1342164"/>
                <a:gd name="connsiteX5" fmla="*/ 1170799 w 1420784"/>
                <a:gd name="connsiteY5" fmla="*/ 1291767 h 1342164"/>
                <a:gd name="connsiteX6" fmla="*/ 1376685 w 1420784"/>
                <a:gd name="connsiteY6" fmla="*/ 1283289 h 1342164"/>
                <a:gd name="connsiteX7" fmla="*/ 1345493 w 1420784"/>
                <a:gd name="connsiteY7" fmla="*/ 1056782 h 1342164"/>
                <a:gd name="connsiteX8" fmla="*/ 716844 w 1420784"/>
                <a:gd name="connsiteY8" fmla="*/ 475234 h 13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0784" h="1342164">
                  <a:moveTo>
                    <a:pt x="716844" y="475234"/>
                  </a:moveTo>
                  <a:cubicBezTo>
                    <a:pt x="534543" y="308547"/>
                    <a:pt x="363441" y="131532"/>
                    <a:pt x="251688" y="56658"/>
                  </a:cubicBezTo>
                  <a:cubicBezTo>
                    <a:pt x="139935" y="-18216"/>
                    <a:pt x="80378" y="-8325"/>
                    <a:pt x="46325" y="25989"/>
                  </a:cubicBezTo>
                  <a:cubicBezTo>
                    <a:pt x="12272" y="60303"/>
                    <a:pt x="-38703" y="143744"/>
                    <a:pt x="47371" y="262545"/>
                  </a:cubicBezTo>
                  <a:cubicBezTo>
                    <a:pt x="133445" y="381346"/>
                    <a:pt x="375530" y="567257"/>
                    <a:pt x="562768" y="738794"/>
                  </a:cubicBezTo>
                  <a:cubicBezTo>
                    <a:pt x="750006" y="910331"/>
                    <a:pt x="1035146" y="1201018"/>
                    <a:pt x="1170799" y="1291767"/>
                  </a:cubicBezTo>
                  <a:cubicBezTo>
                    <a:pt x="1306452" y="1382516"/>
                    <a:pt x="1327473" y="1332501"/>
                    <a:pt x="1376685" y="1283289"/>
                  </a:cubicBezTo>
                  <a:cubicBezTo>
                    <a:pt x="1425897" y="1234077"/>
                    <a:pt x="1455466" y="1191458"/>
                    <a:pt x="1345493" y="1056782"/>
                  </a:cubicBezTo>
                  <a:cubicBezTo>
                    <a:pt x="1235520" y="922106"/>
                    <a:pt x="899145" y="641921"/>
                    <a:pt x="716844" y="475234"/>
                  </a:cubicBezTo>
                  <a:close/>
                </a:path>
              </a:pathLst>
            </a:custGeom>
            <a:noFill/>
            <a:ln w="38100">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99" name="Arrow: Right 4498">
            <a:extLst>
              <a:ext uri="{FF2B5EF4-FFF2-40B4-BE49-F238E27FC236}">
                <a16:creationId xmlns:a16="http://schemas.microsoft.com/office/drawing/2014/main" id="{41615B9B-CCFD-2D81-D34A-2C5973EDADDA}"/>
              </a:ext>
            </a:extLst>
          </p:cNvPr>
          <p:cNvSpPr/>
          <p:nvPr/>
        </p:nvSpPr>
        <p:spPr>
          <a:xfrm>
            <a:off x="5320676" y="5881977"/>
            <a:ext cx="1292460"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970816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C10CD-979C-1BAF-F32E-C082C6234F8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C4C2292-C948-B740-BAC1-F9B2B15708C2}"/>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24218C84-A55A-4D96-9273-CF920FBD8900}"/>
              </a:ext>
            </a:extLst>
          </p:cNvPr>
          <p:cNvSpPr>
            <a:spLocks noGrp="1"/>
          </p:cNvSpPr>
          <p:nvPr>
            <p:ph type="sldNum" sz="quarter" idx="12"/>
          </p:nvPr>
        </p:nvSpPr>
        <p:spPr/>
        <p:txBody>
          <a:bodyPr/>
          <a:lstStyle/>
          <a:p>
            <a:fld id="{EAB80D3A-073B-B04C-B0B0-EC31DBE3CA04}" type="slidenum">
              <a:rPr lang="fr-FR" smtClean="0"/>
              <a:pPr/>
              <a:t>103</a:t>
            </a:fld>
            <a:endParaRPr lang="fr-FR"/>
          </a:p>
        </p:txBody>
      </p:sp>
    </p:spTree>
    <p:extLst>
      <p:ext uri="{BB962C8B-B14F-4D97-AF65-F5344CB8AC3E}">
        <p14:creationId xmlns:p14="http://schemas.microsoft.com/office/powerpoint/2010/main" val="2882577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Rounded Corners 71">
            <a:extLst>
              <a:ext uri="{FF2B5EF4-FFF2-40B4-BE49-F238E27FC236}">
                <a16:creationId xmlns:a16="http://schemas.microsoft.com/office/drawing/2014/main" id="{4BC016E7-F842-601A-82EC-3751029B5DBB}"/>
              </a:ext>
            </a:extLst>
          </p:cNvPr>
          <p:cNvSpPr/>
          <p:nvPr/>
        </p:nvSpPr>
        <p:spPr>
          <a:xfrm>
            <a:off x="207561" y="1296300"/>
            <a:ext cx="11641540" cy="4484771"/>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kumimoji="0" lang="en-GB" b="0" i="0" u="none" strike="noStrike" kern="1200" cap="none" spc="0" normalizeH="0" baseline="0" noProof="0" dirty="0">
                <a:ln>
                  <a:noFill/>
                </a:ln>
                <a:solidFill>
                  <a:prstClr val="white"/>
                </a:solidFill>
                <a:effectLst/>
                <a:uLnTx/>
                <a:uFillTx/>
                <a:latin typeface="Bookman Old Style" panose="02050604050505020204" pitchFamily="18" charset="0"/>
                <a:ea typeface="Verdana" panose="020B0604030504040204" pitchFamily="34" charset="0"/>
                <a:cs typeface="+mj-cs"/>
              </a:rPr>
              <a:t>Problem Formulation</a:t>
            </a:r>
            <a:endParaRPr lang="en-US" dirty="0"/>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What</a:t>
            </a:r>
            <a:r>
              <a:rPr lang="fr-FR" dirty="0"/>
              <a:t> </a:t>
            </a:r>
            <a:r>
              <a:rPr lang="fr-FR" dirty="0" err="1"/>
              <a:t>is</a:t>
            </a:r>
            <a:r>
              <a:rPr lang="fr-FR" dirty="0"/>
              <a:t> Track </a:t>
            </a:r>
            <a:r>
              <a:rPr lang="fr-FR" dirty="0" err="1"/>
              <a:t>Finding</a:t>
            </a:r>
            <a:r>
              <a:rPr lang="fr-FR" dirty="0"/>
              <a:t>?</a:t>
            </a:r>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11</a:t>
            </a:fld>
            <a:endParaRPr lang="en-US"/>
          </a:p>
        </p:txBody>
      </p:sp>
      <p:sp>
        <p:nvSpPr>
          <p:cNvPr id="150" name="TextBox 149">
            <a:extLst>
              <a:ext uri="{FF2B5EF4-FFF2-40B4-BE49-F238E27FC236}">
                <a16:creationId xmlns:a16="http://schemas.microsoft.com/office/drawing/2014/main" id="{C520EEF0-D9AC-BB18-EE41-066C260753BF}"/>
              </a:ext>
            </a:extLst>
          </p:cNvPr>
          <p:cNvSpPr txBox="1"/>
          <p:nvPr/>
        </p:nvSpPr>
        <p:spPr>
          <a:xfrm>
            <a:off x="2210170" y="1317111"/>
            <a:ext cx="2113014"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Input</a:t>
            </a:r>
            <a:r>
              <a:rPr lang="en-US" dirty="0">
                <a:latin typeface="Verdana" panose="020B0604030504040204" pitchFamily="34" charset="0"/>
                <a:ea typeface="Verdana" panose="020B0604030504040204" pitchFamily="34" charset="0"/>
              </a:rPr>
              <a:t>: Velo Hits</a:t>
            </a:r>
            <a:endParaRPr lang="en-US" b="1" dirty="0">
              <a:latin typeface="Verdana" panose="020B0604030504040204" pitchFamily="34" charset="0"/>
              <a:ea typeface="Verdana" panose="020B0604030504040204" pitchFamily="34" charset="0"/>
            </a:endParaRPr>
          </a:p>
        </p:txBody>
      </p:sp>
      <p:sp>
        <p:nvSpPr>
          <p:cNvPr id="151" name="TextBox 150">
            <a:extLst>
              <a:ext uri="{FF2B5EF4-FFF2-40B4-BE49-F238E27FC236}">
                <a16:creationId xmlns:a16="http://schemas.microsoft.com/office/drawing/2014/main" id="{FE69ADDA-6090-5FD7-3A8D-8774DD8E9C61}"/>
              </a:ext>
            </a:extLst>
          </p:cNvPr>
          <p:cNvSpPr txBox="1"/>
          <p:nvPr/>
        </p:nvSpPr>
        <p:spPr>
          <a:xfrm>
            <a:off x="8152702" y="1300589"/>
            <a:ext cx="2538580"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Output</a:t>
            </a:r>
            <a:r>
              <a:rPr lang="en-US" dirty="0">
                <a:latin typeface="Verdana" panose="020B0604030504040204" pitchFamily="34" charset="0"/>
                <a:ea typeface="Verdana" panose="020B0604030504040204" pitchFamily="34" charset="0"/>
              </a:rPr>
              <a:t>: Velo tracks</a:t>
            </a:r>
            <a:endParaRPr lang="en-US" b="1" dirty="0">
              <a:latin typeface="Verdana" panose="020B0604030504040204" pitchFamily="34" charset="0"/>
              <a:ea typeface="Verdana" panose="020B0604030504040204" pitchFamily="34" charset="0"/>
            </a:endParaRPr>
          </a:p>
        </p:txBody>
      </p:sp>
      <p:sp>
        <p:nvSpPr>
          <p:cNvPr id="2" name="Rectangle: Rounded Corners 1">
            <a:extLst>
              <a:ext uri="{FF2B5EF4-FFF2-40B4-BE49-F238E27FC236}">
                <a16:creationId xmlns:a16="http://schemas.microsoft.com/office/drawing/2014/main" id="{A0B2A002-B5C8-D8C3-CED6-A0A70E37A87E}"/>
              </a:ext>
            </a:extLst>
          </p:cNvPr>
          <p:cNvSpPr/>
          <p:nvPr/>
        </p:nvSpPr>
        <p:spPr>
          <a:xfrm>
            <a:off x="221109" y="1318449"/>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5EECE07-01DD-549A-04D2-A64F558CC816}"/>
                  </a:ext>
                </a:extLst>
              </p:cNvPr>
              <p:cNvSpPr txBox="1"/>
              <p:nvPr/>
            </p:nvSpPr>
            <p:spPr>
              <a:xfrm>
                <a:off x="531404" y="5924476"/>
                <a:ext cx="10929349" cy="646331"/>
              </a:xfrm>
              <a:prstGeom prst="rect">
                <a:avLst/>
              </a:prstGeom>
              <a:noFill/>
            </p:spPr>
            <p:txBody>
              <a:bodyPr wrap="square" rtlCol="0">
                <a:spAutoFit/>
              </a:bodyPr>
              <a:lstStyle/>
              <a:p>
                <a:pPr marL="285750" indent="-285750">
                  <a:buFont typeface="Arial" panose="020B0604020202020204" pitchFamily="34" charset="0"/>
                  <a:buChar char="•"/>
                </a:pPr>
                <a:r>
                  <a:rPr lang="fr-FR" dirty="0" err="1">
                    <a:latin typeface="Verdana" panose="020B0604030504040204" pitchFamily="34" charset="0"/>
                    <a:ea typeface="Verdana" panose="020B0604030504040204" pitchFamily="34" charset="0"/>
                  </a:rPr>
                  <a:t>Everything</a:t>
                </a:r>
                <a:r>
                  <a:rPr lang="fr-FR" dirty="0">
                    <a:latin typeface="Verdana" panose="020B0604030504040204" pitchFamily="34" charset="0"/>
                    <a:ea typeface="Verdana" panose="020B0604030504040204" pitchFamily="34" charset="0"/>
                  </a:rPr>
                  <a:t> in </a:t>
                </a:r>
                <a:r>
                  <a:rPr lang="fr-FR" b="1" dirty="0">
                    <a:latin typeface="Verdana" panose="020B0604030504040204" pitchFamily="34" charset="0"/>
                    <a:ea typeface="Verdana" panose="020B0604030504040204" pitchFamily="34" charset="0"/>
                  </a:rPr>
                  <a:t>GPU</a:t>
                </a:r>
              </a:p>
              <a:p>
                <a:pPr marL="285750" indent="-285750">
                  <a:buFont typeface="Arial" panose="020B0604020202020204" pitchFamily="34" charset="0"/>
                  <a:buChar char="•"/>
                </a:pPr>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needs to be as much </a:t>
                </a:r>
                <a:r>
                  <a:rPr lang="en-GB" b="1" dirty="0">
                    <a:solidFill>
                      <a:srgbClr val="00B050"/>
                    </a:solidFill>
                    <a:latin typeface="Verdana" panose="020B0604030504040204" pitchFamily="34" charset="0"/>
                    <a:ea typeface="Verdana" panose="020B0604030504040204" pitchFamily="34" charset="0"/>
                  </a:rPr>
                  <a:t>parallelised</a:t>
                </a:r>
                <a:r>
                  <a:rPr lang="en-GB" dirty="0">
                    <a:latin typeface="Verdana" panose="020B0604030504040204" pitchFamily="34" charset="0"/>
                    <a:ea typeface="Verdana" panose="020B0604030504040204" pitchFamily="34" charset="0"/>
                  </a:rPr>
                  <a:t> as possible (NOT </a:t>
                </a:r>
                <a:r>
                  <a:rPr lang="en-GB" b="1" dirty="0">
                    <a:solidFill>
                      <a:srgbClr val="C00000"/>
                    </a:solidFill>
                    <a:latin typeface="Verdana" panose="020B0604030504040204" pitchFamily="34" charset="0"/>
                    <a:ea typeface="Verdana" panose="020B0604030504040204" pitchFamily="34" charset="0"/>
                  </a:rPr>
                  <a:t>sequential</a:t>
                </a:r>
                <a:r>
                  <a:rPr lang="en-GB" dirty="0">
                    <a:latin typeface="Verdana" panose="020B0604030504040204" pitchFamily="34" charset="0"/>
                    <a:ea typeface="Verdana" panose="020B0604030504040204" pitchFamily="34" charset="0"/>
                  </a:rPr>
                  <a:t>)</a:t>
                </a:r>
              </a:p>
            </p:txBody>
          </p:sp>
        </mc:Choice>
        <mc:Fallback xmlns="">
          <p:sp>
            <p:nvSpPr>
              <p:cNvPr id="4" name="TextBox 3">
                <a:extLst>
                  <a:ext uri="{FF2B5EF4-FFF2-40B4-BE49-F238E27FC236}">
                    <a16:creationId xmlns:a16="http://schemas.microsoft.com/office/drawing/2014/main" id="{D5EECE07-01DD-549A-04D2-A64F558CC816}"/>
                  </a:ext>
                </a:extLst>
              </p:cNvPr>
              <p:cNvSpPr txBox="1">
                <a:spLocks noRot="1" noChangeAspect="1" noMove="1" noResize="1" noEditPoints="1" noAdjustHandles="1" noChangeArrowheads="1" noChangeShapeType="1" noTextEdit="1"/>
              </p:cNvSpPr>
              <p:nvPr/>
            </p:nvSpPr>
            <p:spPr>
              <a:xfrm>
                <a:off x="531404" y="5924476"/>
                <a:ext cx="10929349" cy="646331"/>
              </a:xfrm>
              <a:prstGeom prst="rect">
                <a:avLst/>
              </a:prstGeom>
              <a:blipFill>
                <a:blip r:embed="rId3"/>
                <a:stretch>
                  <a:fillRect l="-335" t="-5660"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EADC60-B48B-E529-D497-683831BFC0E4}"/>
                  </a:ext>
                </a:extLst>
              </p:cNvPr>
              <p:cNvSpPr txBox="1"/>
              <p:nvPr/>
            </p:nvSpPr>
            <p:spPr>
              <a:xfrm>
                <a:off x="1953318" y="3366920"/>
                <a:ext cx="3200871" cy="17141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𝑋</m:t>
                      </m:r>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3"/>
                                    <m:mcJc m:val="center"/>
                                  </m:mcPr>
                                </m:mc>
                              </m:mcs>
                              <m:ctrlPr>
                                <a:rPr lang="fr-FR" b="0" i="1" smtClean="0">
                                  <a:solidFill>
                                    <a:srgbClr val="0070C0"/>
                                  </a:solidFill>
                                  <a:latin typeface="Cambria Math" panose="02040503050406030204" pitchFamily="18" charset="0"/>
                                  <a:ea typeface="Verdana" panose="020B0604030504040204" pitchFamily="34" charset="0"/>
                                </a:rPr>
                              </m:ctrlPr>
                            </m:mPr>
                            <m:mr>
                              <m:e>
                                <m:sSub>
                                  <m:sSubPr>
                                    <m:ctrlPr>
                                      <a:rPr lang="fr-FR" b="0" i="1" smtClean="0">
                                        <a:solidFill>
                                          <a:srgbClr val="0070C0"/>
                                        </a:solidFill>
                                        <a:latin typeface="Cambria Math" panose="02040503050406030204" pitchFamily="18" charset="0"/>
                                        <a:ea typeface="Verdana" panose="020B0604030504040204" pitchFamily="34" charset="0"/>
                                      </a:rPr>
                                    </m:ctrlPr>
                                  </m:sSubPr>
                                  <m:e>
                                    <m:r>
                                      <m:rPr>
                                        <m:brk m:alnAt="7"/>
                                      </m:rPr>
                                      <a:rPr lang="fr-FR" b="0" i="1" smtClean="0">
                                        <a:solidFill>
                                          <a:srgbClr val="0070C0"/>
                                        </a:solidFill>
                                        <a:latin typeface="Cambria Math" panose="02040503050406030204" pitchFamily="18" charset="0"/>
                                        <a:ea typeface="Verdana" panose="020B0604030504040204" pitchFamily="34" charset="0"/>
                                      </a:rPr>
                                      <m:t>𝑟</m:t>
                                    </m:r>
                                  </m:e>
                                  <m:sub>
                                    <m:r>
                                      <m:rPr>
                                        <m:brk m:alnAt="7"/>
                                      </m:rPr>
                                      <a:rPr lang="fr-FR" b="0" i="1" smtClean="0">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m:t>
                                    </m:r>
                                  </m:sub>
                                </m:sSub>
                              </m:e>
                            </m:mr>
                            <m:mr>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𝑟</m:t>
                                    </m:r>
                                  </m:e>
                                  <m:sub>
                                    <m:r>
                                      <a:rPr lang="fr-FR" b="0" i="1" smtClean="0">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𝜙</m:t>
                                    </m:r>
                                  </m:e>
                                  <m:sub>
                                    <m:r>
                                      <a:rPr lang="fr-FR" b="0" i="1" smtClean="0">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𝑧</m:t>
                                    </m:r>
                                  </m:e>
                                  <m:sub>
                                    <m:r>
                                      <a:rPr lang="fr-FR" b="0" i="1" smtClean="0">
                                        <a:solidFill>
                                          <a:srgbClr val="7030A0"/>
                                        </a:solidFill>
                                        <a:latin typeface="Cambria Math" panose="02040503050406030204" pitchFamily="18" charset="0"/>
                                        <a:ea typeface="Verdana" panose="020B0604030504040204" pitchFamily="34" charset="0"/>
                                      </a:rPr>
                                      <m:t>2</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𝑟</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𝜙</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𝑧</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mr>
                            <m:mr>
                              <m:e>
                                <m:r>
                                  <a:rPr lang="fr-FR" b="0" i="1" smtClean="0">
                                    <a:solidFill>
                                      <a:schemeClr val="tx1"/>
                                    </a:solidFill>
                                    <a:latin typeface="Cambria Math" panose="02040503050406030204" pitchFamily="18" charset="0"/>
                                    <a:ea typeface="Verdana" panose="020B0604030504040204" pitchFamily="34" charset="0"/>
                                  </a:rPr>
                                  <m:t>⋮</m:t>
                                </m:r>
                              </m:e>
                              <m:e>
                                <m:r>
                                  <a:rPr lang="fr-FR" i="1" smtClean="0">
                                    <a:solidFill>
                                      <a:schemeClr val="tx1"/>
                                    </a:solidFill>
                                    <a:latin typeface="Cambria Math" panose="02040503050406030204" pitchFamily="18" charset="0"/>
                                    <a:ea typeface="Verdana" panose="020B0604030504040204" pitchFamily="34" charset="0"/>
                                  </a:rPr>
                                  <m:t>⋮</m:t>
                                </m:r>
                              </m:e>
                              <m:e>
                                <m:r>
                                  <a:rPr lang="fr-FR" i="1" smtClean="0">
                                    <a:solidFill>
                                      <a:schemeClr val="tx1"/>
                                    </a:solidFill>
                                    <a:latin typeface="Cambria Math" panose="02040503050406030204" pitchFamily="18" charset="0"/>
                                    <a:ea typeface="Verdana" panose="020B0604030504040204" pitchFamily="34" charset="0"/>
                                  </a:rPr>
                                  <m:t>⋮</m:t>
                                </m:r>
                              </m:e>
                            </m:m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15</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15</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15</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𝑟</m:t>
                                    </m:r>
                                  </m:e>
                                  <m:sub>
                                    <m:r>
                                      <a:rPr lang="fr-FR" b="0" i="1" smtClean="0">
                                        <a:solidFill>
                                          <a:schemeClr val="bg2">
                                            <a:lumMod val="25000"/>
                                          </a:schemeClr>
                                        </a:solidFill>
                                        <a:latin typeface="Cambria Math" panose="02040503050406030204" pitchFamily="18" charset="0"/>
                                        <a:ea typeface="Verdana" panose="020B0604030504040204" pitchFamily="34" charset="0"/>
                                      </a:rPr>
                                      <m:t>16</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𝜙</m:t>
                                    </m:r>
                                  </m:e>
                                  <m:sub>
                                    <m:r>
                                      <a:rPr lang="fr-FR" b="0" i="1" smtClean="0">
                                        <a:solidFill>
                                          <a:schemeClr val="bg2">
                                            <a:lumMod val="25000"/>
                                          </a:schemeClr>
                                        </a:solidFill>
                                        <a:latin typeface="Cambria Math" panose="02040503050406030204" pitchFamily="18" charset="0"/>
                                        <a:ea typeface="Verdana" panose="020B0604030504040204" pitchFamily="34" charset="0"/>
                                      </a:rPr>
                                      <m:t>16</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𝑧</m:t>
                                    </m:r>
                                  </m:e>
                                  <m:sub>
                                    <m:r>
                                      <a:rPr lang="fr-FR" b="0" i="1" smtClean="0">
                                        <a:solidFill>
                                          <a:schemeClr val="bg2">
                                            <a:lumMod val="25000"/>
                                          </a:schemeClr>
                                        </a:solidFill>
                                        <a:latin typeface="Cambria Math" panose="02040503050406030204" pitchFamily="18" charset="0"/>
                                        <a:ea typeface="Verdana" panose="020B0604030504040204" pitchFamily="34" charset="0"/>
                                      </a:rPr>
                                      <m:t>16</m:t>
                                    </m:r>
                                  </m:sub>
                                </m:sSub>
                              </m:e>
                            </m:mr>
                          </m:m>
                        </m:e>
                      </m:d>
                    </m:oMath>
                  </m:oMathPara>
                </a14:m>
                <a:endParaRPr lang="fr-FR" dirty="0">
                  <a:latin typeface="Verdana" panose="020B0604030504040204" pitchFamily="34" charset="0"/>
                  <a:ea typeface="Verdana" panose="020B0604030504040204" pitchFamily="34" charset="0"/>
                </a:endParaRPr>
              </a:p>
            </p:txBody>
          </p:sp>
        </mc:Choice>
        <mc:Fallback xmlns="">
          <p:sp>
            <p:nvSpPr>
              <p:cNvPr id="6" name="TextBox 5">
                <a:extLst>
                  <a:ext uri="{FF2B5EF4-FFF2-40B4-BE49-F238E27FC236}">
                    <a16:creationId xmlns:a16="http://schemas.microsoft.com/office/drawing/2014/main" id="{21EADC60-B48B-E529-D497-683831BFC0E4}"/>
                  </a:ext>
                </a:extLst>
              </p:cNvPr>
              <p:cNvSpPr txBox="1">
                <a:spLocks noRot="1" noChangeAspect="1" noMove="1" noResize="1" noEditPoints="1" noAdjustHandles="1" noChangeArrowheads="1" noChangeShapeType="1" noTextEdit="1"/>
              </p:cNvSpPr>
              <p:nvPr/>
            </p:nvSpPr>
            <p:spPr>
              <a:xfrm>
                <a:off x="1953318" y="3366920"/>
                <a:ext cx="3200871" cy="1714124"/>
              </a:xfrm>
              <a:prstGeom prst="rect">
                <a:avLst/>
              </a:prstGeom>
              <a:blipFill>
                <a:blip r:embed="rId4"/>
                <a:stretch>
                  <a:fillRect/>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910BBE90-D88F-2B19-EDBE-256A19202293}"/>
              </a:ext>
            </a:extLst>
          </p:cNvPr>
          <p:cNvSpPr txBox="1"/>
          <p:nvPr/>
        </p:nvSpPr>
        <p:spPr>
          <a:xfrm>
            <a:off x="207560" y="3984713"/>
            <a:ext cx="2370394" cy="369332"/>
          </a:xfrm>
          <a:prstGeom prst="rect">
            <a:avLst/>
          </a:prstGeom>
          <a:noFill/>
        </p:spPr>
        <p:txBody>
          <a:bodyPr wrap="square">
            <a:spAutoFit/>
          </a:bodyPr>
          <a:lstStyle/>
          <a:p>
            <a:r>
              <a:rPr lang="en-GB" dirty="0">
                <a:latin typeface="Verdana" panose="020B0604030504040204" pitchFamily="34" charset="0"/>
                <a:ea typeface="Verdana" panose="020B0604030504040204" pitchFamily="34" charset="0"/>
              </a:rPr>
              <a:t>Hit coordinates</a:t>
            </a:r>
          </a:p>
        </p:txBody>
      </p:sp>
      <p:sp>
        <p:nvSpPr>
          <p:cNvPr id="10" name="Arrow: Right 9">
            <a:extLst>
              <a:ext uri="{FF2B5EF4-FFF2-40B4-BE49-F238E27FC236}">
                <a16:creationId xmlns:a16="http://schemas.microsoft.com/office/drawing/2014/main" id="{C9824665-0620-07F5-52D7-1E6BE9D465FA}"/>
              </a:ext>
            </a:extLst>
          </p:cNvPr>
          <p:cNvSpPr/>
          <p:nvPr/>
        </p:nvSpPr>
        <p:spPr>
          <a:xfrm>
            <a:off x="5867862" y="3872014"/>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BAB32CF4-FA91-AF68-5675-D5193B969C29}"/>
              </a:ext>
            </a:extLst>
          </p:cNvPr>
          <p:cNvSpPr txBox="1"/>
          <p:nvPr/>
        </p:nvSpPr>
        <p:spPr>
          <a:xfrm>
            <a:off x="7406012" y="3243944"/>
            <a:ext cx="4130064" cy="2308324"/>
          </a:xfrm>
          <a:prstGeom prst="rect">
            <a:avLst/>
          </a:prstGeom>
          <a:noFill/>
        </p:spPr>
        <p:txBody>
          <a:bodyPr wrap="square">
            <a:spAutoFit/>
          </a:bodyPr>
          <a:lstStyle/>
          <a:p>
            <a:r>
              <a:rPr lang="fr-FR" dirty="0">
                <a:latin typeface="Verdana" panose="020B0604030504040204" pitchFamily="34" charset="0"/>
                <a:ea typeface="Verdana" panose="020B0604030504040204" pitchFamily="34" charset="0"/>
              </a:rPr>
              <a:t>List of </a:t>
            </a:r>
            <a:r>
              <a:rPr lang="fr-FR" b="1" dirty="0">
                <a:latin typeface="Verdana" panose="020B0604030504040204" pitchFamily="34" charset="0"/>
                <a:ea typeface="Verdana" panose="020B0604030504040204" pitchFamily="34" charset="0"/>
              </a:rPr>
              <a:t>c</a:t>
            </a:r>
            <a:r>
              <a:rPr lang="en-GB" b="1" dirty="0" err="1">
                <a:latin typeface="Verdana" panose="020B0604030504040204" pitchFamily="34" charset="0"/>
                <a:ea typeface="Verdana" panose="020B0604030504040204" pitchFamily="34" charset="0"/>
              </a:rPr>
              <a:t>onnected</a:t>
            </a:r>
            <a:r>
              <a:rPr lang="en-GB" b="1" dirty="0">
                <a:latin typeface="Verdana" panose="020B0604030504040204" pitchFamily="34" charset="0"/>
                <a:ea typeface="Verdana" panose="020B0604030504040204" pitchFamily="34" charset="0"/>
              </a:rPr>
              <a:t> components</a:t>
            </a:r>
          </a:p>
          <a:p>
            <a:pPr marL="285750" indent="-285750">
              <a:buFont typeface="Arial" panose="020B0604020202020204" pitchFamily="34" charset="0"/>
              <a:buChar char="•"/>
            </a:pPr>
            <a:r>
              <a:rPr lang="en-GB" dirty="0">
                <a:solidFill>
                  <a:srgbClr val="0070C0"/>
                </a:solidFill>
                <a:latin typeface="Verdana" panose="020B0604030504040204" pitchFamily="34" charset="0"/>
                <a:ea typeface="Verdana" panose="020B0604030504040204" pitchFamily="34" charset="0"/>
              </a:rPr>
              <a:t>{1, 4, 7, 11, 15, 16, 19}</a:t>
            </a:r>
          </a:p>
          <a:p>
            <a:pPr marL="285750" indent="-285750">
              <a:buFont typeface="Arial" panose="020B0604020202020204" pitchFamily="34" charset="0"/>
              <a:buChar char="•"/>
            </a:pPr>
            <a:r>
              <a:rPr lang="en-GB" dirty="0">
                <a:solidFill>
                  <a:srgbClr val="7030A0"/>
                </a:solidFill>
                <a:latin typeface="Verdana" panose="020B0604030504040204" pitchFamily="34" charset="0"/>
                <a:ea typeface="Verdana" panose="020B0604030504040204" pitchFamily="34" charset="0"/>
              </a:rPr>
              <a:t>{2, 6, 10, 13, 18}</a:t>
            </a:r>
          </a:p>
          <a:p>
            <a:pPr marL="285750" indent="-285750">
              <a:buFont typeface="Arial" panose="020B0604020202020204" pitchFamily="34" charset="0"/>
              <a:buChar char="•"/>
            </a:pPr>
            <a:r>
              <a:rPr lang="en-GB" dirty="0">
                <a:solidFill>
                  <a:schemeClr val="bg2">
                    <a:lumMod val="25000"/>
                  </a:schemeClr>
                </a:solidFill>
                <a:latin typeface="Verdana" panose="020B0604030504040204" pitchFamily="34" charset="0"/>
                <a:ea typeface="Verdana" panose="020B0604030504040204" pitchFamily="34" charset="0"/>
              </a:rPr>
              <a:t>{3}</a:t>
            </a:r>
          </a:p>
          <a:p>
            <a:pPr marL="285750" indent="-285750">
              <a:buFont typeface="Arial" panose="020B0604020202020204" pitchFamily="34" charset="0"/>
              <a:buChar char="•"/>
            </a:pPr>
            <a:r>
              <a:rPr lang="en-GB" dirty="0">
                <a:solidFill>
                  <a:schemeClr val="accent2">
                    <a:lumMod val="75000"/>
                  </a:schemeClr>
                </a:solidFill>
                <a:latin typeface="Verdana" panose="020B0604030504040204" pitchFamily="34" charset="0"/>
                <a:ea typeface="Verdana" panose="020B0604030504040204" pitchFamily="34" charset="0"/>
              </a:rPr>
              <a:t>{5, 8, 12, 17}</a:t>
            </a:r>
          </a:p>
          <a:p>
            <a:pPr marL="285750" indent="-285750">
              <a:buFont typeface="Arial" panose="020B0604020202020204" pitchFamily="34" charset="0"/>
              <a:buChar char="•"/>
            </a:pPr>
            <a:r>
              <a:rPr lang="en-GB" dirty="0">
                <a:solidFill>
                  <a:schemeClr val="bg2">
                    <a:lumMod val="25000"/>
                  </a:schemeClr>
                </a:solidFill>
                <a:latin typeface="Verdana" panose="020B0604030504040204" pitchFamily="34" charset="0"/>
                <a:ea typeface="Verdana" panose="020B0604030504040204" pitchFamily="34" charset="0"/>
              </a:rPr>
              <a:t>{9}</a:t>
            </a:r>
          </a:p>
          <a:p>
            <a:pPr marL="285750" indent="-285750">
              <a:buFont typeface="Arial" panose="020B0604020202020204" pitchFamily="34" charset="0"/>
              <a:buChar char="•"/>
            </a:pPr>
            <a:r>
              <a:rPr lang="en-GB" dirty="0">
                <a:solidFill>
                  <a:schemeClr val="bg2">
                    <a:lumMod val="25000"/>
                  </a:schemeClr>
                </a:solidFill>
                <a:latin typeface="Verdana" panose="020B0604030504040204" pitchFamily="34" charset="0"/>
                <a:ea typeface="Verdana" panose="020B0604030504040204" pitchFamily="34" charset="0"/>
              </a:rPr>
              <a:t>{14}</a:t>
            </a:r>
          </a:p>
          <a:p>
            <a:pPr marL="285750" indent="-285750">
              <a:buFont typeface="Arial" panose="020B0604020202020204" pitchFamily="34" charset="0"/>
              <a:buChar char="•"/>
            </a:pPr>
            <a:r>
              <a:rPr lang="en-GB" dirty="0">
                <a:solidFill>
                  <a:schemeClr val="bg2">
                    <a:lumMod val="25000"/>
                  </a:schemeClr>
                </a:solidFill>
                <a:latin typeface="Verdana" panose="020B0604030504040204" pitchFamily="34" charset="0"/>
                <a:ea typeface="Verdana" panose="020B0604030504040204" pitchFamily="34" charset="0"/>
              </a:rPr>
              <a:t>{20}</a:t>
            </a:r>
          </a:p>
        </p:txBody>
      </p:sp>
      <p:sp>
        <p:nvSpPr>
          <p:cNvPr id="282" name="Arrow: Right 281">
            <a:extLst>
              <a:ext uri="{FF2B5EF4-FFF2-40B4-BE49-F238E27FC236}">
                <a16:creationId xmlns:a16="http://schemas.microsoft.com/office/drawing/2014/main" id="{8F3D7448-2BB8-E969-FB84-0A75C5FD447B}"/>
              </a:ext>
            </a:extLst>
          </p:cNvPr>
          <p:cNvSpPr/>
          <p:nvPr/>
        </p:nvSpPr>
        <p:spPr>
          <a:xfrm>
            <a:off x="5867862" y="2033770"/>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85" name="Rectangle 284">
            <a:extLst>
              <a:ext uri="{FF2B5EF4-FFF2-40B4-BE49-F238E27FC236}">
                <a16:creationId xmlns:a16="http://schemas.microsoft.com/office/drawing/2014/main" id="{9AA945A8-6F73-267C-885D-E4EC8B441957}"/>
              </a:ext>
            </a:extLst>
          </p:cNvPr>
          <p:cNvSpPr/>
          <p:nvPr/>
        </p:nvSpPr>
        <p:spPr>
          <a:xfrm>
            <a:off x="10135910" y="178864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86" name="Rectangle 285">
            <a:extLst>
              <a:ext uri="{FF2B5EF4-FFF2-40B4-BE49-F238E27FC236}">
                <a16:creationId xmlns:a16="http://schemas.microsoft.com/office/drawing/2014/main" id="{240CDD56-FEB4-D701-84A3-CB611AE0C575}"/>
              </a:ext>
            </a:extLst>
          </p:cNvPr>
          <p:cNvSpPr/>
          <p:nvPr/>
        </p:nvSpPr>
        <p:spPr>
          <a:xfrm>
            <a:off x="9437566" y="178864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87" name="Rectangle 286">
            <a:extLst>
              <a:ext uri="{FF2B5EF4-FFF2-40B4-BE49-F238E27FC236}">
                <a16:creationId xmlns:a16="http://schemas.microsoft.com/office/drawing/2014/main" id="{C1568AE4-EF5A-E33F-93A6-D3228A7E8924}"/>
              </a:ext>
            </a:extLst>
          </p:cNvPr>
          <p:cNvSpPr/>
          <p:nvPr/>
        </p:nvSpPr>
        <p:spPr>
          <a:xfrm>
            <a:off x="8739222" y="178864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4" name="Rectangle 63">
            <a:extLst>
              <a:ext uri="{FF2B5EF4-FFF2-40B4-BE49-F238E27FC236}">
                <a16:creationId xmlns:a16="http://schemas.microsoft.com/office/drawing/2014/main" id="{01B9CA3C-D756-CD38-1173-31A2F63A6EDE}"/>
              </a:ext>
            </a:extLst>
          </p:cNvPr>
          <p:cNvSpPr/>
          <p:nvPr/>
        </p:nvSpPr>
        <p:spPr>
          <a:xfrm>
            <a:off x="8167573" y="178864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5" name="Rectangle 64">
            <a:extLst>
              <a:ext uri="{FF2B5EF4-FFF2-40B4-BE49-F238E27FC236}">
                <a16:creationId xmlns:a16="http://schemas.microsoft.com/office/drawing/2014/main" id="{E3650C71-9928-6FD4-1A6F-FA091DBF676C}"/>
              </a:ext>
            </a:extLst>
          </p:cNvPr>
          <p:cNvSpPr/>
          <p:nvPr/>
        </p:nvSpPr>
        <p:spPr>
          <a:xfrm>
            <a:off x="7686224" y="178155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6" name="Rectangle 65">
            <a:extLst>
              <a:ext uri="{FF2B5EF4-FFF2-40B4-BE49-F238E27FC236}">
                <a16:creationId xmlns:a16="http://schemas.microsoft.com/office/drawing/2014/main" id="{13D9EA4E-D075-975F-1F30-5A0A985B6B6B}"/>
              </a:ext>
            </a:extLst>
          </p:cNvPr>
          <p:cNvSpPr/>
          <p:nvPr/>
        </p:nvSpPr>
        <p:spPr>
          <a:xfrm>
            <a:off x="10746756" y="178253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7" name="Oval 66">
            <a:extLst>
              <a:ext uri="{FF2B5EF4-FFF2-40B4-BE49-F238E27FC236}">
                <a16:creationId xmlns:a16="http://schemas.microsoft.com/office/drawing/2014/main" id="{07AFC157-FD46-D702-C32C-9466628C11FF}"/>
              </a:ext>
            </a:extLst>
          </p:cNvPr>
          <p:cNvSpPr/>
          <p:nvPr/>
        </p:nvSpPr>
        <p:spPr>
          <a:xfrm>
            <a:off x="9399708" y="20969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 name="Oval 67">
            <a:extLst>
              <a:ext uri="{FF2B5EF4-FFF2-40B4-BE49-F238E27FC236}">
                <a16:creationId xmlns:a16="http://schemas.microsoft.com/office/drawing/2014/main" id="{822A5943-6226-7F51-907E-917F4DF81A03}"/>
              </a:ext>
            </a:extLst>
          </p:cNvPr>
          <p:cNvSpPr/>
          <p:nvPr/>
        </p:nvSpPr>
        <p:spPr>
          <a:xfrm>
            <a:off x="9391280" y="271447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9" name="Oval 68">
            <a:extLst>
              <a:ext uri="{FF2B5EF4-FFF2-40B4-BE49-F238E27FC236}">
                <a16:creationId xmlns:a16="http://schemas.microsoft.com/office/drawing/2014/main" id="{2F00E12F-24B2-38F6-6BD6-E3F69C0857CC}"/>
              </a:ext>
            </a:extLst>
          </p:cNvPr>
          <p:cNvSpPr/>
          <p:nvPr/>
        </p:nvSpPr>
        <p:spPr>
          <a:xfrm>
            <a:off x="10098124" y="278388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0" name="Oval 69">
            <a:extLst>
              <a:ext uri="{FF2B5EF4-FFF2-40B4-BE49-F238E27FC236}">
                <a16:creationId xmlns:a16="http://schemas.microsoft.com/office/drawing/2014/main" id="{6862C60C-89C5-EC51-DD5E-8D73F6092572}"/>
              </a:ext>
            </a:extLst>
          </p:cNvPr>
          <p:cNvSpPr/>
          <p:nvPr/>
        </p:nvSpPr>
        <p:spPr>
          <a:xfrm>
            <a:off x="10096495" y="193592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71" name="Oval 70">
            <a:extLst>
              <a:ext uri="{FF2B5EF4-FFF2-40B4-BE49-F238E27FC236}">
                <a16:creationId xmlns:a16="http://schemas.microsoft.com/office/drawing/2014/main" id="{B1649273-F8BF-B1F3-C723-4B2D5DBAD701}"/>
              </a:ext>
            </a:extLst>
          </p:cNvPr>
          <p:cNvSpPr/>
          <p:nvPr/>
        </p:nvSpPr>
        <p:spPr>
          <a:xfrm>
            <a:off x="8701399" y="267740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4" name="Oval 73">
            <a:extLst>
              <a:ext uri="{FF2B5EF4-FFF2-40B4-BE49-F238E27FC236}">
                <a16:creationId xmlns:a16="http://schemas.microsoft.com/office/drawing/2014/main" id="{41CA24AC-3F66-14FD-B7BF-58C685BED00D}"/>
              </a:ext>
            </a:extLst>
          </p:cNvPr>
          <p:cNvSpPr/>
          <p:nvPr/>
        </p:nvSpPr>
        <p:spPr>
          <a:xfrm>
            <a:off x="8131147" y="205634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5" name="Oval 74">
            <a:extLst>
              <a:ext uri="{FF2B5EF4-FFF2-40B4-BE49-F238E27FC236}">
                <a16:creationId xmlns:a16="http://schemas.microsoft.com/office/drawing/2014/main" id="{75AD1701-20EF-7D8B-4868-FF3CAB1226DC}"/>
              </a:ext>
            </a:extLst>
          </p:cNvPr>
          <p:cNvSpPr/>
          <p:nvPr/>
        </p:nvSpPr>
        <p:spPr>
          <a:xfrm>
            <a:off x="9391280" y="18823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 name="Oval 75">
            <a:extLst>
              <a:ext uri="{FF2B5EF4-FFF2-40B4-BE49-F238E27FC236}">
                <a16:creationId xmlns:a16="http://schemas.microsoft.com/office/drawing/2014/main" id="{164145D7-3BFE-A31C-2A6A-ACC93559EEFC}"/>
              </a:ext>
            </a:extLst>
          </p:cNvPr>
          <p:cNvSpPr/>
          <p:nvPr/>
        </p:nvSpPr>
        <p:spPr>
          <a:xfrm>
            <a:off x="10702202" y="179163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7" name="Oval 76">
            <a:extLst>
              <a:ext uri="{FF2B5EF4-FFF2-40B4-BE49-F238E27FC236}">
                <a16:creationId xmlns:a16="http://schemas.microsoft.com/office/drawing/2014/main" id="{87BE27BE-FD3F-2CE1-8C24-EA0EDB1D894B}"/>
              </a:ext>
            </a:extLst>
          </p:cNvPr>
          <p:cNvSpPr/>
          <p:nvPr/>
        </p:nvSpPr>
        <p:spPr>
          <a:xfrm>
            <a:off x="8716603" y="222890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8" name="Oval 77">
            <a:extLst>
              <a:ext uri="{FF2B5EF4-FFF2-40B4-BE49-F238E27FC236}">
                <a16:creationId xmlns:a16="http://schemas.microsoft.com/office/drawing/2014/main" id="{18864B8D-B7AB-00CC-F469-45046A164753}"/>
              </a:ext>
            </a:extLst>
          </p:cNvPr>
          <p:cNvSpPr/>
          <p:nvPr/>
        </p:nvSpPr>
        <p:spPr>
          <a:xfrm>
            <a:off x="8127604" y="26545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9" name="Oval 78">
            <a:extLst>
              <a:ext uri="{FF2B5EF4-FFF2-40B4-BE49-F238E27FC236}">
                <a16:creationId xmlns:a16="http://schemas.microsoft.com/office/drawing/2014/main" id="{D8BED5D7-2BC9-EEF1-3150-4623EAF7CDE5}"/>
              </a:ext>
            </a:extLst>
          </p:cNvPr>
          <p:cNvSpPr/>
          <p:nvPr/>
        </p:nvSpPr>
        <p:spPr>
          <a:xfrm>
            <a:off x="7647593" y="251203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0" name="Oval 79">
            <a:extLst>
              <a:ext uri="{FF2B5EF4-FFF2-40B4-BE49-F238E27FC236}">
                <a16:creationId xmlns:a16="http://schemas.microsoft.com/office/drawing/2014/main" id="{6D3B7923-B077-87F2-4507-3ADD61E69563}"/>
              </a:ext>
            </a:extLst>
          </p:cNvPr>
          <p:cNvSpPr/>
          <p:nvPr/>
        </p:nvSpPr>
        <p:spPr>
          <a:xfrm>
            <a:off x="10702201" y="270850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4" name="Oval 93">
            <a:extLst>
              <a:ext uri="{FF2B5EF4-FFF2-40B4-BE49-F238E27FC236}">
                <a16:creationId xmlns:a16="http://schemas.microsoft.com/office/drawing/2014/main" id="{15D3E67D-85BD-AB18-1B56-E6B50E4E2337}"/>
              </a:ext>
            </a:extLst>
          </p:cNvPr>
          <p:cNvSpPr/>
          <p:nvPr/>
        </p:nvSpPr>
        <p:spPr>
          <a:xfrm>
            <a:off x="8711849" y="238081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5" name="Oval 94">
            <a:extLst>
              <a:ext uri="{FF2B5EF4-FFF2-40B4-BE49-F238E27FC236}">
                <a16:creationId xmlns:a16="http://schemas.microsoft.com/office/drawing/2014/main" id="{CBC6FBEA-0E90-9822-AC4B-07232BD8CCB2}"/>
              </a:ext>
            </a:extLst>
          </p:cNvPr>
          <p:cNvSpPr/>
          <p:nvPr/>
        </p:nvSpPr>
        <p:spPr>
          <a:xfrm>
            <a:off x="9412033" y="241153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 name="Oval 127">
            <a:extLst>
              <a:ext uri="{FF2B5EF4-FFF2-40B4-BE49-F238E27FC236}">
                <a16:creationId xmlns:a16="http://schemas.microsoft.com/office/drawing/2014/main" id="{D043B916-5FFD-00E9-11D3-78191036E1CB}"/>
              </a:ext>
            </a:extLst>
          </p:cNvPr>
          <p:cNvSpPr/>
          <p:nvPr/>
        </p:nvSpPr>
        <p:spPr>
          <a:xfrm>
            <a:off x="8131147" y="232001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9" name="Oval 128">
            <a:extLst>
              <a:ext uri="{FF2B5EF4-FFF2-40B4-BE49-F238E27FC236}">
                <a16:creationId xmlns:a16="http://schemas.microsoft.com/office/drawing/2014/main" id="{59E89978-7427-B710-1DB6-D9D246787BF7}"/>
              </a:ext>
            </a:extLst>
          </p:cNvPr>
          <p:cNvSpPr/>
          <p:nvPr/>
        </p:nvSpPr>
        <p:spPr>
          <a:xfrm>
            <a:off x="7650299" y="227291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0" name="Oval 129">
            <a:extLst>
              <a:ext uri="{FF2B5EF4-FFF2-40B4-BE49-F238E27FC236}">
                <a16:creationId xmlns:a16="http://schemas.microsoft.com/office/drawing/2014/main" id="{61B34CD8-004C-062A-8197-C639A6EA1B9E}"/>
              </a:ext>
            </a:extLst>
          </p:cNvPr>
          <p:cNvSpPr/>
          <p:nvPr/>
        </p:nvSpPr>
        <p:spPr>
          <a:xfrm>
            <a:off x="10707522" y="245101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1" name="Oval 130">
            <a:extLst>
              <a:ext uri="{FF2B5EF4-FFF2-40B4-BE49-F238E27FC236}">
                <a16:creationId xmlns:a16="http://schemas.microsoft.com/office/drawing/2014/main" id="{957ED1BD-86BB-3030-F4F3-7234856AB0FB}"/>
              </a:ext>
            </a:extLst>
          </p:cNvPr>
          <p:cNvSpPr/>
          <p:nvPr/>
        </p:nvSpPr>
        <p:spPr>
          <a:xfrm>
            <a:off x="10094166" y="249021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2" name="Oval 131">
            <a:extLst>
              <a:ext uri="{FF2B5EF4-FFF2-40B4-BE49-F238E27FC236}">
                <a16:creationId xmlns:a16="http://schemas.microsoft.com/office/drawing/2014/main" id="{153E1B36-F880-93F4-227E-48273CB9BBF9}"/>
              </a:ext>
            </a:extLst>
          </p:cNvPr>
          <p:cNvSpPr/>
          <p:nvPr/>
        </p:nvSpPr>
        <p:spPr>
          <a:xfrm>
            <a:off x="10095232" y="236053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4" name="Oval 133">
            <a:extLst>
              <a:ext uri="{FF2B5EF4-FFF2-40B4-BE49-F238E27FC236}">
                <a16:creationId xmlns:a16="http://schemas.microsoft.com/office/drawing/2014/main" id="{832AC7EC-7A63-F4B0-E0D4-E76AAE361078}"/>
              </a:ext>
            </a:extLst>
          </p:cNvPr>
          <p:cNvSpPr/>
          <p:nvPr/>
        </p:nvSpPr>
        <p:spPr>
          <a:xfrm>
            <a:off x="10094739" y="211108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395" name="Group 394">
            <a:extLst>
              <a:ext uri="{FF2B5EF4-FFF2-40B4-BE49-F238E27FC236}">
                <a16:creationId xmlns:a16="http://schemas.microsoft.com/office/drawing/2014/main" id="{1CECB475-0381-EAAA-AFFA-B99B16D6FAEC}"/>
              </a:ext>
            </a:extLst>
          </p:cNvPr>
          <p:cNvGrpSpPr/>
          <p:nvPr/>
        </p:nvGrpSpPr>
        <p:grpSpPr>
          <a:xfrm>
            <a:off x="692399" y="1838904"/>
            <a:ext cx="4120426" cy="915183"/>
            <a:chOff x="692399" y="1838904"/>
            <a:chExt cx="4120426" cy="915183"/>
          </a:xfrm>
        </p:grpSpPr>
        <p:sp>
          <p:nvSpPr>
            <p:cNvPr id="284" name="TextBox 283">
              <a:extLst>
                <a:ext uri="{FF2B5EF4-FFF2-40B4-BE49-F238E27FC236}">
                  <a16:creationId xmlns:a16="http://schemas.microsoft.com/office/drawing/2014/main" id="{65E7BD9B-36BF-A594-A754-9303C8DC3C62}"/>
                </a:ext>
              </a:extLst>
            </p:cNvPr>
            <p:cNvSpPr txBox="1"/>
            <p:nvPr/>
          </p:nvSpPr>
          <p:spPr>
            <a:xfrm>
              <a:off x="692399" y="1838904"/>
              <a:ext cx="746391"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cxnSp>
          <p:nvCxnSpPr>
            <p:cNvPr id="163" name="Straight Arrow Connector 162">
              <a:extLst>
                <a:ext uri="{FF2B5EF4-FFF2-40B4-BE49-F238E27FC236}">
                  <a16:creationId xmlns:a16="http://schemas.microsoft.com/office/drawing/2014/main" id="{D8975398-5700-09CC-5EA5-89DFDF2DCFA6}"/>
                </a:ext>
              </a:extLst>
            </p:cNvPr>
            <p:cNvCxnSpPr>
              <a:cxnSpLocks/>
              <a:stCxn id="284" idx="3"/>
              <a:endCxn id="407" idx="2"/>
            </p:cNvCxnSpPr>
            <p:nvPr/>
          </p:nvCxnSpPr>
          <p:spPr>
            <a:xfrm>
              <a:off x="1438790" y="2023570"/>
              <a:ext cx="802981" cy="7836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6E232FDA-8482-2F86-C210-807D45149416}"/>
                </a:ext>
              </a:extLst>
            </p:cNvPr>
            <p:cNvCxnSpPr>
              <a:cxnSpLocks/>
              <a:stCxn id="284" idx="3"/>
              <a:endCxn id="408" idx="2"/>
            </p:cNvCxnSpPr>
            <p:nvPr/>
          </p:nvCxnSpPr>
          <p:spPr>
            <a:xfrm flipV="1">
              <a:off x="1438790" y="1927947"/>
              <a:ext cx="2063114" cy="9562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A4573416-7002-07D2-EC2F-D9FD0916DCCC}"/>
                </a:ext>
              </a:extLst>
            </p:cNvPr>
            <p:cNvCxnSpPr>
              <a:cxnSpLocks/>
              <a:stCxn id="284" idx="3"/>
              <a:endCxn id="421" idx="2"/>
            </p:cNvCxnSpPr>
            <p:nvPr/>
          </p:nvCxnSpPr>
          <p:spPr>
            <a:xfrm>
              <a:off x="1438790" y="2023570"/>
              <a:ext cx="2766573" cy="13309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0026D09-99DD-44C0-912F-6AAF28579795}"/>
                </a:ext>
              </a:extLst>
            </p:cNvPr>
            <p:cNvCxnSpPr>
              <a:cxnSpLocks/>
              <a:stCxn id="284" idx="3"/>
              <a:endCxn id="413" idx="2"/>
            </p:cNvCxnSpPr>
            <p:nvPr/>
          </p:nvCxnSpPr>
          <p:spPr>
            <a:xfrm>
              <a:off x="1438790" y="2023570"/>
              <a:ext cx="3374035" cy="73051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46" name="Freeform: Shape 345">
            <a:extLst>
              <a:ext uri="{FF2B5EF4-FFF2-40B4-BE49-F238E27FC236}">
                <a16:creationId xmlns:a16="http://schemas.microsoft.com/office/drawing/2014/main" id="{213369A2-B607-4170-93AB-E421BFF65B8C}"/>
              </a:ext>
            </a:extLst>
          </p:cNvPr>
          <p:cNvSpPr/>
          <p:nvPr/>
        </p:nvSpPr>
        <p:spPr>
          <a:xfrm>
            <a:off x="7623027" y="1770557"/>
            <a:ext cx="3271878" cy="898273"/>
          </a:xfrm>
          <a:custGeom>
            <a:avLst/>
            <a:gdLst>
              <a:gd name="connsiteX0" fmla="*/ 239139 w 3432256"/>
              <a:gd name="connsiteY0" fmla="*/ 683572 h 973460"/>
              <a:gd name="connsiteX1" fmla="*/ 12803 w 3432256"/>
              <a:gd name="connsiteY1" fmla="*/ 810321 h 973460"/>
              <a:gd name="connsiteX2" fmla="*/ 85230 w 3432256"/>
              <a:gd name="connsiteY2" fmla="*/ 973283 h 973460"/>
              <a:gd name="connsiteX3" fmla="*/ 556011 w 3432256"/>
              <a:gd name="connsiteY3" fmla="*/ 837481 h 973460"/>
              <a:gd name="connsiteX4" fmla="*/ 1216914 w 3432256"/>
              <a:gd name="connsiteY4" fmla="*/ 629251 h 973460"/>
              <a:gd name="connsiteX5" fmla="*/ 2076993 w 3432256"/>
              <a:gd name="connsiteY5" fmla="*/ 502503 h 973460"/>
              <a:gd name="connsiteX6" fmla="*/ 2728842 w 3432256"/>
              <a:gd name="connsiteY6" fmla="*/ 330487 h 973460"/>
              <a:gd name="connsiteX7" fmla="*/ 3371638 w 3432256"/>
              <a:gd name="connsiteY7" fmla="*/ 194685 h 973460"/>
              <a:gd name="connsiteX8" fmla="*/ 3380692 w 3432256"/>
              <a:gd name="connsiteY8" fmla="*/ 31723 h 973460"/>
              <a:gd name="connsiteX9" fmla="*/ 3154355 w 3432256"/>
              <a:gd name="connsiteY9" fmla="*/ 22669 h 973460"/>
              <a:gd name="connsiteX10" fmla="*/ 2194688 w 3432256"/>
              <a:gd name="connsiteY10" fmla="*/ 276166 h 973460"/>
              <a:gd name="connsiteX11" fmla="*/ 1551892 w 3432256"/>
              <a:gd name="connsiteY11" fmla="*/ 366701 h 973460"/>
              <a:gd name="connsiteX12" fmla="*/ 1108272 w 3432256"/>
              <a:gd name="connsiteY12" fmla="*/ 466289 h 973460"/>
              <a:gd name="connsiteX13" fmla="*/ 782347 w 3432256"/>
              <a:gd name="connsiteY13" fmla="*/ 701679 h 973460"/>
              <a:gd name="connsiteX14" fmla="*/ 501690 w 3432256"/>
              <a:gd name="connsiteY14" fmla="*/ 728840 h 973460"/>
              <a:gd name="connsiteX15" fmla="*/ 239139 w 3432256"/>
              <a:gd name="connsiteY15" fmla="*/ 683572 h 973460"/>
              <a:gd name="connsiteX0" fmla="*/ 228221 w 3421338"/>
              <a:gd name="connsiteY0" fmla="*/ 683572 h 907093"/>
              <a:gd name="connsiteX1" fmla="*/ 1885 w 3421338"/>
              <a:gd name="connsiteY1" fmla="*/ 810321 h 907093"/>
              <a:gd name="connsiteX2" fmla="*/ 144162 w 3421338"/>
              <a:gd name="connsiteY2" fmla="*/ 906608 h 907093"/>
              <a:gd name="connsiteX3" fmla="*/ 545093 w 3421338"/>
              <a:gd name="connsiteY3" fmla="*/ 837481 h 907093"/>
              <a:gd name="connsiteX4" fmla="*/ 1205996 w 3421338"/>
              <a:gd name="connsiteY4" fmla="*/ 629251 h 907093"/>
              <a:gd name="connsiteX5" fmla="*/ 2066075 w 3421338"/>
              <a:gd name="connsiteY5" fmla="*/ 502503 h 907093"/>
              <a:gd name="connsiteX6" fmla="*/ 2717924 w 3421338"/>
              <a:gd name="connsiteY6" fmla="*/ 330487 h 907093"/>
              <a:gd name="connsiteX7" fmla="*/ 3360720 w 3421338"/>
              <a:gd name="connsiteY7" fmla="*/ 194685 h 907093"/>
              <a:gd name="connsiteX8" fmla="*/ 3369774 w 3421338"/>
              <a:gd name="connsiteY8" fmla="*/ 31723 h 907093"/>
              <a:gd name="connsiteX9" fmla="*/ 3143437 w 3421338"/>
              <a:gd name="connsiteY9" fmla="*/ 22669 h 907093"/>
              <a:gd name="connsiteX10" fmla="*/ 2183770 w 3421338"/>
              <a:gd name="connsiteY10" fmla="*/ 276166 h 907093"/>
              <a:gd name="connsiteX11" fmla="*/ 1540974 w 3421338"/>
              <a:gd name="connsiteY11" fmla="*/ 366701 h 907093"/>
              <a:gd name="connsiteX12" fmla="*/ 1097354 w 3421338"/>
              <a:gd name="connsiteY12" fmla="*/ 466289 h 907093"/>
              <a:gd name="connsiteX13" fmla="*/ 771429 w 3421338"/>
              <a:gd name="connsiteY13" fmla="*/ 701679 h 907093"/>
              <a:gd name="connsiteX14" fmla="*/ 490772 w 3421338"/>
              <a:gd name="connsiteY14" fmla="*/ 728840 h 907093"/>
              <a:gd name="connsiteX15" fmla="*/ 228221 w 3421338"/>
              <a:gd name="connsiteY15" fmla="*/ 683572 h 907093"/>
              <a:gd name="connsiteX0" fmla="*/ 164945 w 3358062"/>
              <a:gd name="connsiteY0" fmla="*/ 683572 h 907195"/>
              <a:gd name="connsiteX1" fmla="*/ 5284 w 3358062"/>
              <a:gd name="connsiteY1" fmla="*/ 807146 h 907195"/>
              <a:gd name="connsiteX2" fmla="*/ 80886 w 3358062"/>
              <a:gd name="connsiteY2" fmla="*/ 906608 h 907195"/>
              <a:gd name="connsiteX3" fmla="*/ 481817 w 3358062"/>
              <a:gd name="connsiteY3" fmla="*/ 837481 h 907195"/>
              <a:gd name="connsiteX4" fmla="*/ 1142720 w 3358062"/>
              <a:gd name="connsiteY4" fmla="*/ 629251 h 907195"/>
              <a:gd name="connsiteX5" fmla="*/ 2002799 w 3358062"/>
              <a:gd name="connsiteY5" fmla="*/ 502503 h 907195"/>
              <a:gd name="connsiteX6" fmla="*/ 2654648 w 3358062"/>
              <a:gd name="connsiteY6" fmla="*/ 330487 h 907195"/>
              <a:gd name="connsiteX7" fmla="*/ 3297444 w 3358062"/>
              <a:gd name="connsiteY7" fmla="*/ 194685 h 907195"/>
              <a:gd name="connsiteX8" fmla="*/ 3306498 w 3358062"/>
              <a:gd name="connsiteY8" fmla="*/ 31723 h 907195"/>
              <a:gd name="connsiteX9" fmla="*/ 3080161 w 3358062"/>
              <a:gd name="connsiteY9" fmla="*/ 22669 h 907195"/>
              <a:gd name="connsiteX10" fmla="*/ 2120494 w 3358062"/>
              <a:gd name="connsiteY10" fmla="*/ 276166 h 907195"/>
              <a:gd name="connsiteX11" fmla="*/ 1477698 w 3358062"/>
              <a:gd name="connsiteY11" fmla="*/ 366701 h 907195"/>
              <a:gd name="connsiteX12" fmla="*/ 1034078 w 3358062"/>
              <a:gd name="connsiteY12" fmla="*/ 466289 h 907195"/>
              <a:gd name="connsiteX13" fmla="*/ 708153 w 3358062"/>
              <a:gd name="connsiteY13" fmla="*/ 701679 h 907195"/>
              <a:gd name="connsiteX14" fmla="*/ 427496 w 3358062"/>
              <a:gd name="connsiteY14" fmla="*/ 728840 h 907195"/>
              <a:gd name="connsiteX15" fmla="*/ 164945 w 3358062"/>
              <a:gd name="connsiteY15" fmla="*/ 683572 h 907195"/>
              <a:gd name="connsiteX0" fmla="*/ 164945 w 3358062"/>
              <a:gd name="connsiteY0" fmla="*/ 683572 h 907195"/>
              <a:gd name="connsiteX1" fmla="*/ 5284 w 3358062"/>
              <a:gd name="connsiteY1" fmla="*/ 807146 h 907195"/>
              <a:gd name="connsiteX2" fmla="*/ 80886 w 3358062"/>
              <a:gd name="connsiteY2" fmla="*/ 906608 h 907195"/>
              <a:gd name="connsiteX3" fmla="*/ 481817 w 3358062"/>
              <a:gd name="connsiteY3" fmla="*/ 837481 h 907195"/>
              <a:gd name="connsiteX4" fmla="*/ 1142720 w 3358062"/>
              <a:gd name="connsiteY4" fmla="*/ 629251 h 907195"/>
              <a:gd name="connsiteX5" fmla="*/ 2002799 w 3358062"/>
              <a:gd name="connsiteY5" fmla="*/ 502503 h 907195"/>
              <a:gd name="connsiteX6" fmla="*/ 2654648 w 3358062"/>
              <a:gd name="connsiteY6" fmla="*/ 330487 h 907195"/>
              <a:gd name="connsiteX7" fmla="*/ 3297444 w 3358062"/>
              <a:gd name="connsiteY7" fmla="*/ 194685 h 907195"/>
              <a:gd name="connsiteX8" fmla="*/ 3306498 w 3358062"/>
              <a:gd name="connsiteY8" fmla="*/ 31723 h 907195"/>
              <a:gd name="connsiteX9" fmla="*/ 3080161 w 3358062"/>
              <a:gd name="connsiteY9" fmla="*/ 22669 h 907195"/>
              <a:gd name="connsiteX10" fmla="*/ 2120494 w 3358062"/>
              <a:gd name="connsiteY10" fmla="*/ 276166 h 907195"/>
              <a:gd name="connsiteX11" fmla="*/ 1477698 w 3358062"/>
              <a:gd name="connsiteY11" fmla="*/ 366701 h 907195"/>
              <a:gd name="connsiteX12" fmla="*/ 1034078 w 3358062"/>
              <a:gd name="connsiteY12" fmla="*/ 466289 h 907195"/>
              <a:gd name="connsiteX13" fmla="*/ 708153 w 3358062"/>
              <a:gd name="connsiteY13" fmla="*/ 701679 h 907195"/>
              <a:gd name="connsiteX14" fmla="*/ 440196 w 3358062"/>
              <a:gd name="connsiteY14" fmla="*/ 795515 h 907195"/>
              <a:gd name="connsiteX15" fmla="*/ 164945 w 3358062"/>
              <a:gd name="connsiteY15" fmla="*/ 683572 h 907195"/>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2002799 w 3358062"/>
              <a:gd name="connsiteY5" fmla="*/ 502503 h 907124"/>
              <a:gd name="connsiteX6" fmla="*/ 2654648 w 3358062"/>
              <a:gd name="connsiteY6" fmla="*/ 330487 h 907124"/>
              <a:gd name="connsiteX7" fmla="*/ 3297444 w 3358062"/>
              <a:gd name="connsiteY7" fmla="*/ 194685 h 907124"/>
              <a:gd name="connsiteX8" fmla="*/ 3306498 w 3358062"/>
              <a:gd name="connsiteY8" fmla="*/ 31723 h 907124"/>
              <a:gd name="connsiteX9" fmla="*/ 3080161 w 3358062"/>
              <a:gd name="connsiteY9" fmla="*/ 22669 h 907124"/>
              <a:gd name="connsiteX10" fmla="*/ 2120494 w 3358062"/>
              <a:gd name="connsiteY10" fmla="*/ 276166 h 907124"/>
              <a:gd name="connsiteX11" fmla="*/ 1477698 w 3358062"/>
              <a:gd name="connsiteY11" fmla="*/ 366701 h 907124"/>
              <a:gd name="connsiteX12" fmla="*/ 1034078 w 3358062"/>
              <a:gd name="connsiteY12" fmla="*/ 466289 h 907124"/>
              <a:gd name="connsiteX13" fmla="*/ 708153 w 3358062"/>
              <a:gd name="connsiteY13" fmla="*/ 701679 h 907124"/>
              <a:gd name="connsiteX14" fmla="*/ 440196 w 3358062"/>
              <a:gd name="connsiteY14" fmla="*/ 795515 h 907124"/>
              <a:gd name="connsiteX15" fmla="*/ 164945 w 3358062"/>
              <a:gd name="connsiteY15" fmla="*/ 683572 h 907124"/>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1177883 w 3358062"/>
              <a:gd name="connsiteY5" fmla="*/ 613193 h 907124"/>
              <a:gd name="connsiteX6" fmla="*/ 2002799 w 3358062"/>
              <a:gd name="connsiteY6" fmla="*/ 502503 h 907124"/>
              <a:gd name="connsiteX7" fmla="*/ 2654648 w 3358062"/>
              <a:gd name="connsiteY7" fmla="*/ 330487 h 907124"/>
              <a:gd name="connsiteX8" fmla="*/ 3297444 w 3358062"/>
              <a:gd name="connsiteY8" fmla="*/ 194685 h 907124"/>
              <a:gd name="connsiteX9" fmla="*/ 3306498 w 3358062"/>
              <a:gd name="connsiteY9" fmla="*/ 31723 h 907124"/>
              <a:gd name="connsiteX10" fmla="*/ 3080161 w 3358062"/>
              <a:gd name="connsiteY10" fmla="*/ 22669 h 907124"/>
              <a:gd name="connsiteX11" fmla="*/ 2120494 w 3358062"/>
              <a:gd name="connsiteY11" fmla="*/ 276166 h 907124"/>
              <a:gd name="connsiteX12" fmla="*/ 1477698 w 3358062"/>
              <a:gd name="connsiteY12" fmla="*/ 366701 h 907124"/>
              <a:gd name="connsiteX13" fmla="*/ 1034078 w 3358062"/>
              <a:gd name="connsiteY13" fmla="*/ 466289 h 907124"/>
              <a:gd name="connsiteX14" fmla="*/ 708153 w 3358062"/>
              <a:gd name="connsiteY14" fmla="*/ 701679 h 907124"/>
              <a:gd name="connsiteX15" fmla="*/ 440196 w 3358062"/>
              <a:gd name="connsiteY15" fmla="*/ 795515 h 907124"/>
              <a:gd name="connsiteX16" fmla="*/ 164945 w 3358062"/>
              <a:gd name="connsiteY16" fmla="*/ 683572 h 907124"/>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1177883 w 3358062"/>
              <a:gd name="connsiteY5" fmla="*/ 613193 h 907124"/>
              <a:gd name="connsiteX6" fmla="*/ 1866274 w 3358062"/>
              <a:gd name="connsiteY6" fmla="*/ 496153 h 907124"/>
              <a:gd name="connsiteX7" fmla="*/ 2654648 w 3358062"/>
              <a:gd name="connsiteY7" fmla="*/ 330487 h 907124"/>
              <a:gd name="connsiteX8" fmla="*/ 3297444 w 3358062"/>
              <a:gd name="connsiteY8" fmla="*/ 194685 h 907124"/>
              <a:gd name="connsiteX9" fmla="*/ 3306498 w 3358062"/>
              <a:gd name="connsiteY9" fmla="*/ 31723 h 907124"/>
              <a:gd name="connsiteX10" fmla="*/ 3080161 w 3358062"/>
              <a:gd name="connsiteY10" fmla="*/ 22669 h 907124"/>
              <a:gd name="connsiteX11" fmla="*/ 2120494 w 3358062"/>
              <a:gd name="connsiteY11" fmla="*/ 276166 h 907124"/>
              <a:gd name="connsiteX12" fmla="*/ 1477698 w 3358062"/>
              <a:gd name="connsiteY12" fmla="*/ 366701 h 907124"/>
              <a:gd name="connsiteX13" fmla="*/ 1034078 w 3358062"/>
              <a:gd name="connsiteY13" fmla="*/ 466289 h 907124"/>
              <a:gd name="connsiteX14" fmla="*/ 708153 w 3358062"/>
              <a:gd name="connsiteY14" fmla="*/ 701679 h 907124"/>
              <a:gd name="connsiteX15" fmla="*/ 440196 w 3358062"/>
              <a:gd name="connsiteY15" fmla="*/ 795515 h 907124"/>
              <a:gd name="connsiteX16" fmla="*/ 164945 w 3358062"/>
              <a:gd name="connsiteY16" fmla="*/ 683572 h 907124"/>
              <a:gd name="connsiteX0" fmla="*/ 164945 w 3365314"/>
              <a:gd name="connsiteY0" fmla="*/ 683572 h 907124"/>
              <a:gd name="connsiteX1" fmla="*/ 5284 w 3365314"/>
              <a:gd name="connsiteY1" fmla="*/ 807146 h 907124"/>
              <a:gd name="connsiteX2" fmla="*/ 80886 w 3365314"/>
              <a:gd name="connsiteY2" fmla="*/ 906608 h 907124"/>
              <a:gd name="connsiteX3" fmla="*/ 481817 w 3365314"/>
              <a:gd name="connsiteY3" fmla="*/ 837481 h 907124"/>
              <a:gd name="connsiteX4" fmla="*/ 920470 w 3365314"/>
              <a:gd name="connsiteY4" fmla="*/ 657826 h 907124"/>
              <a:gd name="connsiteX5" fmla="*/ 1177883 w 3365314"/>
              <a:gd name="connsiteY5" fmla="*/ 613193 h 907124"/>
              <a:gd name="connsiteX6" fmla="*/ 1866274 w 3365314"/>
              <a:gd name="connsiteY6" fmla="*/ 496153 h 907124"/>
              <a:gd name="connsiteX7" fmla="*/ 2553048 w 3365314"/>
              <a:gd name="connsiteY7" fmla="*/ 330487 h 907124"/>
              <a:gd name="connsiteX8" fmla="*/ 3297444 w 3365314"/>
              <a:gd name="connsiteY8" fmla="*/ 194685 h 907124"/>
              <a:gd name="connsiteX9" fmla="*/ 3306498 w 3365314"/>
              <a:gd name="connsiteY9" fmla="*/ 31723 h 907124"/>
              <a:gd name="connsiteX10" fmla="*/ 3080161 w 3365314"/>
              <a:gd name="connsiteY10" fmla="*/ 22669 h 907124"/>
              <a:gd name="connsiteX11" fmla="*/ 2120494 w 3365314"/>
              <a:gd name="connsiteY11" fmla="*/ 276166 h 907124"/>
              <a:gd name="connsiteX12" fmla="*/ 1477698 w 3365314"/>
              <a:gd name="connsiteY12" fmla="*/ 366701 h 907124"/>
              <a:gd name="connsiteX13" fmla="*/ 1034078 w 3365314"/>
              <a:gd name="connsiteY13" fmla="*/ 466289 h 907124"/>
              <a:gd name="connsiteX14" fmla="*/ 708153 w 3365314"/>
              <a:gd name="connsiteY14" fmla="*/ 701679 h 907124"/>
              <a:gd name="connsiteX15" fmla="*/ 440196 w 3365314"/>
              <a:gd name="connsiteY15" fmla="*/ 795515 h 907124"/>
              <a:gd name="connsiteX16" fmla="*/ 164945 w 3365314"/>
              <a:gd name="connsiteY16" fmla="*/ 683572 h 907124"/>
              <a:gd name="connsiteX0" fmla="*/ 164945 w 3312937"/>
              <a:gd name="connsiteY0" fmla="*/ 682974 h 906526"/>
              <a:gd name="connsiteX1" fmla="*/ 5284 w 3312937"/>
              <a:gd name="connsiteY1" fmla="*/ 806548 h 906526"/>
              <a:gd name="connsiteX2" fmla="*/ 80886 w 3312937"/>
              <a:gd name="connsiteY2" fmla="*/ 906010 h 906526"/>
              <a:gd name="connsiteX3" fmla="*/ 481817 w 3312937"/>
              <a:gd name="connsiteY3" fmla="*/ 836883 h 906526"/>
              <a:gd name="connsiteX4" fmla="*/ 920470 w 3312937"/>
              <a:gd name="connsiteY4" fmla="*/ 657228 h 906526"/>
              <a:gd name="connsiteX5" fmla="*/ 1177883 w 3312937"/>
              <a:gd name="connsiteY5" fmla="*/ 612595 h 906526"/>
              <a:gd name="connsiteX6" fmla="*/ 1866274 w 3312937"/>
              <a:gd name="connsiteY6" fmla="*/ 495555 h 906526"/>
              <a:gd name="connsiteX7" fmla="*/ 2553048 w 3312937"/>
              <a:gd name="connsiteY7" fmla="*/ 329889 h 906526"/>
              <a:gd name="connsiteX8" fmla="*/ 3186319 w 3312937"/>
              <a:gd name="connsiteY8" fmla="*/ 181387 h 906526"/>
              <a:gd name="connsiteX9" fmla="*/ 3306498 w 3312937"/>
              <a:gd name="connsiteY9" fmla="*/ 31125 h 906526"/>
              <a:gd name="connsiteX10" fmla="*/ 3080161 w 3312937"/>
              <a:gd name="connsiteY10" fmla="*/ 22071 h 906526"/>
              <a:gd name="connsiteX11" fmla="*/ 2120494 w 3312937"/>
              <a:gd name="connsiteY11" fmla="*/ 275568 h 906526"/>
              <a:gd name="connsiteX12" fmla="*/ 1477698 w 3312937"/>
              <a:gd name="connsiteY12" fmla="*/ 366103 h 906526"/>
              <a:gd name="connsiteX13" fmla="*/ 1034078 w 3312937"/>
              <a:gd name="connsiteY13" fmla="*/ 465691 h 906526"/>
              <a:gd name="connsiteX14" fmla="*/ 708153 w 3312937"/>
              <a:gd name="connsiteY14" fmla="*/ 701081 h 906526"/>
              <a:gd name="connsiteX15" fmla="*/ 440196 w 3312937"/>
              <a:gd name="connsiteY15" fmla="*/ 794917 h 906526"/>
              <a:gd name="connsiteX16" fmla="*/ 164945 w 3312937"/>
              <a:gd name="connsiteY16" fmla="*/ 682974 h 906526"/>
              <a:gd name="connsiteX0" fmla="*/ 164945 w 3262704"/>
              <a:gd name="connsiteY0" fmla="*/ 671884 h 895436"/>
              <a:gd name="connsiteX1" fmla="*/ 5284 w 3262704"/>
              <a:gd name="connsiteY1" fmla="*/ 795458 h 895436"/>
              <a:gd name="connsiteX2" fmla="*/ 80886 w 3262704"/>
              <a:gd name="connsiteY2" fmla="*/ 894920 h 895436"/>
              <a:gd name="connsiteX3" fmla="*/ 481817 w 3262704"/>
              <a:gd name="connsiteY3" fmla="*/ 825793 h 895436"/>
              <a:gd name="connsiteX4" fmla="*/ 920470 w 3262704"/>
              <a:gd name="connsiteY4" fmla="*/ 646138 h 895436"/>
              <a:gd name="connsiteX5" fmla="*/ 1177883 w 3262704"/>
              <a:gd name="connsiteY5" fmla="*/ 601505 h 895436"/>
              <a:gd name="connsiteX6" fmla="*/ 1866274 w 3262704"/>
              <a:gd name="connsiteY6" fmla="*/ 484465 h 895436"/>
              <a:gd name="connsiteX7" fmla="*/ 2553048 w 3262704"/>
              <a:gd name="connsiteY7" fmla="*/ 318799 h 895436"/>
              <a:gd name="connsiteX8" fmla="*/ 3186319 w 3262704"/>
              <a:gd name="connsiteY8" fmla="*/ 170297 h 895436"/>
              <a:gd name="connsiteX9" fmla="*/ 3239823 w 3262704"/>
              <a:gd name="connsiteY9" fmla="*/ 58135 h 895436"/>
              <a:gd name="connsiteX10" fmla="*/ 3080161 w 3262704"/>
              <a:gd name="connsiteY10" fmla="*/ 10981 h 895436"/>
              <a:gd name="connsiteX11" fmla="*/ 2120494 w 3262704"/>
              <a:gd name="connsiteY11" fmla="*/ 264478 h 895436"/>
              <a:gd name="connsiteX12" fmla="*/ 1477698 w 3262704"/>
              <a:gd name="connsiteY12" fmla="*/ 355013 h 895436"/>
              <a:gd name="connsiteX13" fmla="*/ 1034078 w 3262704"/>
              <a:gd name="connsiteY13" fmla="*/ 454601 h 895436"/>
              <a:gd name="connsiteX14" fmla="*/ 708153 w 3262704"/>
              <a:gd name="connsiteY14" fmla="*/ 689991 h 895436"/>
              <a:gd name="connsiteX15" fmla="*/ 440196 w 3262704"/>
              <a:gd name="connsiteY15" fmla="*/ 783827 h 895436"/>
              <a:gd name="connsiteX16" fmla="*/ 164945 w 3262704"/>
              <a:gd name="connsiteY16" fmla="*/ 671884 h 895436"/>
              <a:gd name="connsiteX0" fmla="*/ 164945 w 3274864"/>
              <a:gd name="connsiteY0" fmla="*/ 674721 h 898273"/>
              <a:gd name="connsiteX1" fmla="*/ 5284 w 3274864"/>
              <a:gd name="connsiteY1" fmla="*/ 798295 h 898273"/>
              <a:gd name="connsiteX2" fmla="*/ 80886 w 3274864"/>
              <a:gd name="connsiteY2" fmla="*/ 897757 h 898273"/>
              <a:gd name="connsiteX3" fmla="*/ 481817 w 3274864"/>
              <a:gd name="connsiteY3" fmla="*/ 828630 h 898273"/>
              <a:gd name="connsiteX4" fmla="*/ 920470 w 3274864"/>
              <a:gd name="connsiteY4" fmla="*/ 648975 h 898273"/>
              <a:gd name="connsiteX5" fmla="*/ 1177883 w 3274864"/>
              <a:gd name="connsiteY5" fmla="*/ 604342 h 898273"/>
              <a:gd name="connsiteX6" fmla="*/ 1866274 w 3274864"/>
              <a:gd name="connsiteY6" fmla="*/ 487302 h 898273"/>
              <a:gd name="connsiteX7" fmla="*/ 2553048 w 3274864"/>
              <a:gd name="connsiteY7" fmla="*/ 321636 h 898273"/>
              <a:gd name="connsiteX8" fmla="*/ 3186319 w 3274864"/>
              <a:gd name="connsiteY8" fmla="*/ 173134 h 898273"/>
              <a:gd name="connsiteX9" fmla="*/ 3258873 w 3274864"/>
              <a:gd name="connsiteY9" fmla="*/ 48272 h 898273"/>
              <a:gd name="connsiteX10" fmla="*/ 3080161 w 3274864"/>
              <a:gd name="connsiteY10" fmla="*/ 13818 h 898273"/>
              <a:gd name="connsiteX11" fmla="*/ 2120494 w 3274864"/>
              <a:gd name="connsiteY11" fmla="*/ 267315 h 898273"/>
              <a:gd name="connsiteX12" fmla="*/ 1477698 w 3274864"/>
              <a:gd name="connsiteY12" fmla="*/ 357850 h 898273"/>
              <a:gd name="connsiteX13" fmla="*/ 1034078 w 3274864"/>
              <a:gd name="connsiteY13" fmla="*/ 457438 h 898273"/>
              <a:gd name="connsiteX14" fmla="*/ 708153 w 3274864"/>
              <a:gd name="connsiteY14" fmla="*/ 692828 h 898273"/>
              <a:gd name="connsiteX15" fmla="*/ 440196 w 3274864"/>
              <a:gd name="connsiteY15" fmla="*/ 786664 h 898273"/>
              <a:gd name="connsiteX16" fmla="*/ 164945 w 3274864"/>
              <a:gd name="connsiteY16" fmla="*/ 674721 h 898273"/>
              <a:gd name="connsiteX0" fmla="*/ 117509 w 3271878"/>
              <a:gd name="connsiteY0" fmla="*/ 712821 h 898273"/>
              <a:gd name="connsiteX1" fmla="*/ 2298 w 3271878"/>
              <a:gd name="connsiteY1" fmla="*/ 798295 h 898273"/>
              <a:gd name="connsiteX2" fmla="*/ 77900 w 3271878"/>
              <a:gd name="connsiteY2" fmla="*/ 897757 h 898273"/>
              <a:gd name="connsiteX3" fmla="*/ 478831 w 3271878"/>
              <a:gd name="connsiteY3" fmla="*/ 828630 h 898273"/>
              <a:gd name="connsiteX4" fmla="*/ 917484 w 3271878"/>
              <a:gd name="connsiteY4" fmla="*/ 648975 h 898273"/>
              <a:gd name="connsiteX5" fmla="*/ 1174897 w 3271878"/>
              <a:gd name="connsiteY5" fmla="*/ 604342 h 898273"/>
              <a:gd name="connsiteX6" fmla="*/ 1863288 w 3271878"/>
              <a:gd name="connsiteY6" fmla="*/ 487302 h 898273"/>
              <a:gd name="connsiteX7" fmla="*/ 2550062 w 3271878"/>
              <a:gd name="connsiteY7" fmla="*/ 321636 h 898273"/>
              <a:gd name="connsiteX8" fmla="*/ 3183333 w 3271878"/>
              <a:gd name="connsiteY8" fmla="*/ 173134 h 898273"/>
              <a:gd name="connsiteX9" fmla="*/ 3255887 w 3271878"/>
              <a:gd name="connsiteY9" fmla="*/ 48272 h 898273"/>
              <a:gd name="connsiteX10" fmla="*/ 3077175 w 3271878"/>
              <a:gd name="connsiteY10" fmla="*/ 13818 h 898273"/>
              <a:gd name="connsiteX11" fmla="*/ 2117508 w 3271878"/>
              <a:gd name="connsiteY11" fmla="*/ 267315 h 898273"/>
              <a:gd name="connsiteX12" fmla="*/ 1474712 w 3271878"/>
              <a:gd name="connsiteY12" fmla="*/ 357850 h 898273"/>
              <a:gd name="connsiteX13" fmla="*/ 1031092 w 3271878"/>
              <a:gd name="connsiteY13" fmla="*/ 457438 h 898273"/>
              <a:gd name="connsiteX14" fmla="*/ 705167 w 3271878"/>
              <a:gd name="connsiteY14" fmla="*/ 692828 h 898273"/>
              <a:gd name="connsiteX15" fmla="*/ 437210 w 3271878"/>
              <a:gd name="connsiteY15" fmla="*/ 786664 h 898273"/>
              <a:gd name="connsiteX16" fmla="*/ 117509 w 3271878"/>
              <a:gd name="connsiteY16" fmla="*/ 712821 h 89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1878" h="898273">
                <a:moveTo>
                  <a:pt x="117509" y="712821"/>
                </a:moveTo>
                <a:cubicBezTo>
                  <a:pt x="45024" y="714759"/>
                  <a:pt x="8899" y="767472"/>
                  <a:pt x="2298" y="798295"/>
                </a:cubicBezTo>
                <a:cubicBezTo>
                  <a:pt x="-4303" y="829118"/>
                  <a:pt x="-1522" y="892701"/>
                  <a:pt x="77900" y="897757"/>
                </a:cubicBezTo>
                <a:cubicBezTo>
                  <a:pt x="157322" y="902813"/>
                  <a:pt x="338900" y="870094"/>
                  <a:pt x="478831" y="828630"/>
                </a:cubicBezTo>
                <a:cubicBezTo>
                  <a:pt x="618762" y="787166"/>
                  <a:pt x="801473" y="686356"/>
                  <a:pt x="917484" y="648975"/>
                </a:cubicBezTo>
                <a:cubicBezTo>
                  <a:pt x="1033495" y="611594"/>
                  <a:pt x="994509" y="630229"/>
                  <a:pt x="1174897" y="604342"/>
                </a:cubicBezTo>
                <a:cubicBezTo>
                  <a:pt x="1355285" y="578455"/>
                  <a:pt x="1634094" y="534420"/>
                  <a:pt x="1863288" y="487302"/>
                </a:cubicBezTo>
                <a:cubicBezTo>
                  <a:pt x="2092482" y="440184"/>
                  <a:pt x="2330055" y="373997"/>
                  <a:pt x="2550062" y="321636"/>
                </a:cubicBezTo>
                <a:cubicBezTo>
                  <a:pt x="2770069" y="269275"/>
                  <a:pt x="3065696" y="218695"/>
                  <a:pt x="3183333" y="173134"/>
                </a:cubicBezTo>
                <a:cubicBezTo>
                  <a:pt x="3300971" y="127573"/>
                  <a:pt x="3273580" y="74825"/>
                  <a:pt x="3255887" y="48272"/>
                </a:cubicBezTo>
                <a:cubicBezTo>
                  <a:pt x="3238194" y="21719"/>
                  <a:pt x="3266905" y="-22689"/>
                  <a:pt x="3077175" y="13818"/>
                </a:cubicBezTo>
                <a:cubicBezTo>
                  <a:pt x="2887445" y="50325"/>
                  <a:pt x="2384585" y="209976"/>
                  <a:pt x="2117508" y="267315"/>
                </a:cubicBezTo>
                <a:cubicBezTo>
                  <a:pt x="1850431" y="324654"/>
                  <a:pt x="1655781" y="326163"/>
                  <a:pt x="1474712" y="357850"/>
                </a:cubicBezTo>
                <a:cubicBezTo>
                  <a:pt x="1293643" y="389537"/>
                  <a:pt x="1159349" y="401608"/>
                  <a:pt x="1031092" y="457438"/>
                </a:cubicBezTo>
                <a:cubicBezTo>
                  <a:pt x="902835" y="513268"/>
                  <a:pt x="806264" y="649069"/>
                  <a:pt x="705167" y="692828"/>
                </a:cubicBezTo>
                <a:cubicBezTo>
                  <a:pt x="604070" y="736587"/>
                  <a:pt x="535153" y="783332"/>
                  <a:pt x="437210" y="786664"/>
                </a:cubicBezTo>
                <a:cubicBezTo>
                  <a:pt x="339267" y="789996"/>
                  <a:pt x="189994" y="710883"/>
                  <a:pt x="117509" y="712821"/>
                </a:cubicBezTo>
                <a:close/>
              </a:path>
            </a:pathLst>
          </a:custGeom>
          <a:noFill/>
          <a:ln w="28575">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Freeform: Shape 346">
            <a:extLst>
              <a:ext uri="{FF2B5EF4-FFF2-40B4-BE49-F238E27FC236}">
                <a16:creationId xmlns:a16="http://schemas.microsoft.com/office/drawing/2014/main" id="{7282DFAC-88FE-B912-8FD3-1C11607619BD}"/>
              </a:ext>
            </a:extLst>
          </p:cNvPr>
          <p:cNvSpPr/>
          <p:nvPr/>
        </p:nvSpPr>
        <p:spPr>
          <a:xfrm>
            <a:off x="8094738" y="2621894"/>
            <a:ext cx="2186457" cy="332784"/>
          </a:xfrm>
          <a:custGeom>
            <a:avLst/>
            <a:gdLst>
              <a:gd name="connsiteX0" fmla="*/ 7717 w 2292095"/>
              <a:gd name="connsiteY0" fmla="*/ 115362 h 370199"/>
              <a:gd name="connsiteX1" fmla="*/ 98251 w 2292095"/>
              <a:gd name="connsiteY1" fmla="*/ 233057 h 370199"/>
              <a:gd name="connsiteX2" fmla="*/ 741048 w 2292095"/>
              <a:gd name="connsiteY2" fmla="*/ 278325 h 370199"/>
              <a:gd name="connsiteX3" fmla="*/ 1401950 w 2292095"/>
              <a:gd name="connsiteY3" fmla="*/ 323592 h 370199"/>
              <a:gd name="connsiteX4" fmla="*/ 2135281 w 2292095"/>
              <a:gd name="connsiteY4" fmla="*/ 368859 h 370199"/>
              <a:gd name="connsiteX5" fmla="*/ 2289190 w 2292095"/>
              <a:gd name="connsiteY5" fmla="*/ 269271 h 370199"/>
              <a:gd name="connsiteX6" fmla="*/ 2162442 w 2292095"/>
              <a:gd name="connsiteY6" fmla="*/ 133469 h 370199"/>
              <a:gd name="connsiteX7" fmla="*/ 1401950 w 2292095"/>
              <a:gd name="connsiteY7" fmla="*/ 61041 h 370199"/>
              <a:gd name="connsiteX8" fmla="*/ 677673 w 2292095"/>
              <a:gd name="connsiteY8" fmla="*/ 24827 h 370199"/>
              <a:gd name="connsiteX9" fmla="*/ 152572 w 2292095"/>
              <a:gd name="connsiteY9" fmla="*/ 6721 h 370199"/>
              <a:gd name="connsiteX10" fmla="*/ 7717 w 2292095"/>
              <a:gd name="connsiteY10" fmla="*/ 115362 h 370199"/>
              <a:gd name="connsiteX0" fmla="*/ 19253 w 2268706"/>
              <a:gd name="connsiteY0" fmla="*/ 103320 h 367682"/>
              <a:gd name="connsiteX1" fmla="*/ 74862 w 2268706"/>
              <a:gd name="connsiteY1" fmla="*/ 230540 h 367682"/>
              <a:gd name="connsiteX2" fmla="*/ 717659 w 2268706"/>
              <a:gd name="connsiteY2" fmla="*/ 275808 h 367682"/>
              <a:gd name="connsiteX3" fmla="*/ 1378561 w 2268706"/>
              <a:gd name="connsiteY3" fmla="*/ 321075 h 367682"/>
              <a:gd name="connsiteX4" fmla="*/ 2111892 w 2268706"/>
              <a:gd name="connsiteY4" fmla="*/ 366342 h 367682"/>
              <a:gd name="connsiteX5" fmla="*/ 2265801 w 2268706"/>
              <a:gd name="connsiteY5" fmla="*/ 266754 h 367682"/>
              <a:gd name="connsiteX6" fmla="*/ 2139053 w 2268706"/>
              <a:gd name="connsiteY6" fmla="*/ 130952 h 367682"/>
              <a:gd name="connsiteX7" fmla="*/ 1378561 w 2268706"/>
              <a:gd name="connsiteY7" fmla="*/ 58524 h 367682"/>
              <a:gd name="connsiteX8" fmla="*/ 654284 w 2268706"/>
              <a:gd name="connsiteY8" fmla="*/ 22310 h 367682"/>
              <a:gd name="connsiteX9" fmla="*/ 129183 w 2268706"/>
              <a:gd name="connsiteY9" fmla="*/ 4204 h 367682"/>
              <a:gd name="connsiteX10" fmla="*/ 19253 w 2268706"/>
              <a:gd name="connsiteY10" fmla="*/ 103320 h 367682"/>
              <a:gd name="connsiteX0" fmla="*/ 5992 w 2255445"/>
              <a:gd name="connsiteY0" fmla="*/ 103320 h 367682"/>
              <a:gd name="connsiteX1" fmla="*/ 90176 w 2255445"/>
              <a:gd name="connsiteY1" fmla="*/ 208315 h 367682"/>
              <a:gd name="connsiteX2" fmla="*/ 704398 w 2255445"/>
              <a:gd name="connsiteY2" fmla="*/ 275808 h 367682"/>
              <a:gd name="connsiteX3" fmla="*/ 1365300 w 2255445"/>
              <a:gd name="connsiteY3" fmla="*/ 321075 h 367682"/>
              <a:gd name="connsiteX4" fmla="*/ 2098631 w 2255445"/>
              <a:gd name="connsiteY4" fmla="*/ 366342 h 367682"/>
              <a:gd name="connsiteX5" fmla="*/ 2252540 w 2255445"/>
              <a:gd name="connsiteY5" fmla="*/ 266754 h 367682"/>
              <a:gd name="connsiteX6" fmla="*/ 2125792 w 2255445"/>
              <a:gd name="connsiteY6" fmla="*/ 130952 h 367682"/>
              <a:gd name="connsiteX7" fmla="*/ 1365300 w 2255445"/>
              <a:gd name="connsiteY7" fmla="*/ 58524 h 367682"/>
              <a:gd name="connsiteX8" fmla="*/ 641023 w 2255445"/>
              <a:gd name="connsiteY8" fmla="*/ 22310 h 367682"/>
              <a:gd name="connsiteX9" fmla="*/ 115922 w 2255445"/>
              <a:gd name="connsiteY9" fmla="*/ 4204 h 367682"/>
              <a:gd name="connsiteX10" fmla="*/ 5992 w 2255445"/>
              <a:gd name="connsiteY10" fmla="*/ 103320 h 367682"/>
              <a:gd name="connsiteX0" fmla="*/ 5992 w 2255445"/>
              <a:gd name="connsiteY0" fmla="*/ 84629 h 348991"/>
              <a:gd name="connsiteX1" fmla="*/ 90176 w 2255445"/>
              <a:gd name="connsiteY1" fmla="*/ 189624 h 348991"/>
              <a:gd name="connsiteX2" fmla="*/ 704398 w 2255445"/>
              <a:gd name="connsiteY2" fmla="*/ 257117 h 348991"/>
              <a:gd name="connsiteX3" fmla="*/ 1365300 w 2255445"/>
              <a:gd name="connsiteY3" fmla="*/ 302384 h 348991"/>
              <a:gd name="connsiteX4" fmla="*/ 2098631 w 2255445"/>
              <a:gd name="connsiteY4" fmla="*/ 347651 h 348991"/>
              <a:gd name="connsiteX5" fmla="*/ 2252540 w 2255445"/>
              <a:gd name="connsiteY5" fmla="*/ 248063 h 348991"/>
              <a:gd name="connsiteX6" fmla="*/ 2125792 w 2255445"/>
              <a:gd name="connsiteY6" fmla="*/ 112261 h 348991"/>
              <a:gd name="connsiteX7" fmla="*/ 1365300 w 2255445"/>
              <a:gd name="connsiteY7" fmla="*/ 39833 h 348991"/>
              <a:gd name="connsiteX8" fmla="*/ 641023 w 2255445"/>
              <a:gd name="connsiteY8" fmla="*/ 3619 h 348991"/>
              <a:gd name="connsiteX9" fmla="*/ 115922 w 2255445"/>
              <a:gd name="connsiteY9" fmla="*/ 17263 h 348991"/>
              <a:gd name="connsiteX10" fmla="*/ 5992 w 2255445"/>
              <a:gd name="connsiteY10" fmla="*/ 84629 h 348991"/>
              <a:gd name="connsiteX0" fmla="*/ 6694 w 2256147"/>
              <a:gd name="connsiteY0" fmla="*/ 90898 h 355260"/>
              <a:gd name="connsiteX1" fmla="*/ 90878 w 2256147"/>
              <a:gd name="connsiteY1" fmla="*/ 195893 h 355260"/>
              <a:gd name="connsiteX2" fmla="*/ 705100 w 2256147"/>
              <a:gd name="connsiteY2" fmla="*/ 263386 h 355260"/>
              <a:gd name="connsiteX3" fmla="*/ 1366002 w 2256147"/>
              <a:gd name="connsiteY3" fmla="*/ 308653 h 355260"/>
              <a:gd name="connsiteX4" fmla="*/ 2099333 w 2256147"/>
              <a:gd name="connsiteY4" fmla="*/ 353920 h 355260"/>
              <a:gd name="connsiteX5" fmla="*/ 2253242 w 2256147"/>
              <a:gd name="connsiteY5" fmla="*/ 254332 h 355260"/>
              <a:gd name="connsiteX6" fmla="*/ 2126494 w 2256147"/>
              <a:gd name="connsiteY6" fmla="*/ 118530 h 355260"/>
              <a:gd name="connsiteX7" fmla="*/ 1366002 w 2256147"/>
              <a:gd name="connsiteY7" fmla="*/ 46102 h 355260"/>
              <a:gd name="connsiteX8" fmla="*/ 641725 w 2256147"/>
              <a:gd name="connsiteY8" fmla="*/ 9888 h 355260"/>
              <a:gd name="connsiteX9" fmla="*/ 126149 w 2256147"/>
              <a:gd name="connsiteY9" fmla="*/ 7657 h 355260"/>
              <a:gd name="connsiteX10" fmla="*/ 6694 w 2256147"/>
              <a:gd name="connsiteY10" fmla="*/ 90898 h 355260"/>
              <a:gd name="connsiteX0" fmla="*/ 6694 w 2256147"/>
              <a:gd name="connsiteY0" fmla="*/ 85466 h 349828"/>
              <a:gd name="connsiteX1" fmla="*/ 90878 w 2256147"/>
              <a:gd name="connsiteY1" fmla="*/ 190461 h 349828"/>
              <a:gd name="connsiteX2" fmla="*/ 705100 w 2256147"/>
              <a:gd name="connsiteY2" fmla="*/ 257954 h 349828"/>
              <a:gd name="connsiteX3" fmla="*/ 1366002 w 2256147"/>
              <a:gd name="connsiteY3" fmla="*/ 303221 h 349828"/>
              <a:gd name="connsiteX4" fmla="*/ 2099333 w 2256147"/>
              <a:gd name="connsiteY4" fmla="*/ 348488 h 349828"/>
              <a:gd name="connsiteX5" fmla="*/ 2253242 w 2256147"/>
              <a:gd name="connsiteY5" fmla="*/ 248900 h 349828"/>
              <a:gd name="connsiteX6" fmla="*/ 2126494 w 2256147"/>
              <a:gd name="connsiteY6" fmla="*/ 113098 h 349828"/>
              <a:gd name="connsiteX7" fmla="*/ 1366002 w 2256147"/>
              <a:gd name="connsiteY7" fmla="*/ 40670 h 349828"/>
              <a:gd name="connsiteX8" fmla="*/ 692525 w 2256147"/>
              <a:gd name="connsiteY8" fmla="*/ 26681 h 349828"/>
              <a:gd name="connsiteX9" fmla="*/ 126149 w 2256147"/>
              <a:gd name="connsiteY9" fmla="*/ 2225 h 349828"/>
              <a:gd name="connsiteX10" fmla="*/ 6694 w 2256147"/>
              <a:gd name="connsiteY10" fmla="*/ 85466 h 349828"/>
              <a:gd name="connsiteX0" fmla="*/ 5832 w 2255285"/>
              <a:gd name="connsiteY0" fmla="*/ 85466 h 349828"/>
              <a:gd name="connsiteX1" fmla="*/ 90016 w 2255285"/>
              <a:gd name="connsiteY1" fmla="*/ 190461 h 349828"/>
              <a:gd name="connsiteX2" fmla="*/ 682013 w 2255285"/>
              <a:gd name="connsiteY2" fmla="*/ 226204 h 349828"/>
              <a:gd name="connsiteX3" fmla="*/ 1365140 w 2255285"/>
              <a:gd name="connsiteY3" fmla="*/ 303221 h 349828"/>
              <a:gd name="connsiteX4" fmla="*/ 2098471 w 2255285"/>
              <a:gd name="connsiteY4" fmla="*/ 348488 h 349828"/>
              <a:gd name="connsiteX5" fmla="*/ 2252380 w 2255285"/>
              <a:gd name="connsiteY5" fmla="*/ 248900 h 349828"/>
              <a:gd name="connsiteX6" fmla="*/ 2125632 w 2255285"/>
              <a:gd name="connsiteY6" fmla="*/ 113098 h 349828"/>
              <a:gd name="connsiteX7" fmla="*/ 1365140 w 2255285"/>
              <a:gd name="connsiteY7" fmla="*/ 40670 h 349828"/>
              <a:gd name="connsiteX8" fmla="*/ 691663 w 2255285"/>
              <a:gd name="connsiteY8" fmla="*/ 26681 h 349828"/>
              <a:gd name="connsiteX9" fmla="*/ 125287 w 2255285"/>
              <a:gd name="connsiteY9" fmla="*/ 2225 h 349828"/>
              <a:gd name="connsiteX10" fmla="*/ 5832 w 2255285"/>
              <a:gd name="connsiteY10" fmla="*/ 85466 h 349828"/>
              <a:gd name="connsiteX0" fmla="*/ 5832 w 2254530"/>
              <a:gd name="connsiteY0" fmla="*/ 85466 h 349828"/>
              <a:gd name="connsiteX1" fmla="*/ 90016 w 2254530"/>
              <a:gd name="connsiteY1" fmla="*/ 190461 h 349828"/>
              <a:gd name="connsiteX2" fmla="*/ 682013 w 2254530"/>
              <a:gd name="connsiteY2" fmla="*/ 226204 h 349828"/>
              <a:gd name="connsiteX3" fmla="*/ 1365140 w 2254530"/>
              <a:gd name="connsiteY3" fmla="*/ 303221 h 349828"/>
              <a:gd name="connsiteX4" fmla="*/ 2098471 w 2254530"/>
              <a:gd name="connsiteY4" fmla="*/ 348488 h 349828"/>
              <a:gd name="connsiteX5" fmla="*/ 2252380 w 2254530"/>
              <a:gd name="connsiteY5" fmla="*/ 248900 h 349828"/>
              <a:gd name="connsiteX6" fmla="*/ 2125632 w 2254530"/>
              <a:gd name="connsiteY6" fmla="*/ 113098 h 349828"/>
              <a:gd name="connsiteX7" fmla="*/ 1403240 w 2254530"/>
              <a:gd name="connsiteY7" fmla="*/ 75595 h 349828"/>
              <a:gd name="connsiteX8" fmla="*/ 691663 w 2254530"/>
              <a:gd name="connsiteY8" fmla="*/ 26681 h 349828"/>
              <a:gd name="connsiteX9" fmla="*/ 125287 w 2254530"/>
              <a:gd name="connsiteY9" fmla="*/ 2225 h 349828"/>
              <a:gd name="connsiteX10" fmla="*/ 5832 w 2254530"/>
              <a:gd name="connsiteY10" fmla="*/ 85466 h 349828"/>
              <a:gd name="connsiteX0" fmla="*/ 5832 w 2254530"/>
              <a:gd name="connsiteY0" fmla="*/ 85466 h 348535"/>
              <a:gd name="connsiteX1" fmla="*/ 90016 w 2254530"/>
              <a:gd name="connsiteY1" fmla="*/ 190461 h 348535"/>
              <a:gd name="connsiteX2" fmla="*/ 682013 w 2254530"/>
              <a:gd name="connsiteY2" fmla="*/ 226204 h 348535"/>
              <a:gd name="connsiteX3" fmla="*/ 1361965 w 2254530"/>
              <a:gd name="connsiteY3" fmla="*/ 261946 h 348535"/>
              <a:gd name="connsiteX4" fmla="*/ 2098471 w 2254530"/>
              <a:gd name="connsiteY4" fmla="*/ 348488 h 348535"/>
              <a:gd name="connsiteX5" fmla="*/ 2252380 w 2254530"/>
              <a:gd name="connsiteY5" fmla="*/ 248900 h 348535"/>
              <a:gd name="connsiteX6" fmla="*/ 2125632 w 2254530"/>
              <a:gd name="connsiteY6" fmla="*/ 113098 h 348535"/>
              <a:gd name="connsiteX7" fmla="*/ 1403240 w 2254530"/>
              <a:gd name="connsiteY7" fmla="*/ 75595 h 348535"/>
              <a:gd name="connsiteX8" fmla="*/ 691663 w 2254530"/>
              <a:gd name="connsiteY8" fmla="*/ 26681 h 348535"/>
              <a:gd name="connsiteX9" fmla="*/ 125287 w 2254530"/>
              <a:gd name="connsiteY9" fmla="*/ 2225 h 348535"/>
              <a:gd name="connsiteX10" fmla="*/ 5832 w 2254530"/>
              <a:gd name="connsiteY10" fmla="*/ 85466 h 348535"/>
              <a:gd name="connsiteX0" fmla="*/ 5832 w 2258412"/>
              <a:gd name="connsiteY0" fmla="*/ 85466 h 332672"/>
              <a:gd name="connsiteX1" fmla="*/ 90016 w 2258412"/>
              <a:gd name="connsiteY1" fmla="*/ 190461 h 332672"/>
              <a:gd name="connsiteX2" fmla="*/ 682013 w 2258412"/>
              <a:gd name="connsiteY2" fmla="*/ 226204 h 332672"/>
              <a:gd name="connsiteX3" fmla="*/ 1361965 w 2258412"/>
              <a:gd name="connsiteY3" fmla="*/ 261946 h 332672"/>
              <a:gd name="connsiteX4" fmla="*/ 2041321 w 2258412"/>
              <a:gd name="connsiteY4" fmla="*/ 332613 h 332672"/>
              <a:gd name="connsiteX5" fmla="*/ 2252380 w 2258412"/>
              <a:gd name="connsiteY5" fmla="*/ 248900 h 332672"/>
              <a:gd name="connsiteX6" fmla="*/ 2125632 w 2258412"/>
              <a:gd name="connsiteY6" fmla="*/ 113098 h 332672"/>
              <a:gd name="connsiteX7" fmla="*/ 1403240 w 2258412"/>
              <a:gd name="connsiteY7" fmla="*/ 75595 h 332672"/>
              <a:gd name="connsiteX8" fmla="*/ 691663 w 2258412"/>
              <a:gd name="connsiteY8" fmla="*/ 26681 h 332672"/>
              <a:gd name="connsiteX9" fmla="*/ 125287 w 2258412"/>
              <a:gd name="connsiteY9" fmla="*/ 2225 h 332672"/>
              <a:gd name="connsiteX10" fmla="*/ 5832 w 2258412"/>
              <a:gd name="connsiteY10" fmla="*/ 85466 h 332672"/>
              <a:gd name="connsiteX0" fmla="*/ 5832 w 2252399"/>
              <a:gd name="connsiteY0" fmla="*/ 85466 h 332672"/>
              <a:gd name="connsiteX1" fmla="*/ 90016 w 2252399"/>
              <a:gd name="connsiteY1" fmla="*/ 190461 h 332672"/>
              <a:gd name="connsiteX2" fmla="*/ 682013 w 2252399"/>
              <a:gd name="connsiteY2" fmla="*/ 226204 h 332672"/>
              <a:gd name="connsiteX3" fmla="*/ 1361965 w 2252399"/>
              <a:gd name="connsiteY3" fmla="*/ 261946 h 332672"/>
              <a:gd name="connsiteX4" fmla="*/ 2041321 w 2252399"/>
              <a:gd name="connsiteY4" fmla="*/ 332613 h 332672"/>
              <a:gd name="connsiteX5" fmla="*/ 2252380 w 2252399"/>
              <a:gd name="connsiteY5" fmla="*/ 248900 h 332672"/>
              <a:gd name="connsiteX6" fmla="*/ 2033557 w 2252399"/>
              <a:gd name="connsiteY6" fmla="*/ 125798 h 332672"/>
              <a:gd name="connsiteX7" fmla="*/ 1403240 w 2252399"/>
              <a:gd name="connsiteY7" fmla="*/ 75595 h 332672"/>
              <a:gd name="connsiteX8" fmla="*/ 691663 w 2252399"/>
              <a:gd name="connsiteY8" fmla="*/ 26681 h 332672"/>
              <a:gd name="connsiteX9" fmla="*/ 125287 w 2252399"/>
              <a:gd name="connsiteY9" fmla="*/ 2225 h 332672"/>
              <a:gd name="connsiteX10" fmla="*/ 5832 w 2252399"/>
              <a:gd name="connsiteY10" fmla="*/ 85466 h 332672"/>
              <a:gd name="connsiteX0" fmla="*/ 5832 w 2185811"/>
              <a:gd name="connsiteY0" fmla="*/ 85466 h 332784"/>
              <a:gd name="connsiteX1" fmla="*/ 90016 w 2185811"/>
              <a:gd name="connsiteY1" fmla="*/ 190461 h 332784"/>
              <a:gd name="connsiteX2" fmla="*/ 682013 w 2185811"/>
              <a:gd name="connsiteY2" fmla="*/ 226204 h 332784"/>
              <a:gd name="connsiteX3" fmla="*/ 1361965 w 2185811"/>
              <a:gd name="connsiteY3" fmla="*/ 261946 h 332784"/>
              <a:gd name="connsiteX4" fmla="*/ 2041321 w 2185811"/>
              <a:gd name="connsiteY4" fmla="*/ 332613 h 332784"/>
              <a:gd name="connsiteX5" fmla="*/ 2185705 w 2185811"/>
              <a:gd name="connsiteY5" fmla="*/ 239375 h 332784"/>
              <a:gd name="connsiteX6" fmla="*/ 2033557 w 2185811"/>
              <a:gd name="connsiteY6" fmla="*/ 125798 h 332784"/>
              <a:gd name="connsiteX7" fmla="*/ 1403240 w 2185811"/>
              <a:gd name="connsiteY7" fmla="*/ 75595 h 332784"/>
              <a:gd name="connsiteX8" fmla="*/ 691663 w 2185811"/>
              <a:gd name="connsiteY8" fmla="*/ 26681 h 332784"/>
              <a:gd name="connsiteX9" fmla="*/ 125287 w 2185811"/>
              <a:gd name="connsiteY9" fmla="*/ 2225 h 332784"/>
              <a:gd name="connsiteX10" fmla="*/ 5832 w 2185811"/>
              <a:gd name="connsiteY10" fmla="*/ 85466 h 332784"/>
              <a:gd name="connsiteX0" fmla="*/ 5832 w 2191644"/>
              <a:gd name="connsiteY0" fmla="*/ 85466 h 332784"/>
              <a:gd name="connsiteX1" fmla="*/ 90016 w 2191644"/>
              <a:gd name="connsiteY1" fmla="*/ 190461 h 332784"/>
              <a:gd name="connsiteX2" fmla="*/ 682013 w 2191644"/>
              <a:gd name="connsiteY2" fmla="*/ 226204 h 332784"/>
              <a:gd name="connsiteX3" fmla="*/ 1361965 w 2191644"/>
              <a:gd name="connsiteY3" fmla="*/ 261946 h 332784"/>
              <a:gd name="connsiteX4" fmla="*/ 2041321 w 2191644"/>
              <a:gd name="connsiteY4" fmla="*/ 332613 h 332784"/>
              <a:gd name="connsiteX5" fmla="*/ 2185705 w 2191644"/>
              <a:gd name="connsiteY5" fmla="*/ 239375 h 332784"/>
              <a:gd name="connsiteX6" fmla="*/ 2084357 w 2191644"/>
              <a:gd name="connsiteY6" fmla="*/ 132148 h 332784"/>
              <a:gd name="connsiteX7" fmla="*/ 1403240 w 2191644"/>
              <a:gd name="connsiteY7" fmla="*/ 75595 h 332784"/>
              <a:gd name="connsiteX8" fmla="*/ 691663 w 2191644"/>
              <a:gd name="connsiteY8" fmla="*/ 26681 h 332784"/>
              <a:gd name="connsiteX9" fmla="*/ 125287 w 2191644"/>
              <a:gd name="connsiteY9" fmla="*/ 2225 h 332784"/>
              <a:gd name="connsiteX10" fmla="*/ 5832 w 2191644"/>
              <a:gd name="connsiteY10" fmla="*/ 85466 h 332784"/>
              <a:gd name="connsiteX0" fmla="*/ 5832 w 2186457"/>
              <a:gd name="connsiteY0" fmla="*/ 85466 h 332784"/>
              <a:gd name="connsiteX1" fmla="*/ 90016 w 2186457"/>
              <a:gd name="connsiteY1" fmla="*/ 190461 h 332784"/>
              <a:gd name="connsiteX2" fmla="*/ 682013 w 2186457"/>
              <a:gd name="connsiteY2" fmla="*/ 226204 h 332784"/>
              <a:gd name="connsiteX3" fmla="*/ 1361965 w 2186457"/>
              <a:gd name="connsiteY3" fmla="*/ 261946 h 332784"/>
              <a:gd name="connsiteX4" fmla="*/ 2041321 w 2186457"/>
              <a:gd name="connsiteY4" fmla="*/ 332613 h 332784"/>
              <a:gd name="connsiteX5" fmla="*/ 2185705 w 2186457"/>
              <a:gd name="connsiteY5" fmla="*/ 239375 h 332784"/>
              <a:gd name="connsiteX6" fmla="*/ 2058957 w 2186457"/>
              <a:gd name="connsiteY6" fmla="*/ 125798 h 332784"/>
              <a:gd name="connsiteX7" fmla="*/ 1403240 w 2186457"/>
              <a:gd name="connsiteY7" fmla="*/ 75595 h 332784"/>
              <a:gd name="connsiteX8" fmla="*/ 691663 w 2186457"/>
              <a:gd name="connsiteY8" fmla="*/ 26681 h 332784"/>
              <a:gd name="connsiteX9" fmla="*/ 125287 w 2186457"/>
              <a:gd name="connsiteY9" fmla="*/ 2225 h 332784"/>
              <a:gd name="connsiteX10" fmla="*/ 5832 w 2186457"/>
              <a:gd name="connsiteY10" fmla="*/ 85466 h 33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6457" h="332784">
                <a:moveTo>
                  <a:pt x="5832" y="85466"/>
                </a:moveTo>
                <a:cubicBezTo>
                  <a:pt x="-46" y="116839"/>
                  <a:pt x="-22681" y="167005"/>
                  <a:pt x="90016" y="190461"/>
                </a:cubicBezTo>
                <a:cubicBezTo>
                  <a:pt x="202713" y="213917"/>
                  <a:pt x="682013" y="226204"/>
                  <a:pt x="682013" y="226204"/>
                </a:cubicBezTo>
                <a:lnTo>
                  <a:pt x="1361965" y="261946"/>
                </a:lnTo>
                <a:cubicBezTo>
                  <a:pt x="1594337" y="277035"/>
                  <a:pt x="1904031" y="336375"/>
                  <a:pt x="2041321" y="332613"/>
                </a:cubicBezTo>
                <a:cubicBezTo>
                  <a:pt x="2178611" y="328851"/>
                  <a:pt x="2182766" y="273844"/>
                  <a:pt x="2185705" y="239375"/>
                </a:cubicBezTo>
                <a:cubicBezTo>
                  <a:pt x="2188644" y="204906"/>
                  <a:pt x="2189368" y="153095"/>
                  <a:pt x="2058957" y="125798"/>
                </a:cubicBezTo>
                <a:cubicBezTo>
                  <a:pt x="1928546" y="98501"/>
                  <a:pt x="1631122" y="92114"/>
                  <a:pt x="1403240" y="75595"/>
                </a:cubicBezTo>
                <a:lnTo>
                  <a:pt x="691663" y="26681"/>
                </a:lnTo>
                <a:cubicBezTo>
                  <a:pt x="483433" y="17628"/>
                  <a:pt x="239592" y="-7572"/>
                  <a:pt x="125287" y="2225"/>
                </a:cubicBezTo>
                <a:cubicBezTo>
                  <a:pt x="10982" y="12022"/>
                  <a:pt x="11710" y="54093"/>
                  <a:pt x="5832" y="85466"/>
                </a:cubicBezTo>
                <a:close/>
              </a:path>
            </a:pathLst>
          </a:custGeom>
          <a:noFill/>
          <a:ln w="28575">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Freeform: Shape 347">
            <a:extLst>
              <a:ext uri="{FF2B5EF4-FFF2-40B4-BE49-F238E27FC236}">
                <a16:creationId xmlns:a16="http://schemas.microsoft.com/office/drawing/2014/main" id="{47C1DE1E-BC43-75DA-DFEF-120A09C162BA}"/>
              </a:ext>
            </a:extLst>
          </p:cNvPr>
          <p:cNvSpPr/>
          <p:nvPr/>
        </p:nvSpPr>
        <p:spPr>
          <a:xfrm>
            <a:off x="7597863" y="2226824"/>
            <a:ext cx="3295010" cy="418723"/>
          </a:xfrm>
          <a:custGeom>
            <a:avLst/>
            <a:gdLst>
              <a:gd name="connsiteX0" fmla="*/ 185127 w 3362970"/>
              <a:gd name="connsiteY0" fmla="*/ 42 h 435852"/>
              <a:gd name="connsiteX1" fmla="*/ 4058 w 3362970"/>
              <a:gd name="connsiteY1" fmla="*/ 81523 h 435852"/>
              <a:gd name="connsiteX2" fmla="*/ 112699 w 3362970"/>
              <a:gd name="connsiteY2" fmla="*/ 253539 h 435852"/>
              <a:gd name="connsiteX3" fmla="*/ 674014 w 3362970"/>
              <a:gd name="connsiteY3" fmla="*/ 289752 h 435852"/>
              <a:gd name="connsiteX4" fmla="*/ 1217222 w 3362970"/>
              <a:gd name="connsiteY4" fmla="*/ 371234 h 435852"/>
              <a:gd name="connsiteX5" fmla="*/ 1914339 w 3362970"/>
              <a:gd name="connsiteY5" fmla="*/ 380287 h 435852"/>
              <a:gd name="connsiteX6" fmla="*/ 2620509 w 3362970"/>
              <a:gd name="connsiteY6" fmla="*/ 434608 h 435852"/>
              <a:gd name="connsiteX7" fmla="*/ 3208984 w 3362970"/>
              <a:gd name="connsiteY7" fmla="*/ 407447 h 435852"/>
              <a:gd name="connsiteX8" fmla="*/ 3362893 w 3362970"/>
              <a:gd name="connsiteY8" fmla="*/ 289752 h 435852"/>
              <a:gd name="connsiteX9" fmla="*/ 3218038 w 3362970"/>
              <a:gd name="connsiteY9" fmla="*/ 190164 h 435852"/>
              <a:gd name="connsiteX10" fmla="*/ 2602402 w 3362970"/>
              <a:gd name="connsiteY10" fmla="*/ 117737 h 435852"/>
              <a:gd name="connsiteX11" fmla="*/ 1878125 w 3362970"/>
              <a:gd name="connsiteY11" fmla="*/ 144897 h 435852"/>
              <a:gd name="connsiteX12" fmla="*/ 1208169 w 3362970"/>
              <a:gd name="connsiteY12" fmla="*/ 163004 h 435852"/>
              <a:gd name="connsiteX13" fmla="*/ 927511 w 3362970"/>
              <a:gd name="connsiteY13" fmla="*/ 217325 h 435852"/>
              <a:gd name="connsiteX14" fmla="*/ 746442 w 3362970"/>
              <a:gd name="connsiteY14" fmla="*/ 72469 h 435852"/>
              <a:gd name="connsiteX15" fmla="*/ 185127 w 3362970"/>
              <a:gd name="connsiteY15" fmla="*/ 42 h 435852"/>
              <a:gd name="connsiteX0" fmla="*/ 185127 w 3362970"/>
              <a:gd name="connsiteY0" fmla="*/ 42 h 435852"/>
              <a:gd name="connsiteX1" fmla="*/ 4058 w 3362970"/>
              <a:gd name="connsiteY1" fmla="*/ 81523 h 435852"/>
              <a:gd name="connsiteX2" fmla="*/ 112699 w 3362970"/>
              <a:gd name="connsiteY2" fmla="*/ 253539 h 435852"/>
              <a:gd name="connsiteX3" fmla="*/ 674014 w 3362970"/>
              <a:gd name="connsiteY3" fmla="*/ 289752 h 435852"/>
              <a:gd name="connsiteX4" fmla="*/ 1220397 w 3362970"/>
              <a:gd name="connsiteY4" fmla="*/ 329959 h 435852"/>
              <a:gd name="connsiteX5" fmla="*/ 1914339 w 3362970"/>
              <a:gd name="connsiteY5" fmla="*/ 380287 h 435852"/>
              <a:gd name="connsiteX6" fmla="*/ 2620509 w 3362970"/>
              <a:gd name="connsiteY6" fmla="*/ 434608 h 435852"/>
              <a:gd name="connsiteX7" fmla="*/ 3208984 w 3362970"/>
              <a:gd name="connsiteY7" fmla="*/ 407447 h 435852"/>
              <a:gd name="connsiteX8" fmla="*/ 3362893 w 3362970"/>
              <a:gd name="connsiteY8" fmla="*/ 289752 h 435852"/>
              <a:gd name="connsiteX9" fmla="*/ 3218038 w 3362970"/>
              <a:gd name="connsiteY9" fmla="*/ 190164 h 435852"/>
              <a:gd name="connsiteX10" fmla="*/ 2602402 w 3362970"/>
              <a:gd name="connsiteY10" fmla="*/ 117737 h 435852"/>
              <a:gd name="connsiteX11" fmla="*/ 1878125 w 3362970"/>
              <a:gd name="connsiteY11" fmla="*/ 144897 h 435852"/>
              <a:gd name="connsiteX12" fmla="*/ 1208169 w 3362970"/>
              <a:gd name="connsiteY12" fmla="*/ 163004 h 435852"/>
              <a:gd name="connsiteX13" fmla="*/ 927511 w 3362970"/>
              <a:gd name="connsiteY13" fmla="*/ 217325 h 435852"/>
              <a:gd name="connsiteX14" fmla="*/ 746442 w 3362970"/>
              <a:gd name="connsiteY14" fmla="*/ 72469 h 435852"/>
              <a:gd name="connsiteX15" fmla="*/ 185127 w 3362970"/>
              <a:gd name="connsiteY15" fmla="*/ 42 h 435852"/>
              <a:gd name="connsiteX0" fmla="*/ 185127 w 3320173"/>
              <a:gd name="connsiteY0" fmla="*/ 42 h 435698"/>
              <a:gd name="connsiteX1" fmla="*/ 4058 w 3320173"/>
              <a:gd name="connsiteY1" fmla="*/ 81523 h 435698"/>
              <a:gd name="connsiteX2" fmla="*/ 112699 w 3320173"/>
              <a:gd name="connsiteY2" fmla="*/ 253539 h 435698"/>
              <a:gd name="connsiteX3" fmla="*/ 674014 w 3320173"/>
              <a:gd name="connsiteY3" fmla="*/ 289752 h 435698"/>
              <a:gd name="connsiteX4" fmla="*/ 1220397 w 3320173"/>
              <a:gd name="connsiteY4" fmla="*/ 329959 h 435698"/>
              <a:gd name="connsiteX5" fmla="*/ 1914339 w 3320173"/>
              <a:gd name="connsiteY5" fmla="*/ 380287 h 435698"/>
              <a:gd name="connsiteX6" fmla="*/ 2620509 w 3320173"/>
              <a:gd name="connsiteY6" fmla="*/ 434608 h 435698"/>
              <a:gd name="connsiteX7" fmla="*/ 3208984 w 3320173"/>
              <a:gd name="connsiteY7" fmla="*/ 407447 h 435698"/>
              <a:gd name="connsiteX8" fmla="*/ 3318443 w 3320173"/>
              <a:gd name="connsiteY8" fmla="*/ 302452 h 435698"/>
              <a:gd name="connsiteX9" fmla="*/ 3218038 w 3320173"/>
              <a:gd name="connsiteY9" fmla="*/ 190164 h 435698"/>
              <a:gd name="connsiteX10" fmla="*/ 2602402 w 3320173"/>
              <a:gd name="connsiteY10" fmla="*/ 117737 h 435698"/>
              <a:gd name="connsiteX11" fmla="*/ 1878125 w 3320173"/>
              <a:gd name="connsiteY11" fmla="*/ 144897 h 435698"/>
              <a:gd name="connsiteX12" fmla="*/ 1208169 w 3320173"/>
              <a:gd name="connsiteY12" fmla="*/ 163004 h 435698"/>
              <a:gd name="connsiteX13" fmla="*/ 927511 w 3320173"/>
              <a:gd name="connsiteY13" fmla="*/ 217325 h 435698"/>
              <a:gd name="connsiteX14" fmla="*/ 746442 w 3320173"/>
              <a:gd name="connsiteY14" fmla="*/ 72469 h 435698"/>
              <a:gd name="connsiteX15" fmla="*/ 185127 w 3320173"/>
              <a:gd name="connsiteY15" fmla="*/ 42 h 435698"/>
              <a:gd name="connsiteX0" fmla="*/ 185127 w 3320173"/>
              <a:gd name="connsiteY0" fmla="*/ 42 h 435698"/>
              <a:gd name="connsiteX1" fmla="*/ 4058 w 3320173"/>
              <a:gd name="connsiteY1" fmla="*/ 81523 h 435698"/>
              <a:gd name="connsiteX2" fmla="*/ 112699 w 3320173"/>
              <a:gd name="connsiteY2" fmla="*/ 253539 h 435698"/>
              <a:gd name="connsiteX3" fmla="*/ 674014 w 3320173"/>
              <a:gd name="connsiteY3" fmla="*/ 289752 h 435698"/>
              <a:gd name="connsiteX4" fmla="*/ 1220397 w 3320173"/>
              <a:gd name="connsiteY4" fmla="*/ 329959 h 435698"/>
              <a:gd name="connsiteX5" fmla="*/ 1914339 w 3320173"/>
              <a:gd name="connsiteY5" fmla="*/ 380287 h 435698"/>
              <a:gd name="connsiteX6" fmla="*/ 2620509 w 3320173"/>
              <a:gd name="connsiteY6" fmla="*/ 434608 h 435698"/>
              <a:gd name="connsiteX7" fmla="*/ 3208984 w 3320173"/>
              <a:gd name="connsiteY7" fmla="*/ 407447 h 435698"/>
              <a:gd name="connsiteX8" fmla="*/ 3318443 w 3320173"/>
              <a:gd name="connsiteY8" fmla="*/ 302452 h 435698"/>
              <a:gd name="connsiteX9" fmla="*/ 3218038 w 3320173"/>
              <a:gd name="connsiteY9" fmla="*/ 190164 h 435698"/>
              <a:gd name="connsiteX10" fmla="*/ 2602402 w 3320173"/>
              <a:gd name="connsiteY10" fmla="*/ 117737 h 435698"/>
              <a:gd name="connsiteX11" fmla="*/ 1887650 w 3320173"/>
              <a:gd name="connsiteY11" fmla="*/ 179822 h 435698"/>
              <a:gd name="connsiteX12" fmla="*/ 1208169 w 3320173"/>
              <a:gd name="connsiteY12" fmla="*/ 163004 h 435698"/>
              <a:gd name="connsiteX13" fmla="*/ 927511 w 3320173"/>
              <a:gd name="connsiteY13" fmla="*/ 217325 h 435698"/>
              <a:gd name="connsiteX14" fmla="*/ 746442 w 3320173"/>
              <a:gd name="connsiteY14" fmla="*/ 72469 h 435698"/>
              <a:gd name="connsiteX15" fmla="*/ 185127 w 3320173"/>
              <a:gd name="connsiteY15" fmla="*/ 42 h 435698"/>
              <a:gd name="connsiteX0" fmla="*/ 185127 w 3320173"/>
              <a:gd name="connsiteY0" fmla="*/ 48 h 435704"/>
              <a:gd name="connsiteX1" fmla="*/ 4058 w 3320173"/>
              <a:gd name="connsiteY1" fmla="*/ 81529 h 435704"/>
              <a:gd name="connsiteX2" fmla="*/ 112699 w 3320173"/>
              <a:gd name="connsiteY2" fmla="*/ 253545 h 435704"/>
              <a:gd name="connsiteX3" fmla="*/ 674014 w 3320173"/>
              <a:gd name="connsiteY3" fmla="*/ 289758 h 435704"/>
              <a:gd name="connsiteX4" fmla="*/ 1220397 w 3320173"/>
              <a:gd name="connsiteY4" fmla="*/ 329965 h 435704"/>
              <a:gd name="connsiteX5" fmla="*/ 1914339 w 3320173"/>
              <a:gd name="connsiteY5" fmla="*/ 380293 h 435704"/>
              <a:gd name="connsiteX6" fmla="*/ 2620509 w 3320173"/>
              <a:gd name="connsiteY6" fmla="*/ 434614 h 435704"/>
              <a:gd name="connsiteX7" fmla="*/ 3208984 w 3320173"/>
              <a:gd name="connsiteY7" fmla="*/ 407453 h 435704"/>
              <a:gd name="connsiteX8" fmla="*/ 3318443 w 3320173"/>
              <a:gd name="connsiteY8" fmla="*/ 302458 h 435704"/>
              <a:gd name="connsiteX9" fmla="*/ 3218038 w 3320173"/>
              <a:gd name="connsiteY9" fmla="*/ 190170 h 435704"/>
              <a:gd name="connsiteX10" fmla="*/ 2602402 w 3320173"/>
              <a:gd name="connsiteY10" fmla="*/ 117743 h 435704"/>
              <a:gd name="connsiteX11" fmla="*/ 1887650 w 3320173"/>
              <a:gd name="connsiteY11" fmla="*/ 179828 h 435704"/>
              <a:gd name="connsiteX12" fmla="*/ 1208169 w 3320173"/>
              <a:gd name="connsiteY12" fmla="*/ 163010 h 435704"/>
              <a:gd name="connsiteX13" fmla="*/ 797336 w 3320173"/>
              <a:gd name="connsiteY13" fmla="*/ 239556 h 435704"/>
              <a:gd name="connsiteX14" fmla="*/ 746442 w 3320173"/>
              <a:gd name="connsiteY14" fmla="*/ 72475 h 435704"/>
              <a:gd name="connsiteX15" fmla="*/ 185127 w 3320173"/>
              <a:gd name="connsiteY15" fmla="*/ 48 h 435704"/>
              <a:gd name="connsiteX0" fmla="*/ 185127 w 3320173"/>
              <a:gd name="connsiteY0" fmla="*/ 367 h 436023"/>
              <a:gd name="connsiteX1" fmla="*/ 4058 w 3320173"/>
              <a:gd name="connsiteY1" fmla="*/ 81848 h 436023"/>
              <a:gd name="connsiteX2" fmla="*/ 112699 w 3320173"/>
              <a:gd name="connsiteY2" fmla="*/ 253864 h 436023"/>
              <a:gd name="connsiteX3" fmla="*/ 674014 w 3320173"/>
              <a:gd name="connsiteY3" fmla="*/ 290077 h 436023"/>
              <a:gd name="connsiteX4" fmla="*/ 1220397 w 3320173"/>
              <a:gd name="connsiteY4" fmla="*/ 330284 h 436023"/>
              <a:gd name="connsiteX5" fmla="*/ 1914339 w 3320173"/>
              <a:gd name="connsiteY5" fmla="*/ 380612 h 436023"/>
              <a:gd name="connsiteX6" fmla="*/ 2620509 w 3320173"/>
              <a:gd name="connsiteY6" fmla="*/ 434933 h 436023"/>
              <a:gd name="connsiteX7" fmla="*/ 3208984 w 3320173"/>
              <a:gd name="connsiteY7" fmla="*/ 407772 h 436023"/>
              <a:gd name="connsiteX8" fmla="*/ 3318443 w 3320173"/>
              <a:gd name="connsiteY8" fmla="*/ 302777 h 436023"/>
              <a:gd name="connsiteX9" fmla="*/ 3218038 w 3320173"/>
              <a:gd name="connsiteY9" fmla="*/ 190489 h 436023"/>
              <a:gd name="connsiteX10" fmla="*/ 2602402 w 3320173"/>
              <a:gd name="connsiteY10" fmla="*/ 118062 h 436023"/>
              <a:gd name="connsiteX11" fmla="*/ 1887650 w 3320173"/>
              <a:gd name="connsiteY11" fmla="*/ 180147 h 436023"/>
              <a:gd name="connsiteX12" fmla="*/ 1208169 w 3320173"/>
              <a:gd name="connsiteY12" fmla="*/ 163329 h 436023"/>
              <a:gd name="connsiteX13" fmla="*/ 797336 w 3320173"/>
              <a:gd name="connsiteY13" fmla="*/ 239875 h 436023"/>
              <a:gd name="connsiteX14" fmla="*/ 673417 w 3320173"/>
              <a:gd name="connsiteY14" fmla="*/ 60094 h 436023"/>
              <a:gd name="connsiteX15" fmla="*/ 185127 w 3320173"/>
              <a:gd name="connsiteY15" fmla="*/ 367 h 436023"/>
              <a:gd name="connsiteX0" fmla="*/ 263070 w 3325091"/>
              <a:gd name="connsiteY0" fmla="*/ 4675 h 399056"/>
              <a:gd name="connsiteX1" fmla="*/ 8976 w 3325091"/>
              <a:gd name="connsiteY1" fmla="*/ 44881 h 399056"/>
              <a:gd name="connsiteX2" fmla="*/ 117617 w 3325091"/>
              <a:gd name="connsiteY2" fmla="*/ 216897 h 399056"/>
              <a:gd name="connsiteX3" fmla="*/ 678932 w 3325091"/>
              <a:gd name="connsiteY3" fmla="*/ 253110 h 399056"/>
              <a:gd name="connsiteX4" fmla="*/ 1225315 w 3325091"/>
              <a:gd name="connsiteY4" fmla="*/ 293317 h 399056"/>
              <a:gd name="connsiteX5" fmla="*/ 1919257 w 3325091"/>
              <a:gd name="connsiteY5" fmla="*/ 343645 h 399056"/>
              <a:gd name="connsiteX6" fmla="*/ 2625427 w 3325091"/>
              <a:gd name="connsiteY6" fmla="*/ 397966 h 399056"/>
              <a:gd name="connsiteX7" fmla="*/ 3213902 w 3325091"/>
              <a:gd name="connsiteY7" fmla="*/ 370805 h 399056"/>
              <a:gd name="connsiteX8" fmla="*/ 3323361 w 3325091"/>
              <a:gd name="connsiteY8" fmla="*/ 265810 h 399056"/>
              <a:gd name="connsiteX9" fmla="*/ 3222956 w 3325091"/>
              <a:gd name="connsiteY9" fmla="*/ 153522 h 399056"/>
              <a:gd name="connsiteX10" fmla="*/ 2607320 w 3325091"/>
              <a:gd name="connsiteY10" fmla="*/ 81095 h 399056"/>
              <a:gd name="connsiteX11" fmla="*/ 1892568 w 3325091"/>
              <a:gd name="connsiteY11" fmla="*/ 143180 h 399056"/>
              <a:gd name="connsiteX12" fmla="*/ 1213087 w 3325091"/>
              <a:gd name="connsiteY12" fmla="*/ 126362 h 399056"/>
              <a:gd name="connsiteX13" fmla="*/ 802254 w 3325091"/>
              <a:gd name="connsiteY13" fmla="*/ 202908 h 399056"/>
              <a:gd name="connsiteX14" fmla="*/ 678335 w 3325091"/>
              <a:gd name="connsiteY14" fmla="*/ 23127 h 399056"/>
              <a:gd name="connsiteX15" fmla="*/ 263070 w 3325091"/>
              <a:gd name="connsiteY15" fmla="*/ 4675 h 399056"/>
              <a:gd name="connsiteX0" fmla="*/ 234447 w 3296468"/>
              <a:gd name="connsiteY0" fmla="*/ 6218 h 400599"/>
              <a:gd name="connsiteX1" fmla="*/ 15278 w 3296468"/>
              <a:gd name="connsiteY1" fmla="*/ 68649 h 400599"/>
              <a:gd name="connsiteX2" fmla="*/ 88994 w 3296468"/>
              <a:gd name="connsiteY2" fmla="*/ 218440 h 400599"/>
              <a:gd name="connsiteX3" fmla="*/ 650309 w 3296468"/>
              <a:gd name="connsiteY3" fmla="*/ 254653 h 400599"/>
              <a:gd name="connsiteX4" fmla="*/ 1196692 w 3296468"/>
              <a:gd name="connsiteY4" fmla="*/ 294860 h 400599"/>
              <a:gd name="connsiteX5" fmla="*/ 1890634 w 3296468"/>
              <a:gd name="connsiteY5" fmla="*/ 345188 h 400599"/>
              <a:gd name="connsiteX6" fmla="*/ 2596804 w 3296468"/>
              <a:gd name="connsiteY6" fmla="*/ 399509 h 400599"/>
              <a:gd name="connsiteX7" fmla="*/ 3185279 w 3296468"/>
              <a:gd name="connsiteY7" fmla="*/ 372348 h 400599"/>
              <a:gd name="connsiteX8" fmla="*/ 3294738 w 3296468"/>
              <a:gd name="connsiteY8" fmla="*/ 267353 h 400599"/>
              <a:gd name="connsiteX9" fmla="*/ 3194333 w 3296468"/>
              <a:gd name="connsiteY9" fmla="*/ 155065 h 400599"/>
              <a:gd name="connsiteX10" fmla="*/ 2578697 w 3296468"/>
              <a:gd name="connsiteY10" fmla="*/ 82638 h 400599"/>
              <a:gd name="connsiteX11" fmla="*/ 1863945 w 3296468"/>
              <a:gd name="connsiteY11" fmla="*/ 144723 h 400599"/>
              <a:gd name="connsiteX12" fmla="*/ 1184464 w 3296468"/>
              <a:gd name="connsiteY12" fmla="*/ 127905 h 400599"/>
              <a:gd name="connsiteX13" fmla="*/ 773631 w 3296468"/>
              <a:gd name="connsiteY13" fmla="*/ 204451 h 400599"/>
              <a:gd name="connsiteX14" fmla="*/ 649712 w 3296468"/>
              <a:gd name="connsiteY14" fmla="*/ 24670 h 400599"/>
              <a:gd name="connsiteX15" fmla="*/ 234447 w 3296468"/>
              <a:gd name="connsiteY15" fmla="*/ 6218 h 400599"/>
              <a:gd name="connsiteX0" fmla="*/ 238213 w 3300234"/>
              <a:gd name="connsiteY0" fmla="*/ 6218 h 400599"/>
              <a:gd name="connsiteX1" fmla="*/ 19044 w 3300234"/>
              <a:gd name="connsiteY1" fmla="*/ 68649 h 400599"/>
              <a:gd name="connsiteX2" fmla="*/ 83235 w 3300234"/>
              <a:gd name="connsiteY2" fmla="*/ 196215 h 400599"/>
              <a:gd name="connsiteX3" fmla="*/ 654075 w 3300234"/>
              <a:gd name="connsiteY3" fmla="*/ 254653 h 400599"/>
              <a:gd name="connsiteX4" fmla="*/ 1200458 w 3300234"/>
              <a:gd name="connsiteY4" fmla="*/ 294860 h 400599"/>
              <a:gd name="connsiteX5" fmla="*/ 1894400 w 3300234"/>
              <a:gd name="connsiteY5" fmla="*/ 345188 h 400599"/>
              <a:gd name="connsiteX6" fmla="*/ 2600570 w 3300234"/>
              <a:gd name="connsiteY6" fmla="*/ 399509 h 400599"/>
              <a:gd name="connsiteX7" fmla="*/ 3189045 w 3300234"/>
              <a:gd name="connsiteY7" fmla="*/ 372348 h 400599"/>
              <a:gd name="connsiteX8" fmla="*/ 3298504 w 3300234"/>
              <a:gd name="connsiteY8" fmla="*/ 267353 h 400599"/>
              <a:gd name="connsiteX9" fmla="*/ 3198099 w 3300234"/>
              <a:gd name="connsiteY9" fmla="*/ 155065 h 400599"/>
              <a:gd name="connsiteX10" fmla="*/ 2582463 w 3300234"/>
              <a:gd name="connsiteY10" fmla="*/ 82638 h 400599"/>
              <a:gd name="connsiteX11" fmla="*/ 1867711 w 3300234"/>
              <a:gd name="connsiteY11" fmla="*/ 144723 h 400599"/>
              <a:gd name="connsiteX12" fmla="*/ 1188230 w 3300234"/>
              <a:gd name="connsiteY12" fmla="*/ 127905 h 400599"/>
              <a:gd name="connsiteX13" fmla="*/ 777397 w 3300234"/>
              <a:gd name="connsiteY13" fmla="*/ 204451 h 400599"/>
              <a:gd name="connsiteX14" fmla="*/ 653478 w 3300234"/>
              <a:gd name="connsiteY14" fmla="*/ 24670 h 400599"/>
              <a:gd name="connsiteX15" fmla="*/ 238213 w 3300234"/>
              <a:gd name="connsiteY15" fmla="*/ 6218 h 400599"/>
              <a:gd name="connsiteX0" fmla="*/ 159964 w 3295010"/>
              <a:gd name="connsiteY0" fmla="*/ 2117 h 418723"/>
              <a:gd name="connsiteX1" fmla="*/ 13820 w 3295010"/>
              <a:gd name="connsiteY1" fmla="*/ 86773 h 418723"/>
              <a:gd name="connsiteX2" fmla="*/ 78011 w 3295010"/>
              <a:gd name="connsiteY2" fmla="*/ 214339 h 418723"/>
              <a:gd name="connsiteX3" fmla="*/ 648851 w 3295010"/>
              <a:gd name="connsiteY3" fmla="*/ 272777 h 418723"/>
              <a:gd name="connsiteX4" fmla="*/ 1195234 w 3295010"/>
              <a:gd name="connsiteY4" fmla="*/ 312984 h 418723"/>
              <a:gd name="connsiteX5" fmla="*/ 1889176 w 3295010"/>
              <a:gd name="connsiteY5" fmla="*/ 363312 h 418723"/>
              <a:gd name="connsiteX6" fmla="*/ 2595346 w 3295010"/>
              <a:gd name="connsiteY6" fmla="*/ 417633 h 418723"/>
              <a:gd name="connsiteX7" fmla="*/ 3183821 w 3295010"/>
              <a:gd name="connsiteY7" fmla="*/ 390472 h 418723"/>
              <a:gd name="connsiteX8" fmla="*/ 3293280 w 3295010"/>
              <a:gd name="connsiteY8" fmla="*/ 285477 h 418723"/>
              <a:gd name="connsiteX9" fmla="*/ 3192875 w 3295010"/>
              <a:gd name="connsiteY9" fmla="*/ 173189 h 418723"/>
              <a:gd name="connsiteX10" fmla="*/ 2577239 w 3295010"/>
              <a:gd name="connsiteY10" fmla="*/ 100762 h 418723"/>
              <a:gd name="connsiteX11" fmla="*/ 1862487 w 3295010"/>
              <a:gd name="connsiteY11" fmla="*/ 162847 h 418723"/>
              <a:gd name="connsiteX12" fmla="*/ 1183006 w 3295010"/>
              <a:gd name="connsiteY12" fmla="*/ 146029 h 418723"/>
              <a:gd name="connsiteX13" fmla="*/ 772173 w 3295010"/>
              <a:gd name="connsiteY13" fmla="*/ 222575 h 418723"/>
              <a:gd name="connsiteX14" fmla="*/ 648254 w 3295010"/>
              <a:gd name="connsiteY14" fmla="*/ 42794 h 418723"/>
              <a:gd name="connsiteX15" fmla="*/ 159964 w 3295010"/>
              <a:gd name="connsiteY15" fmla="*/ 2117 h 41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5010" h="418723">
                <a:moveTo>
                  <a:pt x="159964" y="2117"/>
                </a:moveTo>
                <a:cubicBezTo>
                  <a:pt x="54225" y="9447"/>
                  <a:pt x="27479" y="51403"/>
                  <a:pt x="13820" y="86773"/>
                </a:cubicBezTo>
                <a:cubicBezTo>
                  <a:pt x="161" y="122143"/>
                  <a:pt x="-27827" y="183338"/>
                  <a:pt x="78011" y="214339"/>
                </a:cubicBezTo>
                <a:cubicBezTo>
                  <a:pt x="183849" y="245340"/>
                  <a:pt x="462647" y="256336"/>
                  <a:pt x="648851" y="272777"/>
                </a:cubicBezTo>
                <a:cubicBezTo>
                  <a:pt x="835055" y="289218"/>
                  <a:pt x="1013106" y="299582"/>
                  <a:pt x="1195234" y="312984"/>
                </a:cubicBezTo>
                <a:lnTo>
                  <a:pt x="1889176" y="363312"/>
                </a:lnTo>
                <a:cubicBezTo>
                  <a:pt x="2122528" y="380753"/>
                  <a:pt x="2379572" y="413106"/>
                  <a:pt x="2595346" y="417633"/>
                </a:cubicBezTo>
                <a:cubicBezTo>
                  <a:pt x="2811120" y="422160"/>
                  <a:pt x="3067499" y="412498"/>
                  <a:pt x="3183821" y="390472"/>
                </a:cubicBezTo>
                <a:cubicBezTo>
                  <a:pt x="3300143" y="368446"/>
                  <a:pt x="3291771" y="321691"/>
                  <a:pt x="3293280" y="285477"/>
                </a:cubicBezTo>
                <a:cubicBezTo>
                  <a:pt x="3294789" y="249263"/>
                  <a:pt x="3312215" y="203975"/>
                  <a:pt x="3192875" y="173189"/>
                </a:cubicBezTo>
                <a:cubicBezTo>
                  <a:pt x="3073535" y="142403"/>
                  <a:pt x="2800558" y="108306"/>
                  <a:pt x="2577239" y="100762"/>
                </a:cubicBezTo>
                <a:lnTo>
                  <a:pt x="1862487" y="162847"/>
                </a:lnTo>
                <a:cubicBezTo>
                  <a:pt x="1630115" y="170391"/>
                  <a:pt x="1364725" y="136074"/>
                  <a:pt x="1183006" y="146029"/>
                </a:cubicBezTo>
                <a:cubicBezTo>
                  <a:pt x="1001287" y="155984"/>
                  <a:pt x="849127" y="237664"/>
                  <a:pt x="772173" y="222575"/>
                </a:cubicBezTo>
                <a:cubicBezTo>
                  <a:pt x="695219" y="207486"/>
                  <a:pt x="750289" y="79537"/>
                  <a:pt x="648254" y="42794"/>
                </a:cubicBezTo>
                <a:cubicBezTo>
                  <a:pt x="546219" y="6051"/>
                  <a:pt x="265703" y="-5213"/>
                  <a:pt x="159964" y="2117"/>
                </a:cubicBezTo>
                <a:close/>
              </a:path>
            </a:pathLst>
          </a:custGeom>
          <a:no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Rectangle 395">
            <a:extLst>
              <a:ext uri="{FF2B5EF4-FFF2-40B4-BE49-F238E27FC236}">
                <a16:creationId xmlns:a16="http://schemas.microsoft.com/office/drawing/2014/main" id="{160C92D1-1203-EA3F-291F-3326E99AECA9}"/>
              </a:ext>
            </a:extLst>
          </p:cNvPr>
          <p:cNvSpPr/>
          <p:nvPr/>
        </p:nvSpPr>
        <p:spPr>
          <a:xfrm>
            <a:off x="4246534" y="176503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397" name="Rectangle 396">
            <a:extLst>
              <a:ext uri="{FF2B5EF4-FFF2-40B4-BE49-F238E27FC236}">
                <a16:creationId xmlns:a16="http://schemas.microsoft.com/office/drawing/2014/main" id="{92B5B1AC-6AB5-2C94-2866-EA5E1BF4F17F}"/>
              </a:ext>
            </a:extLst>
          </p:cNvPr>
          <p:cNvSpPr/>
          <p:nvPr/>
        </p:nvSpPr>
        <p:spPr>
          <a:xfrm>
            <a:off x="3548190" y="176503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398" name="Rectangle 397">
            <a:extLst>
              <a:ext uri="{FF2B5EF4-FFF2-40B4-BE49-F238E27FC236}">
                <a16:creationId xmlns:a16="http://schemas.microsoft.com/office/drawing/2014/main" id="{0FE59ADA-7068-50AB-237F-00800BA039FD}"/>
              </a:ext>
            </a:extLst>
          </p:cNvPr>
          <p:cNvSpPr/>
          <p:nvPr/>
        </p:nvSpPr>
        <p:spPr>
          <a:xfrm>
            <a:off x="2849846" y="176503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399" name="Rectangle 398">
            <a:extLst>
              <a:ext uri="{FF2B5EF4-FFF2-40B4-BE49-F238E27FC236}">
                <a16:creationId xmlns:a16="http://schemas.microsoft.com/office/drawing/2014/main" id="{AF666AD1-77BA-A1E2-D8D7-E4D8D146889C}"/>
              </a:ext>
            </a:extLst>
          </p:cNvPr>
          <p:cNvSpPr/>
          <p:nvPr/>
        </p:nvSpPr>
        <p:spPr>
          <a:xfrm>
            <a:off x="2278197" y="176503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0" name="Rectangle 399">
            <a:extLst>
              <a:ext uri="{FF2B5EF4-FFF2-40B4-BE49-F238E27FC236}">
                <a16:creationId xmlns:a16="http://schemas.microsoft.com/office/drawing/2014/main" id="{E9A84276-983C-B243-F305-FD85867C1302}"/>
              </a:ext>
            </a:extLst>
          </p:cNvPr>
          <p:cNvSpPr/>
          <p:nvPr/>
        </p:nvSpPr>
        <p:spPr>
          <a:xfrm>
            <a:off x="1796848" y="1757946"/>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1" name="Rectangle 400">
            <a:extLst>
              <a:ext uri="{FF2B5EF4-FFF2-40B4-BE49-F238E27FC236}">
                <a16:creationId xmlns:a16="http://schemas.microsoft.com/office/drawing/2014/main" id="{0685EE4B-1801-1128-96A8-C73A3C03FEBF}"/>
              </a:ext>
            </a:extLst>
          </p:cNvPr>
          <p:cNvSpPr/>
          <p:nvPr/>
        </p:nvSpPr>
        <p:spPr>
          <a:xfrm>
            <a:off x="4857380" y="175892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2" name="Oval 401">
            <a:extLst>
              <a:ext uri="{FF2B5EF4-FFF2-40B4-BE49-F238E27FC236}">
                <a16:creationId xmlns:a16="http://schemas.microsoft.com/office/drawing/2014/main" id="{5D706F94-6626-FE69-BBD0-D096E825081B}"/>
              </a:ext>
            </a:extLst>
          </p:cNvPr>
          <p:cNvSpPr/>
          <p:nvPr/>
        </p:nvSpPr>
        <p:spPr>
          <a:xfrm>
            <a:off x="3510332" y="207338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3" name="Oval 402">
            <a:extLst>
              <a:ext uri="{FF2B5EF4-FFF2-40B4-BE49-F238E27FC236}">
                <a16:creationId xmlns:a16="http://schemas.microsoft.com/office/drawing/2014/main" id="{F1410B25-CB95-343E-A112-3307AB0C5938}"/>
              </a:ext>
            </a:extLst>
          </p:cNvPr>
          <p:cNvSpPr/>
          <p:nvPr/>
        </p:nvSpPr>
        <p:spPr>
          <a:xfrm>
            <a:off x="3501904" y="269087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4" name="Oval 403">
            <a:extLst>
              <a:ext uri="{FF2B5EF4-FFF2-40B4-BE49-F238E27FC236}">
                <a16:creationId xmlns:a16="http://schemas.microsoft.com/office/drawing/2014/main" id="{8AD985BD-BCAD-8E50-9792-EE669513BBF0}"/>
              </a:ext>
            </a:extLst>
          </p:cNvPr>
          <p:cNvSpPr/>
          <p:nvPr/>
        </p:nvSpPr>
        <p:spPr>
          <a:xfrm>
            <a:off x="4208748" y="276027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5" name="Oval 404">
            <a:extLst>
              <a:ext uri="{FF2B5EF4-FFF2-40B4-BE49-F238E27FC236}">
                <a16:creationId xmlns:a16="http://schemas.microsoft.com/office/drawing/2014/main" id="{FC08307F-1773-186B-201F-95B63600C761}"/>
              </a:ext>
            </a:extLst>
          </p:cNvPr>
          <p:cNvSpPr/>
          <p:nvPr/>
        </p:nvSpPr>
        <p:spPr>
          <a:xfrm>
            <a:off x="4207119" y="191232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dirty="0">
              <a:solidFill>
                <a:schemeClr val="bg1"/>
              </a:solidFill>
              <a:latin typeface="Verdana" panose="020B0604030504040204" pitchFamily="34" charset="0"/>
              <a:ea typeface="Verdana" panose="020B0604030504040204" pitchFamily="34" charset="0"/>
            </a:endParaRPr>
          </a:p>
        </p:txBody>
      </p:sp>
      <p:sp>
        <p:nvSpPr>
          <p:cNvPr id="406" name="Oval 405">
            <a:extLst>
              <a:ext uri="{FF2B5EF4-FFF2-40B4-BE49-F238E27FC236}">
                <a16:creationId xmlns:a16="http://schemas.microsoft.com/office/drawing/2014/main" id="{9F73CF21-4207-1055-7334-59D49F5A1166}"/>
              </a:ext>
            </a:extLst>
          </p:cNvPr>
          <p:cNvSpPr/>
          <p:nvPr/>
        </p:nvSpPr>
        <p:spPr>
          <a:xfrm>
            <a:off x="2812023" y="265379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7" name="Oval 406">
            <a:extLst>
              <a:ext uri="{FF2B5EF4-FFF2-40B4-BE49-F238E27FC236}">
                <a16:creationId xmlns:a16="http://schemas.microsoft.com/office/drawing/2014/main" id="{9186411B-6ADE-7302-A9BC-D2377639B076}"/>
              </a:ext>
            </a:extLst>
          </p:cNvPr>
          <p:cNvSpPr/>
          <p:nvPr/>
        </p:nvSpPr>
        <p:spPr>
          <a:xfrm>
            <a:off x="2241771" y="203273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8" name="Oval 407">
            <a:extLst>
              <a:ext uri="{FF2B5EF4-FFF2-40B4-BE49-F238E27FC236}">
                <a16:creationId xmlns:a16="http://schemas.microsoft.com/office/drawing/2014/main" id="{4F3EF7C1-E1E6-7A37-C1DB-FE9804ED843D}"/>
              </a:ext>
            </a:extLst>
          </p:cNvPr>
          <p:cNvSpPr/>
          <p:nvPr/>
        </p:nvSpPr>
        <p:spPr>
          <a:xfrm>
            <a:off x="3501904" y="185875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09" name="Oval 408">
            <a:extLst>
              <a:ext uri="{FF2B5EF4-FFF2-40B4-BE49-F238E27FC236}">
                <a16:creationId xmlns:a16="http://schemas.microsoft.com/office/drawing/2014/main" id="{A76348F9-0614-EA1A-CE04-363EAE3CB021}"/>
              </a:ext>
            </a:extLst>
          </p:cNvPr>
          <p:cNvSpPr/>
          <p:nvPr/>
        </p:nvSpPr>
        <p:spPr>
          <a:xfrm>
            <a:off x="4812826" y="176802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0" name="Oval 409">
            <a:extLst>
              <a:ext uri="{FF2B5EF4-FFF2-40B4-BE49-F238E27FC236}">
                <a16:creationId xmlns:a16="http://schemas.microsoft.com/office/drawing/2014/main" id="{D991EAA9-CAA6-53BE-79FA-5A5FFF3450EE}"/>
              </a:ext>
            </a:extLst>
          </p:cNvPr>
          <p:cNvSpPr/>
          <p:nvPr/>
        </p:nvSpPr>
        <p:spPr>
          <a:xfrm>
            <a:off x="2827227" y="22052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1" name="Oval 410">
            <a:extLst>
              <a:ext uri="{FF2B5EF4-FFF2-40B4-BE49-F238E27FC236}">
                <a16:creationId xmlns:a16="http://schemas.microsoft.com/office/drawing/2014/main" id="{D0D1E27E-8903-9E5B-BD77-31C6063AF655}"/>
              </a:ext>
            </a:extLst>
          </p:cNvPr>
          <p:cNvSpPr/>
          <p:nvPr/>
        </p:nvSpPr>
        <p:spPr>
          <a:xfrm>
            <a:off x="2238228" y="263095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2" name="Oval 411">
            <a:extLst>
              <a:ext uri="{FF2B5EF4-FFF2-40B4-BE49-F238E27FC236}">
                <a16:creationId xmlns:a16="http://schemas.microsoft.com/office/drawing/2014/main" id="{8730F2DB-F014-5E69-5E49-B44E5DEEE76C}"/>
              </a:ext>
            </a:extLst>
          </p:cNvPr>
          <p:cNvSpPr/>
          <p:nvPr/>
        </p:nvSpPr>
        <p:spPr>
          <a:xfrm>
            <a:off x="1758217" y="248842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3" name="Oval 412">
            <a:extLst>
              <a:ext uri="{FF2B5EF4-FFF2-40B4-BE49-F238E27FC236}">
                <a16:creationId xmlns:a16="http://schemas.microsoft.com/office/drawing/2014/main" id="{52321BC2-C376-7B63-59AA-285452C49434}"/>
              </a:ext>
            </a:extLst>
          </p:cNvPr>
          <p:cNvSpPr/>
          <p:nvPr/>
        </p:nvSpPr>
        <p:spPr>
          <a:xfrm>
            <a:off x="4812825" y="268489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dirty="0">
              <a:solidFill>
                <a:schemeClr val="bg1"/>
              </a:solidFill>
              <a:latin typeface="Verdana" panose="020B0604030504040204" pitchFamily="34" charset="0"/>
              <a:ea typeface="Verdana" panose="020B0604030504040204" pitchFamily="34" charset="0"/>
            </a:endParaRPr>
          </a:p>
        </p:txBody>
      </p:sp>
      <p:sp>
        <p:nvSpPr>
          <p:cNvPr id="414" name="Oval 413">
            <a:extLst>
              <a:ext uri="{FF2B5EF4-FFF2-40B4-BE49-F238E27FC236}">
                <a16:creationId xmlns:a16="http://schemas.microsoft.com/office/drawing/2014/main" id="{99D9C718-F4AC-2A14-45D2-8C0C6F252E7A}"/>
              </a:ext>
            </a:extLst>
          </p:cNvPr>
          <p:cNvSpPr/>
          <p:nvPr/>
        </p:nvSpPr>
        <p:spPr>
          <a:xfrm>
            <a:off x="2822473" y="23572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5" name="Oval 414">
            <a:extLst>
              <a:ext uri="{FF2B5EF4-FFF2-40B4-BE49-F238E27FC236}">
                <a16:creationId xmlns:a16="http://schemas.microsoft.com/office/drawing/2014/main" id="{466471AE-56FA-30C6-8D84-C446F0D8CA9D}"/>
              </a:ext>
            </a:extLst>
          </p:cNvPr>
          <p:cNvSpPr/>
          <p:nvPr/>
        </p:nvSpPr>
        <p:spPr>
          <a:xfrm>
            <a:off x="3522657" y="238792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6" name="Oval 415">
            <a:extLst>
              <a:ext uri="{FF2B5EF4-FFF2-40B4-BE49-F238E27FC236}">
                <a16:creationId xmlns:a16="http://schemas.microsoft.com/office/drawing/2014/main" id="{8007A257-1F27-4F94-8D1D-5739D0A9FDDC}"/>
              </a:ext>
            </a:extLst>
          </p:cNvPr>
          <p:cNvSpPr/>
          <p:nvPr/>
        </p:nvSpPr>
        <p:spPr>
          <a:xfrm>
            <a:off x="2241771" y="229640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7" name="Oval 416">
            <a:extLst>
              <a:ext uri="{FF2B5EF4-FFF2-40B4-BE49-F238E27FC236}">
                <a16:creationId xmlns:a16="http://schemas.microsoft.com/office/drawing/2014/main" id="{C92F7CAE-886C-FB5B-E54E-A44B8FAED7A4}"/>
              </a:ext>
            </a:extLst>
          </p:cNvPr>
          <p:cNvSpPr/>
          <p:nvPr/>
        </p:nvSpPr>
        <p:spPr>
          <a:xfrm>
            <a:off x="1760923" y="224930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dirty="0">
              <a:solidFill>
                <a:schemeClr val="bg1"/>
              </a:solidFill>
              <a:latin typeface="Verdana" panose="020B0604030504040204" pitchFamily="34" charset="0"/>
              <a:ea typeface="Verdana" panose="020B0604030504040204" pitchFamily="34" charset="0"/>
            </a:endParaRPr>
          </a:p>
        </p:txBody>
      </p:sp>
      <p:sp>
        <p:nvSpPr>
          <p:cNvPr id="418" name="Oval 417">
            <a:extLst>
              <a:ext uri="{FF2B5EF4-FFF2-40B4-BE49-F238E27FC236}">
                <a16:creationId xmlns:a16="http://schemas.microsoft.com/office/drawing/2014/main" id="{81E69BA1-A499-93BE-5A04-B58321225ECA}"/>
              </a:ext>
            </a:extLst>
          </p:cNvPr>
          <p:cNvSpPr/>
          <p:nvPr/>
        </p:nvSpPr>
        <p:spPr>
          <a:xfrm>
            <a:off x="4818146" y="242741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19" name="Oval 418">
            <a:extLst>
              <a:ext uri="{FF2B5EF4-FFF2-40B4-BE49-F238E27FC236}">
                <a16:creationId xmlns:a16="http://schemas.microsoft.com/office/drawing/2014/main" id="{648BB4FA-AD05-27D5-F260-48D56EB55C51}"/>
              </a:ext>
            </a:extLst>
          </p:cNvPr>
          <p:cNvSpPr/>
          <p:nvPr/>
        </p:nvSpPr>
        <p:spPr>
          <a:xfrm>
            <a:off x="4204790" y="246660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20" name="Oval 419">
            <a:extLst>
              <a:ext uri="{FF2B5EF4-FFF2-40B4-BE49-F238E27FC236}">
                <a16:creationId xmlns:a16="http://schemas.microsoft.com/office/drawing/2014/main" id="{9E813B41-041A-5552-5538-DC29D29DA427}"/>
              </a:ext>
            </a:extLst>
          </p:cNvPr>
          <p:cNvSpPr/>
          <p:nvPr/>
        </p:nvSpPr>
        <p:spPr>
          <a:xfrm>
            <a:off x="4205856" y="233692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sp>
        <p:nvSpPr>
          <p:cNvPr id="421" name="Oval 420">
            <a:extLst>
              <a:ext uri="{FF2B5EF4-FFF2-40B4-BE49-F238E27FC236}">
                <a16:creationId xmlns:a16="http://schemas.microsoft.com/office/drawing/2014/main" id="{14BFD528-0BD5-1BD6-C34D-212F9B89BF9E}"/>
              </a:ext>
            </a:extLst>
          </p:cNvPr>
          <p:cNvSpPr/>
          <p:nvPr/>
        </p:nvSpPr>
        <p:spPr>
          <a:xfrm>
            <a:off x="4205363" y="208747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bg1"/>
              </a:solidFill>
              <a:latin typeface="Verdana" panose="020B0604030504040204" pitchFamily="34" charset="0"/>
              <a:ea typeface="Verdana" panose="020B0604030504040204" pitchFamily="34" charset="0"/>
            </a:endParaRPr>
          </a:p>
        </p:txBody>
      </p:sp>
      <p:grpSp>
        <p:nvGrpSpPr>
          <p:cNvPr id="456" name="Group 455">
            <a:extLst>
              <a:ext uri="{FF2B5EF4-FFF2-40B4-BE49-F238E27FC236}">
                <a16:creationId xmlns:a16="http://schemas.microsoft.com/office/drawing/2014/main" id="{7093E478-4245-AC50-1399-43D4FA969D6D}"/>
              </a:ext>
            </a:extLst>
          </p:cNvPr>
          <p:cNvGrpSpPr/>
          <p:nvPr/>
        </p:nvGrpSpPr>
        <p:grpSpPr>
          <a:xfrm>
            <a:off x="7370593" y="1531860"/>
            <a:ext cx="3513858" cy="1728949"/>
            <a:chOff x="7370593" y="1531860"/>
            <a:chExt cx="3513858" cy="1728949"/>
          </a:xfrm>
        </p:grpSpPr>
        <p:sp>
          <p:nvSpPr>
            <p:cNvPr id="171" name="TextBox 170">
              <a:extLst>
                <a:ext uri="{FF2B5EF4-FFF2-40B4-BE49-F238E27FC236}">
                  <a16:creationId xmlns:a16="http://schemas.microsoft.com/office/drawing/2014/main" id="{160BB85D-DE00-1E82-1461-486FC1CA9441}"/>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72" name="TextBox 171">
              <a:extLst>
                <a:ext uri="{FF2B5EF4-FFF2-40B4-BE49-F238E27FC236}">
                  <a16:creationId xmlns:a16="http://schemas.microsoft.com/office/drawing/2014/main" id="{662F7E2B-762E-AD18-6F5A-DE5289DA4F9D}"/>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73" name="TextBox 172">
              <a:extLst>
                <a:ext uri="{FF2B5EF4-FFF2-40B4-BE49-F238E27FC236}">
                  <a16:creationId xmlns:a16="http://schemas.microsoft.com/office/drawing/2014/main" id="{4F58B273-B211-C57D-BCCC-C82C17D0A5FD}"/>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74" name="TextBox 173">
              <a:extLst>
                <a:ext uri="{FF2B5EF4-FFF2-40B4-BE49-F238E27FC236}">
                  <a16:creationId xmlns:a16="http://schemas.microsoft.com/office/drawing/2014/main" id="{AC27339D-9EC3-927F-E3D2-6FD698CBD874}"/>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75" name="TextBox 174">
              <a:extLst>
                <a:ext uri="{FF2B5EF4-FFF2-40B4-BE49-F238E27FC236}">
                  <a16:creationId xmlns:a16="http://schemas.microsoft.com/office/drawing/2014/main" id="{7C4C142F-6D21-4F9A-078E-4238B4B19DFD}"/>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77" name="TextBox 176">
              <a:extLst>
                <a:ext uri="{FF2B5EF4-FFF2-40B4-BE49-F238E27FC236}">
                  <a16:creationId xmlns:a16="http://schemas.microsoft.com/office/drawing/2014/main" id="{0A6D634A-AC43-8FEE-1F07-590D71E04096}"/>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78" name="TextBox 177">
              <a:extLst>
                <a:ext uri="{FF2B5EF4-FFF2-40B4-BE49-F238E27FC236}">
                  <a16:creationId xmlns:a16="http://schemas.microsoft.com/office/drawing/2014/main" id="{64B42A59-8675-CC44-4058-744A900F1FCB}"/>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80" name="TextBox 179">
              <a:extLst>
                <a:ext uri="{FF2B5EF4-FFF2-40B4-BE49-F238E27FC236}">
                  <a16:creationId xmlns:a16="http://schemas.microsoft.com/office/drawing/2014/main" id="{2B78F67D-7138-3AED-D308-C2695DF5ABD3}"/>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81" name="TextBox 180">
              <a:extLst>
                <a:ext uri="{FF2B5EF4-FFF2-40B4-BE49-F238E27FC236}">
                  <a16:creationId xmlns:a16="http://schemas.microsoft.com/office/drawing/2014/main" id="{9C62AC81-D109-0D8D-C2CB-F9FE0CA0F4EF}"/>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82" name="TextBox 181">
              <a:extLst>
                <a:ext uri="{FF2B5EF4-FFF2-40B4-BE49-F238E27FC236}">
                  <a16:creationId xmlns:a16="http://schemas.microsoft.com/office/drawing/2014/main" id="{C0449FA9-B57D-A6D5-3DC7-CDD3FDF25203}"/>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84" name="TextBox 183">
              <a:extLst>
                <a:ext uri="{FF2B5EF4-FFF2-40B4-BE49-F238E27FC236}">
                  <a16:creationId xmlns:a16="http://schemas.microsoft.com/office/drawing/2014/main" id="{BA97186E-24BE-FE1D-3E97-413FC9D8FC9B}"/>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85" name="TextBox 184">
              <a:extLst>
                <a:ext uri="{FF2B5EF4-FFF2-40B4-BE49-F238E27FC236}">
                  <a16:creationId xmlns:a16="http://schemas.microsoft.com/office/drawing/2014/main" id="{EBD8D238-B00B-FE68-C8B3-1B27FC8DCC52}"/>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88" name="TextBox 187">
              <a:extLst>
                <a:ext uri="{FF2B5EF4-FFF2-40B4-BE49-F238E27FC236}">
                  <a16:creationId xmlns:a16="http://schemas.microsoft.com/office/drawing/2014/main" id="{B153D276-5C73-8EDC-57D1-1C71E5AFF14A}"/>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89" name="TextBox 188">
              <a:extLst>
                <a:ext uri="{FF2B5EF4-FFF2-40B4-BE49-F238E27FC236}">
                  <a16:creationId xmlns:a16="http://schemas.microsoft.com/office/drawing/2014/main" id="{2261C72F-2B13-4230-54F6-4ABBAE2D5F9B}"/>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90" name="TextBox 189">
              <a:extLst>
                <a:ext uri="{FF2B5EF4-FFF2-40B4-BE49-F238E27FC236}">
                  <a16:creationId xmlns:a16="http://schemas.microsoft.com/office/drawing/2014/main" id="{75E03EF2-7835-2AB5-B07E-8ECAB7F82573}"/>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91" name="TextBox 190">
              <a:extLst>
                <a:ext uri="{FF2B5EF4-FFF2-40B4-BE49-F238E27FC236}">
                  <a16:creationId xmlns:a16="http://schemas.microsoft.com/office/drawing/2014/main" id="{189014AC-AE09-2A9C-8EDB-3957AF0E3E7D}"/>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92" name="TextBox 191">
              <a:extLst>
                <a:ext uri="{FF2B5EF4-FFF2-40B4-BE49-F238E27FC236}">
                  <a16:creationId xmlns:a16="http://schemas.microsoft.com/office/drawing/2014/main" id="{B883ABEE-721F-4283-37FD-522E3C43CD59}"/>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93" name="TextBox 192">
              <a:extLst>
                <a:ext uri="{FF2B5EF4-FFF2-40B4-BE49-F238E27FC236}">
                  <a16:creationId xmlns:a16="http://schemas.microsoft.com/office/drawing/2014/main" id="{63658346-546D-9F2B-4AA1-C4ABDE8CEF74}"/>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87" name="TextBox 186">
              <a:extLst>
                <a:ext uri="{FF2B5EF4-FFF2-40B4-BE49-F238E27FC236}">
                  <a16:creationId xmlns:a16="http://schemas.microsoft.com/office/drawing/2014/main" id="{D9E0A30A-D592-6941-7F2D-A64425D2834A}"/>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454" name="TextBox 453">
              <a:extLst>
                <a:ext uri="{FF2B5EF4-FFF2-40B4-BE49-F238E27FC236}">
                  <a16:creationId xmlns:a16="http://schemas.microsoft.com/office/drawing/2014/main" id="{7FFCE9CB-A5D8-A173-518B-DDBABC0C96E2}"/>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grpSp>
        <p:nvGrpSpPr>
          <p:cNvPr id="458" name="Group 457">
            <a:extLst>
              <a:ext uri="{FF2B5EF4-FFF2-40B4-BE49-F238E27FC236}">
                <a16:creationId xmlns:a16="http://schemas.microsoft.com/office/drawing/2014/main" id="{67DBFAAD-AF99-09D1-3AF1-7FE0F25294A2}"/>
              </a:ext>
            </a:extLst>
          </p:cNvPr>
          <p:cNvGrpSpPr/>
          <p:nvPr/>
        </p:nvGrpSpPr>
        <p:grpSpPr>
          <a:xfrm>
            <a:off x="1492932" y="1510830"/>
            <a:ext cx="3513858" cy="1728949"/>
            <a:chOff x="7370593" y="1531860"/>
            <a:chExt cx="3513858" cy="1728949"/>
          </a:xfrm>
        </p:grpSpPr>
        <p:sp>
          <p:nvSpPr>
            <p:cNvPr id="459" name="TextBox 458">
              <a:extLst>
                <a:ext uri="{FF2B5EF4-FFF2-40B4-BE49-F238E27FC236}">
                  <a16:creationId xmlns:a16="http://schemas.microsoft.com/office/drawing/2014/main" id="{815639B5-148B-0DFD-AA6B-2FE7B734607E}"/>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460" name="TextBox 459">
              <a:extLst>
                <a:ext uri="{FF2B5EF4-FFF2-40B4-BE49-F238E27FC236}">
                  <a16:creationId xmlns:a16="http://schemas.microsoft.com/office/drawing/2014/main" id="{20712DF2-A371-8E62-6227-E5BE9EC82DB5}"/>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461" name="TextBox 460">
              <a:extLst>
                <a:ext uri="{FF2B5EF4-FFF2-40B4-BE49-F238E27FC236}">
                  <a16:creationId xmlns:a16="http://schemas.microsoft.com/office/drawing/2014/main" id="{60E7D303-0B7B-3F02-9307-84ABB9B32248}"/>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462" name="TextBox 461">
              <a:extLst>
                <a:ext uri="{FF2B5EF4-FFF2-40B4-BE49-F238E27FC236}">
                  <a16:creationId xmlns:a16="http://schemas.microsoft.com/office/drawing/2014/main" id="{3A7AD61E-C0F0-8D26-A00B-2DD2CD182674}"/>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463" name="TextBox 462">
              <a:extLst>
                <a:ext uri="{FF2B5EF4-FFF2-40B4-BE49-F238E27FC236}">
                  <a16:creationId xmlns:a16="http://schemas.microsoft.com/office/drawing/2014/main" id="{4BCEEC2D-55D5-1C50-2AD7-223E6B7E83A8}"/>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464" name="TextBox 463">
              <a:extLst>
                <a:ext uri="{FF2B5EF4-FFF2-40B4-BE49-F238E27FC236}">
                  <a16:creationId xmlns:a16="http://schemas.microsoft.com/office/drawing/2014/main" id="{1FC7013D-99CD-00E2-3D28-6C6F762FEAA8}"/>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465" name="TextBox 464">
              <a:extLst>
                <a:ext uri="{FF2B5EF4-FFF2-40B4-BE49-F238E27FC236}">
                  <a16:creationId xmlns:a16="http://schemas.microsoft.com/office/drawing/2014/main" id="{D0273458-880C-4BC0-1BE7-27EB55CE086F}"/>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466" name="TextBox 465">
              <a:extLst>
                <a:ext uri="{FF2B5EF4-FFF2-40B4-BE49-F238E27FC236}">
                  <a16:creationId xmlns:a16="http://schemas.microsoft.com/office/drawing/2014/main" id="{F3F45B75-4BF9-08A1-228B-67D908FCF4AB}"/>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467" name="TextBox 466">
              <a:extLst>
                <a:ext uri="{FF2B5EF4-FFF2-40B4-BE49-F238E27FC236}">
                  <a16:creationId xmlns:a16="http://schemas.microsoft.com/office/drawing/2014/main" id="{95A6359A-63E3-FB7C-A37A-1F1961BA8DA4}"/>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468" name="TextBox 467">
              <a:extLst>
                <a:ext uri="{FF2B5EF4-FFF2-40B4-BE49-F238E27FC236}">
                  <a16:creationId xmlns:a16="http://schemas.microsoft.com/office/drawing/2014/main" id="{9DE32053-E7D6-72BD-FF6F-A5D682ECE444}"/>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469" name="TextBox 468">
              <a:extLst>
                <a:ext uri="{FF2B5EF4-FFF2-40B4-BE49-F238E27FC236}">
                  <a16:creationId xmlns:a16="http://schemas.microsoft.com/office/drawing/2014/main" id="{33D2B2B5-926B-D88A-958B-C1A5BDEB4E49}"/>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470" name="TextBox 469">
              <a:extLst>
                <a:ext uri="{FF2B5EF4-FFF2-40B4-BE49-F238E27FC236}">
                  <a16:creationId xmlns:a16="http://schemas.microsoft.com/office/drawing/2014/main" id="{794A35FA-5842-6D51-5E8F-37C2AE28AD8C}"/>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471" name="TextBox 470">
              <a:extLst>
                <a:ext uri="{FF2B5EF4-FFF2-40B4-BE49-F238E27FC236}">
                  <a16:creationId xmlns:a16="http://schemas.microsoft.com/office/drawing/2014/main" id="{4F365267-1985-E0B5-379B-C87512E0720E}"/>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472" name="TextBox 471">
              <a:extLst>
                <a:ext uri="{FF2B5EF4-FFF2-40B4-BE49-F238E27FC236}">
                  <a16:creationId xmlns:a16="http://schemas.microsoft.com/office/drawing/2014/main" id="{C7779118-AA2E-B7FA-4A28-AC7C04C36F87}"/>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473" name="TextBox 472">
              <a:extLst>
                <a:ext uri="{FF2B5EF4-FFF2-40B4-BE49-F238E27FC236}">
                  <a16:creationId xmlns:a16="http://schemas.microsoft.com/office/drawing/2014/main" id="{7152114F-89EB-D2EE-5536-BC682F2F133E}"/>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474" name="TextBox 473">
              <a:extLst>
                <a:ext uri="{FF2B5EF4-FFF2-40B4-BE49-F238E27FC236}">
                  <a16:creationId xmlns:a16="http://schemas.microsoft.com/office/drawing/2014/main" id="{AD3A6BC8-717D-2CCF-AFCB-ECF37271AE38}"/>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475" name="TextBox 474">
              <a:extLst>
                <a:ext uri="{FF2B5EF4-FFF2-40B4-BE49-F238E27FC236}">
                  <a16:creationId xmlns:a16="http://schemas.microsoft.com/office/drawing/2014/main" id="{C7D85EFA-6E88-7C4D-8EA7-C01B3B245253}"/>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476" name="TextBox 475">
              <a:extLst>
                <a:ext uri="{FF2B5EF4-FFF2-40B4-BE49-F238E27FC236}">
                  <a16:creationId xmlns:a16="http://schemas.microsoft.com/office/drawing/2014/main" id="{20E71A1B-D5A7-2CF8-B6D3-7D7FF6F0535C}"/>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477" name="TextBox 476">
              <a:extLst>
                <a:ext uri="{FF2B5EF4-FFF2-40B4-BE49-F238E27FC236}">
                  <a16:creationId xmlns:a16="http://schemas.microsoft.com/office/drawing/2014/main" id="{22C82B77-4E2F-715C-6F59-E4DDD541CFF8}"/>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478" name="TextBox 477">
              <a:extLst>
                <a:ext uri="{FF2B5EF4-FFF2-40B4-BE49-F238E27FC236}">
                  <a16:creationId xmlns:a16="http://schemas.microsoft.com/office/drawing/2014/main" id="{5117B80D-63FF-9D2A-ABC4-306B4D69DC65}"/>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spTree>
    <p:extLst>
      <p:ext uri="{BB962C8B-B14F-4D97-AF65-F5344CB8AC3E}">
        <p14:creationId xmlns:p14="http://schemas.microsoft.com/office/powerpoint/2010/main" val="3237669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dirty="0" err="1"/>
              <a:t>Problem</a:t>
            </a:r>
            <a:r>
              <a:rPr lang="fr-FR" dirty="0"/>
              <a:t> Formulation</a:t>
            </a:r>
            <a:endParaRPr lang="en-US" dirty="0"/>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a:t>A GNN-</a:t>
            </a:r>
            <a:r>
              <a:rPr lang="fr-FR" dirty="0" err="1"/>
              <a:t>Based</a:t>
            </a:r>
            <a:r>
              <a:rPr lang="fr-FR" dirty="0"/>
              <a:t> Pipeline</a:t>
            </a:r>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12</a:t>
            </a:fld>
            <a:endParaRPr lang="en-US"/>
          </a:p>
        </p:txBody>
      </p:sp>
      <p:sp>
        <p:nvSpPr>
          <p:cNvPr id="10342" name="Rectangle: Rounded Corners 10341">
            <a:extLst>
              <a:ext uri="{FF2B5EF4-FFF2-40B4-BE49-F238E27FC236}">
                <a16:creationId xmlns:a16="http://schemas.microsoft.com/office/drawing/2014/main" id="{E9F229DD-AAB6-222F-5A39-8525136743F7}"/>
              </a:ext>
            </a:extLst>
          </p:cNvPr>
          <p:cNvSpPr/>
          <p:nvPr/>
        </p:nvSpPr>
        <p:spPr>
          <a:xfrm>
            <a:off x="85311" y="1265348"/>
            <a:ext cx="11606790" cy="1525477"/>
          </a:xfrm>
          <a:prstGeom prst="roundRect">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23" name="Arrow: Right 10422">
            <a:extLst>
              <a:ext uri="{FF2B5EF4-FFF2-40B4-BE49-F238E27FC236}">
                <a16:creationId xmlns:a16="http://schemas.microsoft.com/office/drawing/2014/main" id="{904645FB-9FF1-63C3-4C1A-5A4F0ADCB8D9}"/>
              </a:ext>
            </a:extLst>
          </p:cNvPr>
          <p:cNvSpPr/>
          <p:nvPr/>
        </p:nvSpPr>
        <p:spPr>
          <a:xfrm>
            <a:off x="5955855" y="1633450"/>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25" name="TextBox 10424">
            <a:extLst>
              <a:ext uri="{FF2B5EF4-FFF2-40B4-BE49-F238E27FC236}">
                <a16:creationId xmlns:a16="http://schemas.microsoft.com/office/drawing/2014/main" id="{19267E77-9988-D808-8B7F-A6C8287D2DEC}"/>
              </a:ext>
            </a:extLst>
          </p:cNvPr>
          <p:cNvSpPr txBox="1"/>
          <p:nvPr/>
        </p:nvSpPr>
        <p:spPr>
          <a:xfrm>
            <a:off x="1061054" y="1321431"/>
            <a:ext cx="746391"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sp>
        <p:nvSpPr>
          <p:cNvPr id="10426" name="Rectangle 10425">
            <a:extLst>
              <a:ext uri="{FF2B5EF4-FFF2-40B4-BE49-F238E27FC236}">
                <a16:creationId xmlns:a16="http://schemas.microsoft.com/office/drawing/2014/main" id="{4855A200-7DA1-774B-6F9A-7325EB833105}"/>
              </a:ext>
            </a:extLst>
          </p:cNvPr>
          <p:cNvSpPr/>
          <p:nvPr/>
        </p:nvSpPr>
        <p:spPr>
          <a:xfrm>
            <a:off x="10223903" y="138832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28" name="Rectangle 10427">
            <a:extLst>
              <a:ext uri="{FF2B5EF4-FFF2-40B4-BE49-F238E27FC236}">
                <a16:creationId xmlns:a16="http://schemas.microsoft.com/office/drawing/2014/main" id="{84EA40C0-6022-36CA-A4A5-F994BFE2440A}"/>
              </a:ext>
            </a:extLst>
          </p:cNvPr>
          <p:cNvSpPr/>
          <p:nvPr/>
        </p:nvSpPr>
        <p:spPr>
          <a:xfrm>
            <a:off x="9525559" y="138832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29" name="Rectangle 10428">
            <a:extLst>
              <a:ext uri="{FF2B5EF4-FFF2-40B4-BE49-F238E27FC236}">
                <a16:creationId xmlns:a16="http://schemas.microsoft.com/office/drawing/2014/main" id="{8B1D4B20-C5C7-7714-7D9D-0161B9A4D00F}"/>
              </a:ext>
            </a:extLst>
          </p:cNvPr>
          <p:cNvSpPr/>
          <p:nvPr/>
        </p:nvSpPr>
        <p:spPr>
          <a:xfrm>
            <a:off x="8827215" y="138832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31" name="Rectangle 10430">
            <a:extLst>
              <a:ext uri="{FF2B5EF4-FFF2-40B4-BE49-F238E27FC236}">
                <a16:creationId xmlns:a16="http://schemas.microsoft.com/office/drawing/2014/main" id="{BAA54E07-DF76-BE44-B3E5-EDCE19C373E9}"/>
              </a:ext>
            </a:extLst>
          </p:cNvPr>
          <p:cNvSpPr/>
          <p:nvPr/>
        </p:nvSpPr>
        <p:spPr>
          <a:xfrm>
            <a:off x="8255566" y="138832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32" name="Rectangle 10431">
            <a:extLst>
              <a:ext uri="{FF2B5EF4-FFF2-40B4-BE49-F238E27FC236}">
                <a16:creationId xmlns:a16="http://schemas.microsoft.com/office/drawing/2014/main" id="{799A0974-EC59-F774-4B04-9C3A74CDFC5C}"/>
              </a:ext>
            </a:extLst>
          </p:cNvPr>
          <p:cNvSpPr/>
          <p:nvPr/>
        </p:nvSpPr>
        <p:spPr>
          <a:xfrm>
            <a:off x="7774217" y="138123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34" name="Rectangle 10433">
            <a:extLst>
              <a:ext uri="{FF2B5EF4-FFF2-40B4-BE49-F238E27FC236}">
                <a16:creationId xmlns:a16="http://schemas.microsoft.com/office/drawing/2014/main" id="{0DCFDC2D-3C3A-BD47-DF98-EFEFFC6ACEDF}"/>
              </a:ext>
            </a:extLst>
          </p:cNvPr>
          <p:cNvSpPr/>
          <p:nvPr/>
        </p:nvSpPr>
        <p:spPr>
          <a:xfrm>
            <a:off x="10834749" y="138221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35" name="Oval 10434">
            <a:extLst>
              <a:ext uri="{FF2B5EF4-FFF2-40B4-BE49-F238E27FC236}">
                <a16:creationId xmlns:a16="http://schemas.microsoft.com/office/drawing/2014/main" id="{ACCFB5AC-8FCE-0388-9A11-6BC6C627947A}"/>
              </a:ext>
            </a:extLst>
          </p:cNvPr>
          <p:cNvSpPr/>
          <p:nvPr/>
        </p:nvSpPr>
        <p:spPr>
          <a:xfrm>
            <a:off x="9487701" y="169667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37" name="Oval 10436">
            <a:extLst>
              <a:ext uri="{FF2B5EF4-FFF2-40B4-BE49-F238E27FC236}">
                <a16:creationId xmlns:a16="http://schemas.microsoft.com/office/drawing/2014/main" id="{06FA0CB8-7C52-79FB-8423-7F44B5B50882}"/>
              </a:ext>
            </a:extLst>
          </p:cNvPr>
          <p:cNvSpPr/>
          <p:nvPr/>
        </p:nvSpPr>
        <p:spPr>
          <a:xfrm>
            <a:off x="9479273" y="231415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38" name="Oval 10437">
            <a:extLst>
              <a:ext uri="{FF2B5EF4-FFF2-40B4-BE49-F238E27FC236}">
                <a16:creationId xmlns:a16="http://schemas.microsoft.com/office/drawing/2014/main" id="{E9A3F575-AF76-D383-AC54-A26A7A23879F}"/>
              </a:ext>
            </a:extLst>
          </p:cNvPr>
          <p:cNvSpPr/>
          <p:nvPr/>
        </p:nvSpPr>
        <p:spPr>
          <a:xfrm>
            <a:off x="10186117" y="238356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40" name="Oval 10439">
            <a:extLst>
              <a:ext uri="{FF2B5EF4-FFF2-40B4-BE49-F238E27FC236}">
                <a16:creationId xmlns:a16="http://schemas.microsoft.com/office/drawing/2014/main" id="{DEA79A36-D9EA-89DD-859C-3D5437587F2A}"/>
              </a:ext>
            </a:extLst>
          </p:cNvPr>
          <p:cNvSpPr/>
          <p:nvPr/>
        </p:nvSpPr>
        <p:spPr>
          <a:xfrm>
            <a:off x="10184488" y="153560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0441" name="Oval 10440">
            <a:extLst>
              <a:ext uri="{FF2B5EF4-FFF2-40B4-BE49-F238E27FC236}">
                <a16:creationId xmlns:a16="http://schemas.microsoft.com/office/drawing/2014/main" id="{B46952F3-78F9-F2E5-BAE6-617118C69A84}"/>
              </a:ext>
            </a:extLst>
          </p:cNvPr>
          <p:cNvSpPr/>
          <p:nvPr/>
        </p:nvSpPr>
        <p:spPr>
          <a:xfrm>
            <a:off x="8789392" y="227708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43" name="Oval 10442">
            <a:extLst>
              <a:ext uri="{FF2B5EF4-FFF2-40B4-BE49-F238E27FC236}">
                <a16:creationId xmlns:a16="http://schemas.microsoft.com/office/drawing/2014/main" id="{92125D2D-2254-3148-D92B-7A80FDAE0825}"/>
              </a:ext>
            </a:extLst>
          </p:cNvPr>
          <p:cNvSpPr/>
          <p:nvPr/>
        </p:nvSpPr>
        <p:spPr>
          <a:xfrm>
            <a:off x="8219140" y="165602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44" name="Oval 10443">
            <a:extLst>
              <a:ext uri="{FF2B5EF4-FFF2-40B4-BE49-F238E27FC236}">
                <a16:creationId xmlns:a16="http://schemas.microsoft.com/office/drawing/2014/main" id="{8C01F900-BC71-CE85-B3EA-D7B2A164A641}"/>
              </a:ext>
            </a:extLst>
          </p:cNvPr>
          <p:cNvSpPr/>
          <p:nvPr/>
        </p:nvSpPr>
        <p:spPr>
          <a:xfrm>
            <a:off x="9479273" y="148204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46" name="Oval 10445">
            <a:extLst>
              <a:ext uri="{FF2B5EF4-FFF2-40B4-BE49-F238E27FC236}">
                <a16:creationId xmlns:a16="http://schemas.microsoft.com/office/drawing/2014/main" id="{4B17059F-BA96-3E2D-E2D9-63E5B77CB324}"/>
              </a:ext>
            </a:extLst>
          </p:cNvPr>
          <p:cNvSpPr/>
          <p:nvPr/>
        </p:nvSpPr>
        <p:spPr>
          <a:xfrm>
            <a:off x="10790195" y="139131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47" name="Oval 10446">
            <a:extLst>
              <a:ext uri="{FF2B5EF4-FFF2-40B4-BE49-F238E27FC236}">
                <a16:creationId xmlns:a16="http://schemas.microsoft.com/office/drawing/2014/main" id="{294B832F-B786-6E38-381D-DC085B43E574}"/>
              </a:ext>
            </a:extLst>
          </p:cNvPr>
          <p:cNvSpPr/>
          <p:nvPr/>
        </p:nvSpPr>
        <p:spPr>
          <a:xfrm>
            <a:off x="8804596" y="182858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50" name="Oval 10449">
            <a:extLst>
              <a:ext uri="{FF2B5EF4-FFF2-40B4-BE49-F238E27FC236}">
                <a16:creationId xmlns:a16="http://schemas.microsoft.com/office/drawing/2014/main" id="{EDEEF4FE-7233-61D2-1EBD-35EDB6E1FF2C}"/>
              </a:ext>
            </a:extLst>
          </p:cNvPr>
          <p:cNvSpPr/>
          <p:nvPr/>
        </p:nvSpPr>
        <p:spPr>
          <a:xfrm>
            <a:off x="8215597" y="225424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51" name="Oval 10450">
            <a:extLst>
              <a:ext uri="{FF2B5EF4-FFF2-40B4-BE49-F238E27FC236}">
                <a16:creationId xmlns:a16="http://schemas.microsoft.com/office/drawing/2014/main" id="{0A9048B8-8F71-5F55-9C1A-BB7A3B6C66A1}"/>
              </a:ext>
            </a:extLst>
          </p:cNvPr>
          <p:cNvSpPr/>
          <p:nvPr/>
        </p:nvSpPr>
        <p:spPr>
          <a:xfrm>
            <a:off x="7735586" y="211171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52" name="Oval 10451">
            <a:extLst>
              <a:ext uri="{FF2B5EF4-FFF2-40B4-BE49-F238E27FC236}">
                <a16:creationId xmlns:a16="http://schemas.microsoft.com/office/drawing/2014/main" id="{AAC19FBF-8122-288B-8005-6E1DD342FE78}"/>
              </a:ext>
            </a:extLst>
          </p:cNvPr>
          <p:cNvSpPr/>
          <p:nvPr/>
        </p:nvSpPr>
        <p:spPr>
          <a:xfrm>
            <a:off x="10790194" y="230818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72" name="Oval 10471">
            <a:extLst>
              <a:ext uri="{FF2B5EF4-FFF2-40B4-BE49-F238E27FC236}">
                <a16:creationId xmlns:a16="http://schemas.microsoft.com/office/drawing/2014/main" id="{9AEC4B5F-BC1F-89A6-0BB7-14F92A0DD02E}"/>
              </a:ext>
            </a:extLst>
          </p:cNvPr>
          <p:cNvSpPr/>
          <p:nvPr/>
        </p:nvSpPr>
        <p:spPr>
          <a:xfrm>
            <a:off x="8799842" y="198049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73" name="Oval 10472">
            <a:extLst>
              <a:ext uri="{FF2B5EF4-FFF2-40B4-BE49-F238E27FC236}">
                <a16:creationId xmlns:a16="http://schemas.microsoft.com/office/drawing/2014/main" id="{72D4F3D2-443F-87B2-4FC7-33D44F58ACF6}"/>
              </a:ext>
            </a:extLst>
          </p:cNvPr>
          <p:cNvSpPr/>
          <p:nvPr/>
        </p:nvSpPr>
        <p:spPr>
          <a:xfrm>
            <a:off x="9500026" y="201121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75" name="Oval 10474">
            <a:extLst>
              <a:ext uri="{FF2B5EF4-FFF2-40B4-BE49-F238E27FC236}">
                <a16:creationId xmlns:a16="http://schemas.microsoft.com/office/drawing/2014/main" id="{9D999DA1-7A8C-465B-A02B-1E26C45C32BA}"/>
              </a:ext>
            </a:extLst>
          </p:cNvPr>
          <p:cNvSpPr/>
          <p:nvPr/>
        </p:nvSpPr>
        <p:spPr>
          <a:xfrm>
            <a:off x="8219140" y="19196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76" name="Oval 10475">
            <a:extLst>
              <a:ext uri="{FF2B5EF4-FFF2-40B4-BE49-F238E27FC236}">
                <a16:creationId xmlns:a16="http://schemas.microsoft.com/office/drawing/2014/main" id="{6BDEAA1F-29FD-7BDF-4A07-3B53F9BD3681}"/>
              </a:ext>
            </a:extLst>
          </p:cNvPr>
          <p:cNvSpPr/>
          <p:nvPr/>
        </p:nvSpPr>
        <p:spPr>
          <a:xfrm>
            <a:off x="7738292" y="18725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78" name="Oval 10477">
            <a:extLst>
              <a:ext uri="{FF2B5EF4-FFF2-40B4-BE49-F238E27FC236}">
                <a16:creationId xmlns:a16="http://schemas.microsoft.com/office/drawing/2014/main" id="{5F7E2B9B-0518-3921-33AB-00317CEE48D5}"/>
              </a:ext>
            </a:extLst>
          </p:cNvPr>
          <p:cNvSpPr/>
          <p:nvPr/>
        </p:nvSpPr>
        <p:spPr>
          <a:xfrm>
            <a:off x="10795515" y="205069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79" name="Oval 10478">
            <a:extLst>
              <a:ext uri="{FF2B5EF4-FFF2-40B4-BE49-F238E27FC236}">
                <a16:creationId xmlns:a16="http://schemas.microsoft.com/office/drawing/2014/main" id="{5B50DFBE-EB16-E5FF-5735-E233AB71C6E4}"/>
              </a:ext>
            </a:extLst>
          </p:cNvPr>
          <p:cNvSpPr/>
          <p:nvPr/>
        </p:nvSpPr>
        <p:spPr>
          <a:xfrm>
            <a:off x="10182159" y="20898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81" name="Oval 10480">
            <a:extLst>
              <a:ext uri="{FF2B5EF4-FFF2-40B4-BE49-F238E27FC236}">
                <a16:creationId xmlns:a16="http://schemas.microsoft.com/office/drawing/2014/main" id="{99801DEF-6925-4896-B38F-6E84137DD18F}"/>
              </a:ext>
            </a:extLst>
          </p:cNvPr>
          <p:cNvSpPr/>
          <p:nvPr/>
        </p:nvSpPr>
        <p:spPr>
          <a:xfrm>
            <a:off x="10183225" y="196021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84" name="Oval 10483">
            <a:extLst>
              <a:ext uri="{FF2B5EF4-FFF2-40B4-BE49-F238E27FC236}">
                <a16:creationId xmlns:a16="http://schemas.microsoft.com/office/drawing/2014/main" id="{AC482EAB-9874-6C6D-E3EC-0A257C901B2D}"/>
              </a:ext>
            </a:extLst>
          </p:cNvPr>
          <p:cNvSpPr/>
          <p:nvPr/>
        </p:nvSpPr>
        <p:spPr>
          <a:xfrm>
            <a:off x="10182732" y="171076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85" name="Rectangle 10484">
            <a:extLst>
              <a:ext uri="{FF2B5EF4-FFF2-40B4-BE49-F238E27FC236}">
                <a16:creationId xmlns:a16="http://schemas.microsoft.com/office/drawing/2014/main" id="{B75CA5DC-C47F-7411-C26A-A2666745D9C4}"/>
              </a:ext>
            </a:extLst>
          </p:cNvPr>
          <p:cNvSpPr/>
          <p:nvPr/>
        </p:nvSpPr>
        <p:spPr>
          <a:xfrm>
            <a:off x="4332148" y="136640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87" name="Rectangle 10486">
            <a:extLst>
              <a:ext uri="{FF2B5EF4-FFF2-40B4-BE49-F238E27FC236}">
                <a16:creationId xmlns:a16="http://schemas.microsoft.com/office/drawing/2014/main" id="{6DEC279A-A779-3B7F-382C-73BF547683E7}"/>
              </a:ext>
            </a:extLst>
          </p:cNvPr>
          <p:cNvSpPr/>
          <p:nvPr/>
        </p:nvSpPr>
        <p:spPr>
          <a:xfrm>
            <a:off x="3633804" y="136640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88" name="Rectangle 10487">
            <a:extLst>
              <a:ext uri="{FF2B5EF4-FFF2-40B4-BE49-F238E27FC236}">
                <a16:creationId xmlns:a16="http://schemas.microsoft.com/office/drawing/2014/main" id="{EF5DB0BB-77AE-5E35-552A-CDB8BCEA76AC}"/>
              </a:ext>
            </a:extLst>
          </p:cNvPr>
          <p:cNvSpPr/>
          <p:nvPr/>
        </p:nvSpPr>
        <p:spPr>
          <a:xfrm>
            <a:off x="2935460" y="136640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90" name="Rectangle 10489">
            <a:extLst>
              <a:ext uri="{FF2B5EF4-FFF2-40B4-BE49-F238E27FC236}">
                <a16:creationId xmlns:a16="http://schemas.microsoft.com/office/drawing/2014/main" id="{C49B0275-98FD-A31C-2A35-97BCC7A12B08}"/>
              </a:ext>
            </a:extLst>
          </p:cNvPr>
          <p:cNvSpPr/>
          <p:nvPr/>
        </p:nvSpPr>
        <p:spPr>
          <a:xfrm>
            <a:off x="2363811" y="136640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91" name="Rectangle 10490">
            <a:extLst>
              <a:ext uri="{FF2B5EF4-FFF2-40B4-BE49-F238E27FC236}">
                <a16:creationId xmlns:a16="http://schemas.microsoft.com/office/drawing/2014/main" id="{6339473F-33D4-A0DE-CE5A-EE175B50E8E9}"/>
              </a:ext>
            </a:extLst>
          </p:cNvPr>
          <p:cNvSpPr/>
          <p:nvPr/>
        </p:nvSpPr>
        <p:spPr>
          <a:xfrm>
            <a:off x="1882462" y="135931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93" name="Rectangle 10492">
            <a:extLst>
              <a:ext uri="{FF2B5EF4-FFF2-40B4-BE49-F238E27FC236}">
                <a16:creationId xmlns:a16="http://schemas.microsoft.com/office/drawing/2014/main" id="{52BFCC30-627F-0B33-6202-7F16FFB328ED}"/>
              </a:ext>
            </a:extLst>
          </p:cNvPr>
          <p:cNvSpPr/>
          <p:nvPr/>
        </p:nvSpPr>
        <p:spPr>
          <a:xfrm>
            <a:off x="4942994" y="136029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94" name="Oval 10493">
            <a:extLst>
              <a:ext uri="{FF2B5EF4-FFF2-40B4-BE49-F238E27FC236}">
                <a16:creationId xmlns:a16="http://schemas.microsoft.com/office/drawing/2014/main" id="{D4BEE265-227E-30B5-91F2-67B041466DC5}"/>
              </a:ext>
            </a:extLst>
          </p:cNvPr>
          <p:cNvSpPr/>
          <p:nvPr/>
        </p:nvSpPr>
        <p:spPr>
          <a:xfrm>
            <a:off x="3595946" y="16747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96" name="Oval 10495">
            <a:extLst>
              <a:ext uri="{FF2B5EF4-FFF2-40B4-BE49-F238E27FC236}">
                <a16:creationId xmlns:a16="http://schemas.microsoft.com/office/drawing/2014/main" id="{710302A7-8480-8FCA-3F5D-7E48C24612B4}"/>
              </a:ext>
            </a:extLst>
          </p:cNvPr>
          <p:cNvSpPr/>
          <p:nvPr/>
        </p:nvSpPr>
        <p:spPr>
          <a:xfrm>
            <a:off x="3587518" y="22922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97" name="Oval 10496">
            <a:extLst>
              <a:ext uri="{FF2B5EF4-FFF2-40B4-BE49-F238E27FC236}">
                <a16:creationId xmlns:a16="http://schemas.microsoft.com/office/drawing/2014/main" id="{49926D01-7064-3715-CE1C-13CDBEEA583D}"/>
              </a:ext>
            </a:extLst>
          </p:cNvPr>
          <p:cNvSpPr/>
          <p:nvPr/>
        </p:nvSpPr>
        <p:spPr>
          <a:xfrm>
            <a:off x="4294362" y="23616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99" name="Oval 10498">
            <a:extLst>
              <a:ext uri="{FF2B5EF4-FFF2-40B4-BE49-F238E27FC236}">
                <a16:creationId xmlns:a16="http://schemas.microsoft.com/office/drawing/2014/main" id="{C4B392C4-61BC-C5EB-D10D-4FF278845050}"/>
              </a:ext>
            </a:extLst>
          </p:cNvPr>
          <p:cNvSpPr/>
          <p:nvPr/>
        </p:nvSpPr>
        <p:spPr>
          <a:xfrm>
            <a:off x="4292733" y="15136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0500" name="Oval 10499">
            <a:extLst>
              <a:ext uri="{FF2B5EF4-FFF2-40B4-BE49-F238E27FC236}">
                <a16:creationId xmlns:a16="http://schemas.microsoft.com/office/drawing/2014/main" id="{CBFA2EC0-58F9-9D1F-906D-4E07E0A3DD29}"/>
              </a:ext>
            </a:extLst>
          </p:cNvPr>
          <p:cNvSpPr/>
          <p:nvPr/>
        </p:nvSpPr>
        <p:spPr>
          <a:xfrm>
            <a:off x="2897637" y="22551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02" name="Oval 10501">
            <a:extLst>
              <a:ext uri="{FF2B5EF4-FFF2-40B4-BE49-F238E27FC236}">
                <a16:creationId xmlns:a16="http://schemas.microsoft.com/office/drawing/2014/main" id="{491D4168-2903-F150-0295-E936D4BB7509}"/>
              </a:ext>
            </a:extLst>
          </p:cNvPr>
          <p:cNvSpPr/>
          <p:nvPr/>
        </p:nvSpPr>
        <p:spPr>
          <a:xfrm>
            <a:off x="2327385" y="16341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03" name="Oval 10502">
            <a:extLst>
              <a:ext uri="{FF2B5EF4-FFF2-40B4-BE49-F238E27FC236}">
                <a16:creationId xmlns:a16="http://schemas.microsoft.com/office/drawing/2014/main" id="{BA808D5E-936F-2996-9D71-44A1E718DE18}"/>
              </a:ext>
            </a:extLst>
          </p:cNvPr>
          <p:cNvSpPr/>
          <p:nvPr/>
        </p:nvSpPr>
        <p:spPr>
          <a:xfrm>
            <a:off x="3587518" y="14601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05" name="Oval 10504">
            <a:extLst>
              <a:ext uri="{FF2B5EF4-FFF2-40B4-BE49-F238E27FC236}">
                <a16:creationId xmlns:a16="http://schemas.microsoft.com/office/drawing/2014/main" id="{BBE9B624-9C54-1588-20E5-15064B7EC3A3}"/>
              </a:ext>
            </a:extLst>
          </p:cNvPr>
          <p:cNvSpPr/>
          <p:nvPr/>
        </p:nvSpPr>
        <p:spPr>
          <a:xfrm>
            <a:off x="4898440" y="13693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06" name="Oval 10505">
            <a:extLst>
              <a:ext uri="{FF2B5EF4-FFF2-40B4-BE49-F238E27FC236}">
                <a16:creationId xmlns:a16="http://schemas.microsoft.com/office/drawing/2014/main" id="{B01833FC-081F-4030-2406-BB22168EE9FC}"/>
              </a:ext>
            </a:extLst>
          </p:cNvPr>
          <p:cNvSpPr/>
          <p:nvPr/>
        </p:nvSpPr>
        <p:spPr>
          <a:xfrm>
            <a:off x="2912841" y="18066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08" name="Oval 10507">
            <a:extLst>
              <a:ext uri="{FF2B5EF4-FFF2-40B4-BE49-F238E27FC236}">
                <a16:creationId xmlns:a16="http://schemas.microsoft.com/office/drawing/2014/main" id="{EF0715F2-96CF-567B-C26F-43FE390DE730}"/>
              </a:ext>
            </a:extLst>
          </p:cNvPr>
          <p:cNvSpPr/>
          <p:nvPr/>
        </p:nvSpPr>
        <p:spPr>
          <a:xfrm>
            <a:off x="2323842" y="22323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09" name="Oval 10508">
            <a:extLst>
              <a:ext uri="{FF2B5EF4-FFF2-40B4-BE49-F238E27FC236}">
                <a16:creationId xmlns:a16="http://schemas.microsoft.com/office/drawing/2014/main" id="{1FB61146-76C0-8487-D608-E3CDE9CAC7AA}"/>
              </a:ext>
            </a:extLst>
          </p:cNvPr>
          <p:cNvSpPr/>
          <p:nvPr/>
        </p:nvSpPr>
        <p:spPr>
          <a:xfrm>
            <a:off x="1843831" y="20897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11" name="Oval 10510">
            <a:extLst>
              <a:ext uri="{FF2B5EF4-FFF2-40B4-BE49-F238E27FC236}">
                <a16:creationId xmlns:a16="http://schemas.microsoft.com/office/drawing/2014/main" id="{2611342D-869C-A098-BF01-9BEF145A5F80}"/>
              </a:ext>
            </a:extLst>
          </p:cNvPr>
          <p:cNvSpPr/>
          <p:nvPr/>
        </p:nvSpPr>
        <p:spPr>
          <a:xfrm>
            <a:off x="4898439" y="22862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12" name="Oval 10511">
            <a:extLst>
              <a:ext uri="{FF2B5EF4-FFF2-40B4-BE49-F238E27FC236}">
                <a16:creationId xmlns:a16="http://schemas.microsoft.com/office/drawing/2014/main" id="{A9A70078-4F9A-5276-59B4-2FDD69146DB0}"/>
              </a:ext>
            </a:extLst>
          </p:cNvPr>
          <p:cNvSpPr/>
          <p:nvPr/>
        </p:nvSpPr>
        <p:spPr>
          <a:xfrm>
            <a:off x="2908087" y="19585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14" name="Oval 10513">
            <a:extLst>
              <a:ext uri="{FF2B5EF4-FFF2-40B4-BE49-F238E27FC236}">
                <a16:creationId xmlns:a16="http://schemas.microsoft.com/office/drawing/2014/main" id="{0AD385C0-B136-98CE-8935-01A37D796B99}"/>
              </a:ext>
            </a:extLst>
          </p:cNvPr>
          <p:cNvSpPr/>
          <p:nvPr/>
        </p:nvSpPr>
        <p:spPr>
          <a:xfrm>
            <a:off x="3608271" y="19892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15" name="Oval 10514">
            <a:extLst>
              <a:ext uri="{FF2B5EF4-FFF2-40B4-BE49-F238E27FC236}">
                <a16:creationId xmlns:a16="http://schemas.microsoft.com/office/drawing/2014/main" id="{95F52B2A-A291-95DA-FAB1-B32DB8AB34C8}"/>
              </a:ext>
            </a:extLst>
          </p:cNvPr>
          <p:cNvSpPr/>
          <p:nvPr/>
        </p:nvSpPr>
        <p:spPr>
          <a:xfrm>
            <a:off x="2327385" y="1897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17" name="Oval 10516">
            <a:extLst>
              <a:ext uri="{FF2B5EF4-FFF2-40B4-BE49-F238E27FC236}">
                <a16:creationId xmlns:a16="http://schemas.microsoft.com/office/drawing/2014/main" id="{DCA45EF8-5FE3-5A50-9772-2B13CA329598}"/>
              </a:ext>
            </a:extLst>
          </p:cNvPr>
          <p:cNvSpPr/>
          <p:nvPr/>
        </p:nvSpPr>
        <p:spPr>
          <a:xfrm>
            <a:off x="1846537" y="18506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18" name="Oval 10517">
            <a:extLst>
              <a:ext uri="{FF2B5EF4-FFF2-40B4-BE49-F238E27FC236}">
                <a16:creationId xmlns:a16="http://schemas.microsoft.com/office/drawing/2014/main" id="{7A58171E-7F4F-E278-1DC5-6F552C32DB3C}"/>
              </a:ext>
            </a:extLst>
          </p:cNvPr>
          <p:cNvSpPr/>
          <p:nvPr/>
        </p:nvSpPr>
        <p:spPr>
          <a:xfrm>
            <a:off x="4903760" y="20287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20" name="Oval 10519">
            <a:extLst>
              <a:ext uri="{FF2B5EF4-FFF2-40B4-BE49-F238E27FC236}">
                <a16:creationId xmlns:a16="http://schemas.microsoft.com/office/drawing/2014/main" id="{660AAD1D-34B4-067D-AAE3-4BF32D607914}"/>
              </a:ext>
            </a:extLst>
          </p:cNvPr>
          <p:cNvSpPr/>
          <p:nvPr/>
        </p:nvSpPr>
        <p:spPr>
          <a:xfrm>
            <a:off x="4290404" y="20679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21" name="Oval 10520">
            <a:extLst>
              <a:ext uri="{FF2B5EF4-FFF2-40B4-BE49-F238E27FC236}">
                <a16:creationId xmlns:a16="http://schemas.microsoft.com/office/drawing/2014/main" id="{DE9B6D01-94BD-FF23-3D86-8B4DE13B41E7}"/>
              </a:ext>
            </a:extLst>
          </p:cNvPr>
          <p:cNvSpPr/>
          <p:nvPr/>
        </p:nvSpPr>
        <p:spPr>
          <a:xfrm>
            <a:off x="4291470" y="19382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23" name="Oval 10522">
            <a:extLst>
              <a:ext uri="{FF2B5EF4-FFF2-40B4-BE49-F238E27FC236}">
                <a16:creationId xmlns:a16="http://schemas.microsoft.com/office/drawing/2014/main" id="{89B7CDD2-6242-6ABF-36D1-A8E4CC255057}"/>
              </a:ext>
            </a:extLst>
          </p:cNvPr>
          <p:cNvSpPr/>
          <p:nvPr/>
        </p:nvSpPr>
        <p:spPr>
          <a:xfrm>
            <a:off x="4290977" y="16888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10524" name="Straight Arrow Connector 10523">
            <a:extLst>
              <a:ext uri="{FF2B5EF4-FFF2-40B4-BE49-F238E27FC236}">
                <a16:creationId xmlns:a16="http://schemas.microsoft.com/office/drawing/2014/main" id="{AA9F3AFE-B738-F42F-CFAB-D4B814EC0EF4}"/>
              </a:ext>
            </a:extLst>
          </p:cNvPr>
          <p:cNvCxnSpPr>
            <a:cxnSpLocks/>
            <a:stCxn id="10425" idx="3"/>
            <a:endCxn id="10502" idx="2"/>
          </p:cNvCxnSpPr>
          <p:nvPr/>
        </p:nvCxnSpPr>
        <p:spPr>
          <a:xfrm>
            <a:off x="1807445" y="1506097"/>
            <a:ext cx="519940" cy="19720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25" name="Straight Arrow Connector 10524">
            <a:extLst>
              <a:ext uri="{FF2B5EF4-FFF2-40B4-BE49-F238E27FC236}">
                <a16:creationId xmlns:a16="http://schemas.microsoft.com/office/drawing/2014/main" id="{11184063-897A-A440-26F8-DD18B29E45F9}"/>
              </a:ext>
            </a:extLst>
          </p:cNvPr>
          <p:cNvCxnSpPr>
            <a:cxnSpLocks/>
            <a:stCxn id="10425" idx="3"/>
            <a:endCxn id="10503" idx="2"/>
          </p:cNvCxnSpPr>
          <p:nvPr/>
        </p:nvCxnSpPr>
        <p:spPr>
          <a:xfrm>
            <a:off x="1807445" y="1506097"/>
            <a:ext cx="1780073" cy="2321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27" name="Straight Arrow Connector 10526">
            <a:extLst>
              <a:ext uri="{FF2B5EF4-FFF2-40B4-BE49-F238E27FC236}">
                <a16:creationId xmlns:a16="http://schemas.microsoft.com/office/drawing/2014/main" id="{7BA89F44-7DD1-E244-85A2-017D293BB285}"/>
              </a:ext>
            </a:extLst>
          </p:cNvPr>
          <p:cNvCxnSpPr>
            <a:cxnSpLocks/>
            <a:stCxn id="10425" idx="3"/>
            <a:endCxn id="10523" idx="2"/>
          </p:cNvCxnSpPr>
          <p:nvPr/>
        </p:nvCxnSpPr>
        <p:spPr>
          <a:xfrm>
            <a:off x="1807445" y="1506097"/>
            <a:ext cx="2483532" cy="251939"/>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28" name="Straight Arrow Connector 10527">
            <a:extLst>
              <a:ext uri="{FF2B5EF4-FFF2-40B4-BE49-F238E27FC236}">
                <a16:creationId xmlns:a16="http://schemas.microsoft.com/office/drawing/2014/main" id="{3A7DB27E-7F5D-A85E-6C6A-6C9D8A78C689}"/>
              </a:ext>
            </a:extLst>
          </p:cNvPr>
          <p:cNvCxnSpPr>
            <a:cxnSpLocks/>
            <a:stCxn id="10425" idx="3"/>
            <a:endCxn id="10511" idx="2"/>
          </p:cNvCxnSpPr>
          <p:nvPr/>
        </p:nvCxnSpPr>
        <p:spPr>
          <a:xfrm>
            <a:off x="1807445" y="1506097"/>
            <a:ext cx="3090994" cy="84935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390" name="Freeform: Shape 11389">
            <a:extLst>
              <a:ext uri="{FF2B5EF4-FFF2-40B4-BE49-F238E27FC236}">
                <a16:creationId xmlns:a16="http://schemas.microsoft.com/office/drawing/2014/main" id="{9372112C-CC6F-978A-0761-64F0A9BAC0DD}"/>
              </a:ext>
            </a:extLst>
          </p:cNvPr>
          <p:cNvSpPr/>
          <p:nvPr/>
        </p:nvSpPr>
        <p:spPr>
          <a:xfrm>
            <a:off x="7628322" y="1362510"/>
            <a:ext cx="3432256" cy="973460"/>
          </a:xfrm>
          <a:custGeom>
            <a:avLst/>
            <a:gdLst>
              <a:gd name="connsiteX0" fmla="*/ 239139 w 3432256"/>
              <a:gd name="connsiteY0" fmla="*/ 683572 h 973460"/>
              <a:gd name="connsiteX1" fmla="*/ 12803 w 3432256"/>
              <a:gd name="connsiteY1" fmla="*/ 810321 h 973460"/>
              <a:gd name="connsiteX2" fmla="*/ 85230 w 3432256"/>
              <a:gd name="connsiteY2" fmla="*/ 973283 h 973460"/>
              <a:gd name="connsiteX3" fmla="*/ 556011 w 3432256"/>
              <a:gd name="connsiteY3" fmla="*/ 837481 h 973460"/>
              <a:gd name="connsiteX4" fmla="*/ 1216914 w 3432256"/>
              <a:gd name="connsiteY4" fmla="*/ 629251 h 973460"/>
              <a:gd name="connsiteX5" fmla="*/ 2076993 w 3432256"/>
              <a:gd name="connsiteY5" fmla="*/ 502503 h 973460"/>
              <a:gd name="connsiteX6" fmla="*/ 2728842 w 3432256"/>
              <a:gd name="connsiteY6" fmla="*/ 330487 h 973460"/>
              <a:gd name="connsiteX7" fmla="*/ 3371638 w 3432256"/>
              <a:gd name="connsiteY7" fmla="*/ 194685 h 973460"/>
              <a:gd name="connsiteX8" fmla="*/ 3380692 w 3432256"/>
              <a:gd name="connsiteY8" fmla="*/ 31723 h 973460"/>
              <a:gd name="connsiteX9" fmla="*/ 3154355 w 3432256"/>
              <a:gd name="connsiteY9" fmla="*/ 22669 h 973460"/>
              <a:gd name="connsiteX10" fmla="*/ 2194688 w 3432256"/>
              <a:gd name="connsiteY10" fmla="*/ 276166 h 973460"/>
              <a:gd name="connsiteX11" fmla="*/ 1551892 w 3432256"/>
              <a:gd name="connsiteY11" fmla="*/ 366701 h 973460"/>
              <a:gd name="connsiteX12" fmla="*/ 1108272 w 3432256"/>
              <a:gd name="connsiteY12" fmla="*/ 466289 h 973460"/>
              <a:gd name="connsiteX13" fmla="*/ 782347 w 3432256"/>
              <a:gd name="connsiteY13" fmla="*/ 701679 h 973460"/>
              <a:gd name="connsiteX14" fmla="*/ 501690 w 3432256"/>
              <a:gd name="connsiteY14" fmla="*/ 728840 h 973460"/>
              <a:gd name="connsiteX15" fmla="*/ 239139 w 3432256"/>
              <a:gd name="connsiteY15" fmla="*/ 683572 h 97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32256" h="973460">
                <a:moveTo>
                  <a:pt x="239139" y="683572"/>
                </a:moveTo>
                <a:cubicBezTo>
                  <a:pt x="157658" y="697152"/>
                  <a:pt x="38454" y="762036"/>
                  <a:pt x="12803" y="810321"/>
                </a:cubicBezTo>
                <a:cubicBezTo>
                  <a:pt x="-12848" y="858606"/>
                  <a:pt x="-5305" y="968756"/>
                  <a:pt x="85230" y="973283"/>
                </a:cubicBezTo>
                <a:cubicBezTo>
                  <a:pt x="175765" y="977810"/>
                  <a:pt x="367397" y="894820"/>
                  <a:pt x="556011" y="837481"/>
                </a:cubicBezTo>
                <a:cubicBezTo>
                  <a:pt x="744625" y="780142"/>
                  <a:pt x="963417" y="685081"/>
                  <a:pt x="1216914" y="629251"/>
                </a:cubicBezTo>
                <a:cubicBezTo>
                  <a:pt x="1470411" y="573421"/>
                  <a:pt x="1825005" y="552297"/>
                  <a:pt x="2076993" y="502503"/>
                </a:cubicBezTo>
                <a:cubicBezTo>
                  <a:pt x="2328981" y="452709"/>
                  <a:pt x="2513068" y="381790"/>
                  <a:pt x="2728842" y="330487"/>
                </a:cubicBezTo>
                <a:cubicBezTo>
                  <a:pt x="2944616" y="279184"/>
                  <a:pt x="3262996" y="244479"/>
                  <a:pt x="3371638" y="194685"/>
                </a:cubicBezTo>
                <a:cubicBezTo>
                  <a:pt x="3480280" y="144891"/>
                  <a:pt x="3416906" y="60392"/>
                  <a:pt x="3380692" y="31723"/>
                </a:cubicBezTo>
                <a:cubicBezTo>
                  <a:pt x="3344478" y="3054"/>
                  <a:pt x="3352022" y="-18072"/>
                  <a:pt x="3154355" y="22669"/>
                </a:cubicBezTo>
                <a:cubicBezTo>
                  <a:pt x="2956688" y="63409"/>
                  <a:pt x="2461765" y="218827"/>
                  <a:pt x="2194688" y="276166"/>
                </a:cubicBezTo>
                <a:cubicBezTo>
                  <a:pt x="1927611" y="333505"/>
                  <a:pt x="1732961" y="335014"/>
                  <a:pt x="1551892" y="366701"/>
                </a:cubicBezTo>
                <a:cubicBezTo>
                  <a:pt x="1370823" y="398388"/>
                  <a:pt x="1236529" y="410459"/>
                  <a:pt x="1108272" y="466289"/>
                </a:cubicBezTo>
                <a:cubicBezTo>
                  <a:pt x="980015" y="522119"/>
                  <a:pt x="883444" y="657920"/>
                  <a:pt x="782347" y="701679"/>
                </a:cubicBezTo>
                <a:cubicBezTo>
                  <a:pt x="681250" y="745438"/>
                  <a:pt x="590716" y="730349"/>
                  <a:pt x="501690" y="728840"/>
                </a:cubicBezTo>
                <a:cubicBezTo>
                  <a:pt x="412664" y="727331"/>
                  <a:pt x="320620" y="669992"/>
                  <a:pt x="239139" y="683572"/>
                </a:cubicBezTo>
                <a:close/>
              </a:path>
            </a:pathLst>
          </a:custGeom>
          <a:noFill/>
          <a:ln w="28575">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93" name="Freeform: Shape 11392">
            <a:extLst>
              <a:ext uri="{FF2B5EF4-FFF2-40B4-BE49-F238E27FC236}">
                <a16:creationId xmlns:a16="http://schemas.microsoft.com/office/drawing/2014/main" id="{F060622D-905C-D05E-FD11-D332040EBF0F}"/>
              </a:ext>
            </a:extLst>
          </p:cNvPr>
          <p:cNvSpPr/>
          <p:nvPr/>
        </p:nvSpPr>
        <p:spPr>
          <a:xfrm>
            <a:off x="8140402" y="2202325"/>
            <a:ext cx="2292095" cy="370199"/>
          </a:xfrm>
          <a:custGeom>
            <a:avLst/>
            <a:gdLst>
              <a:gd name="connsiteX0" fmla="*/ 7717 w 2292095"/>
              <a:gd name="connsiteY0" fmla="*/ 115362 h 370199"/>
              <a:gd name="connsiteX1" fmla="*/ 98251 w 2292095"/>
              <a:gd name="connsiteY1" fmla="*/ 233057 h 370199"/>
              <a:gd name="connsiteX2" fmla="*/ 741048 w 2292095"/>
              <a:gd name="connsiteY2" fmla="*/ 278325 h 370199"/>
              <a:gd name="connsiteX3" fmla="*/ 1401950 w 2292095"/>
              <a:gd name="connsiteY3" fmla="*/ 323592 h 370199"/>
              <a:gd name="connsiteX4" fmla="*/ 2135281 w 2292095"/>
              <a:gd name="connsiteY4" fmla="*/ 368859 h 370199"/>
              <a:gd name="connsiteX5" fmla="*/ 2289190 w 2292095"/>
              <a:gd name="connsiteY5" fmla="*/ 269271 h 370199"/>
              <a:gd name="connsiteX6" fmla="*/ 2162442 w 2292095"/>
              <a:gd name="connsiteY6" fmla="*/ 133469 h 370199"/>
              <a:gd name="connsiteX7" fmla="*/ 1401950 w 2292095"/>
              <a:gd name="connsiteY7" fmla="*/ 61041 h 370199"/>
              <a:gd name="connsiteX8" fmla="*/ 677673 w 2292095"/>
              <a:gd name="connsiteY8" fmla="*/ 24827 h 370199"/>
              <a:gd name="connsiteX9" fmla="*/ 152572 w 2292095"/>
              <a:gd name="connsiteY9" fmla="*/ 6721 h 370199"/>
              <a:gd name="connsiteX10" fmla="*/ 7717 w 2292095"/>
              <a:gd name="connsiteY10" fmla="*/ 115362 h 3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2095" h="370199">
                <a:moveTo>
                  <a:pt x="7717" y="115362"/>
                </a:moveTo>
                <a:cubicBezTo>
                  <a:pt x="-1337" y="153085"/>
                  <a:pt x="-23971" y="205897"/>
                  <a:pt x="98251" y="233057"/>
                </a:cubicBezTo>
                <a:cubicBezTo>
                  <a:pt x="220473" y="260217"/>
                  <a:pt x="741048" y="278325"/>
                  <a:pt x="741048" y="278325"/>
                </a:cubicBezTo>
                <a:lnTo>
                  <a:pt x="1401950" y="323592"/>
                </a:lnTo>
                <a:cubicBezTo>
                  <a:pt x="1634322" y="338681"/>
                  <a:pt x="1987408" y="377913"/>
                  <a:pt x="2135281" y="368859"/>
                </a:cubicBezTo>
                <a:cubicBezTo>
                  <a:pt x="2283154" y="359806"/>
                  <a:pt x="2284663" y="308502"/>
                  <a:pt x="2289190" y="269271"/>
                </a:cubicBezTo>
                <a:cubicBezTo>
                  <a:pt x="2293717" y="230040"/>
                  <a:pt x="2310315" y="168174"/>
                  <a:pt x="2162442" y="133469"/>
                </a:cubicBezTo>
                <a:cubicBezTo>
                  <a:pt x="2014569" y="98764"/>
                  <a:pt x="1649412" y="79148"/>
                  <a:pt x="1401950" y="61041"/>
                </a:cubicBezTo>
                <a:cubicBezTo>
                  <a:pt x="1154489" y="42934"/>
                  <a:pt x="677673" y="24827"/>
                  <a:pt x="677673" y="24827"/>
                </a:cubicBezTo>
                <a:cubicBezTo>
                  <a:pt x="469443" y="15774"/>
                  <a:pt x="265740" y="-12895"/>
                  <a:pt x="152572" y="6721"/>
                </a:cubicBezTo>
                <a:cubicBezTo>
                  <a:pt x="39404" y="26337"/>
                  <a:pt x="16771" y="77639"/>
                  <a:pt x="7717" y="115362"/>
                </a:cubicBezTo>
                <a:close/>
              </a:path>
            </a:pathLst>
          </a:custGeom>
          <a:noFill/>
          <a:ln w="28575">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95" name="Freeform: Shape 11394">
            <a:extLst>
              <a:ext uri="{FF2B5EF4-FFF2-40B4-BE49-F238E27FC236}">
                <a16:creationId xmlns:a16="http://schemas.microsoft.com/office/drawing/2014/main" id="{5561BBBB-461E-27AE-E6BF-5D238DD89E20}"/>
              </a:ext>
            </a:extLst>
          </p:cNvPr>
          <p:cNvSpPr/>
          <p:nvPr/>
        </p:nvSpPr>
        <p:spPr>
          <a:xfrm>
            <a:off x="7655174" y="1810652"/>
            <a:ext cx="3362970" cy="435852"/>
          </a:xfrm>
          <a:custGeom>
            <a:avLst/>
            <a:gdLst>
              <a:gd name="connsiteX0" fmla="*/ 185127 w 3362970"/>
              <a:gd name="connsiteY0" fmla="*/ 42 h 435852"/>
              <a:gd name="connsiteX1" fmla="*/ 4058 w 3362970"/>
              <a:gd name="connsiteY1" fmla="*/ 81523 h 435852"/>
              <a:gd name="connsiteX2" fmla="*/ 112699 w 3362970"/>
              <a:gd name="connsiteY2" fmla="*/ 253539 h 435852"/>
              <a:gd name="connsiteX3" fmla="*/ 674014 w 3362970"/>
              <a:gd name="connsiteY3" fmla="*/ 289752 h 435852"/>
              <a:gd name="connsiteX4" fmla="*/ 1217222 w 3362970"/>
              <a:gd name="connsiteY4" fmla="*/ 371234 h 435852"/>
              <a:gd name="connsiteX5" fmla="*/ 1914339 w 3362970"/>
              <a:gd name="connsiteY5" fmla="*/ 380287 h 435852"/>
              <a:gd name="connsiteX6" fmla="*/ 2620509 w 3362970"/>
              <a:gd name="connsiteY6" fmla="*/ 434608 h 435852"/>
              <a:gd name="connsiteX7" fmla="*/ 3208984 w 3362970"/>
              <a:gd name="connsiteY7" fmla="*/ 407447 h 435852"/>
              <a:gd name="connsiteX8" fmla="*/ 3362893 w 3362970"/>
              <a:gd name="connsiteY8" fmla="*/ 289752 h 435852"/>
              <a:gd name="connsiteX9" fmla="*/ 3218038 w 3362970"/>
              <a:gd name="connsiteY9" fmla="*/ 190164 h 435852"/>
              <a:gd name="connsiteX10" fmla="*/ 2602402 w 3362970"/>
              <a:gd name="connsiteY10" fmla="*/ 117737 h 435852"/>
              <a:gd name="connsiteX11" fmla="*/ 1878125 w 3362970"/>
              <a:gd name="connsiteY11" fmla="*/ 144897 h 435852"/>
              <a:gd name="connsiteX12" fmla="*/ 1208169 w 3362970"/>
              <a:gd name="connsiteY12" fmla="*/ 163004 h 435852"/>
              <a:gd name="connsiteX13" fmla="*/ 927511 w 3362970"/>
              <a:gd name="connsiteY13" fmla="*/ 217325 h 435852"/>
              <a:gd name="connsiteX14" fmla="*/ 746442 w 3362970"/>
              <a:gd name="connsiteY14" fmla="*/ 72469 h 435852"/>
              <a:gd name="connsiteX15" fmla="*/ 185127 w 3362970"/>
              <a:gd name="connsiteY15" fmla="*/ 42 h 43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2970" h="435852">
                <a:moveTo>
                  <a:pt x="185127" y="42"/>
                </a:moveTo>
                <a:cubicBezTo>
                  <a:pt x="61396" y="1551"/>
                  <a:pt x="16129" y="39274"/>
                  <a:pt x="4058" y="81523"/>
                </a:cubicBezTo>
                <a:cubicBezTo>
                  <a:pt x="-8013" y="123772"/>
                  <a:pt x="1040" y="218834"/>
                  <a:pt x="112699" y="253539"/>
                </a:cubicBezTo>
                <a:cubicBezTo>
                  <a:pt x="224358" y="288244"/>
                  <a:pt x="489927" y="270136"/>
                  <a:pt x="674014" y="289752"/>
                </a:cubicBezTo>
                <a:cubicBezTo>
                  <a:pt x="858101" y="309368"/>
                  <a:pt x="1010501" y="356145"/>
                  <a:pt x="1217222" y="371234"/>
                </a:cubicBezTo>
                <a:cubicBezTo>
                  <a:pt x="1423943" y="386323"/>
                  <a:pt x="1680458" y="369725"/>
                  <a:pt x="1914339" y="380287"/>
                </a:cubicBezTo>
                <a:cubicBezTo>
                  <a:pt x="2148220" y="390849"/>
                  <a:pt x="2404735" y="430081"/>
                  <a:pt x="2620509" y="434608"/>
                </a:cubicBezTo>
                <a:cubicBezTo>
                  <a:pt x="2836283" y="439135"/>
                  <a:pt x="3085253" y="431590"/>
                  <a:pt x="3208984" y="407447"/>
                </a:cubicBezTo>
                <a:cubicBezTo>
                  <a:pt x="3332715" y="383304"/>
                  <a:pt x="3361384" y="325966"/>
                  <a:pt x="3362893" y="289752"/>
                </a:cubicBezTo>
                <a:cubicBezTo>
                  <a:pt x="3364402" y="253538"/>
                  <a:pt x="3344787" y="218833"/>
                  <a:pt x="3218038" y="190164"/>
                </a:cubicBezTo>
                <a:cubicBezTo>
                  <a:pt x="3091290" y="161495"/>
                  <a:pt x="2825721" y="125281"/>
                  <a:pt x="2602402" y="117737"/>
                </a:cubicBezTo>
                <a:lnTo>
                  <a:pt x="1878125" y="144897"/>
                </a:lnTo>
                <a:cubicBezTo>
                  <a:pt x="1645753" y="152441"/>
                  <a:pt x="1366605" y="150933"/>
                  <a:pt x="1208169" y="163004"/>
                </a:cubicBezTo>
                <a:cubicBezTo>
                  <a:pt x="1049733" y="175075"/>
                  <a:pt x="1004465" y="232414"/>
                  <a:pt x="927511" y="217325"/>
                </a:cubicBezTo>
                <a:cubicBezTo>
                  <a:pt x="850557" y="202236"/>
                  <a:pt x="877717" y="107174"/>
                  <a:pt x="746442" y="72469"/>
                </a:cubicBezTo>
                <a:cubicBezTo>
                  <a:pt x="615167" y="37764"/>
                  <a:pt x="308858" y="-1467"/>
                  <a:pt x="185127" y="42"/>
                </a:cubicBezTo>
                <a:close/>
              </a:path>
            </a:pathLst>
          </a:custGeom>
          <a:no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96" name="Rectangle: Rounded Corners 11395">
            <a:extLst>
              <a:ext uri="{FF2B5EF4-FFF2-40B4-BE49-F238E27FC236}">
                <a16:creationId xmlns:a16="http://schemas.microsoft.com/office/drawing/2014/main" id="{7F0E6233-65BB-9EB8-DA30-152BD4FC97FF}"/>
              </a:ext>
            </a:extLst>
          </p:cNvPr>
          <p:cNvSpPr/>
          <p:nvPr/>
        </p:nvSpPr>
        <p:spPr>
          <a:xfrm>
            <a:off x="116652" y="1281265"/>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
        <p:nvSpPr>
          <p:cNvPr id="2" name="TextBox 1">
            <a:extLst>
              <a:ext uri="{FF2B5EF4-FFF2-40B4-BE49-F238E27FC236}">
                <a16:creationId xmlns:a16="http://schemas.microsoft.com/office/drawing/2014/main" id="{96E564A7-AD1B-A532-690A-0794A48B1394}"/>
              </a:ext>
            </a:extLst>
          </p:cNvPr>
          <p:cNvSpPr txBox="1"/>
          <p:nvPr/>
        </p:nvSpPr>
        <p:spPr>
          <a:xfrm>
            <a:off x="768377" y="2942493"/>
            <a:ext cx="10746853" cy="92333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CMU Sans Serif" panose="02000603000000000000" pitchFamily="2" charset="0"/>
              </a:rPr>
              <a:t>GNN-based pipeline is based on the work of </a:t>
            </a:r>
            <a:r>
              <a:rPr lang="en-US" b="1" dirty="0" err="1">
                <a:latin typeface="Verdana" panose="020B0604030504040204" pitchFamily="34" charset="0"/>
                <a:ea typeface="Verdana" panose="020B0604030504040204" pitchFamily="34" charset="0"/>
                <a:cs typeface="CMU Sans Serif" panose="02000603000000000000" pitchFamily="2" charset="0"/>
              </a:rPr>
              <a:t>Exa.Trkx</a:t>
            </a:r>
            <a:r>
              <a:rPr lang="en-US" b="1" dirty="0">
                <a:latin typeface="Verdana" panose="020B0604030504040204" pitchFamily="34" charset="0"/>
                <a:ea typeface="Verdana" panose="020B0604030504040204" pitchFamily="34" charset="0"/>
                <a:cs typeface="CMU Sans Serif" panose="02000603000000000000" pitchFamily="2" charset="0"/>
              </a:rPr>
              <a:t> </a:t>
            </a:r>
            <a:r>
              <a:rPr lang="en-US" dirty="0">
                <a:latin typeface="Verdana" panose="020B0604030504040204" pitchFamily="34" charset="0"/>
                <a:ea typeface="Verdana" panose="020B0604030504040204" pitchFamily="34" charset="0"/>
                <a:cs typeface="CMU Sans Serif" panose="02000603000000000000" pitchFamily="2" charset="0"/>
              </a:rPr>
              <a:t>(</a:t>
            </a:r>
            <a:r>
              <a:rPr lang="fr-FR" i="1" dirty="0" err="1">
                <a:latin typeface="Verdana" panose="020B0604030504040204" pitchFamily="34" charset="0"/>
                <a:ea typeface="Verdana" panose="020B0604030504040204" pitchFamily="34" charset="0"/>
                <a:hlinkClick r:id="rId3"/>
              </a:rPr>
              <a:t>Eur</a:t>
            </a:r>
            <a:r>
              <a:rPr lang="fr-FR" i="1" dirty="0">
                <a:latin typeface="Verdana" panose="020B0604030504040204" pitchFamily="34" charset="0"/>
                <a:ea typeface="Verdana" panose="020B0604030504040204" pitchFamily="34" charset="0"/>
                <a:hlinkClick r:id="rId3"/>
              </a:rPr>
              <a:t>. Phys. J. C</a:t>
            </a:r>
            <a:r>
              <a:rPr lang="fr-FR" dirty="0">
                <a:latin typeface="Verdana" panose="020B0604030504040204" pitchFamily="34" charset="0"/>
                <a:ea typeface="Verdana" panose="020B0604030504040204" pitchFamily="34" charset="0"/>
                <a:hlinkClick r:id="rId3"/>
              </a:rPr>
              <a:t> </a:t>
            </a:r>
            <a:r>
              <a:rPr lang="fr-FR" b="1" dirty="0">
                <a:latin typeface="Verdana" panose="020B0604030504040204" pitchFamily="34" charset="0"/>
                <a:ea typeface="Verdana" panose="020B0604030504040204" pitchFamily="34" charset="0"/>
                <a:hlinkClick r:id="rId3"/>
              </a:rPr>
              <a:t>81</a:t>
            </a:r>
            <a:r>
              <a:rPr lang="fr-FR" dirty="0">
                <a:latin typeface="Verdana" panose="020B0604030504040204" pitchFamily="34" charset="0"/>
                <a:ea typeface="Verdana" panose="020B0604030504040204" pitchFamily="34" charset="0"/>
                <a:hlinkClick r:id="rId3"/>
              </a:rPr>
              <a:t>, 876 (2021)</a:t>
            </a:r>
            <a:r>
              <a:rPr lang="pt-BR" dirty="0">
                <a:effectLst/>
                <a:latin typeface="Verdana" panose="020B0604030504040204" pitchFamily="34" charset="0"/>
                <a:ea typeface="Verdana" panose="020B0604030504040204" pitchFamily="34" charset="0"/>
              </a:rPr>
              <a:t>)</a:t>
            </a:r>
            <a:r>
              <a:rPr lang="en-GB" dirty="0">
                <a:effectLst/>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effectLst/>
                <a:latin typeface="Verdana" panose="020B0604030504040204" pitchFamily="34" charset="0"/>
                <a:ea typeface="Verdana" panose="020B0604030504040204" pitchFamily="34" charset="0"/>
              </a:rPr>
              <a:t>With </a:t>
            </a:r>
            <a:r>
              <a:rPr lang="en-GB" b="1" dirty="0" err="1">
                <a:effectLst/>
                <a:latin typeface="Verdana" panose="020B0604030504040204" pitchFamily="34" charset="0"/>
                <a:ea typeface="Verdana" panose="020B0604030504040204" pitchFamily="34" charset="0"/>
              </a:rPr>
              <a:t>PyTorch</a:t>
            </a:r>
            <a:endParaRPr lang="pt-BR" b="1" dirty="0">
              <a:effectLst/>
              <a:latin typeface="Verdana" panose="020B0604030504040204" pitchFamily="34" charset="0"/>
              <a:ea typeface="Verdana" panose="020B0604030504040204" pitchFamily="34" charset="0"/>
            </a:endParaRPr>
          </a:p>
        </p:txBody>
      </p:sp>
      <p:pic>
        <p:nvPicPr>
          <p:cNvPr id="3074" name="Picture 2" descr="pytorch, logo Icon">
            <a:extLst>
              <a:ext uri="{FF2B5EF4-FFF2-40B4-BE49-F238E27FC236}">
                <a16:creationId xmlns:a16="http://schemas.microsoft.com/office/drawing/2014/main" id="{6FB47ACC-F6A4-AAD8-3667-DDA238452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280" y="3148593"/>
            <a:ext cx="1979094" cy="98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475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04" name="Straight Connector 11203">
            <a:extLst>
              <a:ext uri="{FF2B5EF4-FFF2-40B4-BE49-F238E27FC236}">
                <a16:creationId xmlns:a16="http://schemas.microsoft.com/office/drawing/2014/main" id="{29836C71-D706-AC81-4216-949F365F697E}"/>
              </a:ext>
            </a:extLst>
          </p:cNvPr>
          <p:cNvCxnSpPr>
            <a:cxnSpLocks/>
            <a:stCxn id="11210" idx="6"/>
            <a:endCxn id="11217" idx="2"/>
          </p:cNvCxnSpPr>
          <p:nvPr/>
        </p:nvCxnSpPr>
        <p:spPr>
          <a:xfrm flipV="1">
            <a:off x="10464780" y="4203452"/>
            <a:ext cx="1153471" cy="30536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08" name="Straight Connector 11207">
            <a:extLst>
              <a:ext uri="{FF2B5EF4-FFF2-40B4-BE49-F238E27FC236}">
                <a16:creationId xmlns:a16="http://schemas.microsoft.com/office/drawing/2014/main" id="{5ED532EB-5A8E-0CD7-1727-EF97B15D1B3B}"/>
              </a:ext>
            </a:extLst>
          </p:cNvPr>
          <p:cNvCxnSpPr>
            <a:cxnSpLocks/>
            <a:stCxn id="11218" idx="6"/>
            <a:endCxn id="11213" idx="2"/>
          </p:cNvCxnSpPr>
          <p:nvPr/>
        </p:nvCxnSpPr>
        <p:spPr>
          <a:xfrm flipV="1">
            <a:off x="9775325" y="4347750"/>
            <a:ext cx="1237219" cy="29297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53" name="Straight Connector 11152">
            <a:extLst>
              <a:ext uri="{FF2B5EF4-FFF2-40B4-BE49-F238E27FC236}">
                <a16:creationId xmlns:a16="http://schemas.microsoft.com/office/drawing/2014/main" id="{E85E671C-C122-EC2D-85C2-C28C75C6AABE}"/>
              </a:ext>
            </a:extLst>
          </p:cNvPr>
          <p:cNvCxnSpPr>
            <a:cxnSpLocks/>
            <a:stCxn id="11222" idx="6"/>
            <a:endCxn id="11228" idx="2"/>
          </p:cNvCxnSpPr>
          <p:nvPr/>
        </p:nvCxnSpPr>
        <p:spPr>
          <a:xfrm flipV="1">
            <a:off x="9770571" y="4772356"/>
            <a:ext cx="1240710" cy="2028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35" name="Straight Connector 11134">
            <a:extLst>
              <a:ext uri="{FF2B5EF4-FFF2-40B4-BE49-F238E27FC236}">
                <a16:creationId xmlns:a16="http://schemas.microsoft.com/office/drawing/2014/main" id="{3F3EABF6-A28B-7DC3-A09D-25E0224A92BC}"/>
              </a:ext>
            </a:extLst>
          </p:cNvPr>
          <p:cNvCxnSpPr>
            <a:cxnSpLocks/>
            <a:stCxn id="11219" idx="6"/>
            <a:endCxn id="11211" idx="2"/>
          </p:cNvCxnSpPr>
          <p:nvPr/>
        </p:nvCxnSpPr>
        <p:spPr>
          <a:xfrm>
            <a:off x="9186326" y="5066389"/>
            <a:ext cx="1121003" cy="5991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60" name="Straight Connector 11159">
            <a:extLst>
              <a:ext uri="{FF2B5EF4-FFF2-40B4-BE49-F238E27FC236}">
                <a16:creationId xmlns:a16="http://schemas.microsoft.com/office/drawing/2014/main" id="{D66C06CD-58B3-789F-6816-E0CD36EAD6F9}"/>
              </a:ext>
            </a:extLst>
          </p:cNvPr>
          <p:cNvCxnSpPr>
            <a:cxnSpLocks/>
            <a:stCxn id="11214" idx="6"/>
            <a:endCxn id="11212" idx="2"/>
          </p:cNvCxnSpPr>
          <p:nvPr/>
        </p:nvCxnSpPr>
        <p:spPr>
          <a:xfrm>
            <a:off x="9760121" y="5089229"/>
            <a:ext cx="1254052" cy="1064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54" name="Straight Connector 11153">
            <a:extLst>
              <a:ext uri="{FF2B5EF4-FFF2-40B4-BE49-F238E27FC236}">
                <a16:creationId xmlns:a16="http://schemas.microsoft.com/office/drawing/2014/main" id="{C1AED6FB-1F1F-28B2-C5C7-A21FE4176B0A}"/>
              </a:ext>
            </a:extLst>
          </p:cNvPr>
          <p:cNvCxnSpPr>
            <a:cxnSpLocks/>
            <a:stCxn id="11222" idx="6"/>
            <a:endCxn id="11227" idx="2"/>
          </p:cNvCxnSpPr>
          <p:nvPr/>
        </p:nvCxnSpPr>
        <p:spPr>
          <a:xfrm>
            <a:off x="9770571" y="4792639"/>
            <a:ext cx="1239644" cy="10939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30" name="Straight Connector 11129">
            <a:extLst>
              <a:ext uri="{FF2B5EF4-FFF2-40B4-BE49-F238E27FC236}">
                <a16:creationId xmlns:a16="http://schemas.microsoft.com/office/drawing/2014/main" id="{9E2E93DD-92E8-6A80-7DC5-ABB40246764F}"/>
              </a:ext>
            </a:extLst>
          </p:cNvPr>
          <p:cNvCxnSpPr>
            <a:cxnSpLocks/>
            <a:stCxn id="11224" idx="6"/>
            <a:endCxn id="11223" idx="2"/>
          </p:cNvCxnSpPr>
          <p:nvPr/>
        </p:nvCxnSpPr>
        <p:spPr>
          <a:xfrm>
            <a:off x="9189869" y="4731836"/>
            <a:ext cx="1138213" cy="9151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07" name="Straight Connector 11106">
            <a:extLst>
              <a:ext uri="{FF2B5EF4-FFF2-40B4-BE49-F238E27FC236}">
                <a16:creationId xmlns:a16="http://schemas.microsoft.com/office/drawing/2014/main" id="{34BDE541-B05A-A628-F27C-1CFE7A592019}"/>
              </a:ext>
            </a:extLst>
          </p:cNvPr>
          <p:cNvCxnSpPr>
            <a:cxnSpLocks/>
            <a:stCxn id="11225" idx="6"/>
            <a:endCxn id="11222" idx="2"/>
          </p:cNvCxnSpPr>
          <p:nvPr/>
        </p:nvCxnSpPr>
        <p:spPr>
          <a:xfrm>
            <a:off x="8709021" y="4684736"/>
            <a:ext cx="918877" cy="10790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dirty="0" err="1"/>
              <a:t>Problem</a:t>
            </a:r>
            <a:r>
              <a:rPr lang="fr-FR" dirty="0"/>
              <a:t> Formulation</a:t>
            </a:r>
            <a:endParaRPr lang="en-US" dirty="0"/>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a:t>A GNN-</a:t>
            </a:r>
            <a:r>
              <a:rPr lang="fr-FR" dirty="0" err="1"/>
              <a:t>Based</a:t>
            </a:r>
            <a:r>
              <a:rPr lang="fr-FR" dirty="0"/>
              <a:t> Pipeline</a:t>
            </a:r>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13</a:t>
            </a:fld>
            <a:endParaRPr lang="en-US"/>
          </a:p>
        </p:txBody>
      </p:sp>
      <p:sp>
        <p:nvSpPr>
          <p:cNvPr id="10342" name="Rectangle: Rounded Corners 10341">
            <a:extLst>
              <a:ext uri="{FF2B5EF4-FFF2-40B4-BE49-F238E27FC236}">
                <a16:creationId xmlns:a16="http://schemas.microsoft.com/office/drawing/2014/main" id="{E9F229DD-AAB6-222F-5A39-8525136743F7}"/>
              </a:ext>
            </a:extLst>
          </p:cNvPr>
          <p:cNvSpPr/>
          <p:nvPr/>
        </p:nvSpPr>
        <p:spPr>
          <a:xfrm>
            <a:off x="85311" y="1265348"/>
            <a:ext cx="11606790" cy="1525477"/>
          </a:xfrm>
          <a:prstGeom prst="roundRect">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345" name="Oval 10344">
            <a:extLst>
              <a:ext uri="{FF2B5EF4-FFF2-40B4-BE49-F238E27FC236}">
                <a16:creationId xmlns:a16="http://schemas.microsoft.com/office/drawing/2014/main" id="{056D1954-A71C-C574-9039-6F5AE97ED6D8}"/>
              </a:ext>
            </a:extLst>
          </p:cNvPr>
          <p:cNvSpPr/>
          <p:nvPr/>
        </p:nvSpPr>
        <p:spPr>
          <a:xfrm>
            <a:off x="41489" y="3108065"/>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10374" name="Arrow: Right 10373">
            <a:extLst>
              <a:ext uri="{FF2B5EF4-FFF2-40B4-BE49-F238E27FC236}">
                <a16:creationId xmlns:a16="http://schemas.microsoft.com/office/drawing/2014/main" id="{F9CC175B-2331-51B1-0ADB-F7E15B5B57F2}"/>
              </a:ext>
            </a:extLst>
          </p:cNvPr>
          <p:cNvSpPr/>
          <p:nvPr/>
        </p:nvSpPr>
        <p:spPr>
          <a:xfrm>
            <a:off x="7022554" y="3069318"/>
            <a:ext cx="1190028"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0405" name="Oval 10404">
            <a:extLst>
              <a:ext uri="{FF2B5EF4-FFF2-40B4-BE49-F238E27FC236}">
                <a16:creationId xmlns:a16="http://schemas.microsoft.com/office/drawing/2014/main" id="{DF418A56-8FF5-1065-D6FA-244E20E8A5B3}"/>
              </a:ext>
            </a:extLst>
          </p:cNvPr>
          <p:cNvSpPr/>
          <p:nvPr/>
        </p:nvSpPr>
        <p:spPr>
          <a:xfrm>
            <a:off x="41489" y="4489915"/>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2</a:t>
            </a:r>
          </a:p>
        </p:txBody>
      </p:sp>
      <p:sp>
        <p:nvSpPr>
          <p:cNvPr id="10407" name="TextBox 10406">
            <a:extLst>
              <a:ext uri="{FF2B5EF4-FFF2-40B4-BE49-F238E27FC236}">
                <a16:creationId xmlns:a16="http://schemas.microsoft.com/office/drawing/2014/main" id="{6784E406-E405-4BF2-E99B-DE9B18FB2862}"/>
              </a:ext>
            </a:extLst>
          </p:cNvPr>
          <p:cNvSpPr txBox="1"/>
          <p:nvPr/>
        </p:nvSpPr>
        <p:spPr>
          <a:xfrm>
            <a:off x="625150" y="4443823"/>
            <a:ext cx="6525531" cy="646331"/>
          </a:xfrm>
          <a:prstGeom prst="rect">
            <a:avLst/>
          </a:prstGeom>
          <a:noFill/>
        </p:spPr>
        <p:txBody>
          <a:bodyPr wrap="square">
            <a:spAutoFit/>
          </a:bodyPr>
          <a:lstStyle/>
          <a:p>
            <a:r>
              <a:rPr lang="fr-FR" b="1" dirty="0">
                <a:latin typeface="Verdana" panose="020B0604030504040204" pitchFamily="34" charset="0"/>
                <a:ea typeface="Verdana" panose="020B0604030504040204" pitchFamily="34" charset="0"/>
              </a:rPr>
              <a:t>Score </a:t>
            </a:r>
            <a:r>
              <a:rPr lang="fr-FR" b="1" dirty="0" err="1">
                <a:latin typeface="Verdana" panose="020B0604030504040204" pitchFamily="34" charset="0"/>
                <a:ea typeface="Verdana" panose="020B0604030504040204" pitchFamily="34" charset="0"/>
              </a:rPr>
              <a:t>every</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between</a:t>
            </a:r>
            <a:r>
              <a:rPr lang="fr-FR" dirty="0">
                <a:latin typeface="Verdana" panose="020B0604030504040204" pitchFamily="34" charset="0"/>
                <a:ea typeface="Verdana" panose="020B0604030504040204" pitchFamily="34" charset="0"/>
              </a:rPr>
              <a:t> 0 (</a:t>
            </a:r>
            <a:r>
              <a:rPr lang="fr-FR" dirty="0">
                <a:solidFill>
                  <a:srgbClr val="FF0000"/>
                </a:solidFill>
                <a:latin typeface="Verdana" panose="020B0604030504040204" pitchFamily="34" charset="0"/>
                <a:ea typeface="Verdana" panose="020B0604030504040204" pitchFamily="34" charset="0"/>
              </a:rPr>
              <a:t>fake</a:t>
            </a:r>
            <a:r>
              <a:rPr lang="fr-FR" dirty="0">
                <a:latin typeface="Verdana" panose="020B0604030504040204" pitchFamily="34" charset="0"/>
                <a:ea typeface="Verdana" panose="020B0604030504040204" pitchFamily="34" charset="0"/>
              </a:rPr>
              <a:t>) and 1 (</a:t>
            </a:r>
            <a:r>
              <a:rPr lang="fr-FR" dirty="0" err="1">
                <a:solidFill>
                  <a:srgbClr val="00B050"/>
                </a:solidFill>
                <a:latin typeface="Verdana" panose="020B0604030504040204" pitchFamily="34" charset="0"/>
                <a:ea typeface="Verdana" panose="020B0604030504040204" pitchFamily="34" charset="0"/>
              </a:rPr>
              <a:t>genuine</a:t>
            </a:r>
            <a:r>
              <a:rPr lang="fr-FR" dirty="0">
                <a:latin typeface="Verdana" panose="020B0604030504040204" pitchFamily="34" charset="0"/>
                <a:ea typeface="Verdana" panose="020B0604030504040204" pitchFamily="34" charset="0"/>
              </a:rPr>
              <a:t>)</a:t>
            </a:r>
          </a:p>
          <a:p>
            <a:r>
              <a:rPr lang="fr-FR" dirty="0" err="1">
                <a:latin typeface="Verdana" panose="020B0604030504040204" pitchFamily="34" charset="0"/>
                <a:ea typeface="Verdana" panose="020B0604030504040204" pitchFamily="34" charset="0"/>
              </a:rPr>
              <a:t>using</a:t>
            </a:r>
            <a:r>
              <a:rPr lang="fr-FR" dirty="0">
                <a:latin typeface="Verdana" panose="020B0604030504040204" pitchFamily="34" charset="0"/>
                <a:ea typeface="Verdana" panose="020B0604030504040204" pitchFamily="34" charset="0"/>
              </a:rPr>
              <a:t> a </a:t>
            </a:r>
            <a:r>
              <a:rPr lang="fr-FR" dirty="0">
                <a:solidFill>
                  <a:srgbClr val="002060"/>
                </a:solidFill>
                <a:latin typeface="Verdana" panose="020B0604030504040204" pitchFamily="34" charset="0"/>
                <a:ea typeface="Verdana" panose="020B0604030504040204" pitchFamily="34" charset="0"/>
              </a:rPr>
              <a:t>Graph Neural Network (GNN)</a:t>
            </a:r>
          </a:p>
        </p:txBody>
      </p:sp>
      <p:sp>
        <p:nvSpPr>
          <p:cNvPr id="10410" name="TextBox 10409">
            <a:extLst>
              <a:ext uri="{FF2B5EF4-FFF2-40B4-BE49-F238E27FC236}">
                <a16:creationId xmlns:a16="http://schemas.microsoft.com/office/drawing/2014/main" id="{E8A8E615-6821-8983-059B-FBB13F81FEAC}"/>
              </a:ext>
            </a:extLst>
          </p:cNvPr>
          <p:cNvSpPr txBox="1"/>
          <p:nvPr/>
        </p:nvSpPr>
        <p:spPr>
          <a:xfrm>
            <a:off x="246056" y="3070785"/>
            <a:ext cx="6204485" cy="646331"/>
          </a:xfrm>
          <a:prstGeom prst="rect">
            <a:avLst/>
          </a:prstGeom>
          <a:noFill/>
        </p:spPr>
        <p:txBody>
          <a:bodyPr wrap="square">
            <a:spAutoFit/>
          </a:bodyPr>
          <a:lstStyle/>
          <a:p>
            <a:pPr lvl="1"/>
            <a:r>
              <a:rPr lang="fr-FR" b="1" dirty="0" err="1">
                <a:latin typeface="Verdana" panose="020B0604030504040204" pitchFamily="34" charset="0"/>
                <a:ea typeface="Verdana" panose="020B0604030504040204" pitchFamily="34" charset="0"/>
              </a:rPr>
              <a:t>Build</a:t>
            </a:r>
            <a:r>
              <a:rPr lang="fr-FR" b="1" dirty="0">
                <a:latin typeface="Verdana" panose="020B0604030504040204" pitchFamily="34" charset="0"/>
                <a:ea typeface="Verdana" panose="020B0604030504040204" pitchFamily="34" charset="0"/>
              </a:rPr>
              <a:t> a rough graph</a:t>
            </a:r>
          </a:p>
          <a:p>
            <a:pPr lvl="1"/>
            <a:r>
              <a:rPr lang="fr-FR" dirty="0">
                <a:latin typeface="Verdana" panose="020B0604030504040204" pitchFamily="34" charset="0"/>
                <a:ea typeface="Verdana" panose="020B0604030504040204" pitchFamily="34" charset="0"/>
              </a:rPr>
              <a:t>e.g., </a:t>
            </a:r>
            <a:r>
              <a:rPr lang="fr-FR" dirty="0" err="1">
                <a:latin typeface="Verdana" panose="020B0604030504040204" pitchFamily="34" charset="0"/>
                <a:ea typeface="Verdana" panose="020B0604030504040204" pitchFamily="34" charset="0"/>
              </a:rPr>
              <a:t>link</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every</a:t>
            </a:r>
            <a:r>
              <a:rPr lang="fr-FR" dirty="0">
                <a:latin typeface="Verdana" panose="020B0604030504040204" pitchFamily="34" charset="0"/>
                <a:ea typeface="Verdana" panose="020B0604030504040204" pitchFamily="34" charset="0"/>
              </a:rPr>
              <a:t> hits to hits on the </a:t>
            </a:r>
            <a:r>
              <a:rPr lang="fr-FR" dirty="0" err="1">
                <a:latin typeface="Verdana" panose="020B0604030504040204" pitchFamily="34" charset="0"/>
                <a:ea typeface="Verdana" panose="020B0604030504040204" pitchFamily="34" charset="0"/>
              </a:rPr>
              <a:t>next</a:t>
            </a:r>
            <a:r>
              <a:rPr lang="fr-FR" dirty="0">
                <a:latin typeface="Verdana" panose="020B0604030504040204" pitchFamily="34" charset="0"/>
                <a:ea typeface="Verdana" panose="020B0604030504040204" pitchFamily="34" charset="0"/>
              </a:rPr>
              <a:t> 2 planes.</a:t>
            </a:r>
          </a:p>
        </p:txBody>
      </p:sp>
      <p:sp>
        <p:nvSpPr>
          <p:cNvPr id="10448" name="Oval 10447">
            <a:extLst>
              <a:ext uri="{FF2B5EF4-FFF2-40B4-BE49-F238E27FC236}">
                <a16:creationId xmlns:a16="http://schemas.microsoft.com/office/drawing/2014/main" id="{AC56DFDC-C924-18DD-EE00-4C6DB6720D0F}"/>
              </a:ext>
            </a:extLst>
          </p:cNvPr>
          <p:cNvSpPr/>
          <p:nvPr/>
        </p:nvSpPr>
        <p:spPr>
          <a:xfrm>
            <a:off x="2373" y="5695547"/>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3</a:t>
            </a:r>
          </a:p>
        </p:txBody>
      </p:sp>
      <mc:AlternateContent xmlns:mc="http://schemas.openxmlformats.org/markup-compatibility/2006" xmlns:a14="http://schemas.microsoft.com/office/drawing/2010/main">
        <mc:Choice Requires="a14">
          <p:sp>
            <p:nvSpPr>
              <p:cNvPr id="10449" name="TextBox 10448">
                <a:extLst>
                  <a:ext uri="{FF2B5EF4-FFF2-40B4-BE49-F238E27FC236}">
                    <a16:creationId xmlns:a16="http://schemas.microsoft.com/office/drawing/2014/main" id="{6CBF19BA-33DA-1546-9A28-7FFC721AE5CB}"/>
                  </a:ext>
                </a:extLst>
              </p:cNvPr>
              <p:cNvSpPr txBox="1"/>
              <p:nvPr/>
            </p:nvSpPr>
            <p:spPr>
              <a:xfrm>
                <a:off x="585753" y="5665353"/>
                <a:ext cx="6146202" cy="672492"/>
              </a:xfrm>
              <a:prstGeom prst="rect">
                <a:avLst/>
              </a:prstGeom>
              <a:noFill/>
            </p:spPr>
            <p:txBody>
              <a:bodyPr wrap="square">
                <a:spAutoFit/>
              </a:bodyPr>
              <a:lstStyle/>
              <a:p>
                <a:r>
                  <a:rPr lang="fr-FR" b="1" dirty="0">
                    <a:latin typeface="Verdana" panose="020B0604030504040204" pitchFamily="34" charset="0"/>
                    <a:ea typeface="Verdana" panose="020B0604030504040204" pitchFamily="34" charset="0"/>
                  </a:rPr>
                  <a:t>Discard </a:t>
                </a:r>
                <a:r>
                  <a:rPr lang="fr-FR" b="1" dirty="0">
                    <a:solidFill>
                      <a:srgbClr val="FF0000"/>
                    </a:solidFill>
                    <a:latin typeface="Verdana" panose="020B0604030504040204" pitchFamily="34" charset="0"/>
                    <a:ea typeface="Verdana" panose="020B0604030504040204" pitchFamily="34" charset="0"/>
                  </a:rPr>
                  <a:t>fake </a:t>
                </a:r>
                <a:r>
                  <a:rPr lang="fr-FR" b="1" dirty="0" err="1">
                    <a:solidFill>
                      <a:srgbClr val="FF0000"/>
                    </a:solidFill>
                    <a:latin typeface="Verdana" panose="020B0604030504040204" pitchFamily="34" charset="0"/>
                    <a:ea typeface="Verdana" panose="020B0604030504040204" pitchFamily="34" charset="0"/>
                  </a:rPr>
                  <a:t>edges</a:t>
                </a:r>
                <a:br>
                  <a:rPr lang="fr-FR" dirty="0">
                    <a:solidFill>
                      <a:srgbClr val="FF0000"/>
                    </a:solidFill>
                    <a:latin typeface="Verdana" panose="020B0604030504040204" pitchFamily="34" charset="0"/>
                    <a:ea typeface="Verdana" panose="020B0604030504040204" pitchFamily="34" charset="0"/>
                  </a:rPr>
                </a:br>
                <a:r>
                  <a:rPr lang="fr-FR" dirty="0">
                    <a:latin typeface="Verdana" panose="020B0604030504040204" pitchFamily="34" charset="0"/>
                    <a:ea typeface="Verdana" panose="020B0604030504040204" pitchFamily="34" charset="0"/>
                  </a:rPr>
                  <a:t>by </a:t>
                </a:r>
                <a:r>
                  <a:rPr lang="fr-FR" dirty="0" err="1">
                    <a:latin typeface="Verdana" panose="020B0604030504040204" pitchFamily="34" charset="0"/>
                    <a:ea typeface="Verdana" panose="020B0604030504040204" pitchFamily="34" charset="0"/>
                  </a:rPr>
                  <a:t>requiring</a:t>
                </a:r>
                <a:r>
                  <a:rPr lang="fr-FR" dirty="0">
                    <a:latin typeface="Verdana" panose="020B0604030504040204" pitchFamily="34" charset="0"/>
                    <a:ea typeface="Verdana" panose="020B0604030504040204" pitchFamily="34" charset="0"/>
                  </a:rPr>
                  <a:t> </a:t>
                </a:r>
                <a:r>
                  <a:rPr lang="fr-FR" dirty="0" err="1">
                    <a:solidFill>
                      <a:srgbClr val="002060"/>
                    </a:solidFill>
                    <a:latin typeface="Verdana" panose="020B0604030504040204" pitchFamily="34" charset="0"/>
                    <a:ea typeface="Verdana" panose="020B0604030504040204" pitchFamily="34" charset="0"/>
                  </a:rPr>
                  <a:t>edge</a:t>
                </a:r>
                <a:r>
                  <a:rPr lang="fr-FR" dirty="0">
                    <a:solidFill>
                      <a:srgbClr val="002060"/>
                    </a:solidFill>
                    <a:latin typeface="Verdana" panose="020B0604030504040204" pitchFamily="34" charset="0"/>
                    <a:ea typeface="Verdana" panose="020B0604030504040204" pitchFamily="34" charset="0"/>
                  </a:rPr>
                  <a:t> score &gt; </a:t>
                </a:r>
                <a14:m>
                  <m:oMath xmlns:m="http://schemas.openxmlformats.org/officeDocument/2006/math">
                    <m:sSub>
                      <m:sSubPr>
                        <m:ctrlPr>
                          <a:rPr lang="fr-FR" b="0" i="1" smtClean="0">
                            <a:solidFill>
                              <a:srgbClr val="002060"/>
                            </a:solidFill>
                            <a:latin typeface="Cambria Math" panose="02040503050406030204" pitchFamily="18" charset="0"/>
                            <a:ea typeface="Verdana" panose="020B0604030504040204" pitchFamily="34" charset="0"/>
                          </a:rPr>
                        </m:ctrlPr>
                      </m:sSubPr>
                      <m:e>
                        <m:r>
                          <a:rPr lang="fr-FR" b="0" i="1" smtClean="0">
                            <a:solidFill>
                              <a:srgbClr val="002060"/>
                            </a:solidFill>
                            <a:latin typeface="Cambria Math" panose="02040503050406030204" pitchFamily="18" charset="0"/>
                            <a:ea typeface="Verdana" panose="020B0604030504040204" pitchFamily="34" charset="0"/>
                          </a:rPr>
                          <m:t>𝑠</m:t>
                        </m:r>
                      </m:e>
                      <m:sub>
                        <m:r>
                          <m:rPr>
                            <m:sty m:val="p"/>
                          </m:rPr>
                          <a:rPr lang="fr-FR" b="0" i="0" smtClean="0">
                            <a:solidFill>
                              <a:srgbClr val="002060"/>
                            </a:solidFill>
                            <a:latin typeface="Cambria Math" panose="02040503050406030204" pitchFamily="18" charset="0"/>
                            <a:ea typeface="Verdana" panose="020B0604030504040204" pitchFamily="34" charset="0"/>
                          </a:rPr>
                          <m:t>edge</m:t>
                        </m:r>
                        <m:r>
                          <a:rPr lang="fr-FR" b="0" i="1" smtClean="0">
                            <a:solidFill>
                              <a:srgbClr val="002060"/>
                            </a:solidFill>
                            <a:latin typeface="Cambria Math" panose="02040503050406030204" pitchFamily="18" charset="0"/>
                            <a:ea typeface="Verdana" panose="020B0604030504040204" pitchFamily="34" charset="0"/>
                          </a:rPr>
                          <m:t>,</m:t>
                        </m:r>
                        <m:r>
                          <m:rPr>
                            <m:sty m:val="p"/>
                          </m:rPr>
                          <a:rPr lang="fr-FR" b="0" i="0" smtClean="0">
                            <a:solidFill>
                              <a:srgbClr val="002060"/>
                            </a:solidFill>
                            <a:latin typeface="Cambria Math" panose="02040503050406030204" pitchFamily="18" charset="0"/>
                            <a:ea typeface="Verdana" panose="020B0604030504040204" pitchFamily="34" charset="0"/>
                          </a:rPr>
                          <m:t>min</m:t>
                        </m:r>
                      </m:sub>
                    </m:sSub>
                  </m:oMath>
                </a14:m>
                <a:r>
                  <a:rPr lang="fr-FR" i="1" dirty="0">
                    <a:latin typeface="Verdana" panose="020B0604030504040204" pitchFamily="34" charset="0"/>
                    <a:ea typeface="Verdana" panose="020B0604030504040204" pitchFamily="34" charset="0"/>
                  </a:rPr>
                  <a:t> (for instance)</a:t>
                </a:r>
                <a:endParaRPr lang="fr-FR" dirty="0">
                  <a:latin typeface="Verdana" panose="020B0604030504040204" pitchFamily="34" charset="0"/>
                  <a:ea typeface="Verdana" panose="020B0604030504040204" pitchFamily="34" charset="0"/>
                </a:endParaRPr>
              </a:p>
            </p:txBody>
          </p:sp>
        </mc:Choice>
        <mc:Fallback xmlns="">
          <p:sp>
            <p:nvSpPr>
              <p:cNvPr id="10449" name="TextBox 10448">
                <a:extLst>
                  <a:ext uri="{FF2B5EF4-FFF2-40B4-BE49-F238E27FC236}">
                    <a16:creationId xmlns:a16="http://schemas.microsoft.com/office/drawing/2014/main" id="{6CBF19BA-33DA-1546-9A28-7FFC721AE5CB}"/>
                  </a:ext>
                </a:extLst>
              </p:cNvPr>
              <p:cNvSpPr txBox="1">
                <a:spLocks noRot="1" noChangeAspect="1" noMove="1" noResize="1" noEditPoints="1" noAdjustHandles="1" noChangeArrowheads="1" noChangeShapeType="1" noTextEdit="1"/>
              </p:cNvSpPr>
              <p:nvPr/>
            </p:nvSpPr>
            <p:spPr>
              <a:xfrm>
                <a:off x="585753" y="5665353"/>
                <a:ext cx="6146202" cy="672492"/>
              </a:xfrm>
              <a:prstGeom prst="rect">
                <a:avLst/>
              </a:prstGeom>
              <a:blipFill>
                <a:blip r:embed="rId3"/>
                <a:stretch>
                  <a:fillRect l="-794" t="-4505" b="-8108"/>
                </a:stretch>
              </a:blipFill>
            </p:spPr>
            <p:txBody>
              <a:bodyPr/>
              <a:lstStyle/>
              <a:p>
                <a:r>
                  <a:rPr lang="en-GB">
                    <a:noFill/>
                  </a:rPr>
                  <a:t> </a:t>
                </a:r>
              </a:p>
            </p:txBody>
          </p:sp>
        </mc:Fallback>
      </mc:AlternateContent>
      <p:sp>
        <p:nvSpPr>
          <p:cNvPr id="10595" name="Arrow: Right 10594">
            <a:extLst>
              <a:ext uri="{FF2B5EF4-FFF2-40B4-BE49-F238E27FC236}">
                <a16:creationId xmlns:a16="http://schemas.microsoft.com/office/drawing/2014/main" id="{DEEBE077-477C-EA33-3C80-06A8B9DB4D5A}"/>
              </a:ext>
            </a:extLst>
          </p:cNvPr>
          <p:cNvSpPr/>
          <p:nvPr/>
        </p:nvSpPr>
        <p:spPr>
          <a:xfrm>
            <a:off x="7024212" y="4449315"/>
            <a:ext cx="1190028"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0770" name="Arrow: Right 10769">
            <a:extLst>
              <a:ext uri="{FF2B5EF4-FFF2-40B4-BE49-F238E27FC236}">
                <a16:creationId xmlns:a16="http://schemas.microsoft.com/office/drawing/2014/main" id="{C4C25281-E9AC-A6A1-24F1-071D49B2222F}"/>
              </a:ext>
            </a:extLst>
          </p:cNvPr>
          <p:cNvSpPr/>
          <p:nvPr/>
        </p:nvSpPr>
        <p:spPr>
          <a:xfrm>
            <a:off x="7038957" y="5840219"/>
            <a:ext cx="1190028"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23" name="Arrow: Right 10422">
            <a:extLst>
              <a:ext uri="{FF2B5EF4-FFF2-40B4-BE49-F238E27FC236}">
                <a16:creationId xmlns:a16="http://schemas.microsoft.com/office/drawing/2014/main" id="{904645FB-9FF1-63C3-4C1A-5A4F0ADCB8D9}"/>
              </a:ext>
            </a:extLst>
          </p:cNvPr>
          <p:cNvSpPr/>
          <p:nvPr/>
        </p:nvSpPr>
        <p:spPr>
          <a:xfrm>
            <a:off x="5955855" y="1633450"/>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25" name="TextBox 10424">
            <a:extLst>
              <a:ext uri="{FF2B5EF4-FFF2-40B4-BE49-F238E27FC236}">
                <a16:creationId xmlns:a16="http://schemas.microsoft.com/office/drawing/2014/main" id="{19267E77-9988-D808-8B7F-A6C8287D2DEC}"/>
              </a:ext>
            </a:extLst>
          </p:cNvPr>
          <p:cNvSpPr txBox="1"/>
          <p:nvPr/>
        </p:nvSpPr>
        <p:spPr>
          <a:xfrm>
            <a:off x="1061054" y="1321431"/>
            <a:ext cx="746391"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sp>
        <p:nvSpPr>
          <p:cNvPr id="10426" name="Rectangle 10425">
            <a:extLst>
              <a:ext uri="{FF2B5EF4-FFF2-40B4-BE49-F238E27FC236}">
                <a16:creationId xmlns:a16="http://schemas.microsoft.com/office/drawing/2014/main" id="{4855A200-7DA1-774B-6F9A-7325EB833105}"/>
              </a:ext>
            </a:extLst>
          </p:cNvPr>
          <p:cNvSpPr/>
          <p:nvPr/>
        </p:nvSpPr>
        <p:spPr>
          <a:xfrm>
            <a:off x="10223903" y="138832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28" name="Rectangle 10427">
            <a:extLst>
              <a:ext uri="{FF2B5EF4-FFF2-40B4-BE49-F238E27FC236}">
                <a16:creationId xmlns:a16="http://schemas.microsoft.com/office/drawing/2014/main" id="{84EA40C0-6022-36CA-A4A5-F994BFE2440A}"/>
              </a:ext>
            </a:extLst>
          </p:cNvPr>
          <p:cNvSpPr/>
          <p:nvPr/>
        </p:nvSpPr>
        <p:spPr>
          <a:xfrm>
            <a:off x="9525559" y="138832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29" name="Rectangle 10428">
            <a:extLst>
              <a:ext uri="{FF2B5EF4-FFF2-40B4-BE49-F238E27FC236}">
                <a16:creationId xmlns:a16="http://schemas.microsoft.com/office/drawing/2014/main" id="{8B1D4B20-C5C7-7714-7D9D-0161B9A4D00F}"/>
              </a:ext>
            </a:extLst>
          </p:cNvPr>
          <p:cNvSpPr/>
          <p:nvPr/>
        </p:nvSpPr>
        <p:spPr>
          <a:xfrm>
            <a:off x="8827215" y="138832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31" name="Rectangle 10430">
            <a:extLst>
              <a:ext uri="{FF2B5EF4-FFF2-40B4-BE49-F238E27FC236}">
                <a16:creationId xmlns:a16="http://schemas.microsoft.com/office/drawing/2014/main" id="{BAA54E07-DF76-BE44-B3E5-EDCE19C373E9}"/>
              </a:ext>
            </a:extLst>
          </p:cNvPr>
          <p:cNvSpPr/>
          <p:nvPr/>
        </p:nvSpPr>
        <p:spPr>
          <a:xfrm>
            <a:off x="8255566" y="138832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32" name="Rectangle 10431">
            <a:extLst>
              <a:ext uri="{FF2B5EF4-FFF2-40B4-BE49-F238E27FC236}">
                <a16:creationId xmlns:a16="http://schemas.microsoft.com/office/drawing/2014/main" id="{799A0974-EC59-F774-4B04-9C3A74CDFC5C}"/>
              </a:ext>
            </a:extLst>
          </p:cNvPr>
          <p:cNvSpPr/>
          <p:nvPr/>
        </p:nvSpPr>
        <p:spPr>
          <a:xfrm>
            <a:off x="7774217" y="138123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34" name="Rectangle 10433">
            <a:extLst>
              <a:ext uri="{FF2B5EF4-FFF2-40B4-BE49-F238E27FC236}">
                <a16:creationId xmlns:a16="http://schemas.microsoft.com/office/drawing/2014/main" id="{0DCFDC2D-3C3A-BD47-DF98-EFEFFC6ACEDF}"/>
              </a:ext>
            </a:extLst>
          </p:cNvPr>
          <p:cNvSpPr/>
          <p:nvPr/>
        </p:nvSpPr>
        <p:spPr>
          <a:xfrm>
            <a:off x="10834749" y="138221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35" name="Oval 10434">
            <a:extLst>
              <a:ext uri="{FF2B5EF4-FFF2-40B4-BE49-F238E27FC236}">
                <a16:creationId xmlns:a16="http://schemas.microsoft.com/office/drawing/2014/main" id="{ACCFB5AC-8FCE-0388-9A11-6BC6C627947A}"/>
              </a:ext>
            </a:extLst>
          </p:cNvPr>
          <p:cNvSpPr/>
          <p:nvPr/>
        </p:nvSpPr>
        <p:spPr>
          <a:xfrm>
            <a:off x="9487701" y="169667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37" name="Oval 10436">
            <a:extLst>
              <a:ext uri="{FF2B5EF4-FFF2-40B4-BE49-F238E27FC236}">
                <a16:creationId xmlns:a16="http://schemas.microsoft.com/office/drawing/2014/main" id="{06FA0CB8-7C52-79FB-8423-7F44B5B50882}"/>
              </a:ext>
            </a:extLst>
          </p:cNvPr>
          <p:cNvSpPr/>
          <p:nvPr/>
        </p:nvSpPr>
        <p:spPr>
          <a:xfrm>
            <a:off x="9479273" y="231415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38" name="Oval 10437">
            <a:extLst>
              <a:ext uri="{FF2B5EF4-FFF2-40B4-BE49-F238E27FC236}">
                <a16:creationId xmlns:a16="http://schemas.microsoft.com/office/drawing/2014/main" id="{E9A3F575-AF76-D383-AC54-A26A7A23879F}"/>
              </a:ext>
            </a:extLst>
          </p:cNvPr>
          <p:cNvSpPr/>
          <p:nvPr/>
        </p:nvSpPr>
        <p:spPr>
          <a:xfrm>
            <a:off x="10186117" y="238356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40" name="Oval 10439">
            <a:extLst>
              <a:ext uri="{FF2B5EF4-FFF2-40B4-BE49-F238E27FC236}">
                <a16:creationId xmlns:a16="http://schemas.microsoft.com/office/drawing/2014/main" id="{DEA79A36-D9EA-89DD-859C-3D5437587F2A}"/>
              </a:ext>
            </a:extLst>
          </p:cNvPr>
          <p:cNvSpPr/>
          <p:nvPr/>
        </p:nvSpPr>
        <p:spPr>
          <a:xfrm>
            <a:off x="10184488" y="153560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0441" name="Oval 10440">
            <a:extLst>
              <a:ext uri="{FF2B5EF4-FFF2-40B4-BE49-F238E27FC236}">
                <a16:creationId xmlns:a16="http://schemas.microsoft.com/office/drawing/2014/main" id="{B46952F3-78F9-F2E5-BAE6-617118C69A84}"/>
              </a:ext>
            </a:extLst>
          </p:cNvPr>
          <p:cNvSpPr/>
          <p:nvPr/>
        </p:nvSpPr>
        <p:spPr>
          <a:xfrm>
            <a:off x="8789392" y="227708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43" name="Oval 10442">
            <a:extLst>
              <a:ext uri="{FF2B5EF4-FFF2-40B4-BE49-F238E27FC236}">
                <a16:creationId xmlns:a16="http://schemas.microsoft.com/office/drawing/2014/main" id="{92125D2D-2254-3148-D92B-7A80FDAE0825}"/>
              </a:ext>
            </a:extLst>
          </p:cNvPr>
          <p:cNvSpPr/>
          <p:nvPr/>
        </p:nvSpPr>
        <p:spPr>
          <a:xfrm>
            <a:off x="8219140" y="165602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44" name="Oval 10443">
            <a:extLst>
              <a:ext uri="{FF2B5EF4-FFF2-40B4-BE49-F238E27FC236}">
                <a16:creationId xmlns:a16="http://schemas.microsoft.com/office/drawing/2014/main" id="{8C01F900-BC71-CE85-B3EA-D7B2A164A641}"/>
              </a:ext>
            </a:extLst>
          </p:cNvPr>
          <p:cNvSpPr/>
          <p:nvPr/>
        </p:nvSpPr>
        <p:spPr>
          <a:xfrm>
            <a:off x="9479273" y="148204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46" name="Oval 10445">
            <a:extLst>
              <a:ext uri="{FF2B5EF4-FFF2-40B4-BE49-F238E27FC236}">
                <a16:creationId xmlns:a16="http://schemas.microsoft.com/office/drawing/2014/main" id="{4B17059F-BA96-3E2D-E2D9-63E5B77CB324}"/>
              </a:ext>
            </a:extLst>
          </p:cNvPr>
          <p:cNvSpPr/>
          <p:nvPr/>
        </p:nvSpPr>
        <p:spPr>
          <a:xfrm>
            <a:off x="10790195" y="139131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47" name="Oval 10446">
            <a:extLst>
              <a:ext uri="{FF2B5EF4-FFF2-40B4-BE49-F238E27FC236}">
                <a16:creationId xmlns:a16="http://schemas.microsoft.com/office/drawing/2014/main" id="{294B832F-B786-6E38-381D-DC085B43E574}"/>
              </a:ext>
            </a:extLst>
          </p:cNvPr>
          <p:cNvSpPr/>
          <p:nvPr/>
        </p:nvSpPr>
        <p:spPr>
          <a:xfrm>
            <a:off x="8804596" y="182858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50" name="Oval 10449">
            <a:extLst>
              <a:ext uri="{FF2B5EF4-FFF2-40B4-BE49-F238E27FC236}">
                <a16:creationId xmlns:a16="http://schemas.microsoft.com/office/drawing/2014/main" id="{EDEEF4FE-7233-61D2-1EBD-35EDB6E1FF2C}"/>
              </a:ext>
            </a:extLst>
          </p:cNvPr>
          <p:cNvSpPr/>
          <p:nvPr/>
        </p:nvSpPr>
        <p:spPr>
          <a:xfrm>
            <a:off x="8215597" y="225424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51" name="Oval 10450">
            <a:extLst>
              <a:ext uri="{FF2B5EF4-FFF2-40B4-BE49-F238E27FC236}">
                <a16:creationId xmlns:a16="http://schemas.microsoft.com/office/drawing/2014/main" id="{0A9048B8-8F71-5F55-9C1A-BB7A3B6C66A1}"/>
              </a:ext>
            </a:extLst>
          </p:cNvPr>
          <p:cNvSpPr/>
          <p:nvPr/>
        </p:nvSpPr>
        <p:spPr>
          <a:xfrm>
            <a:off x="7735586" y="211171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52" name="Oval 10451">
            <a:extLst>
              <a:ext uri="{FF2B5EF4-FFF2-40B4-BE49-F238E27FC236}">
                <a16:creationId xmlns:a16="http://schemas.microsoft.com/office/drawing/2014/main" id="{AAC19FBF-8122-288B-8005-6E1DD342FE78}"/>
              </a:ext>
            </a:extLst>
          </p:cNvPr>
          <p:cNvSpPr/>
          <p:nvPr/>
        </p:nvSpPr>
        <p:spPr>
          <a:xfrm>
            <a:off x="10790194" y="230818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72" name="Oval 10471">
            <a:extLst>
              <a:ext uri="{FF2B5EF4-FFF2-40B4-BE49-F238E27FC236}">
                <a16:creationId xmlns:a16="http://schemas.microsoft.com/office/drawing/2014/main" id="{9AEC4B5F-BC1F-89A6-0BB7-14F92A0DD02E}"/>
              </a:ext>
            </a:extLst>
          </p:cNvPr>
          <p:cNvSpPr/>
          <p:nvPr/>
        </p:nvSpPr>
        <p:spPr>
          <a:xfrm>
            <a:off x="8799842" y="198049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73" name="Oval 10472">
            <a:extLst>
              <a:ext uri="{FF2B5EF4-FFF2-40B4-BE49-F238E27FC236}">
                <a16:creationId xmlns:a16="http://schemas.microsoft.com/office/drawing/2014/main" id="{72D4F3D2-443F-87B2-4FC7-33D44F58ACF6}"/>
              </a:ext>
            </a:extLst>
          </p:cNvPr>
          <p:cNvSpPr/>
          <p:nvPr/>
        </p:nvSpPr>
        <p:spPr>
          <a:xfrm>
            <a:off x="9500026" y="201121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75" name="Oval 10474">
            <a:extLst>
              <a:ext uri="{FF2B5EF4-FFF2-40B4-BE49-F238E27FC236}">
                <a16:creationId xmlns:a16="http://schemas.microsoft.com/office/drawing/2014/main" id="{9D999DA1-7A8C-465B-A02B-1E26C45C32BA}"/>
              </a:ext>
            </a:extLst>
          </p:cNvPr>
          <p:cNvSpPr/>
          <p:nvPr/>
        </p:nvSpPr>
        <p:spPr>
          <a:xfrm>
            <a:off x="8219140" y="19196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76" name="Oval 10475">
            <a:extLst>
              <a:ext uri="{FF2B5EF4-FFF2-40B4-BE49-F238E27FC236}">
                <a16:creationId xmlns:a16="http://schemas.microsoft.com/office/drawing/2014/main" id="{6BDEAA1F-29FD-7BDF-4A07-3B53F9BD3681}"/>
              </a:ext>
            </a:extLst>
          </p:cNvPr>
          <p:cNvSpPr/>
          <p:nvPr/>
        </p:nvSpPr>
        <p:spPr>
          <a:xfrm>
            <a:off x="7738292" y="18725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78" name="Oval 10477">
            <a:extLst>
              <a:ext uri="{FF2B5EF4-FFF2-40B4-BE49-F238E27FC236}">
                <a16:creationId xmlns:a16="http://schemas.microsoft.com/office/drawing/2014/main" id="{5F7E2B9B-0518-3921-33AB-00317CEE48D5}"/>
              </a:ext>
            </a:extLst>
          </p:cNvPr>
          <p:cNvSpPr/>
          <p:nvPr/>
        </p:nvSpPr>
        <p:spPr>
          <a:xfrm>
            <a:off x="10795515" y="205069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79" name="Oval 10478">
            <a:extLst>
              <a:ext uri="{FF2B5EF4-FFF2-40B4-BE49-F238E27FC236}">
                <a16:creationId xmlns:a16="http://schemas.microsoft.com/office/drawing/2014/main" id="{5B50DFBE-EB16-E5FF-5735-E233AB71C6E4}"/>
              </a:ext>
            </a:extLst>
          </p:cNvPr>
          <p:cNvSpPr/>
          <p:nvPr/>
        </p:nvSpPr>
        <p:spPr>
          <a:xfrm>
            <a:off x="10182159" y="20898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81" name="Oval 10480">
            <a:extLst>
              <a:ext uri="{FF2B5EF4-FFF2-40B4-BE49-F238E27FC236}">
                <a16:creationId xmlns:a16="http://schemas.microsoft.com/office/drawing/2014/main" id="{99801DEF-6925-4896-B38F-6E84137DD18F}"/>
              </a:ext>
            </a:extLst>
          </p:cNvPr>
          <p:cNvSpPr/>
          <p:nvPr/>
        </p:nvSpPr>
        <p:spPr>
          <a:xfrm>
            <a:off x="10183225" y="196021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84" name="Oval 10483">
            <a:extLst>
              <a:ext uri="{FF2B5EF4-FFF2-40B4-BE49-F238E27FC236}">
                <a16:creationId xmlns:a16="http://schemas.microsoft.com/office/drawing/2014/main" id="{AC482EAB-9874-6C6D-E3EC-0A257C901B2D}"/>
              </a:ext>
            </a:extLst>
          </p:cNvPr>
          <p:cNvSpPr/>
          <p:nvPr/>
        </p:nvSpPr>
        <p:spPr>
          <a:xfrm>
            <a:off x="10182732" y="171076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85" name="Rectangle 10484">
            <a:extLst>
              <a:ext uri="{FF2B5EF4-FFF2-40B4-BE49-F238E27FC236}">
                <a16:creationId xmlns:a16="http://schemas.microsoft.com/office/drawing/2014/main" id="{B75CA5DC-C47F-7411-C26A-A2666745D9C4}"/>
              </a:ext>
            </a:extLst>
          </p:cNvPr>
          <p:cNvSpPr/>
          <p:nvPr/>
        </p:nvSpPr>
        <p:spPr>
          <a:xfrm>
            <a:off x="4332148" y="136640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87" name="Rectangle 10486">
            <a:extLst>
              <a:ext uri="{FF2B5EF4-FFF2-40B4-BE49-F238E27FC236}">
                <a16:creationId xmlns:a16="http://schemas.microsoft.com/office/drawing/2014/main" id="{6DEC279A-A779-3B7F-382C-73BF547683E7}"/>
              </a:ext>
            </a:extLst>
          </p:cNvPr>
          <p:cNvSpPr/>
          <p:nvPr/>
        </p:nvSpPr>
        <p:spPr>
          <a:xfrm>
            <a:off x="3633804" y="136640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88" name="Rectangle 10487">
            <a:extLst>
              <a:ext uri="{FF2B5EF4-FFF2-40B4-BE49-F238E27FC236}">
                <a16:creationId xmlns:a16="http://schemas.microsoft.com/office/drawing/2014/main" id="{EF5DB0BB-77AE-5E35-552A-CDB8BCEA76AC}"/>
              </a:ext>
            </a:extLst>
          </p:cNvPr>
          <p:cNvSpPr/>
          <p:nvPr/>
        </p:nvSpPr>
        <p:spPr>
          <a:xfrm>
            <a:off x="2935460" y="136640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90" name="Rectangle 10489">
            <a:extLst>
              <a:ext uri="{FF2B5EF4-FFF2-40B4-BE49-F238E27FC236}">
                <a16:creationId xmlns:a16="http://schemas.microsoft.com/office/drawing/2014/main" id="{C49B0275-98FD-A31C-2A35-97BCC7A12B08}"/>
              </a:ext>
            </a:extLst>
          </p:cNvPr>
          <p:cNvSpPr/>
          <p:nvPr/>
        </p:nvSpPr>
        <p:spPr>
          <a:xfrm>
            <a:off x="2363811" y="136640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91" name="Rectangle 10490">
            <a:extLst>
              <a:ext uri="{FF2B5EF4-FFF2-40B4-BE49-F238E27FC236}">
                <a16:creationId xmlns:a16="http://schemas.microsoft.com/office/drawing/2014/main" id="{6339473F-33D4-A0DE-CE5A-EE175B50E8E9}"/>
              </a:ext>
            </a:extLst>
          </p:cNvPr>
          <p:cNvSpPr/>
          <p:nvPr/>
        </p:nvSpPr>
        <p:spPr>
          <a:xfrm>
            <a:off x="1882462" y="135931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93" name="Rectangle 10492">
            <a:extLst>
              <a:ext uri="{FF2B5EF4-FFF2-40B4-BE49-F238E27FC236}">
                <a16:creationId xmlns:a16="http://schemas.microsoft.com/office/drawing/2014/main" id="{52BFCC30-627F-0B33-6202-7F16FFB328ED}"/>
              </a:ext>
            </a:extLst>
          </p:cNvPr>
          <p:cNvSpPr/>
          <p:nvPr/>
        </p:nvSpPr>
        <p:spPr>
          <a:xfrm>
            <a:off x="4942994" y="136029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494" name="Oval 10493">
            <a:extLst>
              <a:ext uri="{FF2B5EF4-FFF2-40B4-BE49-F238E27FC236}">
                <a16:creationId xmlns:a16="http://schemas.microsoft.com/office/drawing/2014/main" id="{D4BEE265-227E-30B5-91F2-67B041466DC5}"/>
              </a:ext>
            </a:extLst>
          </p:cNvPr>
          <p:cNvSpPr/>
          <p:nvPr/>
        </p:nvSpPr>
        <p:spPr>
          <a:xfrm>
            <a:off x="3595946" y="16747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96" name="Oval 10495">
            <a:extLst>
              <a:ext uri="{FF2B5EF4-FFF2-40B4-BE49-F238E27FC236}">
                <a16:creationId xmlns:a16="http://schemas.microsoft.com/office/drawing/2014/main" id="{710302A7-8480-8FCA-3F5D-7E48C24612B4}"/>
              </a:ext>
            </a:extLst>
          </p:cNvPr>
          <p:cNvSpPr/>
          <p:nvPr/>
        </p:nvSpPr>
        <p:spPr>
          <a:xfrm>
            <a:off x="3587518" y="22922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97" name="Oval 10496">
            <a:extLst>
              <a:ext uri="{FF2B5EF4-FFF2-40B4-BE49-F238E27FC236}">
                <a16:creationId xmlns:a16="http://schemas.microsoft.com/office/drawing/2014/main" id="{49926D01-7064-3715-CE1C-13CDBEEA583D}"/>
              </a:ext>
            </a:extLst>
          </p:cNvPr>
          <p:cNvSpPr/>
          <p:nvPr/>
        </p:nvSpPr>
        <p:spPr>
          <a:xfrm>
            <a:off x="4294362" y="23616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99" name="Oval 10498">
            <a:extLst>
              <a:ext uri="{FF2B5EF4-FFF2-40B4-BE49-F238E27FC236}">
                <a16:creationId xmlns:a16="http://schemas.microsoft.com/office/drawing/2014/main" id="{C4B392C4-61BC-C5EB-D10D-4FF278845050}"/>
              </a:ext>
            </a:extLst>
          </p:cNvPr>
          <p:cNvSpPr/>
          <p:nvPr/>
        </p:nvSpPr>
        <p:spPr>
          <a:xfrm>
            <a:off x="4292733" y="15136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0500" name="Oval 10499">
            <a:extLst>
              <a:ext uri="{FF2B5EF4-FFF2-40B4-BE49-F238E27FC236}">
                <a16:creationId xmlns:a16="http://schemas.microsoft.com/office/drawing/2014/main" id="{CBFA2EC0-58F9-9D1F-906D-4E07E0A3DD29}"/>
              </a:ext>
            </a:extLst>
          </p:cNvPr>
          <p:cNvSpPr/>
          <p:nvPr/>
        </p:nvSpPr>
        <p:spPr>
          <a:xfrm>
            <a:off x="2897637" y="22551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02" name="Oval 10501">
            <a:extLst>
              <a:ext uri="{FF2B5EF4-FFF2-40B4-BE49-F238E27FC236}">
                <a16:creationId xmlns:a16="http://schemas.microsoft.com/office/drawing/2014/main" id="{491D4168-2903-F150-0295-E936D4BB7509}"/>
              </a:ext>
            </a:extLst>
          </p:cNvPr>
          <p:cNvSpPr/>
          <p:nvPr/>
        </p:nvSpPr>
        <p:spPr>
          <a:xfrm>
            <a:off x="2327385" y="16341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03" name="Oval 10502">
            <a:extLst>
              <a:ext uri="{FF2B5EF4-FFF2-40B4-BE49-F238E27FC236}">
                <a16:creationId xmlns:a16="http://schemas.microsoft.com/office/drawing/2014/main" id="{BA808D5E-936F-2996-9D71-44A1E718DE18}"/>
              </a:ext>
            </a:extLst>
          </p:cNvPr>
          <p:cNvSpPr/>
          <p:nvPr/>
        </p:nvSpPr>
        <p:spPr>
          <a:xfrm>
            <a:off x="3587518" y="14601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05" name="Oval 10504">
            <a:extLst>
              <a:ext uri="{FF2B5EF4-FFF2-40B4-BE49-F238E27FC236}">
                <a16:creationId xmlns:a16="http://schemas.microsoft.com/office/drawing/2014/main" id="{BBE9B624-9C54-1588-20E5-15064B7EC3A3}"/>
              </a:ext>
            </a:extLst>
          </p:cNvPr>
          <p:cNvSpPr/>
          <p:nvPr/>
        </p:nvSpPr>
        <p:spPr>
          <a:xfrm>
            <a:off x="4898440" y="13693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06" name="Oval 10505">
            <a:extLst>
              <a:ext uri="{FF2B5EF4-FFF2-40B4-BE49-F238E27FC236}">
                <a16:creationId xmlns:a16="http://schemas.microsoft.com/office/drawing/2014/main" id="{B01833FC-081F-4030-2406-BB22168EE9FC}"/>
              </a:ext>
            </a:extLst>
          </p:cNvPr>
          <p:cNvSpPr/>
          <p:nvPr/>
        </p:nvSpPr>
        <p:spPr>
          <a:xfrm>
            <a:off x="2912841" y="18066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08" name="Oval 10507">
            <a:extLst>
              <a:ext uri="{FF2B5EF4-FFF2-40B4-BE49-F238E27FC236}">
                <a16:creationId xmlns:a16="http://schemas.microsoft.com/office/drawing/2014/main" id="{EF0715F2-96CF-567B-C26F-43FE390DE730}"/>
              </a:ext>
            </a:extLst>
          </p:cNvPr>
          <p:cNvSpPr/>
          <p:nvPr/>
        </p:nvSpPr>
        <p:spPr>
          <a:xfrm>
            <a:off x="2323842" y="22323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09" name="Oval 10508">
            <a:extLst>
              <a:ext uri="{FF2B5EF4-FFF2-40B4-BE49-F238E27FC236}">
                <a16:creationId xmlns:a16="http://schemas.microsoft.com/office/drawing/2014/main" id="{1FB61146-76C0-8487-D608-E3CDE9CAC7AA}"/>
              </a:ext>
            </a:extLst>
          </p:cNvPr>
          <p:cNvSpPr/>
          <p:nvPr/>
        </p:nvSpPr>
        <p:spPr>
          <a:xfrm>
            <a:off x="1843831" y="20897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11" name="Oval 10510">
            <a:extLst>
              <a:ext uri="{FF2B5EF4-FFF2-40B4-BE49-F238E27FC236}">
                <a16:creationId xmlns:a16="http://schemas.microsoft.com/office/drawing/2014/main" id="{2611342D-869C-A098-BF01-9BEF145A5F80}"/>
              </a:ext>
            </a:extLst>
          </p:cNvPr>
          <p:cNvSpPr/>
          <p:nvPr/>
        </p:nvSpPr>
        <p:spPr>
          <a:xfrm>
            <a:off x="4898439" y="22862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12" name="Oval 10511">
            <a:extLst>
              <a:ext uri="{FF2B5EF4-FFF2-40B4-BE49-F238E27FC236}">
                <a16:creationId xmlns:a16="http://schemas.microsoft.com/office/drawing/2014/main" id="{A9A70078-4F9A-5276-59B4-2FDD69146DB0}"/>
              </a:ext>
            </a:extLst>
          </p:cNvPr>
          <p:cNvSpPr/>
          <p:nvPr/>
        </p:nvSpPr>
        <p:spPr>
          <a:xfrm>
            <a:off x="2908087" y="19585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14" name="Oval 10513">
            <a:extLst>
              <a:ext uri="{FF2B5EF4-FFF2-40B4-BE49-F238E27FC236}">
                <a16:creationId xmlns:a16="http://schemas.microsoft.com/office/drawing/2014/main" id="{0AD385C0-B136-98CE-8935-01A37D796B99}"/>
              </a:ext>
            </a:extLst>
          </p:cNvPr>
          <p:cNvSpPr/>
          <p:nvPr/>
        </p:nvSpPr>
        <p:spPr>
          <a:xfrm>
            <a:off x="3608271" y="19892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15" name="Oval 10514">
            <a:extLst>
              <a:ext uri="{FF2B5EF4-FFF2-40B4-BE49-F238E27FC236}">
                <a16:creationId xmlns:a16="http://schemas.microsoft.com/office/drawing/2014/main" id="{95F52B2A-A291-95DA-FAB1-B32DB8AB34C8}"/>
              </a:ext>
            </a:extLst>
          </p:cNvPr>
          <p:cNvSpPr/>
          <p:nvPr/>
        </p:nvSpPr>
        <p:spPr>
          <a:xfrm>
            <a:off x="2327385" y="1897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17" name="Oval 10516">
            <a:extLst>
              <a:ext uri="{FF2B5EF4-FFF2-40B4-BE49-F238E27FC236}">
                <a16:creationId xmlns:a16="http://schemas.microsoft.com/office/drawing/2014/main" id="{DCA45EF8-5FE3-5A50-9772-2B13CA329598}"/>
              </a:ext>
            </a:extLst>
          </p:cNvPr>
          <p:cNvSpPr/>
          <p:nvPr/>
        </p:nvSpPr>
        <p:spPr>
          <a:xfrm>
            <a:off x="1846537" y="18506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18" name="Oval 10517">
            <a:extLst>
              <a:ext uri="{FF2B5EF4-FFF2-40B4-BE49-F238E27FC236}">
                <a16:creationId xmlns:a16="http://schemas.microsoft.com/office/drawing/2014/main" id="{7A58171E-7F4F-E278-1DC5-6F552C32DB3C}"/>
              </a:ext>
            </a:extLst>
          </p:cNvPr>
          <p:cNvSpPr/>
          <p:nvPr/>
        </p:nvSpPr>
        <p:spPr>
          <a:xfrm>
            <a:off x="4903760" y="20287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20" name="Oval 10519">
            <a:extLst>
              <a:ext uri="{FF2B5EF4-FFF2-40B4-BE49-F238E27FC236}">
                <a16:creationId xmlns:a16="http://schemas.microsoft.com/office/drawing/2014/main" id="{660AAD1D-34B4-067D-AAE3-4BF32D607914}"/>
              </a:ext>
            </a:extLst>
          </p:cNvPr>
          <p:cNvSpPr/>
          <p:nvPr/>
        </p:nvSpPr>
        <p:spPr>
          <a:xfrm>
            <a:off x="4290404" y="20679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21" name="Oval 10520">
            <a:extLst>
              <a:ext uri="{FF2B5EF4-FFF2-40B4-BE49-F238E27FC236}">
                <a16:creationId xmlns:a16="http://schemas.microsoft.com/office/drawing/2014/main" id="{DE9B6D01-94BD-FF23-3D86-8B4DE13B41E7}"/>
              </a:ext>
            </a:extLst>
          </p:cNvPr>
          <p:cNvSpPr/>
          <p:nvPr/>
        </p:nvSpPr>
        <p:spPr>
          <a:xfrm>
            <a:off x="4291470" y="19382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23" name="Oval 10522">
            <a:extLst>
              <a:ext uri="{FF2B5EF4-FFF2-40B4-BE49-F238E27FC236}">
                <a16:creationId xmlns:a16="http://schemas.microsoft.com/office/drawing/2014/main" id="{89B7CDD2-6242-6ABF-36D1-A8E4CC255057}"/>
              </a:ext>
            </a:extLst>
          </p:cNvPr>
          <p:cNvSpPr/>
          <p:nvPr/>
        </p:nvSpPr>
        <p:spPr>
          <a:xfrm>
            <a:off x="4290977" y="16888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10524" name="Straight Arrow Connector 10523">
            <a:extLst>
              <a:ext uri="{FF2B5EF4-FFF2-40B4-BE49-F238E27FC236}">
                <a16:creationId xmlns:a16="http://schemas.microsoft.com/office/drawing/2014/main" id="{AA9F3AFE-B738-F42F-CFAB-D4B814EC0EF4}"/>
              </a:ext>
            </a:extLst>
          </p:cNvPr>
          <p:cNvCxnSpPr>
            <a:cxnSpLocks/>
            <a:stCxn id="10425" idx="3"/>
            <a:endCxn id="10502" idx="2"/>
          </p:cNvCxnSpPr>
          <p:nvPr/>
        </p:nvCxnSpPr>
        <p:spPr>
          <a:xfrm>
            <a:off x="1807445" y="1506097"/>
            <a:ext cx="519940" cy="19720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25" name="Straight Arrow Connector 10524">
            <a:extLst>
              <a:ext uri="{FF2B5EF4-FFF2-40B4-BE49-F238E27FC236}">
                <a16:creationId xmlns:a16="http://schemas.microsoft.com/office/drawing/2014/main" id="{11184063-897A-A440-26F8-DD18B29E45F9}"/>
              </a:ext>
            </a:extLst>
          </p:cNvPr>
          <p:cNvCxnSpPr>
            <a:cxnSpLocks/>
            <a:stCxn id="10425" idx="3"/>
            <a:endCxn id="10503" idx="2"/>
          </p:cNvCxnSpPr>
          <p:nvPr/>
        </p:nvCxnSpPr>
        <p:spPr>
          <a:xfrm>
            <a:off x="1807445" y="1506097"/>
            <a:ext cx="1780073" cy="2321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27" name="Straight Arrow Connector 10526">
            <a:extLst>
              <a:ext uri="{FF2B5EF4-FFF2-40B4-BE49-F238E27FC236}">
                <a16:creationId xmlns:a16="http://schemas.microsoft.com/office/drawing/2014/main" id="{7BA89F44-7DD1-E244-85A2-017D293BB285}"/>
              </a:ext>
            </a:extLst>
          </p:cNvPr>
          <p:cNvCxnSpPr>
            <a:cxnSpLocks/>
            <a:stCxn id="10425" idx="3"/>
            <a:endCxn id="10523" idx="2"/>
          </p:cNvCxnSpPr>
          <p:nvPr/>
        </p:nvCxnSpPr>
        <p:spPr>
          <a:xfrm>
            <a:off x="1807445" y="1506097"/>
            <a:ext cx="2483532" cy="251939"/>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28" name="Straight Arrow Connector 10527">
            <a:extLst>
              <a:ext uri="{FF2B5EF4-FFF2-40B4-BE49-F238E27FC236}">
                <a16:creationId xmlns:a16="http://schemas.microsoft.com/office/drawing/2014/main" id="{3A7DB27E-7F5D-A85E-6C6A-6C9D8A78C689}"/>
              </a:ext>
            </a:extLst>
          </p:cNvPr>
          <p:cNvCxnSpPr>
            <a:cxnSpLocks/>
            <a:stCxn id="10425" idx="3"/>
            <a:endCxn id="10511" idx="2"/>
          </p:cNvCxnSpPr>
          <p:nvPr/>
        </p:nvCxnSpPr>
        <p:spPr>
          <a:xfrm>
            <a:off x="1807445" y="1506097"/>
            <a:ext cx="3090994" cy="84935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585" name="Rectangle 10584">
            <a:extLst>
              <a:ext uri="{FF2B5EF4-FFF2-40B4-BE49-F238E27FC236}">
                <a16:creationId xmlns:a16="http://schemas.microsoft.com/office/drawing/2014/main" id="{4FCD6715-8E6E-5CBB-A02C-46FD8E4C238B}"/>
              </a:ext>
            </a:extLst>
          </p:cNvPr>
          <p:cNvSpPr/>
          <p:nvPr/>
        </p:nvSpPr>
        <p:spPr>
          <a:xfrm>
            <a:off x="11054472" y="288320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587" name="Rectangle 10586">
            <a:extLst>
              <a:ext uri="{FF2B5EF4-FFF2-40B4-BE49-F238E27FC236}">
                <a16:creationId xmlns:a16="http://schemas.microsoft.com/office/drawing/2014/main" id="{BDA19452-1437-ED17-3050-266539800FBB}"/>
              </a:ext>
            </a:extLst>
          </p:cNvPr>
          <p:cNvSpPr/>
          <p:nvPr/>
        </p:nvSpPr>
        <p:spPr>
          <a:xfrm>
            <a:off x="10356128" y="288320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588" name="Rectangle 10587">
            <a:extLst>
              <a:ext uri="{FF2B5EF4-FFF2-40B4-BE49-F238E27FC236}">
                <a16:creationId xmlns:a16="http://schemas.microsoft.com/office/drawing/2014/main" id="{EF31A7E3-2451-1A54-1519-C835AFC3C298}"/>
              </a:ext>
            </a:extLst>
          </p:cNvPr>
          <p:cNvSpPr/>
          <p:nvPr/>
        </p:nvSpPr>
        <p:spPr>
          <a:xfrm>
            <a:off x="9657784" y="288320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590" name="Rectangle 10589">
            <a:extLst>
              <a:ext uri="{FF2B5EF4-FFF2-40B4-BE49-F238E27FC236}">
                <a16:creationId xmlns:a16="http://schemas.microsoft.com/office/drawing/2014/main" id="{D5742CF6-D36A-DAFF-233E-797E2D623083}"/>
              </a:ext>
            </a:extLst>
          </p:cNvPr>
          <p:cNvSpPr/>
          <p:nvPr/>
        </p:nvSpPr>
        <p:spPr>
          <a:xfrm>
            <a:off x="9086135" y="288320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591" name="Rectangle 10590">
            <a:extLst>
              <a:ext uri="{FF2B5EF4-FFF2-40B4-BE49-F238E27FC236}">
                <a16:creationId xmlns:a16="http://schemas.microsoft.com/office/drawing/2014/main" id="{274AF8AB-D1D8-7AF1-35AB-078E4570CDF2}"/>
              </a:ext>
            </a:extLst>
          </p:cNvPr>
          <p:cNvSpPr/>
          <p:nvPr/>
        </p:nvSpPr>
        <p:spPr>
          <a:xfrm>
            <a:off x="8604786" y="287611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593" name="Rectangle 10592">
            <a:extLst>
              <a:ext uri="{FF2B5EF4-FFF2-40B4-BE49-F238E27FC236}">
                <a16:creationId xmlns:a16="http://schemas.microsoft.com/office/drawing/2014/main" id="{37D6C462-F544-76D2-AD3F-224FBF0B30E2}"/>
              </a:ext>
            </a:extLst>
          </p:cNvPr>
          <p:cNvSpPr/>
          <p:nvPr/>
        </p:nvSpPr>
        <p:spPr>
          <a:xfrm>
            <a:off x="11665318" y="287709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1095" name="Group 11094">
            <a:extLst>
              <a:ext uri="{FF2B5EF4-FFF2-40B4-BE49-F238E27FC236}">
                <a16:creationId xmlns:a16="http://schemas.microsoft.com/office/drawing/2014/main" id="{CD93D50E-7743-550A-96E3-C1F469B2DCC4}"/>
              </a:ext>
            </a:extLst>
          </p:cNvPr>
          <p:cNvGrpSpPr/>
          <p:nvPr/>
        </p:nvGrpSpPr>
        <p:grpSpPr>
          <a:xfrm>
            <a:off x="8708828" y="2955384"/>
            <a:ext cx="2917256" cy="992250"/>
            <a:chOff x="8708828" y="2955384"/>
            <a:chExt cx="2917256" cy="992250"/>
          </a:xfrm>
        </p:grpSpPr>
        <p:cxnSp>
          <p:nvCxnSpPr>
            <p:cNvPr id="10731" name="Straight Connector 10730">
              <a:extLst>
                <a:ext uri="{FF2B5EF4-FFF2-40B4-BE49-F238E27FC236}">
                  <a16:creationId xmlns:a16="http://schemas.microsoft.com/office/drawing/2014/main" id="{7A30EEBE-FB59-BCA2-76C5-C88078591F17}"/>
                </a:ext>
              </a:extLst>
            </p:cNvPr>
            <p:cNvCxnSpPr>
              <a:cxnSpLocks/>
              <a:stCxn id="10699" idx="6"/>
              <a:endCxn id="10688"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33" name="Straight Connector 10732">
              <a:extLst>
                <a:ext uri="{FF2B5EF4-FFF2-40B4-BE49-F238E27FC236}">
                  <a16:creationId xmlns:a16="http://schemas.microsoft.com/office/drawing/2014/main" id="{006A7DDC-254F-3D52-BA4A-5B39B3D10B74}"/>
                </a:ext>
              </a:extLst>
            </p:cNvPr>
            <p:cNvCxnSpPr>
              <a:cxnSpLocks/>
              <a:stCxn id="10699" idx="6"/>
              <a:endCxn id="10698"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71" name="Straight Connector 10770">
              <a:extLst>
                <a:ext uri="{FF2B5EF4-FFF2-40B4-BE49-F238E27FC236}">
                  <a16:creationId xmlns:a16="http://schemas.microsoft.com/office/drawing/2014/main" id="{01ADCF3E-9EC3-25C0-B0CF-7057540DAA66}"/>
                </a:ext>
              </a:extLst>
            </p:cNvPr>
            <p:cNvCxnSpPr>
              <a:cxnSpLocks/>
              <a:stCxn id="10699" idx="6"/>
              <a:endCxn id="10693"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79" name="Straight Connector 10778">
              <a:extLst>
                <a:ext uri="{FF2B5EF4-FFF2-40B4-BE49-F238E27FC236}">
                  <a16:creationId xmlns:a16="http://schemas.microsoft.com/office/drawing/2014/main" id="{F8C12BAE-29C0-2EB3-1746-881B1DF4C61B}"/>
                </a:ext>
              </a:extLst>
            </p:cNvPr>
            <p:cNvCxnSpPr>
              <a:cxnSpLocks/>
              <a:stCxn id="10699" idx="6"/>
              <a:endCxn id="10692"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82" name="Straight Connector 10781">
              <a:extLst>
                <a:ext uri="{FF2B5EF4-FFF2-40B4-BE49-F238E27FC236}">
                  <a16:creationId xmlns:a16="http://schemas.microsoft.com/office/drawing/2014/main" id="{3B4154D7-BAD9-59D4-0C0C-ACDFCC8B6536}"/>
                </a:ext>
              </a:extLst>
            </p:cNvPr>
            <p:cNvCxnSpPr>
              <a:cxnSpLocks/>
              <a:stCxn id="10699" idx="6"/>
              <a:endCxn id="10696"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85" name="Straight Connector 10784">
              <a:extLst>
                <a:ext uri="{FF2B5EF4-FFF2-40B4-BE49-F238E27FC236}">
                  <a16:creationId xmlns:a16="http://schemas.microsoft.com/office/drawing/2014/main" id="{17BBBD48-332B-0DC9-7846-BEE403EB6834}"/>
                </a:ext>
              </a:extLst>
            </p:cNvPr>
            <p:cNvCxnSpPr>
              <a:cxnSpLocks/>
              <a:stCxn id="10699" idx="6"/>
              <a:endCxn id="10687"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88" name="Straight Connector 10787">
              <a:extLst>
                <a:ext uri="{FF2B5EF4-FFF2-40B4-BE49-F238E27FC236}">
                  <a16:creationId xmlns:a16="http://schemas.microsoft.com/office/drawing/2014/main" id="{4CD25C0A-34A7-F39E-752E-57220FDF262F}"/>
                </a:ext>
              </a:extLst>
            </p:cNvPr>
            <p:cNvCxnSpPr>
              <a:cxnSpLocks/>
              <a:stCxn id="10694" idx="6"/>
              <a:endCxn id="10688" idx="2"/>
            </p:cNvCxnSpPr>
            <p:nvPr/>
          </p:nvCxnSpPr>
          <p:spPr>
            <a:xfrm flipV="1">
              <a:off x="8708828" y="3220098"/>
              <a:ext cx="340881" cy="4556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92" name="Straight Connector 10791">
              <a:extLst>
                <a:ext uri="{FF2B5EF4-FFF2-40B4-BE49-F238E27FC236}">
                  <a16:creationId xmlns:a16="http://schemas.microsoft.com/office/drawing/2014/main" id="{0A91B97B-B270-5507-4408-E97BD1271DB3}"/>
                </a:ext>
              </a:extLst>
            </p:cNvPr>
            <p:cNvCxnSpPr>
              <a:cxnSpLocks/>
              <a:stCxn id="10694" idx="6"/>
              <a:endCxn id="10698"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95" name="Straight Connector 10794">
              <a:extLst>
                <a:ext uri="{FF2B5EF4-FFF2-40B4-BE49-F238E27FC236}">
                  <a16:creationId xmlns:a16="http://schemas.microsoft.com/office/drawing/2014/main" id="{0230F217-4D5C-8F39-03E7-3E2678450DDC}"/>
                </a:ext>
              </a:extLst>
            </p:cNvPr>
            <p:cNvCxnSpPr>
              <a:cxnSpLocks/>
              <a:stCxn id="10694" idx="6"/>
              <a:endCxn id="10693"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98" name="Straight Connector 10797">
              <a:extLst>
                <a:ext uri="{FF2B5EF4-FFF2-40B4-BE49-F238E27FC236}">
                  <a16:creationId xmlns:a16="http://schemas.microsoft.com/office/drawing/2014/main" id="{EE280B99-2060-415D-5E7F-B65286C95EAD}"/>
                </a:ext>
              </a:extLst>
            </p:cNvPr>
            <p:cNvCxnSpPr>
              <a:cxnSpLocks/>
              <a:stCxn id="10694" idx="6"/>
              <a:endCxn id="10692"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01" name="Straight Connector 10800">
              <a:extLst>
                <a:ext uri="{FF2B5EF4-FFF2-40B4-BE49-F238E27FC236}">
                  <a16:creationId xmlns:a16="http://schemas.microsoft.com/office/drawing/2014/main" id="{0BA124C8-F2A6-8F4A-7055-C33507520941}"/>
                </a:ext>
              </a:extLst>
            </p:cNvPr>
            <p:cNvCxnSpPr>
              <a:cxnSpLocks/>
              <a:stCxn id="10694" idx="6"/>
              <a:endCxn id="10696"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04" name="Straight Connector 10803">
              <a:extLst>
                <a:ext uri="{FF2B5EF4-FFF2-40B4-BE49-F238E27FC236}">
                  <a16:creationId xmlns:a16="http://schemas.microsoft.com/office/drawing/2014/main" id="{A9D202F2-D71D-4703-75E7-D0FBBFD70B77}"/>
                </a:ext>
              </a:extLst>
            </p:cNvPr>
            <p:cNvCxnSpPr>
              <a:cxnSpLocks/>
              <a:stCxn id="10694" idx="6"/>
              <a:endCxn id="10687"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07" name="Straight Connector 10806">
              <a:extLst>
                <a:ext uri="{FF2B5EF4-FFF2-40B4-BE49-F238E27FC236}">
                  <a16:creationId xmlns:a16="http://schemas.microsoft.com/office/drawing/2014/main" id="{A9C535C5-1D28-D30F-C1BB-B43568FF5D78}"/>
                </a:ext>
              </a:extLst>
            </p:cNvPr>
            <p:cNvCxnSpPr>
              <a:cxnSpLocks/>
              <a:stCxn id="10688" idx="6"/>
              <a:endCxn id="10692"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10" name="Straight Connector 10809">
              <a:extLst>
                <a:ext uri="{FF2B5EF4-FFF2-40B4-BE49-F238E27FC236}">
                  <a16:creationId xmlns:a16="http://schemas.microsoft.com/office/drawing/2014/main" id="{E931BB02-766E-D29C-B415-3C475FC9AF79}"/>
                </a:ext>
              </a:extLst>
            </p:cNvPr>
            <p:cNvCxnSpPr>
              <a:cxnSpLocks/>
              <a:stCxn id="10688" idx="6"/>
              <a:endCxn id="10696" idx="2"/>
            </p:cNvCxnSpPr>
            <p:nvPr/>
          </p:nvCxnSpPr>
          <p:spPr>
            <a:xfrm>
              <a:off x="9192382" y="3220098"/>
              <a:ext cx="438029" cy="324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13" name="Straight Connector 10812">
              <a:extLst>
                <a:ext uri="{FF2B5EF4-FFF2-40B4-BE49-F238E27FC236}">
                  <a16:creationId xmlns:a16="http://schemas.microsoft.com/office/drawing/2014/main" id="{36428813-B8C0-A125-76CE-1791F06B9969}"/>
                </a:ext>
              </a:extLst>
            </p:cNvPr>
            <p:cNvCxnSpPr>
              <a:cxnSpLocks/>
              <a:stCxn id="10688" idx="6"/>
              <a:endCxn id="10687" idx="2"/>
            </p:cNvCxnSpPr>
            <p:nvPr/>
          </p:nvCxnSpPr>
          <p:spPr>
            <a:xfrm>
              <a:off x="9192382" y="3220098"/>
              <a:ext cx="427579" cy="621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16" name="Straight Connector 10815">
              <a:extLst>
                <a:ext uri="{FF2B5EF4-FFF2-40B4-BE49-F238E27FC236}">
                  <a16:creationId xmlns:a16="http://schemas.microsoft.com/office/drawing/2014/main" id="{53CC83A7-B928-53C9-E9CE-F5BCDF582EC3}"/>
                </a:ext>
              </a:extLst>
            </p:cNvPr>
            <p:cNvCxnSpPr>
              <a:cxnSpLocks/>
              <a:stCxn id="10698" idx="6"/>
              <a:endCxn id="10692"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19" name="Straight Connector 10818">
              <a:extLst>
                <a:ext uri="{FF2B5EF4-FFF2-40B4-BE49-F238E27FC236}">
                  <a16:creationId xmlns:a16="http://schemas.microsoft.com/office/drawing/2014/main" id="{15493E1A-F230-43FD-BBB3-1D4F19DB5E33}"/>
                </a:ext>
              </a:extLst>
            </p:cNvPr>
            <p:cNvCxnSpPr>
              <a:cxnSpLocks/>
              <a:stCxn id="10698" idx="6"/>
              <a:endCxn id="10696"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22" name="Straight Connector 10821">
              <a:extLst>
                <a:ext uri="{FF2B5EF4-FFF2-40B4-BE49-F238E27FC236}">
                  <a16:creationId xmlns:a16="http://schemas.microsoft.com/office/drawing/2014/main" id="{64CE4A3F-4B3E-1EDF-4AD0-805D1B526DD6}"/>
                </a:ext>
              </a:extLst>
            </p:cNvPr>
            <p:cNvCxnSpPr>
              <a:cxnSpLocks/>
              <a:stCxn id="10698" idx="6"/>
              <a:endCxn id="10687"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25" name="Straight Connector 10824">
              <a:extLst>
                <a:ext uri="{FF2B5EF4-FFF2-40B4-BE49-F238E27FC236}">
                  <a16:creationId xmlns:a16="http://schemas.microsoft.com/office/drawing/2014/main" id="{34B8138C-5883-7082-3500-3720747908A2}"/>
                </a:ext>
              </a:extLst>
            </p:cNvPr>
            <p:cNvCxnSpPr>
              <a:cxnSpLocks/>
              <a:stCxn id="10693" idx="6"/>
              <a:endCxn id="10692"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28" name="Straight Connector 10827">
              <a:extLst>
                <a:ext uri="{FF2B5EF4-FFF2-40B4-BE49-F238E27FC236}">
                  <a16:creationId xmlns:a16="http://schemas.microsoft.com/office/drawing/2014/main" id="{359CEF60-6462-0344-FA18-66B415A6A4C0}"/>
                </a:ext>
              </a:extLst>
            </p:cNvPr>
            <p:cNvCxnSpPr>
              <a:cxnSpLocks/>
              <a:stCxn id="10693" idx="6"/>
              <a:endCxn id="10696"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32" name="Straight Connector 10831">
              <a:extLst>
                <a:ext uri="{FF2B5EF4-FFF2-40B4-BE49-F238E27FC236}">
                  <a16:creationId xmlns:a16="http://schemas.microsoft.com/office/drawing/2014/main" id="{D770A7A1-6F5C-22E1-DF88-9F526E03E29F}"/>
                </a:ext>
              </a:extLst>
            </p:cNvPr>
            <p:cNvCxnSpPr>
              <a:cxnSpLocks/>
              <a:stCxn id="10693" idx="6"/>
              <a:endCxn id="10687"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36" name="Straight Connector 10835">
              <a:extLst>
                <a:ext uri="{FF2B5EF4-FFF2-40B4-BE49-F238E27FC236}">
                  <a16:creationId xmlns:a16="http://schemas.microsoft.com/office/drawing/2014/main" id="{B5C619C7-3710-F580-F3FE-B287543959A7}"/>
                </a:ext>
              </a:extLst>
            </p:cNvPr>
            <p:cNvCxnSpPr>
              <a:cxnSpLocks/>
              <a:stCxn id="10688" idx="6"/>
              <a:endCxn id="10689"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39" name="Straight Connector 10838">
              <a:extLst>
                <a:ext uri="{FF2B5EF4-FFF2-40B4-BE49-F238E27FC236}">
                  <a16:creationId xmlns:a16="http://schemas.microsoft.com/office/drawing/2014/main" id="{84E6AA11-9E75-EE18-E024-E25251C0507E}"/>
                </a:ext>
              </a:extLst>
            </p:cNvPr>
            <p:cNvCxnSpPr>
              <a:cxnSpLocks/>
              <a:stCxn id="10688" idx="6"/>
              <a:endCxn id="10594"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42" name="Straight Connector 10841">
              <a:extLst>
                <a:ext uri="{FF2B5EF4-FFF2-40B4-BE49-F238E27FC236}">
                  <a16:creationId xmlns:a16="http://schemas.microsoft.com/office/drawing/2014/main" id="{D739F066-060E-D983-48AA-DEC8BF4330EC}"/>
                </a:ext>
              </a:extLst>
            </p:cNvPr>
            <p:cNvCxnSpPr>
              <a:cxnSpLocks/>
              <a:stCxn id="10688" idx="6"/>
              <a:endCxn id="10697" idx="2"/>
            </p:cNvCxnSpPr>
            <p:nvPr/>
          </p:nvCxnSpPr>
          <p:spPr>
            <a:xfrm>
              <a:off x="9192382" y="3220098"/>
              <a:ext cx="1138213" cy="3551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45" name="Straight Connector 10844">
              <a:extLst>
                <a:ext uri="{FF2B5EF4-FFF2-40B4-BE49-F238E27FC236}">
                  <a16:creationId xmlns:a16="http://schemas.microsoft.com/office/drawing/2014/main" id="{678CAFD4-A84E-53AE-A02A-135EE633E618}"/>
                </a:ext>
              </a:extLst>
            </p:cNvPr>
            <p:cNvCxnSpPr>
              <a:cxnSpLocks/>
              <a:stCxn id="10688" idx="6"/>
              <a:endCxn id="10683" idx="2"/>
            </p:cNvCxnSpPr>
            <p:nvPr/>
          </p:nvCxnSpPr>
          <p:spPr>
            <a:xfrm>
              <a:off x="9192382" y="3220098"/>
              <a:ext cx="1117460" cy="6581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48" name="Straight Connector 10847">
              <a:extLst>
                <a:ext uri="{FF2B5EF4-FFF2-40B4-BE49-F238E27FC236}">
                  <a16:creationId xmlns:a16="http://schemas.microsoft.com/office/drawing/2014/main" id="{57182E2B-9519-1870-5878-453EC2A8A85D}"/>
                </a:ext>
              </a:extLst>
            </p:cNvPr>
            <p:cNvCxnSpPr>
              <a:cxnSpLocks/>
              <a:stCxn id="10698" idx="6"/>
              <a:endCxn id="10689"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51" name="Straight Connector 10850">
              <a:extLst>
                <a:ext uri="{FF2B5EF4-FFF2-40B4-BE49-F238E27FC236}">
                  <a16:creationId xmlns:a16="http://schemas.microsoft.com/office/drawing/2014/main" id="{07982416-BDF7-DBCE-2A89-4DDEAE5809F8}"/>
                </a:ext>
              </a:extLst>
            </p:cNvPr>
            <p:cNvCxnSpPr>
              <a:cxnSpLocks/>
              <a:stCxn id="10698" idx="6"/>
              <a:endCxn id="10594"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54" name="Straight Connector 10853">
              <a:extLst>
                <a:ext uri="{FF2B5EF4-FFF2-40B4-BE49-F238E27FC236}">
                  <a16:creationId xmlns:a16="http://schemas.microsoft.com/office/drawing/2014/main" id="{D39D8A16-527B-909C-17D0-789C7F9DB623}"/>
                </a:ext>
              </a:extLst>
            </p:cNvPr>
            <p:cNvCxnSpPr>
              <a:cxnSpLocks/>
              <a:stCxn id="10698" idx="6"/>
              <a:endCxn id="10697"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57" name="Straight Connector 10856">
              <a:extLst>
                <a:ext uri="{FF2B5EF4-FFF2-40B4-BE49-F238E27FC236}">
                  <a16:creationId xmlns:a16="http://schemas.microsoft.com/office/drawing/2014/main" id="{D6AE36F1-C3CB-C1E9-0AFC-CD1BE7693746}"/>
                </a:ext>
              </a:extLst>
            </p:cNvPr>
            <p:cNvCxnSpPr>
              <a:cxnSpLocks/>
              <a:stCxn id="10698" idx="6"/>
              <a:endCxn id="10683"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60" name="Straight Connector 10859">
              <a:extLst>
                <a:ext uri="{FF2B5EF4-FFF2-40B4-BE49-F238E27FC236}">
                  <a16:creationId xmlns:a16="http://schemas.microsoft.com/office/drawing/2014/main" id="{D774A404-23A8-6967-2202-6C4C4080E174}"/>
                </a:ext>
              </a:extLst>
            </p:cNvPr>
            <p:cNvCxnSpPr>
              <a:cxnSpLocks/>
              <a:stCxn id="10693" idx="6"/>
              <a:endCxn id="10689"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63" name="Straight Connector 10862">
              <a:extLst>
                <a:ext uri="{FF2B5EF4-FFF2-40B4-BE49-F238E27FC236}">
                  <a16:creationId xmlns:a16="http://schemas.microsoft.com/office/drawing/2014/main" id="{114BCD75-F772-B800-20EB-8FCFCB108502}"/>
                </a:ext>
              </a:extLst>
            </p:cNvPr>
            <p:cNvCxnSpPr>
              <a:cxnSpLocks/>
              <a:stCxn id="10693" idx="6"/>
              <a:endCxn id="10594"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66" name="Straight Connector 10865">
              <a:extLst>
                <a:ext uri="{FF2B5EF4-FFF2-40B4-BE49-F238E27FC236}">
                  <a16:creationId xmlns:a16="http://schemas.microsoft.com/office/drawing/2014/main" id="{FC00D7B4-84CB-CCB9-57A0-EC8BECDED3FC}"/>
                </a:ext>
              </a:extLst>
            </p:cNvPr>
            <p:cNvCxnSpPr>
              <a:cxnSpLocks/>
              <a:stCxn id="10693" idx="6"/>
              <a:endCxn id="10697"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69" name="Straight Connector 10868">
              <a:extLst>
                <a:ext uri="{FF2B5EF4-FFF2-40B4-BE49-F238E27FC236}">
                  <a16:creationId xmlns:a16="http://schemas.microsoft.com/office/drawing/2014/main" id="{18C142B4-2F67-559C-67BA-569A27A396A8}"/>
                </a:ext>
              </a:extLst>
            </p:cNvPr>
            <p:cNvCxnSpPr>
              <a:cxnSpLocks/>
              <a:stCxn id="10693" idx="6"/>
              <a:endCxn id="10683"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72" name="Straight Connector 10871">
              <a:extLst>
                <a:ext uri="{FF2B5EF4-FFF2-40B4-BE49-F238E27FC236}">
                  <a16:creationId xmlns:a16="http://schemas.microsoft.com/office/drawing/2014/main" id="{B1D94291-08D7-937E-E7E6-8B5097FF3DAF}"/>
                </a:ext>
              </a:extLst>
            </p:cNvPr>
            <p:cNvCxnSpPr>
              <a:cxnSpLocks/>
              <a:stCxn id="10692" idx="6"/>
              <a:endCxn id="10689"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75" name="Straight Connector 10874">
              <a:extLst>
                <a:ext uri="{FF2B5EF4-FFF2-40B4-BE49-F238E27FC236}">
                  <a16:creationId xmlns:a16="http://schemas.microsoft.com/office/drawing/2014/main" id="{1FF259EE-CCFC-B4A2-EFA8-B704DC45A75B}"/>
                </a:ext>
              </a:extLst>
            </p:cNvPr>
            <p:cNvCxnSpPr>
              <a:cxnSpLocks/>
              <a:stCxn id="10692" idx="6"/>
              <a:endCxn id="10594"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78" name="Straight Connector 10877">
              <a:extLst>
                <a:ext uri="{FF2B5EF4-FFF2-40B4-BE49-F238E27FC236}">
                  <a16:creationId xmlns:a16="http://schemas.microsoft.com/office/drawing/2014/main" id="{6D8CC65E-632B-978C-6C0C-8F3614C263EC}"/>
                </a:ext>
              </a:extLst>
            </p:cNvPr>
            <p:cNvCxnSpPr>
              <a:cxnSpLocks/>
              <a:stCxn id="10692" idx="6"/>
              <a:endCxn id="10697"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81" name="Straight Connector 10880">
              <a:extLst>
                <a:ext uri="{FF2B5EF4-FFF2-40B4-BE49-F238E27FC236}">
                  <a16:creationId xmlns:a16="http://schemas.microsoft.com/office/drawing/2014/main" id="{BF8D7FFD-D9FB-C2B7-C3DE-207DAB47559D}"/>
                </a:ext>
              </a:extLst>
            </p:cNvPr>
            <p:cNvCxnSpPr>
              <a:cxnSpLocks/>
              <a:stCxn id="10692" idx="6"/>
              <a:endCxn id="10683" idx="2"/>
            </p:cNvCxnSpPr>
            <p:nvPr/>
          </p:nvCxnSpPr>
          <p:spPr>
            <a:xfrm>
              <a:off x="9777838" y="3392654"/>
              <a:ext cx="532004" cy="4855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84" name="Straight Connector 10883">
              <a:extLst>
                <a:ext uri="{FF2B5EF4-FFF2-40B4-BE49-F238E27FC236}">
                  <a16:creationId xmlns:a16="http://schemas.microsoft.com/office/drawing/2014/main" id="{F434F1C5-D2FA-CDF5-7079-7A5B9B20158D}"/>
                </a:ext>
              </a:extLst>
            </p:cNvPr>
            <p:cNvCxnSpPr>
              <a:cxnSpLocks/>
              <a:stCxn id="10696" idx="6"/>
              <a:endCxn id="10689"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87" name="Straight Connector 10886">
              <a:extLst>
                <a:ext uri="{FF2B5EF4-FFF2-40B4-BE49-F238E27FC236}">
                  <a16:creationId xmlns:a16="http://schemas.microsoft.com/office/drawing/2014/main" id="{167F3683-761F-78A1-35C1-500ECC9DE265}"/>
                </a:ext>
              </a:extLst>
            </p:cNvPr>
            <p:cNvCxnSpPr>
              <a:cxnSpLocks/>
              <a:stCxn id="10696" idx="6"/>
              <a:endCxn id="10594"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89" name="Straight Connector 10888">
              <a:extLst>
                <a:ext uri="{FF2B5EF4-FFF2-40B4-BE49-F238E27FC236}">
                  <a16:creationId xmlns:a16="http://schemas.microsoft.com/office/drawing/2014/main" id="{A82B1B85-498B-A3AA-966F-CCBFC53F340A}"/>
                </a:ext>
              </a:extLst>
            </p:cNvPr>
            <p:cNvCxnSpPr>
              <a:cxnSpLocks/>
              <a:stCxn id="10696" idx="6"/>
              <a:endCxn id="10697"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93" name="Straight Connector 10892">
              <a:extLst>
                <a:ext uri="{FF2B5EF4-FFF2-40B4-BE49-F238E27FC236}">
                  <a16:creationId xmlns:a16="http://schemas.microsoft.com/office/drawing/2014/main" id="{0036CE20-7D47-2954-1D9A-45209CE42AA7}"/>
                </a:ext>
              </a:extLst>
            </p:cNvPr>
            <p:cNvCxnSpPr>
              <a:cxnSpLocks/>
              <a:stCxn id="10696" idx="6"/>
              <a:endCxn id="10683"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96" name="Straight Connector 10895">
              <a:extLst>
                <a:ext uri="{FF2B5EF4-FFF2-40B4-BE49-F238E27FC236}">
                  <a16:creationId xmlns:a16="http://schemas.microsoft.com/office/drawing/2014/main" id="{A61EC892-03D7-A123-4691-2C3379EF6070}"/>
                </a:ext>
              </a:extLst>
            </p:cNvPr>
            <p:cNvCxnSpPr>
              <a:cxnSpLocks/>
              <a:stCxn id="10687" idx="6"/>
              <a:endCxn id="10689" idx="2"/>
            </p:cNvCxnSpPr>
            <p:nvPr/>
          </p:nvCxnSpPr>
          <p:spPr>
            <a:xfrm flipV="1">
              <a:off x="9762634" y="3046115"/>
              <a:ext cx="553558" cy="79504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99" name="Straight Connector 10898">
              <a:extLst>
                <a:ext uri="{FF2B5EF4-FFF2-40B4-BE49-F238E27FC236}">
                  <a16:creationId xmlns:a16="http://schemas.microsoft.com/office/drawing/2014/main" id="{F9ED7E17-A8F0-6144-962E-6AB1FFE2AEBF}"/>
                </a:ext>
              </a:extLst>
            </p:cNvPr>
            <p:cNvCxnSpPr>
              <a:cxnSpLocks/>
              <a:stCxn id="10687" idx="6"/>
              <a:endCxn id="10594" idx="2"/>
            </p:cNvCxnSpPr>
            <p:nvPr/>
          </p:nvCxnSpPr>
          <p:spPr>
            <a:xfrm flipV="1">
              <a:off x="9762634" y="3260746"/>
              <a:ext cx="561986" cy="5804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02" name="Straight Connector 10901">
              <a:extLst>
                <a:ext uri="{FF2B5EF4-FFF2-40B4-BE49-F238E27FC236}">
                  <a16:creationId xmlns:a16="http://schemas.microsoft.com/office/drawing/2014/main" id="{597F4821-03DD-3694-3D08-9C80E52FAC35}"/>
                </a:ext>
              </a:extLst>
            </p:cNvPr>
            <p:cNvCxnSpPr>
              <a:cxnSpLocks/>
              <a:stCxn id="10687" idx="6"/>
              <a:endCxn id="10697"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05" name="Straight Connector 10904">
              <a:extLst>
                <a:ext uri="{FF2B5EF4-FFF2-40B4-BE49-F238E27FC236}">
                  <a16:creationId xmlns:a16="http://schemas.microsoft.com/office/drawing/2014/main" id="{965470DD-F0AD-0CF9-D9BD-F8F730307ACB}"/>
                </a:ext>
              </a:extLst>
            </p:cNvPr>
            <p:cNvCxnSpPr>
              <a:cxnSpLocks/>
              <a:stCxn id="10687" idx="6"/>
              <a:endCxn id="10683"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11" name="Straight Connector 10910">
              <a:extLst>
                <a:ext uri="{FF2B5EF4-FFF2-40B4-BE49-F238E27FC236}">
                  <a16:creationId xmlns:a16="http://schemas.microsoft.com/office/drawing/2014/main" id="{2D2C6589-3C64-7247-7967-074A2984FE33}"/>
                </a:ext>
              </a:extLst>
            </p:cNvPr>
            <p:cNvCxnSpPr>
              <a:cxnSpLocks/>
              <a:stCxn id="10692" idx="6"/>
              <a:endCxn id="10703"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14" name="Straight Connector 10913">
              <a:extLst>
                <a:ext uri="{FF2B5EF4-FFF2-40B4-BE49-F238E27FC236}">
                  <a16:creationId xmlns:a16="http://schemas.microsoft.com/office/drawing/2014/main" id="{CDF38357-0C4A-8172-4473-C2E18FAD01A3}"/>
                </a:ext>
              </a:extLst>
            </p:cNvPr>
            <p:cNvCxnSpPr>
              <a:cxnSpLocks/>
              <a:stCxn id="10692" idx="6"/>
              <a:endCxn id="10702"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17" name="Straight Connector 10916">
              <a:extLst>
                <a:ext uri="{FF2B5EF4-FFF2-40B4-BE49-F238E27FC236}">
                  <a16:creationId xmlns:a16="http://schemas.microsoft.com/office/drawing/2014/main" id="{C1E9A416-375B-9463-3772-A903320926B8}"/>
                </a:ext>
              </a:extLst>
            </p:cNvPr>
            <p:cNvCxnSpPr>
              <a:cxnSpLocks/>
              <a:stCxn id="10692" idx="6"/>
              <a:endCxn id="10701"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20" name="Straight Connector 10919">
              <a:extLst>
                <a:ext uri="{FF2B5EF4-FFF2-40B4-BE49-F238E27FC236}">
                  <a16:creationId xmlns:a16="http://schemas.microsoft.com/office/drawing/2014/main" id="{E99581F2-7549-146F-527C-D4AEB8C56E1D}"/>
                </a:ext>
              </a:extLst>
            </p:cNvPr>
            <p:cNvCxnSpPr>
              <a:cxnSpLocks/>
              <a:stCxn id="10692" idx="6"/>
              <a:endCxn id="10684" idx="2"/>
            </p:cNvCxnSpPr>
            <p:nvPr/>
          </p:nvCxnSpPr>
          <p:spPr>
            <a:xfrm>
              <a:off x="9777838" y="3392654"/>
              <a:ext cx="1238848" cy="55498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23" name="Straight Connector 10922">
              <a:extLst>
                <a:ext uri="{FF2B5EF4-FFF2-40B4-BE49-F238E27FC236}">
                  <a16:creationId xmlns:a16="http://schemas.microsoft.com/office/drawing/2014/main" id="{ED9F6E63-5EC2-1A87-B10E-48C34F2E07C6}"/>
                </a:ext>
              </a:extLst>
            </p:cNvPr>
            <p:cNvCxnSpPr>
              <a:cxnSpLocks/>
              <a:stCxn id="10696" idx="6"/>
              <a:endCxn id="10686"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26" name="Straight Connector 10925">
              <a:extLst>
                <a:ext uri="{FF2B5EF4-FFF2-40B4-BE49-F238E27FC236}">
                  <a16:creationId xmlns:a16="http://schemas.microsoft.com/office/drawing/2014/main" id="{1652BED9-471D-89B8-D118-00A93471164A}"/>
                </a:ext>
              </a:extLst>
            </p:cNvPr>
            <p:cNvCxnSpPr>
              <a:cxnSpLocks/>
              <a:stCxn id="10696" idx="6"/>
              <a:endCxn id="10702"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29" name="Straight Connector 10928">
              <a:extLst>
                <a:ext uri="{FF2B5EF4-FFF2-40B4-BE49-F238E27FC236}">
                  <a16:creationId xmlns:a16="http://schemas.microsoft.com/office/drawing/2014/main" id="{F46002D6-1C7E-EA68-D388-2DC0746A9F64}"/>
                </a:ext>
              </a:extLst>
            </p:cNvPr>
            <p:cNvCxnSpPr>
              <a:cxnSpLocks/>
              <a:stCxn id="10696" idx="6"/>
              <a:endCxn id="10701"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32" name="Straight Connector 10931">
              <a:extLst>
                <a:ext uri="{FF2B5EF4-FFF2-40B4-BE49-F238E27FC236}">
                  <a16:creationId xmlns:a16="http://schemas.microsoft.com/office/drawing/2014/main" id="{64F3E957-83BD-6B52-3EA7-A8AC029D67B1}"/>
                </a:ext>
              </a:extLst>
            </p:cNvPr>
            <p:cNvCxnSpPr>
              <a:cxnSpLocks/>
              <a:stCxn id="10696" idx="6"/>
              <a:endCxn id="10684"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35" name="Straight Connector 10934">
              <a:extLst>
                <a:ext uri="{FF2B5EF4-FFF2-40B4-BE49-F238E27FC236}">
                  <a16:creationId xmlns:a16="http://schemas.microsoft.com/office/drawing/2014/main" id="{619DEF5A-71FB-900B-5733-8C97AD7F4A24}"/>
                </a:ext>
              </a:extLst>
            </p:cNvPr>
            <p:cNvCxnSpPr>
              <a:cxnSpLocks/>
              <a:stCxn id="10687" idx="6"/>
              <a:endCxn id="10686" idx="2"/>
            </p:cNvCxnSpPr>
            <p:nvPr/>
          </p:nvCxnSpPr>
          <p:spPr>
            <a:xfrm flipV="1">
              <a:off x="9762634" y="3099682"/>
              <a:ext cx="1252423" cy="7414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38" name="Straight Connector 10937">
              <a:extLst>
                <a:ext uri="{FF2B5EF4-FFF2-40B4-BE49-F238E27FC236}">
                  <a16:creationId xmlns:a16="http://schemas.microsoft.com/office/drawing/2014/main" id="{64336372-FEDE-E453-283B-72FD5E1A948F}"/>
                </a:ext>
              </a:extLst>
            </p:cNvPr>
            <p:cNvCxnSpPr>
              <a:cxnSpLocks/>
              <a:stCxn id="10687" idx="6"/>
              <a:endCxn id="10703" idx="2"/>
            </p:cNvCxnSpPr>
            <p:nvPr/>
          </p:nvCxnSpPr>
          <p:spPr>
            <a:xfrm flipV="1">
              <a:off x="9762634" y="3274836"/>
              <a:ext cx="1250667" cy="5663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41" name="Straight Connector 10940">
              <a:extLst>
                <a:ext uri="{FF2B5EF4-FFF2-40B4-BE49-F238E27FC236}">
                  <a16:creationId xmlns:a16="http://schemas.microsoft.com/office/drawing/2014/main" id="{7A41B474-3F2C-3243-13EF-F75D5E2FFF4D}"/>
                </a:ext>
              </a:extLst>
            </p:cNvPr>
            <p:cNvCxnSpPr>
              <a:cxnSpLocks/>
              <a:stCxn id="10687" idx="6"/>
              <a:endCxn id="10702"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44" name="Straight Connector 10943">
              <a:extLst>
                <a:ext uri="{FF2B5EF4-FFF2-40B4-BE49-F238E27FC236}">
                  <a16:creationId xmlns:a16="http://schemas.microsoft.com/office/drawing/2014/main" id="{41B08F77-EF8D-9EA3-2956-10BFC84158BD}"/>
                </a:ext>
              </a:extLst>
            </p:cNvPr>
            <p:cNvCxnSpPr>
              <a:cxnSpLocks/>
              <a:stCxn id="10687" idx="6"/>
              <a:endCxn id="10701"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47" name="Straight Connector 10946">
              <a:extLst>
                <a:ext uri="{FF2B5EF4-FFF2-40B4-BE49-F238E27FC236}">
                  <a16:creationId xmlns:a16="http://schemas.microsoft.com/office/drawing/2014/main" id="{2D76DCB6-16BD-145C-697A-DF97DCC891F5}"/>
                </a:ext>
              </a:extLst>
            </p:cNvPr>
            <p:cNvCxnSpPr>
              <a:cxnSpLocks/>
              <a:stCxn id="10687" idx="6"/>
              <a:endCxn id="10684"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50" name="Straight Connector 10949">
              <a:extLst>
                <a:ext uri="{FF2B5EF4-FFF2-40B4-BE49-F238E27FC236}">
                  <a16:creationId xmlns:a16="http://schemas.microsoft.com/office/drawing/2014/main" id="{164616A5-CDCE-C52D-9036-C87E0063D719}"/>
                </a:ext>
              </a:extLst>
            </p:cNvPr>
            <p:cNvCxnSpPr>
              <a:cxnSpLocks/>
              <a:stCxn id="10684" idx="6"/>
              <a:endCxn id="10695"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54" name="Straight Connector 10953">
              <a:extLst>
                <a:ext uri="{FF2B5EF4-FFF2-40B4-BE49-F238E27FC236}">
                  <a16:creationId xmlns:a16="http://schemas.microsoft.com/office/drawing/2014/main" id="{63069BCA-24A0-CE39-15E1-722AFCA47958}"/>
                </a:ext>
              </a:extLst>
            </p:cNvPr>
            <p:cNvCxnSpPr>
              <a:cxnSpLocks/>
              <a:stCxn id="10684" idx="6"/>
              <a:endCxn id="10700"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57" name="Straight Connector 10956">
              <a:extLst>
                <a:ext uri="{FF2B5EF4-FFF2-40B4-BE49-F238E27FC236}">
                  <a16:creationId xmlns:a16="http://schemas.microsoft.com/office/drawing/2014/main" id="{079693CD-1AA8-5FC2-48DB-E1733B5FDD1E}"/>
                </a:ext>
              </a:extLst>
            </p:cNvPr>
            <p:cNvCxnSpPr>
              <a:cxnSpLocks/>
              <a:stCxn id="10684" idx="6"/>
              <a:endCxn id="10691" idx="2"/>
            </p:cNvCxnSpPr>
            <p:nvPr/>
          </p:nvCxnSpPr>
          <p:spPr>
            <a:xfrm flipV="1">
              <a:off x="11159359" y="2955384"/>
              <a:ext cx="461405" cy="9922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60" name="Straight Connector 10959">
              <a:extLst>
                <a:ext uri="{FF2B5EF4-FFF2-40B4-BE49-F238E27FC236}">
                  <a16:creationId xmlns:a16="http://schemas.microsoft.com/office/drawing/2014/main" id="{3C273486-9BDB-7134-BE31-9572C5AFC1D0}"/>
                </a:ext>
              </a:extLst>
            </p:cNvPr>
            <p:cNvCxnSpPr>
              <a:cxnSpLocks/>
              <a:stCxn id="10701" idx="6"/>
              <a:endCxn id="10691" idx="2"/>
            </p:cNvCxnSpPr>
            <p:nvPr/>
          </p:nvCxnSpPr>
          <p:spPr>
            <a:xfrm flipV="1">
              <a:off x="11155401" y="2955384"/>
              <a:ext cx="465363" cy="6985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63" name="Straight Connector 10962">
              <a:extLst>
                <a:ext uri="{FF2B5EF4-FFF2-40B4-BE49-F238E27FC236}">
                  <a16:creationId xmlns:a16="http://schemas.microsoft.com/office/drawing/2014/main" id="{CB136D8B-E38F-680C-E02E-82B6E705B0C0}"/>
                </a:ext>
              </a:extLst>
            </p:cNvPr>
            <p:cNvCxnSpPr>
              <a:cxnSpLocks/>
              <a:stCxn id="10701" idx="6"/>
              <a:endCxn id="10700"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66" name="Straight Connector 10965">
              <a:extLst>
                <a:ext uri="{FF2B5EF4-FFF2-40B4-BE49-F238E27FC236}">
                  <a16:creationId xmlns:a16="http://schemas.microsoft.com/office/drawing/2014/main" id="{03A46E59-44BA-4A57-C923-AB8F4019E8D1}"/>
                </a:ext>
              </a:extLst>
            </p:cNvPr>
            <p:cNvCxnSpPr>
              <a:cxnSpLocks/>
              <a:stCxn id="10701" idx="6"/>
              <a:endCxn id="10695"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69" name="Straight Connector 10968">
              <a:extLst>
                <a:ext uri="{FF2B5EF4-FFF2-40B4-BE49-F238E27FC236}">
                  <a16:creationId xmlns:a16="http://schemas.microsoft.com/office/drawing/2014/main" id="{AEC1AEFE-E5CC-4790-9800-195B034ABCDA}"/>
                </a:ext>
              </a:extLst>
            </p:cNvPr>
            <p:cNvCxnSpPr>
              <a:cxnSpLocks/>
              <a:stCxn id="10702" idx="6"/>
              <a:endCxn id="10691" idx="2"/>
            </p:cNvCxnSpPr>
            <p:nvPr/>
          </p:nvCxnSpPr>
          <p:spPr>
            <a:xfrm flipV="1">
              <a:off x="11156467" y="2955384"/>
              <a:ext cx="464297" cy="5689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72" name="Straight Connector 10971">
              <a:extLst>
                <a:ext uri="{FF2B5EF4-FFF2-40B4-BE49-F238E27FC236}">
                  <a16:creationId xmlns:a16="http://schemas.microsoft.com/office/drawing/2014/main" id="{DB420D93-FBB9-C9A1-5724-FF8E597CA617}"/>
                </a:ext>
              </a:extLst>
            </p:cNvPr>
            <p:cNvCxnSpPr>
              <a:cxnSpLocks/>
              <a:stCxn id="10702" idx="6"/>
              <a:endCxn id="10700"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75" name="Straight Connector 10974">
              <a:extLst>
                <a:ext uri="{FF2B5EF4-FFF2-40B4-BE49-F238E27FC236}">
                  <a16:creationId xmlns:a16="http://schemas.microsoft.com/office/drawing/2014/main" id="{4350F679-FEEC-F3A2-6EE4-C8CFA3AEEB72}"/>
                </a:ext>
              </a:extLst>
            </p:cNvPr>
            <p:cNvCxnSpPr>
              <a:cxnSpLocks/>
              <a:stCxn id="10702" idx="6"/>
              <a:endCxn id="10695"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78" name="Straight Connector 10977">
              <a:extLst>
                <a:ext uri="{FF2B5EF4-FFF2-40B4-BE49-F238E27FC236}">
                  <a16:creationId xmlns:a16="http://schemas.microsoft.com/office/drawing/2014/main" id="{FCBD8F26-D266-50B4-F4B1-782BD7302EBD}"/>
                </a:ext>
              </a:extLst>
            </p:cNvPr>
            <p:cNvCxnSpPr>
              <a:cxnSpLocks/>
              <a:stCxn id="10703" idx="6"/>
              <a:endCxn id="10691"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81" name="Straight Connector 10980">
              <a:extLst>
                <a:ext uri="{FF2B5EF4-FFF2-40B4-BE49-F238E27FC236}">
                  <a16:creationId xmlns:a16="http://schemas.microsoft.com/office/drawing/2014/main" id="{5C36B8C2-EB2B-D6A0-016F-B3F627F241DC}"/>
                </a:ext>
              </a:extLst>
            </p:cNvPr>
            <p:cNvCxnSpPr>
              <a:cxnSpLocks/>
              <a:stCxn id="10703" idx="6"/>
              <a:endCxn id="10700"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84" name="Straight Connector 10983">
              <a:extLst>
                <a:ext uri="{FF2B5EF4-FFF2-40B4-BE49-F238E27FC236}">
                  <a16:creationId xmlns:a16="http://schemas.microsoft.com/office/drawing/2014/main" id="{BA0FF926-31DF-5101-23D2-D5A80F350380}"/>
                </a:ext>
              </a:extLst>
            </p:cNvPr>
            <p:cNvCxnSpPr>
              <a:cxnSpLocks/>
              <a:stCxn id="10703" idx="6"/>
              <a:endCxn id="10695"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88" name="Straight Connector 10987">
              <a:extLst>
                <a:ext uri="{FF2B5EF4-FFF2-40B4-BE49-F238E27FC236}">
                  <a16:creationId xmlns:a16="http://schemas.microsoft.com/office/drawing/2014/main" id="{F1F1B0BF-AB9B-2BA8-3D0C-4BD138395F32}"/>
                </a:ext>
              </a:extLst>
            </p:cNvPr>
            <p:cNvCxnSpPr>
              <a:cxnSpLocks/>
              <a:stCxn id="10686" idx="6"/>
              <a:endCxn id="10691"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91" name="Straight Connector 10990">
              <a:extLst>
                <a:ext uri="{FF2B5EF4-FFF2-40B4-BE49-F238E27FC236}">
                  <a16:creationId xmlns:a16="http://schemas.microsoft.com/office/drawing/2014/main" id="{1C7F67D2-B35D-F5BC-2A86-B51BA4BADC88}"/>
                </a:ext>
              </a:extLst>
            </p:cNvPr>
            <p:cNvCxnSpPr>
              <a:cxnSpLocks/>
              <a:stCxn id="10686" idx="6"/>
              <a:endCxn id="10700"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94" name="Straight Connector 10993">
              <a:extLst>
                <a:ext uri="{FF2B5EF4-FFF2-40B4-BE49-F238E27FC236}">
                  <a16:creationId xmlns:a16="http://schemas.microsoft.com/office/drawing/2014/main" id="{15A3EF40-281D-71C0-417C-060AF1A33C15}"/>
                </a:ext>
              </a:extLst>
            </p:cNvPr>
            <p:cNvCxnSpPr>
              <a:cxnSpLocks/>
              <a:stCxn id="10686" idx="6"/>
              <a:endCxn id="10695" idx="2"/>
            </p:cNvCxnSpPr>
            <p:nvPr/>
          </p:nvCxnSpPr>
          <p:spPr>
            <a:xfrm>
              <a:off x="11157730" y="3099682"/>
              <a:ext cx="463033" cy="7725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97" name="Straight Connector 10996">
              <a:extLst>
                <a:ext uri="{FF2B5EF4-FFF2-40B4-BE49-F238E27FC236}">
                  <a16:creationId xmlns:a16="http://schemas.microsoft.com/office/drawing/2014/main" id="{0416A179-99AB-DEDD-B229-F4EE98C075E7}"/>
                </a:ext>
              </a:extLst>
            </p:cNvPr>
            <p:cNvCxnSpPr>
              <a:cxnSpLocks/>
              <a:stCxn id="10689" idx="6"/>
              <a:endCxn id="10686"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00" name="Straight Connector 10999">
              <a:extLst>
                <a:ext uri="{FF2B5EF4-FFF2-40B4-BE49-F238E27FC236}">
                  <a16:creationId xmlns:a16="http://schemas.microsoft.com/office/drawing/2014/main" id="{BA27E094-B2A1-62E0-AE78-9580364580C1}"/>
                </a:ext>
              </a:extLst>
            </p:cNvPr>
            <p:cNvCxnSpPr>
              <a:cxnSpLocks/>
              <a:stCxn id="10689" idx="6"/>
              <a:endCxn id="10703"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03" name="Straight Connector 11002">
              <a:extLst>
                <a:ext uri="{FF2B5EF4-FFF2-40B4-BE49-F238E27FC236}">
                  <a16:creationId xmlns:a16="http://schemas.microsoft.com/office/drawing/2014/main" id="{D19AEE8C-5B54-888D-4D1E-A580CFC1408C}"/>
                </a:ext>
              </a:extLst>
            </p:cNvPr>
            <p:cNvCxnSpPr>
              <a:cxnSpLocks/>
              <a:stCxn id="10689" idx="6"/>
              <a:endCxn id="10702" idx="2"/>
            </p:cNvCxnSpPr>
            <p:nvPr/>
          </p:nvCxnSpPr>
          <p:spPr>
            <a:xfrm>
              <a:off x="10458865" y="3046115"/>
              <a:ext cx="554929" cy="4781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06" name="Straight Connector 11005">
              <a:extLst>
                <a:ext uri="{FF2B5EF4-FFF2-40B4-BE49-F238E27FC236}">
                  <a16:creationId xmlns:a16="http://schemas.microsoft.com/office/drawing/2014/main" id="{5F95B152-2F8A-AA93-4F3B-2B89B5B36E1E}"/>
                </a:ext>
              </a:extLst>
            </p:cNvPr>
            <p:cNvCxnSpPr>
              <a:cxnSpLocks/>
              <a:stCxn id="10689" idx="6"/>
              <a:endCxn id="10701" idx="2"/>
            </p:cNvCxnSpPr>
            <p:nvPr/>
          </p:nvCxnSpPr>
          <p:spPr>
            <a:xfrm>
              <a:off x="10458865" y="3046115"/>
              <a:ext cx="553863" cy="6078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09" name="Straight Connector 11008">
              <a:extLst>
                <a:ext uri="{FF2B5EF4-FFF2-40B4-BE49-F238E27FC236}">
                  <a16:creationId xmlns:a16="http://schemas.microsoft.com/office/drawing/2014/main" id="{6DA379A8-74F6-2AB3-CE66-220A3920B3E6}"/>
                </a:ext>
              </a:extLst>
            </p:cNvPr>
            <p:cNvCxnSpPr>
              <a:cxnSpLocks/>
              <a:stCxn id="10689" idx="6"/>
              <a:endCxn id="10684" idx="2"/>
            </p:cNvCxnSpPr>
            <p:nvPr/>
          </p:nvCxnSpPr>
          <p:spPr>
            <a:xfrm>
              <a:off x="10458865" y="3046115"/>
              <a:ext cx="557821" cy="9015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12" name="Straight Connector 11011">
              <a:extLst>
                <a:ext uri="{FF2B5EF4-FFF2-40B4-BE49-F238E27FC236}">
                  <a16:creationId xmlns:a16="http://schemas.microsoft.com/office/drawing/2014/main" id="{DB9F4F3F-FB04-2A29-E576-D4A967AF5EA2}"/>
                </a:ext>
              </a:extLst>
            </p:cNvPr>
            <p:cNvCxnSpPr>
              <a:cxnSpLocks/>
              <a:stCxn id="10594" idx="6"/>
              <a:endCxn id="10686"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15" name="Straight Connector 11014">
              <a:extLst>
                <a:ext uri="{FF2B5EF4-FFF2-40B4-BE49-F238E27FC236}">
                  <a16:creationId xmlns:a16="http://schemas.microsoft.com/office/drawing/2014/main" id="{8348E327-E70F-1BA3-BAFB-BD151DF1EFEC}"/>
                </a:ext>
              </a:extLst>
            </p:cNvPr>
            <p:cNvCxnSpPr>
              <a:cxnSpLocks/>
              <a:stCxn id="10594" idx="6"/>
              <a:endCxn id="10703"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18" name="Straight Connector 11017">
              <a:extLst>
                <a:ext uri="{FF2B5EF4-FFF2-40B4-BE49-F238E27FC236}">
                  <a16:creationId xmlns:a16="http://schemas.microsoft.com/office/drawing/2014/main" id="{4C583CB2-D264-1A57-5311-F5BD19AF9AD6}"/>
                </a:ext>
              </a:extLst>
            </p:cNvPr>
            <p:cNvCxnSpPr>
              <a:cxnSpLocks/>
              <a:stCxn id="10594" idx="6"/>
              <a:endCxn id="10702"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21" name="Straight Connector 11020">
              <a:extLst>
                <a:ext uri="{FF2B5EF4-FFF2-40B4-BE49-F238E27FC236}">
                  <a16:creationId xmlns:a16="http://schemas.microsoft.com/office/drawing/2014/main" id="{326FA890-BA2F-B1AE-8297-056B9562150A}"/>
                </a:ext>
              </a:extLst>
            </p:cNvPr>
            <p:cNvCxnSpPr>
              <a:cxnSpLocks/>
              <a:stCxn id="10594" idx="6"/>
              <a:endCxn id="10701" idx="2"/>
            </p:cNvCxnSpPr>
            <p:nvPr/>
          </p:nvCxnSpPr>
          <p:spPr>
            <a:xfrm>
              <a:off x="10467293" y="3260746"/>
              <a:ext cx="545435" cy="3932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24" name="Straight Connector 11023">
              <a:extLst>
                <a:ext uri="{FF2B5EF4-FFF2-40B4-BE49-F238E27FC236}">
                  <a16:creationId xmlns:a16="http://schemas.microsoft.com/office/drawing/2014/main" id="{63CBC8C6-7870-1676-953E-A0FCB22BAF5F}"/>
                </a:ext>
              </a:extLst>
            </p:cNvPr>
            <p:cNvCxnSpPr>
              <a:cxnSpLocks/>
              <a:stCxn id="10594" idx="6"/>
              <a:endCxn id="10684" idx="2"/>
            </p:cNvCxnSpPr>
            <p:nvPr/>
          </p:nvCxnSpPr>
          <p:spPr>
            <a:xfrm>
              <a:off x="10467293" y="3260746"/>
              <a:ext cx="549393" cy="6868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27" name="Straight Connector 11026">
              <a:extLst>
                <a:ext uri="{FF2B5EF4-FFF2-40B4-BE49-F238E27FC236}">
                  <a16:creationId xmlns:a16="http://schemas.microsoft.com/office/drawing/2014/main" id="{F9241D0C-47DA-5584-3823-FACD236FD90B}"/>
                </a:ext>
              </a:extLst>
            </p:cNvPr>
            <p:cNvCxnSpPr>
              <a:cxnSpLocks/>
              <a:stCxn id="10697" idx="6"/>
              <a:endCxn id="10686"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30" name="Straight Connector 11029">
              <a:extLst>
                <a:ext uri="{FF2B5EF4-FFF2-40B4-BE49-F238E27FC236}">
                  <a16:creationId xmlns:a16="http://schemas.microsoft.com/office/drawing/2014/main" id="{56397F88-8B81-4C67-6CA5-71C304010D88}"/>
                </a:ext>
              </a:extLst>
            </p:cNvPr>
            <p:cNvCxnSpPr>
              <a:cxnSpLocks/>
              <a:stCxn id="10697" idx="6"/>
              <a:endCxn id="10703"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33" name="Straight Connector 11032">
              <a:extLst>
                <a:ext uri="{FF2B5EF4-FFF2-40B4-BE49-F238E27FC236}">
                  <a16:creationId xmlns:a16="http://schemas.microsoft.com/office/drawing/2014/main" id="{DE4C3620-CDED-9921-5691-D81837B80D98}"/>
                </a:ext>
              </a:extLst>
            </p:cNvPr>
            <p:cNvCxnSpPr>
              <a:cxnSpLocks/>
              <a:stCxn id="10697" idx="6"/>
              <a:endCxn id="10702"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36" name="Straight Connector 11035">
              <a:extLst>
                <a:ext uri="{FF2B5EF4-FFF2-40B4-BE49-F238E27FC236}">
                  <a16:creationId xmlns:a16="http://schemas.microsoft.com/office/drawing/2014/main" id="{7AC2AEB8-284C-CB80-79E9-1B26C62ADC87}"/>
                </a:ext>
              </a:extLst>
            </p:cNvPr>
            <p:cNvCxnSpPr>
              <a:cxnSpLocks/>
              <a:stCxn id="10697" idx="6"/>
              <a:endCxn id="10701"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39" name="Straight Connector 11038">
              <a:extLst>
                <a:ext uri="{FF2B5EF4-FFF2-40B4-BE49-F238E27FC236}">
                  <a16:creationId xmlns:a16="http://schemas.microsoft.com/office/drawing/2014/main" id="{635A1F58-2A37-E620-ECE4-CEED33194288}"/>
                </a:ext>
              </a:extLst>
            </p:cNvPr>
            <p:cNvCxnSpPr>
              <a:cxnSpLocks/>
              <a:stCxn id="10697" idx="6"/>
              <a:endCxn id="10684"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42" name="Straight Connector 11041">
              <a:extLst>
                <a:ext uri="{FF2B5EF4-FFF2-40B4-BE49-F238E27FC236}">
                  <a16:creationId xmlns:a16="http://schemas.microsoft.com/office/drawing/2014/main" id="{C49C0367-6554-4CB0-2DC1-A43E4B7CA0C9}"/>
                </a:ext>
              </a:extLst>
            </p:cNvPr>
            <p:cNvCxnSpPr>
              <a:cxnSpLocks/>
              <a:stCxn id="10683" idx="6"/>
              <a:endCxn id="10686" idx="2"/>
            </p:cNvCxnSpPr>
            <p:nvPr/>
          </p:nvCxnSpPr>
          <p:spPr>
            <a:xfrm flipV="1">
              <a:off x="10452515" y="3099682"/>
              <a:ext cx="562542" cy="77855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45" name="Straight Connector 11044">
              <a:extLst>
                <a:ext uri="{FF2B5EF4-FFF2-40B4-BE49-F238E27FC236}">
                  <a16:creationId xmlns:a16="http://schemas.microsoft.com/office/drawing/2014/main" id="{9EE754D4-1D1B-658D-A2DD-981D9CB72672}"/>
                </a:ext>
              </a:extLst>
            </p:cNvPr>
            <p:cNvCxnSpPr>
              <a:cxnSpLocks/>
              <a:stCxn id="10683" idx="6"/>
              <a:endCxn id="10703" idx="2"/>
            </p:cNvCxnSpPr>
            <p:nvPr/>
          </p:nvCxnSpPr>
          <p:spPr>
            <a:xfrm flipV="1">
              <a:off x="10452515" y="3274836"/>
              <a:ext cx="560786" cy="603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48" name="Straight Connector 11047">
              <a:extLst>
                <a:ext uri="{FF2B5EF4-FFF2-40B4-BE49-F238E27FC236}">
                  <a16:creationId xmlns:a16="http://schemas.microsoft.com/office/drawing/2014/main" id="{7A524CD3-7A52-D3CA-A910-B9F67E08E755}"/>
                </a:ext>
              </a:extLst>
            </p:cNvPr>
            <p:cNvCxnSpPr>
              <a:cxnSpLocks/>
              <a:stCxn id="10683" idx="6"/>
              <a:endCxn id="10702" idx="2"/>
            </p:cNvCxnSpPr>
            <p:nvPr/>
          </p:nvCxnSpPr>
          <p:spPr>
            <a:xfrm flipV="1">
              <a:off x="10452515" y="3524288"/>
              <a:ext cx="561279" cy="35394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52" name="Straight Connector 11051">
              <a:extLst>
                <a:ext uri="{FF2B5EF4-FFF2-40B4-BE49-F238E27FC236}">
                  <a16:creationId xmlns:a16="http://schemas.microsoft.com/office/drawing/2014/main" id="{4067D37D-4FF8-2513-E3D5-1EE9CD25E1C9}"/>
                </a:ext>
              </a:extLst>
            </p:cNvPr>
            <p:cNvCxnSpPr>
              <a:cxnSpLocks/>
              <a:stCxn id="10683" idx="6"/>
              <a:endCxn id="10684"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55" name="Straight Connector 11054">
              <a:extLst>
                <a:ext uri="{FF2B5EF4-FFF2-40B4-BE49-F238E27FC236}">
                  <a16:creationId xmlns:a16="http://schemas.microsoft.com/office/drawing/2014/main" id="{33B452CD-132D-60CB-DFAE-8E1F6526B64F}"/>
                </a:ext>
              </a:extLst>
            </p:cNvPr>
            <p:cNvCxnSpPr>
              <a:cxnSpLocks/>
              <a:stCxn id="10683" idx="6"/>
              <a:endCxn id="10695"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58" name="Straight Connector 11057">
              <a:extLst>
                <a:ext uri="{FF2B5EF4-FFF2-40B4-BE49-F238E27FC236}">
                  <a16:creationId xmlns:a16="http://schemas.microsoft.com/office/drawing/2014/main" id="{A5E428B6-478E-D72C-D45C-3B6BF89E4A67}"/>
                </a:ext>
              </a:extLst>
            </p:cNvPr>
            <p:cNvCxnSpPr>
              <a:cxnSpLocks/>
              <a:stCxn id="10683" idx="6"/>
              <a:endCxn id="10695"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61" name="Straight Connector 11060">
              <a:extLst>
                <a:ext uri="{FF2B5EF4-FFF2-40B4-BE49-F238E27FC236}">
                  <a16:creationId xmlns:a16="http://schemas.microsoft.com/office/drawing/2014/main" id="{E59A6635-2B23-ECFE-C876-582D4D6450D5}"/>
                </a:ext>
              </a:extLst>
            </p:cNvPr>
            <p:cNvCxnSpPr>
              <a:cxnSpLocks/>
              <a:stCxn id="10683" idx="6"/>
              <a:endCxn id="10700"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64" name="Straight Connector 11063">
              <a:extLst>
                <a:ext uri="{FF2B5EF4-FFF2-40B4-BE49-F238E27FC236}">
                  <a16:creationId xmlns:a16="http://schemas.microsoft.com/office/drawing/2014/main" id="{6371BD3E-FCED-E64C-5394-A4D987FE04D8}"/>
                </a:ext>
              </a:extLst>
            </p:cNvPr>
            <p:cNvCxnSpPr>
              <a:cxnSpLocks/>
              <a:stCxn id="10683" idx="6"/>
              <a:endCxn id="10691" idx="2"/>
            </p:cNvCxnSpPr>
            <p:nvPr/>
          </p:nvCxnSpPr>
          <p:spPr>
            <a:xfrm flipV="1">
              <a:off x="10452515" y="2955384"/>
              <a:ext cx="1168249" cy="92284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67" name="Straight Connector 11066">
              <a:extLst>
                <a:ext uri="{FF2B5EF4-FFF2-40B4-BE49-F238E27FC236}">
                  <a16:creationId xmlns:a16="http://schemas.microsoft.com/office/drawing/2014/main" id="{5B50B5E0-35A4-F84D-10BA-40181523A04A}"/>
                </a:ext>
              </a:extLst>
            </p:cNvPr>
            <p:cNvCxnSpPr>
              <a:cxnSpLocks/>
              <a:stCxn id="10697" idx="6"/>
              <a:endCxn id="10695"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70" name="Straight Connector 11069">
              <a:extLst>
                <a:ext uri="{FF2B5EF4-FFF2-40B4-BE49-F238E27FC236}">
                  <a16:creationId xmlns:a16="http://schemas.microsoft.com/office/drawing/2014/main" id="{F128D94B-203E-FA06-91DE-17068ABB1CBE}"/>
                </a:ext>
              </a:extLst>
            </p:cNvPr>
            <p:cNvCxnSpPr>
              <a:cxnSpLocks/>
              <a:stCxn id="10697" idx="6"/>
              <a:endCxn id="10700"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73" name="Straight Connector 11072">
              <a:extLst>
                <a:ext uri="{FF2B5EF4-FFF2-40B4-BE49-F238E27FC236}">
                  <a16:creationId xmlns:a16="http://schemas.microsoft.com/office/drawing/2014/main" id="{B6232B23-8F45-E423-CD96-1A3F3BA7AA02}"/>
                </a:ext>
              </a:extLst>
            </p:cNvPr>
            <p:cNvCxnSpPr>
              <a:cxnSpLocks/>
              <a:stCxn id="10697" idx="6"/>
              <a:endCxn id="10691"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76" name="Straight Connector 11075">
              <a:extLst>
                <a:ext uri="{FF2B5EF4-FFF2-40B4-BE49-F238E27FC236}">
                  <a16:creationId xmlns:a16="http://schemas.microsoft.com/office/drawing/2014/main" id="{813DD2D7-7592-DE34-2773-10C4B56409D8}"/>
                </a:ext>
              </a:extLst>
            </p:cNvPr>
            <p:cNvCxnSpPr>
              <a:cxnSpLocks/>
              <a:stCxn id="10594" idx="6"/>
              <a:endCxn id="10695" idx="2"/>
            </p:cNvCxnSpPr>
            <p:nvPr/>
          </p:nvCxnSpPr>
          <p:spPr>
            <a:xfrm>
              <a:off x="10467293" y="3260746"/>
              <a:ext cx="1153470" cy="61150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79" name="Straight Connector 11078">
              <a:extLst>
                <a:ext uri="{FF2B5EF4-FFF2-40B4-BE49-F238E27FC236}">
                  <a16:creationId xmlns:a16="http://schemas.microsoft.com/office/drawing/2014/main" id="{E456C43E-C28F-E15E-8B66-283F9961AA4A}"/>
                </a:ext>
              </a:extLst>
            </p:cNvPr>
            <p:cNvCxnSpPr>
              <a:cxnSpLocks/>
              <a:stCxn id="10594" idx="6"/>
              <a:endCxn id="10700"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82" name="Straight Connector 11081">
              <a:extLst>
                <a:ext uri="{FF2B5EF4-FFF2-40B4-BE49-F238E27FC236}">
                  <a16:creationId xmlns:a16="http://schemas.microsoft.com/office/drawing/2014/main" id="{F7327311-5F96-F22D-64E9-0F1A9835BD30}"/>
                </a:ext>
              </a:extLst>
            </p:cNvPr>
            <p:cNvCxnSpPr>
              <a:cxnSpLocks/>
              <a:stCxn id="10594" idx="6"/>
              <a:endCxn id="10691"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85" name="Straight Connector 11084">
              <a:extLst>
                <a:ext uri="{FF2B5EF4-FFF2-40B4-BE49-F238E27FC236}">
                  <a16:creationId xmlns:a16="http://schemas.microsoft.com/office/drawing/2014/main" id="{924FAF5A-71B7-87EF-9795-86F736B43B77}"/>
                </a:ext>
              </a:extLst>
            </p:cNvPr>
            <p:cNvCxnSpPr>
              <a:cxnSpLocks/>
              <a:stCxn id="10689" idx="6"/>
              <a:endCxn id="10691"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88" name="Straight Connector 11087">
              <a:extLst>
                <a:ext uri="{FF2B5EF4-FFF2-40B4-BE49-F238E27FC236}">
                  <a16:creationId xmlns:a16="http://schemas.microsoft.com/office/drawing/2014/main" id="{FF70B8DF-E2EE-6A7F-EDA9-EF7F20730A5F}"/>
                </a:ext>
              </a:extLst>
            </p:cNvPr>
            <p:cNvCxnSpPr>
              <a:cxnSpLocks/>
              <a:stCxn id="10689" idx="6"/>
              <a:endCxn id="10700" idx="2"/>
            </p:cNvCxnSpPr>
            <p:nvPr/>
          </p:nvCxnSpPr>
          <p:spPr>
            <a:xfrm>
              <a:off x="10458865" y="3046115"/>
              <a:ext cx="1167219" cy="56865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91" name="Straight Connector 11090">
              <a:extLst>
                <a:ext uri="{FF2B5EF4-FFF2-40B4-BE49-F238E27FC236}">
                  <a16:creationId xmlns:a16="http://schemas.microsoft.com/office/drawing/2014/main" id="{70504B6E-FA86-669B-7FCF-57F6DFE41F91}"/>
                </a:ext>
              </a:extLst>
            </p:cNvPr>
            <p:cNvCxnSpPr>
              <a:cxnSpLocks/>
              <a:stCxn id="10689" idx="6"/>
              <a:endCxn id="10695" idx="2"/>
            </p:cNvCxnSpPr>
            <p:nvPr/>
          </p:nvCxnSpPr>
          <p:spPr>
            <a:xfrm>
              <a:off x="10458865" y="3046115"/>
              <a:ext cx="1161898" cy="8261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08" name="Straight Connector 10907">
              <a:extLst>
                <a:ext uri="{FF2B5EF4-FFF2-40B4-BE49-F238E27FC236}">
                  <a16:creationId xmlns:a16="http://schemas.microsoft.com/office/drawing/2014/main" id="{CD1A54BD-BBD8-5944-9C20-6C4163CC1AC4}"/>
                </a:ext>
              </a:extLst>
            </p:cNvPr>
            <p:cNvCxnSpPr>
              <a:cxnSpLocks/>
              <a:stCxn id="10692" idx="6"/>
              <a:endCxn id="10686"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094" name="Group 11093">
            <a:extLst>
              <a:ext uri="{FF2B5EF4-FFF2-40B4-BE49-F238E27FC236}">
                <a16:creationId xmlns:a16="http://schemas.microsoft.com/office/drawing/2014/main" id="{D70F05D2-1437-2A2F-9527-6FBDBFF3C047}"/>
              </a:ext>
            </a:extLst>
          </p:cNvPr>
          <p:cNvGrpSpPr/>
          <p:nvPr/>
        </p:nvGrpSpPr>
        <p:grpSpPr>
          <a:xfrm>
            <a:off x="8566155" y="2886190"/>
            <a:ext cx="3202602" cy="1130638"/>
            <a:chOff x="8566155" y="2886190"/>
            <a:chExt cx="3202602" cy="1130638"/>
          </a:xfrm>
        </p:grpSpPr>
        <p:sp>
          <p:nvSpPr>
            <p:cNvPr id="10594" name="Oval 10593">
              <a:extLst>
                <a:ext uri="{FF2B5EF4-FFF2-40B4-BE49-F238E27FC236}">
                  <a16:creationId xmlns:a16="http://schemas.microsoft.com/office/drawing/2014/main" id="{5CC244C7-CD38-0A4F-3788-BD861995792C}"/>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83" name="Oval 10682">
              <a:extLst>
                <a:ext uri="{FF2B5EF4-FFF2-40B4-BE49-F238E27FC236}">
                  <a16:creationId xmlns:a16="http://schemas.microsoft.com/office/drawing/2014/main" id="{A19AD9F5-A13D-EF47-04B1-7AAC2D2CA333}"/>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84" name="Oval 10683">
              <a:extLst>
                <a:ext uri="{FF2B5EF4-FFF2-40B4-BE49-F238E27FC236}">
                  <a16:creationId xmlns:a16="http://schemas.microsoft.com/office/drawing/2014/main" id="{F57CC116-8F22-FDD7-971B-5ABD51C42F6A}"/>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86" name="Oval 10685">
              <a:extLst>
                <a:ext uri="{FF2B5EF4-FFF2-40B4-BE49-F238E27FC236}">
                  <a16:creationId xmlns:a16="http://schemas.microsoft.com/office/drawing/2014/main" id="{43F053E9-C2A4-9D91-E88E-19A0183A1A7C}"/>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0687" name="Oval 10686">
              <a:extLst>
                <a:ext uri="{FF2B5EF4-FFF2-40B4-BE49-F238E27FC236}">
                  <a16:creationId xmlns:a16="http://schemas.microsoft.com/office/drawing/2014/main" id="{03A08621-B04B-D25F-28C2-A182F7729858}"/>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88" name="Oval 10687">
              <a:extLst>
                <a:ext uri="{FF2B5EF4-FFF2-40B4-BE49-F238E27FC236}">
                  <a16:creationId xmlns:a16="http://schemas.microsoft.com/office/drawing/2014/main" id="{2FB5736C-E7CE-B7BC-CC52-F272755EB1DB}"/>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89" name="Oval 10688">
              <a:extLst>
                <a:ext uri="{FF2B5EF4-FFF2-40B4-BE49-F238E27FC236}">
                  <a16:creationId xmlns:a16="http://schemas.microsoft.com/office/drawing/2014/main" id="{EF2104C6-8907-BCE3-4C30-61BDE20D13E5}"/>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91" name="Oval 10690">
              <a:extLst>
                <a:ext uri="{FF2B5EF4-FFF2-40B4-BE49-F238E27FC236}">
                  <a16:creationId xmlns:a16="http://schemas.microsoft.com/office/drawing/2014/main" id="{A4DD4346-2E1A-AC34-F13D-F0C09B6DD953}"/>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92" name="Oval 10691">
              <a:extLst>
                <a:ext uri="{FF2B5EF4-FFF2-40B4-BE49-F238E27FC236}">
                  <a16:creationId xmlns:a16="http://schemas.microsoft.com/office/drawing/2014/main" id="{E41F2785-8ABE-77A7-4A55-8EAA82082011}"/>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93" name="Oval 10692">
              <a:extLst>
                <a:ext uri="{FF2B5EF4-FFF2-40B4-BE49-F238E27FC236}">
                  <a16:creationId xmlns:a16="http://schemas.microsoft.com/office/drawing/2014/main" id="{7C8CF9A7-0BEB-8988-3ED9-7435A7C99F50}"/>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94" name="Oval 10693">
              <a:extLst>
                <a:ext uri="{FF2B5EF4-FFF2-40B4-BE49-F238E27FC236}">
                  <a16:creationId xmlns:a16="http://schemas.microsoft.com/office/drawing/2014/main" id="{5A6A118A-8790-C7C4-E40B-6B5C8FA62AAD}"/>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95" name="Oval 10694">
              <a:extLst>
                <a:ext uri="{FF2B5EF4-FFF2-40B4-BE49-F238E27FC236}">
                  <a16:creationId xmlns:a16="http://schemas.microsoft.com/office/drawing/2014/main" id="{97ED53CF-67D0-6631-C290-88CAF40E9B28}"/>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96" name="Oval 10695">
              <a:extLst>
                <a:ext uri="{FF2B5EF4-FFF2-40B4-BE49-F238E27FC236}">
                  <a16:creationId xmlns:a16="http://schemas.microsoft.com/office/drawing/2014/main" id="{4555D6F8-A459-2E7D-EA5F-983FF5EE267E}"/>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97" name="Oval 10696">
              <a:extLst>
                <a:ext uri="{FF2B5EF4-FFF2-40B4-BE49-F238E27FC236}">
                  <a16:creationId xmlns:a16="http://schemas.microsoft.com/office/drawing/2014/main" id="{FAFD1C93-1CC2-567D-EB54-1E9D0233B781}"/>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98" name="Oval 10697">
              <a:extLst>
                <a:ext uri="{FF2B5EF4-FFF2-40B4-BE49-F238E27FC236}">
                  <a16:creationId xmlns:a16="http://schemas.microsoft.com/office/drawing/2014/main" id="{732E5337-7CC6-A553-27CF-54E75CCB407A}"/>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99" name="Oval 10698">
              <a:extLst>
                <a:ext uri="{FF2B5EF4-FFF2-40B4-BE49-F238E27FC236}">
                  <a16:creationId xmlns:a16="http://schemas.microsoft.com/office/drawing/2014/main" id="{A53D5E0D-CB0B-73E7-50FF-BFA8E4EBD951}"/>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700" name="Oval 10699">
              <a:extLst>
                <a:ext uri="{FF2B5EF4-FFF2-40B4-BE49-F238E27FC236}">
                  <a16:creationId xmlns:a16="http://schemas.microsoft.com/office/drawing/2014/main" id="{1DC16B70-6862-A093-1097-D45FE9E497BD}"/>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701" name="Oval 10700">
              <a:extLst>
                <a:ext uri="{FF2B5EF4-FFF2-40B4-BE49-F238E27FC236}">
                  <a16:creationId xmlns:a16="http://schemas.microsoft.com/office/drawing/2014/main" id="{97858872-3D7D-3161-F498-CBA61C4A109C}"/>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702" name="Oval 10701">
              <a:extLst>
                <a:ext uri="{FF2B5EF4-FFF2-40B4-BE49-F238E27FC236}">
                  <a16:creationId xmlns:a16="http://schemas.microsoft.com/office/drawing/2014/main" id="{CB4BF9F5-9CA3-E26E-DCB4-2CAEDE0DD755}"/>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703" name="Oval 10702">
              <a:extLst>
                <a:ext uri="{FF2B5EF4-FFF2-40B4-BE49-F238E27FC236}">
                  <a16:creationId xmlns:a16="http://schemas.microsoft.com/office/drawing/2014/main" id="{9B1E89B0-D691-7B90-E366-B4BDB7D6B823}"/>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11096" name="Rectangle 11095">
            <a:extLst>
              <a:ext uri="{FF2B5EF4-FFF2-40B4-BE49-F238E27FC236}">
                <a16:creationId xmlns:a16="http://schemas.microsoft.com/office/drawing/2014/main" id="{A52FEEC8-C5B3-40A0-4E2D-15C3DFCDE788}"/>
              </a:ext>
            </a:extLst>
          </p:cNvPr>
          <p:cNvSpPr/>
          <p:nvPr/>
        </p:nvSpPr>
        <p:spPr>
          <a:xfrm>
            <a:off x="11051959" y="413127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097" name="Rectangle 11096">
            <a:extLst>
              <a:ext uri="{FF2B5EF4-FFF2-40B4-BE49-F238E27FC236}">
                <a16:creationId xmlns:a16="http://schemas.microsoft.com/office/drawing/2014/main" id="{2C1D2516-87AE-0ED3-89E1-2AF5B7041055}"/>
              </a:ext>
            </a:extLst>
          </p:cNvPr>
          <p:cNvSpPr/>
          <p:nvPr/>
        </p:nvSpPr>
        <p:spPr>
          <a:xfrm>
            <a:off x="10353615" y="413127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098" name="Rectangle 11097">
            <a:extLst>
              <a:ext uri="{FF2B5EF4-FFF2-40B4-BE49-F238E27FC236}">
                <a16:creationId xmlns:a16="http://schemas.microsoft.com/office/drawing/2014/main" id="{D7163C68-1D6D-0960-2D55-A0AC36DA53C4}"/>
              </a:ext>
            </a:extLst>
          </p:cNvPr>
          <p:cNvSpPr/>
          <p:nvPr/>
        </p:nvSpPr>
        <p:spPr>
          <a:xfrm>
            <a:off x="9655271" y="413127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099" name="Rectangle 11098">
            <a:extLst>
              <a:ext uri="{FF2B5EF4-FFF2-40B4-BE49-F238E27FC236}">
                <a16:creationId xmlns:a16="http://schemas.microsoft.com/office/drawing/2014/main" id="{EC287442-D772-FDCF-9F8D-A2225CA26067}"/>
              </a:ext>
            </a:extLst>
          </p:cNvPr>
          <p:cNvSpPr/>
          <p:nvPr/>
        </p:nvSpPr>
        <p:spPr>
          <a:xfrm>
            <a:off x="9083622" y="413127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100" name="Rectangle 11099">
            <a:extLst>
              <a:ext uri="{FF2B5EF4-FFF2-40B4-BE49-F238E27FC236}">
                <a16:creationId xmlns:a16="http://schemas.microsoft.com/office/drawing/2014/main" id="{FFCB694E-2DA1-2EDC-F7E0-97905C9CDC21}"/>
              </a:ext>
            </a:extLst>
          </p:cNvPr>
          <p:cNvSpPr/>
          <p:nvPr/>
        </p:nvSpPr>
        <p:spPr>
          <a:xfrm>
            <a:off x="8602273" y="412418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101" name="Rectangle 11100">
            <a:extLst>
              <a:ext uri="{FF2B5EF4-FFF2-40B4-BE49-F238E27FC236}">
                <a16:creationId xmlns:a16="http://schemas.microsoft.com/office/drawing/2014/main" id="{AB9AE64C-D209-A8E2-F8CA-E4D836EF559C}"/>
              </a:ext>
            </a:extLst>
          </p:cNvPr>
          <p:cNvSpPr/>
          <p:nvPr/>
        </p:nvSpPr>
        <p:spPr>
          <a:xfrm>
            <a:off x="11662805" y="412516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cxnSp>
        <p:nvCxnSpPr>
          <p:cNvPr id="11103" name="Straight Connector 11102">
            <a:extLst>
              <a:ext uri="{FF2B5EF4-FFF2-40B4-BE49-F238E27FC236}">
                <a16:creationId xmlns:a16="http://schemas.microsoft.com/office/drawing/2014/main" id="{1F412FA8-2AA3-200A-813C-1F4F331C7D61}"/>
              </a:ext>
            </a:extLst>
          </p:cNvPr>
          <p:cNvCxnSpPr>
            <a:cxnSpLocks/>
            <a:stCxn id="11225" idx="6"/>
            <a:endCxn id="11215" idx="2"/>
          </p:cNvCxnSpPr>
          <p:nvPr/>
        </p:nvCxnSpPr>
        <p:spPr>
          <a:xfrm flipV="1">
            <a:off x="8709021" y="4468166"/>
            <a:ext cx="338175" cy="21657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05" name="Straight Connector 11104">
            <a:extLst>
              <a:ext uri="{FF2B5EF4-FFF2-40B4-BE49-F238E27FC236}">
                <a16:creationId xmlns:a16="http://schemas.microsoft.com/office/drawing/2014/main" id="{EB89CF6F-D2C3-86B7-321D-1F86D67D524A}"/>
              </a:ext>
            </a:extLst>
          </p:cNvPr>
          <p:cNvCxnSpPr>
            <a:cxnSpLocks/>
            <a:stCxn id="11225" idx="6"/>
            <a:endCxn id="11219" idx="1"/>
          </p:cNvCxnSpPr>
          <p:nvPr/>
        </p:nvCxnSpPr>
        <p:spPr>
          <a:xfrm>
            <a:off x="8709021" y="4684736"/>
            <a:ext cx="355526" cy="33272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06" name="Straight Connector 11105">
            <a:extLst>
              <a:ext uri="{FF2B5EF4-FFF2-40B4-BE49-F238E27FC236}">
                <a16:creationId xmlns:a16="http://schemas.microsoft.com/office/drawing/2014/main" id="{CE8953E3-4DD9-2D29-5FE1-FD2EAF7552F1}"/>
              </a:ext>
            </a:extLst>
          </p:cNvPr>
          <p:cNvCxnSpPr>
            <a:cxnSpLocks/>
            <a:stCxn id="11225" idx="6"/>
            <a:endCxn id="11218" idx="2"/>
          </p:cNvCxnSpPr>
          <p:nvPr/>
        </p:nvCxnSpPr>
        <p:spPr>
          <a:xfrm flipV="1">
            <a:off x="8709021" y="4640722"/>
            <a:ext cx="923631" cy="4401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08" name="Straight Connector 11107">
            <a:extLst>
              <a:ext uri="{FF2B5EF4-FFF2-40B4-BE49-F238E27FC236}">
                <a16:creationId xmlns:a16="http://schemas.microsoft.com/office/drawing/2014/main" id="{72608D01-09E5-148A-03AB-14C44D5E5FD3}"/>
              </a:ext>
            </a:extLst>
          </p:cNvPr>
          <p:cNvCxnSpPr>
            <a:cxnSpLocks/>
            <a:stCxn id="11225" idx="6"/>
            <a:endCxn id="11214" idx="2"/>
          </p:cNvCxnSpPr>
          <p:nvPr/>
        </p:nvCxnSpPr>
        <p:spPr>
          <a:xfrm>
            <a:off x="8709021" y="4684736"/>
            <a:ext cx="908427" cy="40449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09" name="Straight Connector 11108">
            <a:extLst>
              <a:ext uri="{FF2B5EF4-FFF2-40B4-BE49-F238E27FC236}">
                <a16:creationId xmlns:a16="http://schemas.microsoft.com/office/drawing/2014/main" id="{3294BC8A-A190-8869-87CC-DA386F7DAF69}"/>
              </a:ext>
            </a:extLst>
          </p:cNvPr>
          <p:cNvCxnSpPr>
            <a:cxnSpLocks/>
            <a:stCxn id="11220" idx="6"/>
            <a:endCxn id="11215" idx="2"/>
          </p:cNvCxnSpPr>
          <p:nvPr/>
        </p:nvCxnSpPr>
        <p:spPr>
          <a:xfrm flipV="1">
            <a:off x="8706315" y="4468166"/>
            <a:ext cx="340881" cy="45568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10" name="Straight Connector 11109">
            <a:extLst>
              <a:ext uri="{FF2B5EF4-FFF2-40B4-BE49-F238E27FC236}">
                <a16:creationId xmlns:a16="http://schemas.microsoft.com/office/drawing/2014/main" id="{BF4D85B4-8898-23BD-F9A8-987F7736BB6E}"/>
              </a:ext>
            </a:extLst>
          </p:cNvPr>
          <p:cNvCxnSpPr>
            <a:cxnSpLocks/>
            <a:stCxn id="11220" idx="6"/>
            <a:endCxn id="11224" idx="2"/>
          </p:cNvCxnSpPr>
          <p:nvPr/>
        </p:nvCxnSpPr>
        <p:spPr>
          <a:xfrm flipV="1">
            <a:off x="8706315" y="4731836"/>
            <a:ext cx="340881" cy="19201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11" name="Straight Connector 11110">
            <a:extLst>
              <a:ext uri="{FF2B5EF4-FFF2-40B4-BE49-F238E27FC236}">
                <a16:creationId xmlns:a16="http://schemas.microsoft.com/office/drawing/2014/main" id="{F9CA79C3-69D9-0736-B843-792923AEE330}"/>
              </a:ext>
            </a:extLst>
          </p:cNvPr>
          <p:cNvCxnSpPr>
            <a:cxnSpLocks/>
            <a:stCxn id="11220" idx="6"/>
            <a:endCxn id="11219" idx="2"/>
          </p:cNvCxnSpPr>
          <p:nvPr/>
        </p:nvCxnSpPr>
        <p:spPr>
          <a:xfrm>
            <a:off x="8706315" y="4923854"/>
            <a:ext cx="337338" cy="14253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13" name="Straight Connector 11112">
            <a:extLst>
              <a:ext uri="{FF2B5EF4-FFF2-40B4-BE49-F238E27FC236}">
                <a16:creationId xmlns:a16="http://schemas.microsoft.com/office/drawing/2014/main" id="{E8E83AFD-BC50-085B-4D4C-63AC58DB7B06}"/>
              </a:ext>
            </a:extLst>
          </p:cNvPr>
          <p:cNvCxnSpPr>
            <a:cxnSpLocks/>
            <a:stCxn id="11220" idx="6"/>
            <a:endCxn id="11222" idx="2"/>
          </p:cNvCxnSpPr>
          <p:nvPr/>
        </p:nvCxnSpPr>
        <p:spPr>
          <a:xfrm flipV="1">
            <a:off x="8706315" y="4792639"/>
            <a:ext cx="921583" cy="13121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14" name="Straight Connector 11113">
            <a:extLst>
              <a:ext uri="{FF2B5EF4-FFF2-40B4-BE49-F238E27FC236}">
                <a16:creationId xmlns:a16="http://schemas.microsoft.com/office/drawing/2014/main" id="{56C9C641-206C-0C1E-3BCA-4A8B162DDC4D}"/>
              </a:ext>
            </a:extLst>
          </p:cNvPr>
          <p:cNvCxnSpPr>
            <a:cxnSpLocks/>
            <a:stCxn id="11220" idx="6"/>
            <a:endCxn id="11214" idx="2"/>
          </p:cNvCxnSpPr>
          <p:nvPr/>
        </p:nvCxnSpPr>
        <p:spPr>
          <a:xfrm>
            <a:off x="8706315" y="4923854"/>
            <a:ext cx="911133" cy="16537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15" name="Straight Connector 11114">
            <a:extLst>
              <a:ext uri="{FF2B5EF4-FFF2-40B4-BE49-F238E27FC236}">
                <a16:creationId xmlns:a16="http://schemas.microsoft.com/office/drawing/2014/main" id="{D807F3B6-F8C0-726C-03D4-D2896161A0D1}"/>
              </a:ext>
            </a:extLst>
          </p:cNvPr>
          <p:cNvCxnSpPr>
            <a:cxnSpLocks/>
            <a:stCxn id="11215" idx="6"/>
            <a:endCxn id="11218" idx="2"/>
          </p:cNvCxnSpPr>
          <p:nvPr/>
        </p:nvCxnSpPr>
        <p:spPr>
          <a:xfrm>
            <a:off x="9189869" y="4468166"/>
            <a:ext cx="442783" cy="17255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16" name="Straight Connector 11115">
            <a:extLst>
              <a:ext uri="{FF2B5EF4-FFF2-40B4-BE49-F238E27FC236}">
                <a16:creationId xmlns:a16="http://schemas.microsoft.com/office/drawing/2014/main" id="{444AA20D-6F2C-B969-B469-52B349183A41}"/>
              </a:ext>
            </a:extLst>
          </p:cNvPr>
          <p:cNvCxnSpPr>
            <a:cxnSpLocks/>
            <a:stCxn id="11215" idx="6"/>
            <a:endCxn id="11222" idx="2"/>
          </p:cNvCxnSpPr>
          <p:nvPr/>
        </p:nvCxnSpPr>
        <p:spPr>
          <a:xfrm>
            <a:off x="9189869" y="4468166"/>
            <a:ext cx="438029" cy="3244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17" name="Straight Connector 11116">
            <a:extLst>
              <a:ext uri="{FF2B5EF4-FFF2-40B4-BE49-F238E27FC236}">
                <a16:creationId xmlns:a16="http://schemas.microsoft.com/office/drawing/2014/main" id="{08435D7A-193F-519D-D24B-3C21BB81C44D}"/>
              </a:ext>
            </a:extLst>
          </p:cNvPr>
          <p:cNvCxnSpPr>
            <a:cxnSpLocks/>
            <a:stCxn id="11215" idx="6"/>
            <a:endCxn id="11214" idx="2"/>
          </p:cNvCxnSpPr>
          <p:nvPr/>
        </p:nvCxnSpPr>
        <p:spPr>
          <a:xfrm>
            <a:off x="9189869" y="4468166"/>
            <a:ext cx="427579" cy="62106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18" name="Straight Connector 11117">
            <a:extLst>
              <a:ext uri="{FF2B5EF4-FFF2-40B4-BE49-F238E27FC236}">
                <a16:creationId xmlns:a16="http://schemas.microsoft.com/office/drawing/2014/main" id="{E35C92B9-C24F-E532-BECB-C510BD122ABE}"/>
              </a:ext>
            </a:extLst>
          </p:cNvPr>
          <p:cNvCxnSpPr>
            <a:cxnSpLocks/>
            <a:stCxn id="11224" idx="6"/>
            <a:endCxn id="11218" idx="2"/>
          </p:cNvCxnSpPr>
          <p:nvPr/>
        </p:nvCxnSpPr>
        <p:spPr>
          <a:xfrm flipV="1">
            <a:off x="9189869" y="4640722"/>
            <a:ext cx="442783" cy="9111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20" name="Straight Connector 11119">
            <a:extLst>
              <a:ext uri="{FF2B5EF4-FFF2-40B4-BE49-F238E27FC236}">
                <a16:creationId xmlns:a16="http://schemas.microsoft.com/office/drawing/2014/main" id="{4DCEA993-FEC2-3EEC-E952-954910C673D3}"/>
              </a:ext>
            </a:extLst>
          </p:cNvPr>
          <p:cNvCxnSpPr>
            <a:cxnSpLocks/>
            <a:stCxn id="11224" idx="6"/>
            <a:endCxn id="11214" idx="2"/>
          </p:cNvCxnSpPr>
          <p:nvPr/>
        </p:nvCxnSpPr>
        <p:spPr>
          <a:xfrm>
            <a:off x="9189869" y="4731836"/>
            <a:ext cx="427579" cy="35739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21" name="Straight Connector 11120">
            <a:extLst>
              <a:ext uri="{FF2B5EF4-FFF2-40B4-BE49-F238E27FC236}">
                <a16:creationId xmlns:a16="http://schemas.microsoft.com/office/drawing/2014/main" id="{8D387D92-4AAC-82D3-BD17-F1EC72D21793}"/>
              </a:ext>
            </a:extLst>
          </p:cNvPr>
          <p:cNvCxnSpPr>
            <a:cxnSpLocks/>
            <a:stCxn id="11219" idx="6"/>
            <a:endCxn id="11218" idx="2"/>
          </p:cNvCxnSpPr>
          <p:nvPr/>
        </p:nvCxnSpPr>
        <p:spPr>
          <a:xfrm flipV="1">
            <a:off x="9186326" y="4640722"/>
            <a:ext cx="446326" cy="42566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22" name="Straight Connector 11121">
            <a:extLst>
              <a:ext uri="{FF2B5EF4-FFF2-40B4-BE49-F238E27FC236}">
                <a16:creationId xmlns:a16="http://schemas.microsoft.com/office/drawing/2014/main" id="{88676D50-FBF0-8E4C-8C65-096E83F9C589}"/>
              </a:ext>
            </a:extLst>
          </p:cNvPr>
          <p:cNvCxnSpPr>
            <a:cxnSpLocks/>
            <a:stCxn id="11219" idx="6"/>
            <a:endCxn id="11222" idx="2"/>
          </p:cNvCxnSpPr>
          <p:nvPr/>
        </p:nvCxnSpPr>
        <p:spPr>
          <a:xfrm flipV="1">
            <a:off x="9186326" y="4792639"/>
            <a:ext cx="441572" cy="27375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24" name="Straight Connector 11123">
            <a:extLst>
              <a:ext uri="{FF2B5EF4-FFF2-40B4-BE49-F238E27FC236}">
                <a16:creationId xmlns:a16="http://schemas.microsoft.com/office/drawing/2014/main" id="{8F20B565-DE3D-6E4F-56FE-E25990094965}"/>
              </a:ext>
            </a:extLst>
          </p:cNvPr>
          <p:cNvCxnSpPr>
            <a:cxnSpLocks/>
            <a:stCxn id="11215" idx="6"/>
            <a:endCxn id="11216" idx="2"/>
          </p:cNvCxnSpPr>
          <p:nvPr/>
        </p:nvCxnSpPr>
        <p:spPr>
          <a:xfrm flipV="1">
            <a:off x="9189869" y="4294183"/>
            <a:ext cx="1123810" cy="17398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25" name="Straight Connector 11124">
            <a:extLst>
              <a:ext uri="{FF2B5EF4-FFF2-40B4-BE49-F238E27FC236}">
                <a16:creationId xmlns:a16="http://schemas.microsoft.com/office/drawing/2014/main" id="{57609E7C-07DF-186D-54F9-493EADA74FBD}"/>
              </a:ext>
            </a:extLst>
          </p:cNvPr>
          <p:cNvCxnSpPr>
            <a:cxnSpLocks/>
            <a:stCxn id="11215" idx="6"/>
            <a:endCxn id="11210" idx="2"/>
          </p:cNvCxnSpPr>
          <p:nvPr/>
        </p:nvCxnSpPr>
        <p:spPr>
          <a:xfrm>
            <a:off x="9189869" y="4468166"/>
            <a:ext cx="1132238" cy="4064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26" name="Straight Connector 11125">
            <a:extLst>
              <a:ext uri="{FF2B5EF4-FFF2-40B4-BE49-F238E27FC236}">
                <a16:creationId xmlns:a16="http://schemas.microsoft.com/office/drawing/2014/main" id="{C4D5749D-AA8C-3FD1-4D29-F4AF3B59C678}"/>
              </a:ext>
            </a:extLst>
          </p:cNvPr>
          <p:cNvCxnSpPr>
            <a:cxnSpLocks/>
            <a:stCxn id="11215" idx="6"/>
            <a:endCxn id="11223" idx="2"/>
          </p:cNvCxnSpPr>
          <p:nvPr/>
        </p:nvCxnSpPr>
        <p:spPr>
          <a:xfrm>
            <a:off x="9189869" y="4468166"/>
            <a:ext cx="1138213" cy="35518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27" name="Straight Connector 11126">
            <a:extLst>
              <a:ext uri="{FF2B5EF4-FFF2-40B4-BE49-F238E27FC236}">
                <a16:creationId xmlns:a16="http://schemas.microsoft.com/office/drawing/2014/main" id="{0FC17805-2C0E-820E-A80D-5A6E51F34965}"/>
              </a:ext>
            </a:extLst>
          </p:cNvPr>
          <p:cNvCxnSpPr>
            <a:cxnSpLocks/>
            <a:stCxn id="11215" idx="6"/>
            <a:endCxn id="11211" idx="2"/>
          </p:cNvCxnSpPr>
          <p:nvPr/>
        </p:nvCxnSpPr>
        <p:spPr>
          <a:xfrm>
            <a:off x="9189869" y="4468166"/>
            <a:ext cx="1117460" cy="65813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28" name="Straight Connector 11127">
            <a:extLst>
              <a:ext uri="{FF2B5EF4-FFF2-40B4-BE49-F238E27FC236}">
                <a16:creationId xmlns:a16="http://schemas.microsoft.com/office/drawing/2014/main" id="{1BDF60A0-08C6-881D-9FE3-7588C47538EE}"/>
              </a:ext>
            </a:extLst>
          </p:cNvPr>
          <p:cNvCxnSpPr>
            <a:cxnSpLocks/>
            <a:stCxn id="11224" idx="6"/>
            <a:endCxn id="11216" idx="2"/>
          </p:cNvCxnSpPr>
          <p:nvPr/>
        </p:nvCxnSpPr>
        <p:spPr>
          <a:xfrm flipV="1">
            <a:off x="9189869" y="4294183"/>
            <a:ext cx="1123810" cy="43765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29" name="Straight Connector 11128">
            <a:extLst>
              <a:ext uri="{FF2B5EF4-FFF2-40B4-BE49-F238E27FC236}">
                <a16:creationId xmlns:a16="http://schemas.microsoft.com/office/drawing/2014/main" id="{FE6E6908-10DE-77A4-5F92-532C1FAD4532}"/>
              </a:ext>
            </a:extLst>
          </p:cNvPr>
          <p:cNvCxnSpPr>
            <a:cxnSpLocks/>
            <a:stCxn id="11224" idx="6"/>
            <a:endCxn id="11210" idx="2"/>
          </p:cNvCxnSpPr>
          <p:nvPr/>
        </p:nvCxnSpPr>
        <p:spPr>
          <a:xfrm flipV="1">
            <a:off x="9189869" y="4508814"/>
            <a:ext cx="1132238" cy="22302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31" name="Straight Connector 11130">
            <a:extLst>
              <a:ext uri="{FF2B5EF4-FFF2-40B4-BE49-F238E27FC236}">
                <a16:creationId xmlns:a16="http://schemas.microsoft.com/office/drawing/2014/main" id="{2E8F7AE2-7861-6B08-66F3-18E29EBC054A}"/>
              </a:ext>
            </a:extLst>
          </p:cNvPr>
          <p:cNvCxnSpPr>
            <a:cxnSpLocks/>
            <a:stCxn id="11224" idx="6"/>
            <a:endCxn id="11211" idx="2"/>
          </p:cNvCxnSpPr>
          <p:nvPr/>
        </p:nvCxnSpPr>
        <p:spPr>
          <a:xfrm>
            <a:off x="9189869" y="4731836"/>
            <a:ext cx="1117460" cy="39446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32" name="Straight Connector 11131">
            <a:extLst>
              <a:ext uri="{FF2B5EF4-FFF2-40B4-BE49-F238E27FC236}">
                <a16:creationId xmlns:a16="http://schemas.microsoft.com/office/drawing/2014/main" id="{EC649BB2-04A2-8F37-F11A-BADB7A00C51E}"/>
              </a:ext>
            </a:extLst>
          </p:cNvPr>
          <p:cNvCxnSpPr>
            <a:cxnSpLocks/>
            <a:stCxn id="11219" idx="6"/>
            <a:endCxn id="11216" idx="2"/>
          </p:cNvCxnSpPr>
          <p:nvPr/>
        </p:nvCxnSpPr>
        <p:spPr>
          <a:xfrm flipV="1">
            <a:off x="9186326" y="4294183"/>
            <a:ext cx="1127353" cy="77220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33" name="Straight Connector 11132">
            <a:extLst>
              <a:ext uri="{FF2B5EF4-FFF2-40B4-BE49-F238E27FC236}">
                <a16:creationId xmlns:a16="http://schemas.microsoft.com/office/drawing/2014/main" id="{42B9AF78-0758-20E6-659F-30C34EC9B144}"/>
              </a:ext>
            </a:extLst>
          </p:cNvPr>
          <p:cNvCxnSpPr>
            <a:cxnSpLocks/>
            <a:stCxn id="11219" idx="6"/>
            <a:endCxn id="11210" idx="2"/>
          </p:cNvCxnSpPr>
          <p:nvPr/>
        </p:nvCxnSpPr>
        <p:spPr>
          <a:xfrm flipV="1">
            <a:off x="9186326" y="4508814"/>
            <a:ext cx="1135781" cy="55757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34" name="Straight Connector 11133">
            <a:extLst>
              <a:ext uri="{FF2B5EF4-FFF2-40B4-BE49-F238E27FC236}">
                <a16:creationId xmlns:a16="http://schemas.microsoft.com/office/drawing/2014/main" id="{54A60978-8F0C-EF0D-8FFB-B55AC2356374}"/>
              </a:ext>
            </a:extLst>
          </p:cNvPr>
          <p:cNvCxnSpPr>
            <a:cxnSpLocks/>
            <a:stCxn id="11219" idx="6"/>
            <a:endCxn id="11223" idx="2"/>
          </p:cNvCxnSpPr>
          <p:nvPr/>
        </p:nvCxnSpPr>
        <p:spPr>
          <a:xfrm flipV="1">
            <a:off x="9186326" y="4823354"/>
            <a:ext cx="1141756" cy="24303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36" name="Straight Connector 11135">
            <a:extLst>
              <a:ext uri="{FF2B5EF4-FFF2-40B4-BE49-F238E27FC236}">
                <a16:creationId xmlns:a16="http://schemas.microsoft.com/office/drawing/2014/main" id="{49966F3B-08FE-650F-5122-AAB45238F1EC}"/>
              </a:ext>
            </a:extLst>
          </p:cNvPr>
          <p:cNvCxnSpPr>
            <a:cxnSpLocks/>
            <a:stCxn id="11218" idx="6"/>
            <a:endCxn id="11216" idx="2"/>
          </p:cNvCxnSpPr>
          <p:nvPr/>
        </p:nvCxnSpPr>
        <p:spPr>
          <a:xfrm flipV="1">
            <a:off x="9775325" y="4294183"/>
            <a:ext cx="538354" cy="34653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38" name="Straight Connector 11137">
            <a:extLst>
              <a:ext uri="{FF2B5EF4-FFF2-40B4-BE49-F238E27FC236}">
                <a16:creationId xmlns:a16="http://schemas.microsoft.com/office/drawing/2014/main" id="{3AC0F7C4-B023-D78A-DEA7-A07D169F20F5}"/>
              </a:ext>
            </a:extLst>
          </p:cNvPr>
          <p:cNvCxnSpPr>
            <a:cxnSpLocks/>
            <a:stCxn id="11218" idx="6"/>
            <a:endCxn id="11223" idx="2"/>
          </p:cNvCxnSpPr>
          <p:nvPr/>
        </p:nvCxnSpPr>
        <p:spPr>
          <a:xfrm>
            <a:off x="9775325" y="4640722"/>
            <a:ext cx="552757" cy="18263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39" name="Straight Connector 11138">
            <a:extLst>
              <a:ext uri="{FF2B5EF4-FFF2-40B4-BE49-F238E27FC236}">
                <a16:creationId xmlns:a16="http://schemas.microsoft.com/office/drawing/2014/main" id="{E8DB4BE4-D4D4-8963-8719-58C1A5A818E4}"/>
              </a:ext>
            </a:extLst>
          </p:cNvPr>
          <p:cNvCxnSpPr>
            <a:cxnSpLocks/>
            <a:stCxn id="11218" idx="6"/>
            <a:endCxn id="11211" idx="2"/>
          </p:cNvCxnSpPr>
          <p:nvPr/>
        </p:nvCxnSpPr>
        <p:spPr>
          <a:xfrm>
            <a:off x="9775325" y="4640722"/>
            <a:ext cx="532004" cy="48557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40" name="Straight Connector 11139">
            <a:extLst>
              <a:ext uri="{FF2B5EF4-FFF2-40B4-BE49-F238E27FC236}">
                <a16:creationId xmlns:a16="http://schemas.microsoft.com/office/drawing/2014/main" id="{923C1109-46A2-395F-4452-E60845A012C8}"/>
              </a:ext>
            </a:extLst>
          </p:cNvPr>
          <p:cNvCxnSpPr>
            <a:cxnSpLocks/>
            <a:stCxn id="11222" idx="6"/>
            <a:endCxn id="11216" idx="2"/>
          </p:cNvCxnSpPr>
          <p:nvPr/>
        </p:nvCxnSpPr>
        <p:spPr>
          <a:xfrm flipV="1">
            <a:off x="9770571" y="4294183"/>
            <a:ext cx="543108" cy="49845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41" name="Straight Connector 11140">
            <a:extLst>
              <a:ext uri="{FF2B5EF4-FFF2-40B4-BE49-F238E27FC236}">
                <a16:creationId xmlns:a16="http://schemas.microsoft.com/office/drawing/2014/main" id="{4FE6085E-2B69-0F4A-9E18-7F3B82A9B506}"/>
              </a:ext>
            </a:extLst>
          </p:cNvPr>
          <p:cNvCxnSpPr>
            <a:cxnSpLocks/>
            <a:stCxn id="11222" idx="6"/>
            <a:endCxn id="11210" idx="2"/>
          </p:cNvCxnSpPr>
          <p:nvPr/>
        </p:nvCxnSpPr>
        <p:spPr>
          <a:xfrm flipV="1">
            <a:off x="9770571" y="4508814"/>
            <a:ext cx="551536" cy="28382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43" name="Straight Connector 11142">
            <a:extLst>
              <a:ext uri="{FF2B5EF4-FFF2-40B4-BE49-F238E27FC236}">
                <a16:creationId xmlns:a16="http://schemas.microsoft.com/office/drawing/2014/main" id="{CA397794-7005-71FE-B193-868ABDA6494C}"/>
              </a:ext>
            </a:extLst>
          </p:cNvPr>
          <p:cNvCxnSpPr>
            <a:cxnSpLocks/>
            <a:stCxn id="11222" idx="6"/>
            <a:endCxn id="11211" idx="2"/>
          </p:cNvCxnSpPr>
          <p:nvPr/>
        </p:nvCxnSpPr>
        <p:spPr>
          <a:xfrm>
            <a:off x="9770571" y="4792639"/>
            <a:ext cx="536758" cy="33366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44" name="Straight Connector 11143">
            <a:extLst>
              <a:ext uri="{FF2B5EF4-FFF2-40B4-BE49-F238E27FC236}">
                <a16:creationId xmlns:a16="http://schemas.microsoft.com/office/drawing/2014/main" id="{0CFB7174-7A5F-A3B7-598A-EFE99F74E0D4}"/>
              </a:ext>
            </a:extLst>
          </p:cNvPr>
          <p:cNvCxnSpPr>
            <a:cxnSpLocks/>
            <a:stCxn id="11214" idx="6"/>
            <a:endCxn id="11216" idx="2"/>
          </p:cNvCxnSpPr>
          <p:nvPr/>
        </p:nvCxnSpPr>
        <p:spPr>
          <a:xfrm flipV="1">
            <a:off x="9760121" y="4294183"/>
            <a:ext cx="553558" cy="79504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45" name="Straight Connector 11144">
            <a:extLst>
              <a:ext uri="{FF2B5EF4-FFF2-40B4-BE49-F238E27FC236}">
                <a16:creationId xmlns:a16="http://schemas.microsoft.com/office/drawing/2014/main" id="{67E6DD66-E564-E231-E076-3C346C661F3D}"/>
              </a:ext>
            </a:extLst>
          </p:cNvPr>
          <p:cNvCxnSpPr>
            <a:cxnSpLocks/>
            <a:stCxn id="11214" idx="6"/>
            <a:endCxn id="11210" idx="2"/>
          </p:cNvCxnSpPr>
          <p:nvPr/>
        </p:nvCxnSpPr>
        <p:spPr>
          <a:xfrm flipV="1">
            <a:off x="9760121" y="4508814"/>
            <a:ext cx="561986" cy="58041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46" name="Straight Connector 11145">
            <a:extLst>
              <a:ext uri="{FF2B5EF4-FFF2-40B4-BE49-F238E27FC236}">
                <a16:creationId xmlns:a16="http://schemas.microsoft.com/office/drawing/2014/main" id="{8C230B2B-7F57-5BA5-80EF-57C4C6895789}"/>
              </a:ext>
            </a:extLst>
          </p:cNvPr>
          <p:cNvCxnSpPr>
            <a:cxnSpLocks/>
            <a:stCxn id="11214" idx="6"/>
            <a:endCxn id="11223" idx="2"/>
          </p:cNvCxnSpPr>
          <p:nvPr/>
        </p:nvCxnSpPr>
        <p:spPr>
          <a:xfrm flipV="1">
            <a:off x="9760121" y="4823354"/>
            <a:ext cx="567961" cy="26587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48" name="Straight Connector 11147">
            <a:extLst>
              <a:ext uri="{FF2B5EF4-FFF2-40B4-BE49-F238E27FC236}">
                <a16:creationId xmlns:a16="http://schemas.microsoft.com/office/drawing/2014/main" id="{174D632F-F8D5-BBD2-5A25-63A2FF6BAEE2}"/>
              </a:ext>
            </a:extLst>
          </p:cNvPr>
          <p:cNvCxnSpPr>
            <a:cxnSpLocks/>
            <a:stCxn id="11218" idx="6"/>
            <a:endCxn id="11229" idx="2"/>
          </p:cNvCxnSpPr>
          <p:nvPr/>
        </p:nvCxnSpPr>
        <p:spPr>
          <a:xfrm flipV="1">
            <a:off x="9775325" y="4522904"/>
            <a:ext cx="1235463" cy="11781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49" name="Straight Connector 11148">
            <a:extLst>
              <a:ext uri="{FF2B5EF4-FFF2-40B4-BE49-F238E27FC236}">
                <a16:creationId xmlns:a16="http://schemas.microsoft.com/office/drawing/2014/main" id="{5C4CE103-1905-DED4-C6D6-782FC6AC0984}"/>
              </a:ext>
            </a:extLst>
          </p:cNvPr>
          <p:cNvCxnSpPr>
            <a:cxnSpLocks/>
            <a:stCxn id="11218" idx="6"/>
            <a:endCxn id="11228" idx="2"/>
          </p:cNvCxnSpPr>
          <p:nvPr/>
        </p:nvCxnSpPr>
        <p:spPr>
          <a:xfrm>
            <a:off x="9775325" y="4640722"/>
            <a:ext cx="1235956" cy="13163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50" name="Straight Connector 11149">
            <a:extLst>
              <a:ext uri="{FF2B5EF4-FFF2-40B4-BE49-F238E27FC236}">
                <a16:creationId xmlns:a16="http://schemas.microsoft.com/office/drawing/2014/main" id="{26E05BE0-A1FF-DDEE-077D-415AA016BD65}"/>
              </a:ext>
            </a:extLst>
          </p:cNvPr>
          <p:cNvCxnSpPr>
            <a:cxnSpLocks/>
            <a:stCxn id="11218" idx="6"/>
            <a:endCxn id="11227" idx="2"/>
          </p:cNvCxnSpPr>
          <p:nvPr/>
        </p:nvCxnSpPr>
        <p:spPr>
          <a:xfrm>
            <a:off x="9775325" y="4640722"/>
            <a:ext cx="1234890" cy="26131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51" name="Straight Connector 11150">
            <a:extLst>
              <a:ext uri="{FF2B5EF4-FFF2-40B4-BE49-F238E27FC236}">
                <a16:creationId xmlns:a16="http://schemas.microsoft.com/office/drawing/2014/main" id="{9ADFDAB5-6BA5-AC1E-855A-F9B44CB33DA3}"/>
              </a:ext>
            </a:extLst>
          </p:cNvPr>
          <p:cNvCxnSpPr>
            <a:cxnSpLocks/>
            <a:stCxn id="11218" idx="6"/>
            <a:endCxn id="11212" idx="2"/>
          </p:cNvCxnSpPr>
          <p:nvPr/>
        </p:nvCxnSpPr>
        <p:spPr>
          <a:xfrm>
            <a:off x="9775325" y="4640722"/>
            <a:ext cx="1238848" cy="55498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52" name="Straight Connector 11151">
            <a:extLst>
              <a:ext uri="{FF2B5EF4-FFF2-40B4-BE49-F238E27FC236}">
                <a16:creationId xmlns:a16="http://schemas.microsoft.com/office/drawing/2014/main" id="{0DF5AC0E-2D5B-43CF-6E20-E904C5CD64B6}"/>
              </a:ext>
            </a:extLst>
          </p:cNvPr>
          <p:cNvCxnSpPr>
            <a:cxnSpLocks/>
            <a:stCxn id="11222" idx="6"/>
            <a:endCxn id="11213" idx="2"/>
          </p:cNvCxnSpPr>
          <p:nvPr/>
        </p:nvCxnSpPr>
        <p:spPr>
          <a:xfrm flipV="1">
            <a:off x="9770571" y="4347750"/>
            <a:ext cx="1241973" cy="44488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55" name="Straight Connector 11154">
            <a:extLst>
              <a:ext uri="{FF2B5EF4-FFF2-40B4-BE49-F238E27FC236}">
                <a16:creationId xmlns:a16="http://schemas.microsoft.com/office/drawing/2014/main" id="{5A7E1F41-45BD-F60E-4E13-0345159DEA2B}"/>
              </a:ext>
            </a:extLst>
          </p:cNvPr>
          <p:cNvCxnSpPr>
            <a:cxnSpLocks/>
            <a:stCxn id="11222" idx="6"/>
            <a:endCxn id="11212" idx="2"/>
          </p:cNvCxnSpPr>
          <p:nvPr/>
        </p:nvCxnSpPr>
        <p:spPr>
          <a:xfrm>
            <a:off x="9770571" y="4792639"/>
            <a:ext cx="1243602" cy="40306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56" name="Straight Connector 11155">
            <a:extLst>
              <a:ext uri="{FF2B5EF4-FFF2-40B4-BE49-F238E27FC236}">
                <a16:creationId xmlns:a16="http://schemas.microsoft.com/office/drawing/2014/main" id="{1ED7BC3C-45B0-AAC7-608B-EFE6597C2F96}"/>
              </a:ext>
            </a:extLst>
          </p:cNvPr>
          <p:cNvCxnSpPr>
            <a:cxnSpLocks/>
            <a:stCxn id="11214" idx="6"/>
            <a:endCxn id="11213" idx="2"/>
          </p:cNvCxnSpPr>
          <p:nvPr/>
        </p:nvCxnSpPr>
        <p:spPr>
          <a:xfrm flipV="1">
            <a:off x="9760121" y="4347750"/>
            <a:ext cx="1252423" cy="74147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57" name="Straight Connector 11156">
            <a:extLst>
              <a:ext uri="{FF2B5EF4-FFF2-40B4-BE49-F238E27FC236}">
                <a16:creationId xmlns:a16="http://schemas.microsoft.com/office/drawing/2014/main" id="{D6621912-0F6D-36AA-7902-C4447B1768FB}"/>
              </a:ext>
            </a:extLst>
          </p:cNvPr>
          <p:cNvCxnSpPr>
            <a:cxnSpLocks/>
            <a:stCxn id="11214" idx="6"/>
            <a:endCxn id="11229" idx="2"/>
          </p:cNvCxnSpPr>
          <p:nvPr/>
        </p:nvCxnSpPr>
        <p:spPr>
          <a:xfrm flipV="1">
            <a:off x="9760121" y="4522904"/>
            <a:ext cx="1250667" cy="56632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58" name="Straight Connector 11157">
            <a:extLst>
              <a:ext uri="{FF2B5EF4-FFF2-40B4-BE49-F238E27FC236}">
                <a16:creationId xmlns:a16="http://schemas.microsoft.com/office/drawing/2014/main" id="{EB7467CF-F2AB-B2EC-5677-6808ABA999ED}"/>
              </a:ext>
            </a:extLst>
          </p:cNvPr>
          <p:cNvCxnSpPr>
            <a:cxnSpLocks/>
            <a:stCxn id="11214" idx="6"/>
            <a:endCxn id="11228" idx="2"/>
          </p:cNvCxnSpPr>
          <p:nvPr/>
        </p:nvCxnSpPr>
        <p:spPr>
          <a:xfrm flipV="1">
            <a:off x="9760121" y="4772356"/>
            <a:ext cx="1251160" cy="3168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59" name="Straight Connector 11158">
            <a:extLst>
              <a:ext uri="{FF2B5EF4-FFF2-40B4-BE49-F238E27FC236}">
                <a16:creationId xmlns:a16="http://schemas.microsoft.com/office/drawing/2014/main" id="{FF1FA534-EDB7-009B-C3EA-887761D3FC37}"/>
              </a:ext>
            </a:extLst>
          </p:cNvPr>
          <p:cNvCxnSpPr>
            <a:cxnSpLocks/>
            <a:stCxn id="11214" idx="6"/>
            <a:endCxn id="11227" idx="2"/>
          </p:cNvCxnSpPr>
          <p:nvPr/>
        </p:nvCxnSpPr>
        <p:spPr>
          <a:xfrm flipV="1">
            <a:off x="9760121" y="4902036"/>
            <a:ext cx="1250094" cy="18719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61" name="Straight Connector 11160">
            <a:extLst>
              <a:ext uri="{FF2B5EF4-FFF2-40B4-BE49-F238E27FC236}">
                <a16:creationId xmlns:a16="http://schemas.microsoft.com/office/drawing/2014/main" id="{4099BCB4-EA6F-794D-2F49-1DB48FD3489D}"/>
              </a:ext>
            </a:extLst>
          </p:cNvPr>
          <p:cNvCxnSpPr>
            <a:cxnSpLocks/>
            <a:stCxn id="11212" idx="6"/>
            <a:endCxn id="11221" idx="2"/>
          </p:cNvCxnSpPr>
          <p:nvPr/>
        </p:nvCxnSpPr>
        <p:spPr>
          <a:xfrm flipV="1">
            <a:off x="11156846" y="5120323"/>
            <a:ext cx="461404" cy="7537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62" name="Straight Connector 11161">
            <a:extLst>
              <a:ext uri="{FF2B5EF4-FFF2-40B4-BE49-F238E27FC236}">
                <a16:creationId xmlns:a16="http://schemas.microsoft.com/office/drawing/2014/main" id="{9F9F6E9C-1489-BD71-5524-F04F5844CD19}"/>
              </a:ext>
            </a:extLst>
          </p:cNvPr>
          <p:cNvCxnSpPr>
            <a:cxnSpLocks/>
            <a:stCxn id="11212" idx="6"/>
            <a:endCxn id="11226" idx="2"/>
          </p:cNvCxnSpPr>
          <p:nvPr/>
        </p:nvCxnSpPr>
        <p:spPr>
          <a:xfrm flipV="1">
            <a:off x="11156846" y="4862840"/>
            <a:ext cx="466725" cy="33286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63" name="Straight Connector 11162">
            <a:extLst>
              <a:ext uri="{FF2B5EF4-FFF2-40B4-BE49-F238E27FC236}">
                <a16:creationId xmlns:a16="http://schemas.microsoft.com/office/drawing/2014/main" id="{1DC8CCD0-9CB0-7A4C-C6FE-F7D57AEFB948}"/>
              </a:ext>
            </a:extLst>
          </p:cNvPr>
          <p:cNvCxnSpPr>
            <a:cxnSpLocks/>
            <a:stCxn id="11212" idx="6"/>
            <a:endCxn id="11217" idx="2"/>
          </p:cNvCxnSpPr>
          <p:nvPr/>
        </p:nvCxnSpPr>
        <p:spPr>
          <a:xfrm flipV="1">
            <a:off x="11156846" y="4203452"/>
            <a:ext cx="461405" cy="99225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64" name="Straight Connector 11163">
            <a:extLst>
              <a:ext uri="{FF2B5EF4-FFF2-40B4-BE49-F238E27FC236}">
                <a16:creationId xmlns:a16="http://schemas.microsoft.com/office/drawing/2014/main" id="{D96CB0A2-3680-0884-B7AD-94820450EFAC}"/>
              </a:ext>
            </a:extLst>
          </p:cNvPr>
          <p:cNvCxnSpPr>
            <a:cxnSpLocks/>
            <a:stCxn id="11227" idx="6"/>
            <a:endCxn id="11217" idx="2"/>
          </p:cNvCxnSpPr>
          <p:nvPr/>
        </p:nvCxnSpPr>
        <p:spPr>
          <a:xfrm flipV="1">
            <a:off x="11152888" y="4203452"/>
            <a:ext cx="465363" cy="69858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66" name="Straight Connector 11165">
            <a:extLst>
              <a:ext uri="{FF2B5EF4-FFF2-40B4-BE49-F238E27FC236}">
                <a16:creationId xmlns:a16="http://schemas.microsoft.com/office/drawing/2014/main" id="{A948F943-9CA6-C8BB-7EB0-3D3525B71AD6}"/>
              </a:ext>
            </a:extLst>
          </p:cNvPr>
          <p:cNvCxnSpPr>
            <a:cxnSpLocks/>
            <a:stCxn id="11227" idx="6"/>
            <a:endCxn id="11221" idx="2"/>
          </p:cNvCxnSpPr>
          <p:nvPr/>
        </p:nvCxnSpPr>
        <p:spPr>
          <a:xfrm>
            <a:off x="11152888" y="4902036"/>
            <a:ext cx="465362" cy="21828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67" name="Straight Connector 11166">
            <a:extLst>
              <a:ext uri="{FF2B5EF4-FFF2-40B4-BE49-F238E27FC236}">
                <a16:creationId xmlns:a16="http://schemas.microsoft.com/office/drawing/2014/main" id="{C710F797-B19B-8551-07E6-A7C82BD0AD36}"/>
              </a:ext>
            </a:extLst>
          </p:cNvPr>
          <p:cNvCxnSpPr>
            <a:cxnSpLocks/>
            <a:stCxn id="11228" idx="6"/>
            <a:endCxn id="11217" idx="2"/>
          </p:cNvCxnSpPr>
          <p:nvPr/>
        </p:nvCxnSpPr>
        <p:spPr>
          <a:xfrm flipV="1">
            <a:off x="11153954" y="4203452"/>
            <a:ext cx="464297" cy="56890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69" name="Straight Connector 11168">
            <a:extLst>
              <a:ext uri="{FF2B5EF4-FFF2-40B4-BE49-F238E27FC236}">
                <a16:creationId xmlns:a16="http://schemas.microsoft.com/office/drawing/2014/main" id="{57C37780-F662-B0BE-302A-8115F0304FE0}"/>
              </a:ext>
            </a:extLst>
          </p:cNvPr>
          <p:cNvCxnSpPr>
            <a:cxnSpLocks/>
            <a:stCxn id="11228" idx="6"/>
            <a:endCxn id="11221" idx="2"/>
          </p:cNvCxnSpPr>
          <p:nvPr/>
        </p:nvCxnSpPr>
        <p:spPr>
          <a:xfrm>
            <a:off x="11153954" y="4772356"/>
            <a:ext cx="464296" cy="34796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70" name="Straight Connector 11169">
            <a:extLst>
              <a:ext uri="{FF2B5EF4-FFF2-40B4-BE49-F238E27FC236}">
                <a16:creationId xmlns:a16="http://schemas.microsoft.com/office/drawing/2014/main" id="{BBEDD195-4018-1DAE-C87B-BDB63EF484BC}"/>
              </a:ext>
            </a:extLst>
          </p:cNvPr>
          <p:cNvCxnSpPr>
            <a:cxnSpLocks/>
            <a:stCxn id="11229" idx="6"/>
            <a:endCxn id="11217" idx="2"/>
          </p:cNvCxnSpPr>
          <p:nvPr/>
        </p:nvCxnSpPr>
        <p:spPr>
          <a:xfrm flipV="1">
            <a:off x="11153461" y="4203452"/>
            <a:ext cx="464790" cy="31945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71" name="Straight Connector 11170">
            <a:extLst>
              <a:ext uri="{FF2B5EF4-FFF2-40B4-BE49-F238E27FC236}">
                <a16:creationId xmlns:a16="http://schemas.microsoft.com/office/drawing/2014/main" id="{D9330039-13D9-7245-AA50-EF8F6B4377FC}"/>
              </a:ext>
            </a:extLst>
          </p:cNvPr>
          <p:cNvCxnSpPr>
            <a:cxnSpLocks/>
            <a:stCxn id="11229" idx="6"/>
            <a:endCxn id="11226" idx="2"/>
          </p:cNvCxnSpPr>
          <p:nvPr/>
        </p:nvCxnSpPr>
        <p:spPr>
          <a:xfrm>
            <a:off x="11153461" y="4522904"/>
            <a:ext cx="470110" cy="33993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72" name="Straight Connector 11171">
            <a:extLst>
              <a:ext uri="{FF2B5EF4-FFF2-40B4-BE49-F238E27FC236}">
                <a16:creationId xmlns:a16="http://schemas.microsoft.com/office/drawing/2014/main" id="{82403E20-0775-5240-4060-0003E4E9E299}"/>
              </a:ext>
            </a:extLst>
          </p:cNvPr>
          <p:cNvCxnSpPr>
            <a:cxnSpLocks/>
            <a:stCxn id="11229" idx="6"/>
            <a:endCxn id="11221" idx="2"/>
          </p:cNvCxnSpPr>
          <p:nvPr/>
        </p:nvCxnSpPr>
        <p:spPr>
          <a:xfrm>
            <a:off x="11153461" y="4522904"/>
            <a:ext cx="464789" cy="59741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74" name="Straight Connector 11173">
            <a:extLst>
              <a:ext uri="{FF2B5EF4-FFF2-40B4-BE49-F238E27FC236}">
                <a16:creationId xmlns:a16="http://schemas.microsoft.com/office/drawing/2014/main" id="{7556529F-4ADE-80CC-DBB6-884DAEAACB70}"/>
              </a:ext>
            </a:extLst>
          </p:cNvPr>
          <p:cNvCxnSpPr>
            <a:cxnSpLocks/>
            <a:stCxn id="11213" idx="6"/>
            <a:endCxn id="11226" idx="2"/>
          </p:cNvCxnSpPr>
          <p:nvPr/>
        </p:nvCxnSpPr>
        <p:spPr>
          <a:xfrm>
            <a:off x="11155217" y="4347750"/>
            <a:ext cx="468354" cy="51509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75" name="Straight Connector 11174">
            <a:extLst>
              <a:ext uri="{FF2B5EF4-FFF2-40B4-BE49-F238E27FC236}">
                <a16:creationId xmlns:a16="http://schemas.microsoft.com/office/drawing/2014/main" id="{B89B5240-E18E-BABE-455A-E6ED2F0178D7}"/>
              </a:ext>
            </a:extLst>
          </p:cNvPr>
          <p:cNvCxnSpPr>
            <a:cxnSpLocks/>
            <a:stCxn id="11213" idx="6"/>
            <a:endCxn id="11221" idx="2"/>
          </p:cNvCxnSpPr>
          <p:nvPr/>
        </p:nvCxnSpPr>
        <p:spPr>
          <a:xfrm>
            <a:off x="11155217" y="4347750"/>
            <a:ext cx="463033" cy="7725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76" name="Straight Connector 11175">
            <a:extLst>
              <a:ext uri="{FF2B5EF4-FFF2-40B4-BE49-F238E27FC236}">
                <a16:creationId xmlns:a16="http://schemas.microsoft.com/office/drawing/2014/main" id="{EAE1C705-48C7-F77C-7012-544EA6BDA3A5}"/>
              </a:ext>
            </a:extLst>
          </p:cNvPr>
          <p:cNvCxnSpPr>
            <a:cxnSpLocks/>
            <a:stCxn id="11216" idx="6"/>
            <a:endCxn id="11213" idx="2"/>
          </p:cNvCxnSpPr>
          <p:nvPr/>
        </p:nvCxnSpPr>
        <p:spPr>
          <a:xfrm>
            <a:off x="10456352" y="4294183"/>
            <a:ext cx="556192" cy="5356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77" name="Straight Connector 11176">
            <a:extLst>
              <a:ext uri="{FF2B5EF4-FFF2-40B4-BE49-F238E27FC236}">
                <a16:creationId xmlns:a16="http://schemas.microsoft.com/office/drawing/2014/main" id="{86C53B8F-53AC-8D6D-720E-92938AB680D2}"/>
              </a:ext>
            </a:extLst>
          </p:cNvPr>
          <p:cNvCxnSpPr>
            <a:cxnSpLocks/>
            <a:stCxn id="11216" idx="6"/>
            <a:endCxn id="11229" idx="2"/>
          </p:cNvCxnSpPr>
          <p:nvPr/>
        </p:nvCxnSpPr>
        <p:spPr>
          <a:xfrm>
            <a:off x="10456352" y="4294183"/>
            <a:ext cx="554436" cy="228721"/>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78" name="Straight Connector 11177">
            <a:extLst>
              <a:ext uri="{FF2B5EF4-FFF2-40B4-BE49-F238E27FC236}">
                <a16:creationId xmlns:a16="http://schemas.microsoft.com/office/drawing/2014/main" id="{292CB2EB-DF23-10A5-BF61-C6CEEE84570B}"/>
              </a:ext>
            </a:extLst>
          </p:cNvPr>
          <p:cNvCxnSpPr>
            <a:cxnSpLocks/>
            <a:stCxn id="11216" idx="6"/>
            <a:endCxn id="11228" idx="2"/>
          </p:cNvCxnSpPr>
          <p:nvPr/>
        </p:nvCxnSpPr>
        <p:spPr>
          <a:xfrm>
            <a:off x="10456352" y="4294183"/>
            <a:ext cx="554929" cy="4781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79" name="Straight Connector 11178">
            <a:extLst>
              <a:ext uri="{FF2B5EF4-FFF2-40B4-BE49-F238E27FC236}">
                <a16:creationId xmlns:a16="http://schemas.microsoft.com/office/drawing/2014/main" id="{5D3FA677-9004-BC0C-0811-88500FF215E9}"/>
              </a:ext>
            </a:extLst>
          </p:cNvPr>
          <p:cNvCxnSpPr>
            <a:cxnSpLocks/>
            <a:stCxn id="11216" idx="6"/>
            <a:endCxn id="11227" idx="2"/>
          </p:cNvCxnSpPr>
          <p:nvPr/>
        </p:nvCxnSpPr>
        <p:spPr>
          <a:xfrm>
            <a:off x="10456352" y="4294183"/>
            <a:ext cx="553863" cy="60785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80" name="Straight Connector 11179">
            <a:extLst>
              <a:ext uri="{FF2B5EF4-FFF2-40B4-BE49-F238E27FC236}">
                <a16:creationId xmlns:a16="http://schemas.microsoft.com/office/drawing/2014/main" id="{1257A239-8851-1BED-FD9B-2F8A3924B49D}"/>
              </a:ext>
            </a:extLst>
          </p:cNvPr>
          <p:cNvCxnSpPr>
            <a:cxnSpLocks/>
            <a:stCxn id="11216" idx="6"/>
            <a:endCxn id="11212" idx="2"/>
          </p:cNvCxnSpPr>
          <p:nvPr/>
        </p:nvCxnSpPr>
        <p:spPr>
          <a:xfrm>
            <a:off x="10456352" y="4294183"/>
            <a:ext cx="557821" cy="90151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82" name="Straight Connector 11181">
            <a:extLst>
              <a:ext uri="{FF2B5EF4-FFF2-40B4-BE49-F238E27FC236}">
                <a16:creationId xmlns:a16="http://schemas.microsoft.com/office/drawing/2014/main" id="{84629002-19D7-9078-1EAD-F6A229658B60}"/>
              </a:ext>
            </a:extLst>
          </p:cNvPr>
          <p:cNvCxnSpPr>
            <a:cxnSpLocks/>
            <a:stCxn id="11210" idx="6"/>
            <a:endCxn id="11229" idx="2"/>
          </p:cNvCxnSpPr>
          <p:nvPr/>
        </p:nvCxnSpPr>
        <p:spPr>
          <a:xfrm>
            <a:off x="10464780" y="4508814"/>
            <a:ext cx="546008" cy="1409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83" name="Straight Connector 11182">
            <a:extLst>
              <a:ext uri="{FF2B5EF4-FFF2-40B4-BE49-F238E27FC236}">
                <a16:creationId xmlns:a16="http://schemas.microsoft.com/office/drawing/2014/main" id="{8CFC5737-DE61-8EDA-C731-1E73E03BEC97}"/>
              </a:ext>
            </a:extLst>
          </p:cNvPr>
          <p:cNvCxnSpPr>
            <a:cxnSpLocks/>
            <a:stCxn id="11210" idx="6"/>
            <a:endCxn id="11228" idx="2"/>
          </p:cNvCxnSpPr>
          <p:nvPr/>
        </p:nvCxnSpPr>
        <p:spPr>
          <a:xfrm>
            <a:off x="10464780" y="4508814"/>
            <a:ext cx="546501" cy="26354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84" name="Straight Connector 11183">
            <a:extLst>
              <a:ext uri="{FF2B5EF4-FFF2-40B4-BE49-F238E27FC236}">
                <a16:creationId xmlns:a16="http://schemas.microsoft.com/office/drawing/2014/main" id="{D39DA202-66A9-5663-3B66-C3CA75F66D8A}"/>
              </a:ext>
            </a:extLst>
          </p:cNvPr>
          <p:cNvCxnSpPr>
            <a:cxnSpLocks/>
            <a:stCxn id="11210" idx="6"/>
            <a:endCxn id="11227" idx="2"/>
          </p:cNvCxnSpPr>
          <p:nvPr/>
        </p:nvCxnSpPr>
        <p:spPr>
          <a:xfrm>
            <a:off x="10464780" y="4508814"/>
            <a:ext cx="545435" cy="39322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85" name="Straight Connector 11184">
            <a:extLst>
              <a:ext uri="{FF2B5EF4-FFF2-40B4-BE49-F238E27FC236}">
                <a16:creationId xmlns:a16="http://schemas.microsoft.com/office/drawing/2014/main" id="{72054897-347E-092F-1B74-F3CFFB54014F}"/>
              </a:ext>
            </a:extLst>
          </p:cNvPr>
          <p:cNvCxnSpPr>
            <a:cxnSpLocks/>
            <a:stCxn id="11210" idx="6"/>
            <a:endCxn id="11212" idx="2"/>
          </p:cNvCxnSpPr>
          <p:nvPr/>
        </p:nvCxnSpPr>
        <p:spPr>
          <a:xfrm>
            <a:off x="10464780" y="4508814"/>
            <a:ext cx="549393" cy="68688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86" name="Straight Connector 11185">
            <a:extLst>
              <a:ext uri="{FF2B5EF4-FFF2-40B4-BE49-F238E27FC236}">
                <a16:creationId xmlns:a16="http://schemas.microsoft.com/office/drawing/2014/main" id="{7A8E3056-FACD-A83E-179F-6A2C39432DFB}"/>
              </a:ext>
            </a:extLst>
          </p:cNvPr>
          <p:cNvCxnSpPr>
            <a:cxnSpLocks/>
            <a:stCxn id="11223" idx="6"/>
            <a:endCxn id="11213" idx="2"/>
          </p:cNvCxnSpPr>
          <p:nvPr/>
        </p:nvCxnSpPr>
        <p:spPr>
          <a:xfrm flipV="1">
            <a:off x="10470755" y="4347750"/>
            <a:ext cx="541789" cy="47560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87" name="Straight Connector 11186">
            <a:extLst>
              <a:ext uri="{FF2B5EF4-FFF2-40B4-BE49-F238E27FC236}">
                <a16:creationId xmlns:a16="http://schemas.microsoft.com/office/drawing/2014/main" id="{28BF43FB-9D41-874C-B632-C7BDD6BB435A}"/>
              </a:ext>
            </a:extLst>
          </p:cNvPr>
          <p:cNvCxnSpPr>
            <a:cxnSpLocks/>
            <a:stCxn id="11223" idx="6"/>
            <a:endCxn id="11229" idx="2"/>
          </p:cNvCxnSpPr>
          <p:nvPr/>
        </p:nvCxnSpPr>
        <p:spPr>
          <a:xfrm flipV="1">
            <a:off x="10470755" y="4522904"/>
            <a:ext cx="540033" cy="30045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90" name="Straight Connector 11189">
            <a:extLst>
              <a:ext uri="{FF2B5EF4-FFF2-40B4-BE49-F238E27FC236}">
                <a16:creationId xmlns:a16="http://schemas.microsoft.com/office/drawing/2014/main" id="{3206B1A4-5C75-A39E-CA7A-0B48D8131A35}"/>
              </a:ext>
            </a:extLst>
          </p:cNvPr>
          <p:cNvCxnSpPr>
            <a:cxnSpLocks/>
            <a:stCxn id="11223" idx="6"/>
            <a:endCxn id="11212" idx="2"/>
          </p:cNvCxnSpPr>
          <p:nvPr/>
        </p:nvCxnSpPr>
        <p:spPr>
          <a:xfrm>
            <a:off x="10470755" y="4823354"/>
            <a:ext cx="543418" cy="37234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91" name="Straight Connector 11190">
            <a:extLst>
              <a:ext uri="{FF2B5EF4-FFF2-40B4-BE49-F238E27FC236}">
                <a16:creationId xmlns:a16="http://schemas.microsoft.com/office/drawing/2014/main" id="{63412115-C561-C1C7-A25E-AB9F3D9AEF2E}"/>
              </a:ext>
            </a:extLst>
          </p:cNvPr>
          <p:cNvCxnSpPr>
            <a:cxnSpLocks/>
            <a:stCxn id="11211" idx="6"/>
            <a:endCxn id="11213" idx="2"/>
          </p:cNvCxnSpPr>
          <p:nvPr/>
        </p:nvCxnSpPr>
        <p:spPr>
          <a:xfrm flipV="1">
            <a:off x="10450002" y="4347750"/>
            <a:ext cx="562542" cy="778551"/>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92" name="Straight Connector 11191">
            <a:extLst>
              <a:ext uri="{FF2B5EF4-FFF2-40B4-BE49-F238E27FC236}">
                <a16:creationId xmlns:a16="http://schemas.microsoft.com/office/drawing/2014/main" id="{BFF3C38D-5FA6-6F72-BB6E-FE0D3882A893}"/>
              </a:ext>
            </a:extLst>
          </p:cNvPr>
          <p:cNvCxnSpPr>
            <a:cxnSpLocks/>
            <a:stCxn id="11211" idx="6"/>
            <a:endCxn id="11229" idx="2"/>
          </p:cNvCxnSpPr>
          <p:nvPr/>
        </p:nvCxnSpPr>
        <p:spPr>
          <a:xfrm flipV="1">
            <a:off x="10450002" y="4522904"/>
            <a:ext cx="560786" cy="60339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93" name="Straight Connector 11192">
            <a:extLst>
              <a:ext uri="{FF2B5EF4-FFF2-40B4-BE49-F238E27FC236}">
                <a16:creationId xmlns:a16="http://schemas.microsoft.com/office/drawing/2014/main" id="{054FFADA-7E31-13B9-6762-DC6CB4AF2FD4}"/>
              </a:ext>
            </a:extLst>
          </p:cNvPr>
          <p:cNvCxnSpPr>
            <a:cxnSpLocks/>
            <a:stCxn id="11211" idx="6"/>
            <a:endCxn id="11228" idx="2"/>
          </p:cNvCxnSpPr>
          <p:nvPr/>
        </p:nvCxnSpPr>
        <p:spPr>
          <a:xfrm flipV="1">
            <a:off x="10450002" y="4772356"/>
            <a:ext cx="561279" cy="35394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95" name="Straight Connector 11194">
            <a:extLst>
              <a:ext uri="{FF2B5EF4-FFF2-40B4-BE49-F238E27FC236}">
                <a16:creationId xmlns:a16="http://schemas.microsoft.com/office/drawing/2014/main" id="{6BCF6836-AFCD-E2D3-2855-3453E783106F}"/>
              </a:ext>
            </a:extLst>
          </p:cNvPr>
          <p:cNvCxnSpPr>
            <a:cxnSpLocks/>
            <a:stCxn id="11211" idx="6"/>
            <a:endCxn id="11221" idx="2"/>
          </p:cNvCxnSpPr>
          <p:nvPr/>
        </p:nvCxnSpPr>
        <p:spPr>
          <a:xfrm flipV="1">
            <a:off x="10450002" y="5120323"/>
            <a:ext cx="1168248" cy="597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97" name="Straight Connector 11196">
            <a:extLst>
              <a:ext uri="{FF2B5EF4-FFF2-40B4-BE49-F238E27FC236}">
                <a16:creationId xmlns:a16="http://schemas.microsoft.com/office/drawing/2014/main" id="{728E9386-3BF7-B748-A6F6-0373A78858DF}"/>
              </a:ext>
            </a:extLst>
          </p:cNvPr>
          <p:cNvCxnSpPr>
            <a:cxnSpLocks/>
            <a:stCxn id="11211" idx="6"/>
            <a:endCxn id="11226" idx="2"/>
          </p:cNvCxnSpPr>
          <p:nvPr/>
        </p:nvCxnSpPr>
        <p:spPr>
          <a:xfrm flipV="1">
            <a:off x="10450002" y="4862840"/>
            <a:ext cx="1173569" cy="263461"/>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98" name="Straight Connector 11197">
            <a:extLst>
              <a:ext uri="{FF2B5EF4-FFF2-40B4-BE49-F238E27FC236}">
                <a16:creationId xmlns:a16="http://schemas.microsoft.com/office/drawing/2014/main" id="{9B72D42A-6D9C-5A59-661F-371661F65601}"/>
              </a:ext>
            </a:extLst>
          </p:cNvPr>
          <p:cNvCxnSpPr>
            <a:cxnSpLocks/>
            <a:stCxn id="11211" idx="6"/>
            <a:endCxn id="11217" idx="2"/>
          </p:cNvCxnSpPr>
          <p:nvPr/>
        </p:nvCxnSpPr>
        <p:spPr>
          <a:xfrm flipV="1">
            <a:off x="10450002" y="4203452"/>
            <a:ext cx="1168249" cy="92284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99" name="Straight Connector 11198">
            <a:extLst>
              <a:ext uri="{FF2B5EF4-FFF2-40B4-BE49-F238E27FC236}">
                <a16:creationId xmlns:a16="http://schemas.microsoft.com/office/drawing/2014/main" id="{B52FF360-786A-6357-74AC-E7A329C95ECA}"/>
              </a:ext>
            </a:extLst>
          </p:cNvPr>
          <p:cNvCxnSpPr>
            <a:cxnSpLocks/>
            <a:stCxn id="11223" idx="6"/>
            <a:endCxn id="11221" idx="2"/>
          </p:cNvCxnSpPr>
          <p:nvPr/>
        </p:nvCxnSpPr>
        <p:spPr>
          <a:xfrm>
            <a:off x="10470755" y="4823354"/>
            <a:ext cx="1147495" cy="29696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00" name="Straight Connector 11199">
            <a:extLst>
              <a:ext uri="{FF2B5EF4-FFF2-40B4-BE49-F238E27FC236}">
                <a16:creationId xmlns:a16="http://schemas.microsoft.com/office/drawing/2014/main" id="{8E777E27-1750-EDB4-70C8-7D5851F62696}"/>
              </a:ext>
            </a:extLst>
          </p:cNvPr>
          <p:cNvCxnSpPr>
            <a:cxnSpLocks/>
            <a:stCxn id="11223" idx="6"/>
            <a:endCxn id="11226" idx="2"/>
          </p:cNvCxnSpPr>
          <p:nvPr/>
        </p:nvCxnSpPr>
        <p:spPr>
          <a:xfrm>
            <a:off x="10470755" y="4823354"/>
            <a:ext cx="1152816" cy="3948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01" name="Straight Connector 11200">
            <a:extLst>
              <a:ext uri="{FF2B5EF4-FFF2-40B4-BE49-F238E27FC236}">
                <a16:creationId xmlns:a16="http://schemas.microsoft.com/office/drawing/2014/main" id="{0AF8510D-EEF1-C0B4-D6D2-FEE966003A0E}"/>
              </a:ext>
            </a:extLst>
          </p:cNvPr>
          <p:cNvCxnSpPr>
            <a:cxnSpLocks/>
            <a:stCxn id="11223" idx="6"/>
            <a:endCxn id="11217" idx="2"/>
          </p:cNvCxnSpPr>
          <p:nvPr/>
        </p:nvCxnSpPr>
        <p:spPr>
          <a:xfrm flipV="1">
            <a:off x="10470755" y="4203452"/>
            <a:ext cx="1147496" cy="61990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02" name="Straight Connector 11201">
            <a:extLst>
              <a:ext uri="{FF2B5EF4-FFF2-40B4-BE49-F238E27FC236}">
                <a16:creationId xmlns:a16="http://schemas.microsoft.com/office/drawing/2014/main" id="{BF56663E-BB09-8F9C-AB58-EBD87A1F35E9}"/>
              </a:ext>
            </a:extLst>
          </p:cNvPr>
          <p:cNvCxnSpPr>
            <a:cxnSpLocks/>
            <a:stCxn id="11210" idx="6"/>
            <a:endCxn id="11221" idx="2"/>
          </p:cNvCxnSpPr>
          <p:nvPr/>
        </p:nvCxnSpPr>
        <p:spPr>
          <a:xfrm>
            <a:off x="10464780" y="4508814"/>
            <a:ext cx="1153470" cy="61150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03" name="Straight Connector 11202">
            <a:extLst>
              <a:ext uri="{FF2B5EF4-FFF2-40B4-BE49-F238E27FC236}">
                <a16:creationId xmlns:a16="http://schemas.microsoft.com/office/drawing/2014/main" id="{04E4FCDC-1F94-9C7D-8174-29060E4D28E5}"/>
              </a:ext>
            </a:extLst>
          </p:cNvPr>
          <p:cNvCxnSpPr>
            <a:cxnSpLocks/>
            <a:stCxn id="11210" idx="6"/>
            <a:endCxn id="11226" idx="2"/>
          </p:cNvCxnSpPr>
          <p:nvPr/>
        </p:nvCxnSpPr>
        <p:spPr>
          <a:xfrm>
            <a:off x="10464780" y="4508814"/>
            <a:ext cx="1158791" cy="35402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05" name="Straight Connector 11204">
            <a:extLst>
              <a:ext uri="{FF2B5EF4-FFF2-40B4-BE49-F238E27FC236}">
                <a16:creationId xmlns:a16="http://schemas.microsoft.com/office/drawing/2014/main" id="{444CC69E-A36E-8EAE-4F0D-9B5AB7861E91}"/>
              </a:ext>
            </a:extLst>
          </p:cNvPr>
          <p:cNvCxnSpPr>
            <a:cxnSpLocks/>
            <a:stCxn id="11216" idx="6"/>
            <a:endCxn id="11217" idx="2"/>
          </p:cNvCxnSpPr>
          <p:nvPr/>
        </p:nvCxnSpPr>
        <p:spPr>
          <a:xfrm flipV="1">
            <a:off x="10456352" y="4203452"/>
            <a:ext cx="1161899" cy="90731"/>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06" name="Straight Connector 11205">
            <a:extLst>
              <a:ext uri="{FF2B5EF4-FFF2-40B4-BE49-F238E27FC236}">
                <a16:creationId xmlns:a16="http://schemas.microsoft.com/office/drawing/2014/main" id="{657B84B3-CBF2-B5F7-9B0C-6DC9096B3980}"/>
              </a:ext>
            </a:extLst>
          </p:cNvPr>
          <p:cNvCxnSpPr>
            <a:cxnSpLocks/>
            <a:stCxn id="11216" idx="6"/>
            <a:endCxn id="11226" idx="2"/>
          </p:cNvCxnSpPr>
          <p:nvPr/>
        </p:nvCxnSpPr>
        <p:spPr>
          <a:xfrm>
            <a:off x="10456352" y="4294183"/>
            <a:ext cx="1167219" cy="56865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07" name="Straight Connector 11206">
            <a:extLst>
              <a:ext uri="{FF2B5EF4-FFF2-40B4-BE49-F238E27FC236}">
                <a16:creationId xmlns:a16="http://schemas.microsoft.com/office/drawing/2014/main" id="{B65A6E86-FA46-AFCB-E492-62F428AAB2BA}"/>
              </a:ext>
            </a:extLst>
          </p:cNvPr>
          <p:cNvCxnSpPr>
            <a:cxnSpLocks/>
            <a:stCxn id="11216" idx="6"/>
            <a:endCxn id="11221" idx="2"/>
          </p:cNvCxnSpPr>
          <p:nvPr/>
        </p:nvCxnSpPr>
        <p:spPr>
          <a:xfrm>
            <a:off x="10456352" y="4294183"/>
            <a:ext cx="1161898" cy="82614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209" name="Group 11208">
            <a:extLst>
              <a:ext uri="{FF2B5EF4-FFF2-40B4-BE49-F238E27FC236}">
                <a16:creationId xmlns:a16="http://schemas.microsoft.com/office/drawing/2014/main" id="{E40F811A-0DBD-A8FE-82CE-EA5BBB43BC76}"/>
              </a:ext>
            </a:extLst>
          </p:cNvPr>
          <p:cNvGrpSpPr/>
          <p:nvPr/>
        </p:nvGrpSpPr>
        <p:grpSpPr>
          <a:xfrm>
            <a:off x="8563642" y="4134258"/>
            <a:ext cx="3202602" cy="1130638"/>
            <a:chOff x="8566155" y="2886190"/>
            <a:chExt cx="3202602" cy="1130638"/>
          </a:xfrm>
        </p:grpSpPr>
        <p:sp>
          <p:nvSpPr>
            <p:cNvPr id="11210" name="Oval 11209">
              <a:extLst>
                <a:ext uri="{FF2B5EF4-FFF2-40B4-BE49-F238E27FC236}">
                  <a16:creationId xmlns:a16="http://schemas.microsoft.com/office/drawing/2014/main" id="{F334E3F4-A320-2F43-A2C8-EE757717B4FC}"/>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11" name="Oval 11210">
              <a:extLst>
                <a:ext uri="{FF2B5EF4-FFF2-40B4-BE49-F238E27FC236}">
                  <a16:creationId xmlns:a16="http://schemas.microsoft.com/office/drawing/2014/main" id="{EAA5C709-C69E-9C12-C244-8592C5E0FB7E}"/>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12" name="Oval 11211">
              <a:extLst>
                <a:ext uri="{FF2B5EF4-FFF2-40B4-BE49-F238E27FC236}">
                  <a16:creationId xmlns:a16="http://schemas.microsoft.com/office/drawing/2014/main" id="{D7F4E386-4A80-84DA-9E9A-3DDF400D4B7D}"/>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13" name="Oval 11212">
              <a:extLst>
                <a:ext uri="{FF2B5EF4-FFF2-40B4-BE49-F238E27FC236}">
                  <a16:creationId xmlns:a16="http://schemas.microsoft.com/office/drawing/2014/main" id="{5DE9DD36-CCF3-8182-3982-5B84A598B173}"/>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1214" name="Oval 11213">
              <a:extLst>
                <a:ext uri="{FF2B5EF4-FFF2-40B4-BE49-F238E27FC236}">
                  <a16:creationId xmlns:a16="http://schemas.microsoft.com/office/drawing/2014/main" id="{55DA920E-DC34-485A-8C3F-26ED2E2E5745}"/>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15" name="Oval 11214">
              <a:extLst>
                <a:ext uri="{FF2B5EF4-FFF2-40B4-BE49-F238E27FC236}">
                  <a16:creationId xmlns:a16="http://schemas.microsoft.com/office/drawing/2014/main" id="{8849E98B-3C44-CD71-A2FD-D7ECB3F9FA0E}"/>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16" name="Oval 11215">
              <a:extLst>
                <a:ext uri="{FF2B5EF4-FFF2-40B4-BE49-F238E27FC236}">
                  <a16:creationId xmlns:a16="http://schemas.microsoft.com/office/drawing/2014/main" id="{77AB05A7-67BE-4281-95EF-D530D88418DE}"/>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17" name="Oval 11216">
              <a:extLst>
                <a:ext uri="{FF2B5EF4-FFF2-40B4-BE49-F238E27FC236}">
                  <a16:creationId xmlns:a16="http://schemas.microsoft.com/office/drawing/2014/main" id="{AB7DDDCD-88EE-F2D7-CA63-7274B3E9F7DF}"/>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18" name="Oval 11217">
              <a:extLst>
                <a:ext uri="{FF2B5EF4-FFF2-40B4-BE49-F238E27FC236}">
                  <a16:creationId xmlns:a16="http://schemas.microsoft.com/office/drawing/2014/main" id="{69DEF69C-34AF-472A-1A96-A1616E7B9073}"/>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19" name="Oval 11218">
              <a:extLst>
                <a:ext uri="{FF2B5EF4-FFF2-40B4-BE49-F238E27FC236}">
                  <a16:creationId xmlns:a16="http://schemas.microsoft.com/office/drawing/2014/main" id="{70BDBA82-A8EE-F681-AB61-DD7E2DA42A0D}"/>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20" name="Oval 11219">
              <a:extLst>
                <a:ext uri="{FF2B5EF4-FFF2-40B4-BE49-F238E27FC236}">
                  <a16:creationId xmlns:a16="http://schemas.microsoft.com/office/drawing/2014/main" id="{0F231971-AB7D-6CA8-6C39-585864E67CA9}"/>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21" name="Oval 11220">
              <a:extLst>
                <a:ext uri="{FF2B5EF4-FFF2-40B4-BE49-F238E27FC236}">
                  <a16:creationId xmlns:a16="http://schemas.microsoft.com/office/drawing/2014/main" id="{327644E6-272D-CD1B-6A89-495AB3D05843}"/>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22" name="Oval 11221">
              <a:extLst>
                <a:ext uri="{FF2B5EF4-FFF2-40B4-BE49-F238E27FC236}">
                  <a16:creationId xmlns:a16="http://schemas.microsoft.com/office/drawing/2014/main" id="{3E8C0C43-659F-B7F2-F3B6-8A82A76B29A5}"/>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23" name="Oval 11222">
              <a:extLst>
                <a:ext uri="{FF2B5EF4-FFF2-40B4-BE49-F238E27FC236}">
                  <a16:creationId xmlns:a16="http://schemas.microsoft.com/office/drawing/2014/main" id="{EAC4461A-062C-E01D-7A9B-370EC2EAE306}"/>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24" name="Oval 11223">
              <a:extLst>
                <a:ext uri="{FF2B5EF4-FFF2-40B4-BE49-F238E27FC236}">
                  <a16:creationId xmlns:a16="http://schemas.microsoft.com/office/drawing/2014/main" id="{76A3F9A9-A94D-707C-3CBE-4363EDD83DBC}"/>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25" name="Oval 11224">
              <a:extLst>
                <a:ext uri="{FF2B5EF4-FFF2-40B4-BE49-F238E27FC236}">
                  <a16:creationId xmlns:a16="http://schemas.microsoft.com/office/drawing/2014/main" id="{5CC81C93-59A1-781C-6C19-4DA0B8E95B70}"/>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26" name="Oval 11225">
              <a:extLst>
                <a:ext uri="{FF2B5EF4-FFF2-40B4-BE49-F238E27FC236}">
                  <a16:creationId xmlns:a16="http://schemas.microsoft.com/office/drawing/2014/main" id="{AC264B8F-0745-4242-3B5B-C6B9A0812A85}"/>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27" name="Oval 11226">
              <a:extLst>
                <a:ext uri="{FF2B5EF4-FFF2-40B4-BE49-F238E27FC236}">
                  <a16:creationId xmlns:a16="http://schemas.microsoft.com/office/drawing/2014/main" id="{4ADF2DA7-7CE7-8B4B-1015-8391DAA09838}"/>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28" name="Oval 11227">
              <a:extLst>
                <a:ext uri="{FF2B5EF4-FFF2-40B4-BE49-F238E27FC236}">
                  <a16:creationId xmlns:a16="http://schemas.microsoft.com/office/drawing/2014/main" id="{8E815F50-EE03-CF34-C7EB-605B9CF4B747}"/>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29" name="Oval 11228">
              <a:extLst>
                <a:ext uri="{FF2B5EF4-FFF2-40B4-BE49-F238E27FC236}">
                  <a16:creationId xmlns:a16="http://schemas.microsoft.com/office/drawing/2014/main" id="{4E625B7A-8E5E-09C1-722E-7EF7C4073E55}"/>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cxnSp>
        <p:nvCxnSpPr>
          <p:cNvPr id="11196" name="Straight Connector 11195">
            <a:extLst>
              <a:ext uri="{FF2B5EF4-FFF2-40B4-BE49-F238E27FC236}">
                <a16:creationId xmlns:a16="http://schemas.microsoft.com/office/drawing/2014/main" id="{F0962034-C586-08E0-CB7D-13365DB3F98A}"/>
              </a:ext>
            </a:extLst>
          </p:cNvPr>
          <p:cNvCxnSpPr>
            <a:cxnSpLocks/>
            <a:stCxn id="11211" idx="6"/>
            <a:endCxn id="11221" idx="2"/>
          </p:cNvCxnSpPr>
          <p:nvPr/>
        </p:nvCxnSpPr>
        <p:spPr>
          <a:xfrm flipV="1">
            <a:off x="10450002" y="5120323"/>
            <a:ext cx="1168248" cy="597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241" name="Group 11240">
            <a:extLst>
              <a:ext uri="{FF2B5EF4-FFF2-40B4-BE49-F238E27FC236}">
                <a16:creationId xmlns:a16="http://schemas.microsoft.com/office/drawing/2014/main" id="{533C1D7A-0D57-DBE4-DF7E-7A2BF2BBB10D}"/>
              </a:ext>
            </a:extLst>
          </p:cNvPr>
          <p:cNvGrpSpPr/>
          <p:nvPr/>
        </p:nvGrpSpPr>
        <p:grpSpPr>
          <a:xfrm>
            <a:off x="8706315" y="4203452"/>
            <a:ext cx="2917256" cy="992250"/>
            <a:chOff x="8706315" y="4203452"/>
            <a:chExt cx="2917256" cy="992250"/>
          </a:xfrm>
        </p:grpSpPr>
        <p:cxnSp>
          <p:nvCxnSpPr>
            <p:cNvPr id="11194" name="Straight Connector 11193">
              <a:extLst>
                <a:ext uri="{FF2B5EF4-FFF2-40B4-BE49-F238E27FC236}">
                  <a16:creationId xmlns:a16="http://schemas.microsoft.com/office/drawing/2014/main" id="{C945E323-1C61-4FB5-958A-A1CE4BC4202E}"/>
                </a:ext>
              </a:extLst>
            </p:cNvPr>
            <p:cNvCxnSpPr>
              <a:cxnSpLocks/>
              <a:stCxn id="11211" idx="6"/>
              <a:endCxn id="11212" idx="2"/>
            </p:cNvCxnSpPr>
            <p:nvPr/>
          </p:nvCxnSpPr>
          <p:spPr>
            <a:xfrm>
              <a:off x="10450002" y="5126301"/>
              <a:ext cx="564171" cy="69401"/>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73" name="Straight Connector 11172">
              <a:extLst>
                <a:ext uri="{FF2B5EF4-FFF2-40B4-BE49-F238E27FC236}">
                  <a16:creationId xmlns:a16="http://schemas.microsoft.com/office/drawing/2014/main" id="{0CB01AAE-1149-024F-74A7-62FE6DDD2C6F}"/>
                </a:ext>
              </a:extLst>
            </p:cNvPr>
            <p:cNvCxnSpPr>
              <a:cxnSpLocks/>
              <a:stCxn id="11213" idx="6"/>
              <a:endCxn id="11217" idx="2"/>
            </p:cNvCxnSpPr>
            <p:nvPr/>
          </p:nvCxnSpPr>
          <p:spPr>
            <a:xfrm flipV="1">
              <a:off x="11155217" y="4203452"/>
              <a:ext cx="463034" cy="1442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04" name="Straight Connector 11103">
              <a:extLst>
                <a:ext uri="{FF2B5EF4-FFF2-40B4-BE49-F238E27FC236}">
                  <a16:creationId xmlns:a16="http://schemas.microsoft.com/office/drawing/2014/main" id="{A8065F22-8404-56B9-FD7A-B4A7003D680E}"/>
                </a:ext>
              </a:extLst>
            </p:cNvPr>
            <p:cNvCxnSpPr>
              <a:cxnSpLocks/>
              <a:stCxn id="11225" idx="6"/>
              <a:endCxn id="11224" idx="2"/>
            </p:cNvCxnSpPr>
            <p:nvPr/>
          </p:nvCxnSpPr>
          <p:spPr>
            <a:xfrm>
              <a:off x="8709021" y="4684736"/>
              <a:ext cx="338175" cy="4710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19" name="Straight Connector 11118">
              <a:extLst>
                <a:ext uri="{FF2B5EF4-FFF2-40B4-BE49-F238E27FC236}">
                  <a16:creationId xmlns:a16="http://schemas.microsoft.com/office/drawing/2014/main" id="{0F0A30C4-3E92-4D9C-D0A8-01DE39B778C9}"/>
                </a:ext>
              </a:extLst>
            </p:cNvPr>
            <p:cNvCxnSpPr>
              <a:cxnSpLocks/>
              <a:stCxn id="11224" idx="6"/>
              <a:endCxn id="11222" idx="2"/>
            </p:cNvCxnSpPr>
            <p:nvPr/>
          </p:nvCxnSpPr>
          <p:spPr>
            <a:xfrm>
              <a:off x="9189869" y="4731836"/>
              <a:ext cx="438029" cy="60803"/>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37" name="Straight Connector 11136">
              <a:extLst>
                <a:ext uri="{FF2B5EF4-FFF2-40B4-BE49-F238E27FC236}">
                  <a16:creationId xmlns:a16="http://schemas.microsoft.com/office/drawing/2014/main" id="{62C449C3-E3E2-9A5A-4D07-31D9164F409C}"/>
                </a:ext>
              </a:extLst>
            </p:cNvPr>
            <p:cNvCxnSpPr>
              <a:cxnSpLocks/>
              <a:stCxn id="11218" idx="6"/>
              <a:endCxn id="11210" idx="2"/>
            </p:cNvCxnSpPr>
            <p:nvPr/>
          </p:nvCxnSpPr>
          <p:spPr>
            <a:xfrm flipV="1">
              <a:off x="9775325" y="4508814"/>
              <a:ext cx="546782" cy="13190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47" name="Straight Connector 11146">
              <a:extLst>
                <a:ext uri="{FF2B5EF4-FFF2-40B4-BE49-F238E27FC236}">
                  <a16:creationId xmlns:a16="http://schemas.microsoft.com/office/drawing/2014/main" id="{7BCAF842-1022-1013-2B8D-F759CE1EC361}"/>
                </a:ext>
              </a:extLst>
            </p:cNvPr>
            <p:cNvCxnSpPr>
              <a:cxnSpLocks/>
              <a:stCxn id="11214" idx="6"/>
              <a:endCxn id="11211" idx="2"/>
            </p:cNvCxnSpPr>
            <p:nvPr/>
          </p:nvCxnSpPr>
          <p:spPr>
            <a:xfrm>
              <a:off x="9760121" y="5089229"/>
              <a:ext cx="547208" cy="3707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23" name="Straight Connector 11122">
              <a:extLst>
                <a:ext uri="{FF2B5EF4-FFF2-40B4-BE49-F238E27FC236}">
                  <a16:creationId xmlns:a16="http://schemas.microsoft.com/office/drawing/2014/main" id="{64F2D517-0EA3-155C-21CF-F51EEB865F33}"/>
                </a:ext>
              </a:extLst>
            </p:cNvPr>
            <p:cNvCxnSpPr>
              <a:cxnSpLocks/>
              <a:stCxn id="11219" idx="6"/>
              <a:endCxn id="11214" idx="2"/>
            </p:cNvCxnSpPr>
            <p:nvPr/>
          </p:nvCxnSpPr>
          <p:spPr>
            <a:xfrm>
              <a:off x="9186326" y="5066389"/>
              <a:ext cx="431122" cy="2284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12" name="Straight Connector 11111">
              <a:extLst>
                <a:ext uri="{FF2B5EF4-FFF2-40B4-BE49-F238E27FC236}">
                  <a16:creationId xmlns:a16="http://schemas.microsoft.com/office/drawing/2014/main" id="{7384CD68-A777-24DD-7AC8-E74093C8A022}"/>
                </a:ext>
              </a:extLst>
            </p:cNvPr>
            <p:cNvCxnSpPr>
              <a:cxnSpLocks/>
              <a:stCxn id="11220" idx="6"/>
              <a:endCxn id="11218" idx="2"/>
            </p:cNvCxnSpPr>
            <p:nvPr/>
          </p:nvCxnSpPr>
          <p:spPr>
            <a:xfrm flipV="1">
              <a:off x="8706315" y="4640722"/>
              <a:ext cx="926337" cy="28313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42" name="Straight Connector 11141">
              <a:extLst>
                <a:ext uri="{FF2B5EF4-FFF2-40B4-BE49-F238E27FC236}">
                  <a16:creationId xmlns:a16="http://schemas.microsoft.com/office/drawing/2014/main" id="{31349518-6FB2-0E0C-946D-015582411146}"/>
                </a:ext>
              </a:extLst>
            </p:cNvPr>
            <p:cNvCxnSpPr>
              <a:cxnSpLocks/>
              <a:stCxn id="11222" idx="6"/>
              <a:endCxn id="11223" idx="2"/>
            </p:cNvCxnSpPr>
            <p:nvPr/>
          </p:nvCxnSpPr>
          <p:spPr>
            <a:xfrm>
              <a:off x="9770571" y="4792639"/>
              <a:ext cx="557511" cy="30715"/>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88" name="Straight Connector 11187">
              <a:extLst>
                <a:ext uri="{FF2B5EF4-FFF2-40B4-BE49-F238E27FC236}">
                  <a16:creationId xmlns:a16="http://schemas.microsoft.com/office/drawing/2014/main" id="{A391E4D4-B726-9A96-1041-34304969B609}"/>
                </a:ext>
              </a:extLst>
            </p:cNvPr>
            <p:cNvCxnSpPr>
              <a:cxnSpLocks/>
              <a:stCxn id="11223" idx="6"/>
              <a:endCxn id="11228" idx="2"/>
            </p:cNvCxnSpPr>
            <p:nvPr/>
          </p:nvCxnSpPr>
          <p:spPr>
            <a:xfrm flipV="1">
              <a:off x="10470755" y="4772356"/>
              <a:ext cx="540526" cy="509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68" name="Straight Connector 11167">
              <a:extLst>
                <a:ext uri="{FF2B5EF4-FFF2-40B4-BE49-F238E27FC236}">
                  <a16:creationId xmlns:a16="http://schemas.microsoft.com/office/drawing/2014/main" id="{E89BD893-45FA-44D1-5FEE-A692AC049EA2}"/>
                </a:ext>
              </a:extLst>
            </p:cNvPr>
            <p:cNvCxnSpPr>
              <a:cxnSpLocks/>
              <a:stCxn id="11228" idx="6"/>
              <a:endCxn id="11226" idx="2"/>
            </p:cNvCxnSpPr>
            <p:nvPr/>
          </p:nvCxnSpPr>
          <p:spPr>
            <a:xfrm>
              <a:off x="11153954" y="4772356"/>
              <a:ext cx="469617" cy="9048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65" name="Straight Connector 11164">
              <a:extLst>
                <a:ext uri="{FF2B5EF4-FFF2-40B4-BE49-F238E27FC236}">
                  <a16:creationId xmlns:a16="http://schemas.microsoft.com/office/drawing/2014/main" id="{97DAD20A-B1FD-E46D-F30C-BE4A18AE2E9E}"/>
                </a:ext>
              </a:extLst>
            </p:cNvPr>
            <p:cNvCxnSpPr>
              <a:cxnSpLocks/>
              <a:stCxn id="11227" idx="6"/>
              <a:endCxn id="11226" idx="2"/>
            </p:cNvCxnSpPr>
            <p:nvPr/>
          </p:nvCxnSpPr>
          <p:spPr>
            <a:xfrm flipV="1">
              <a:off x="11152888" y="4862840"/>
              <a:ext cx="470683" cy="39196"/>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89" name="Straight Connector 11188">
              <a:extLst>
                <a:ext uri="{FF2B5EF4-FFF2-40B4-BE49-F238E27FC236}">
                  <a16:creationId xmlns:a16="http://schemas.microsoft.com/office/drawing/2014/main" id="{A08E263C-335F-2B74-2072-9DBC0BBDB1F1}"/>
                </a:ext>
              </a:extLst>
            </p:cNvPr>
            <p:cNvCxnSpPr>
              <a:cxnSpLocks/>
              <a:stCxn id="11223" idx="6"/>
              <a:endCxn id="11227" idx="2"/>
            </p:cNvCxnSpPr>
            <p:nvPr/>
          </p:nvCxnSpPr>
          <p:spPr>
            <a:xfrm>
              <a:off x="10470755" y="4823354"/>
              <a:ext cx="539460" cy="7868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81" name="Straight Connector 11180">
              <a:extLst>
                <a:ext uri="{FF2B5EF4-FFF2-40B4-BE49-F238E27FC236}">
                  <a16:creationId xmlns:a16="http://schemas.microsoft.com/office/drawing/2014/main" id="{143776CE-BC16-6BB5-9903-4E313031487E}"/>
                </a:ext>
              </a:extLst>
            </p:cNvPr>
            <p:cNvCxnSpPr>
              <a:cxnSpLocks/>
              <a:stCxn id="11210" idx="6"/>
              <a:endCxn id="11213" idx="2"/>
            </p:cNvCxnSpPr>
            <p:nvPr/>
          </p:nvCxnSpPr>
          <p:spPr>
            <a:xfrm flipV="1">
              <a:off x="10464780" y="4347750"/>
              <a:ext cx="547764" cy="16106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242" name="TextBox 11241">
            <a:extLst>
              <a:ext uri="{FF2B5EF4-FFF2-40B4-BE49-F238E27FC236}">
                <a16:creationId xmlns:a16="http://schemas.microsoft.com/office/drawing/2014/main" id="{2CC5BD98-A160-5AD3-05CD-851ED981BA4B}"/>
              </a:ext>
            </a:extLst>
          </p:cNvPr>
          <p:cNvSpPr txBox="1"/>
          <p:nvPr/>
        </p:nvSpPr>
        <p:spPr>
          <a:xfrm rot="206618">
            <a:off x="9177085" y="5020856"/>
            <a:ext cx="476412" cy="369332"/>
          </a:xfrm>
          <a:prstGeom prst="rect">
            <a:avLst/>
          </a:prstGeom>
          <a:noFill/>
        </p:spPr>
        <p:txBody>
          <a:bodyPr wrap="none" rtlCol="0">
            <a:spAutoFit/>
          </a:bodyPr>
          <a:lstStyle/>
          <a:p>
            <a:r>
              <a:rPr lang="fr-FR" dirty="0">
                <a:solidFill>
                  <a:srgbClr val="00B050"/>
                </a:solidFill>
              </a:rPr>
              <a:t>0.9</a:t>
            </a:r>
            <a:endParaRPr lang="en-GB" dirty="0">
              <a:solidFill>
                <a:srgbClr val="00B050"/>
              </a:solidFill>
            </a:endParaRPr>
          </a:p>
        </p:txBody>
      </p:sp>
      <p:sp>
        <p:nvSpPr>
          <p:cNvPr id="11243" name="TextBox 11242">
            <a:extLst>
              <a:ext uri="{FF2B5EF4-FFF2-40B4-BE49-F238E27FC236}">
                <a16:creationId xmlns:a16="http://schemas.microsoft.com/office/drawing/2014/main" id="{CBA0A59D-7591-52B6-309A-E86BCFBAA75C}"/>
              </a:ext>
            </a:extLst>
          </p:cNvPr>
          <p:cNvSpPr txBox="1"/>
          <p:nvPr/>
        </p:nvSpPr>
        <p:spPr>
          <a:xfrm rot="273103">
            <a:off x="9779927" y="5040994"/>
            <a:ext cx="476412" cy="369332"/>
          </a:xfrm>
          <a:prstGeom prst="rect">
            <a:avLst/>
          </a:prstGeom>
          <a:noFill/>
        </p:spPr>
        <p:txBody>
          <a:bodyPr wrap="none" rtlCol="0">
            <a:spAutoFit/>
          </a:bodyPr>
          <a:lstStyle/>
          <a:p>
            <a:r>
              <a:rPr lang="fr-FR" dirty="0">
                <a:solidFill>
                  <a:srgbClr val="00B050"/>
                </a:solidFill>
              </a:rPr>
              <a:t>0.8</a:t>
            </a:r>
            <a:endParaRPr lang="en-GB" dirty="0">
              <a:solidFill>
                <a:srgbClr val="00B050"/>
              </a:solidFill>
            </a:endParaRPr>
          </a:p>
        </p:txBody>
      </p:sp>
      <p:sp>
        <p:nvSpPr>
          <p:cNvPr id="11244" name="TextBox 11243">
            <a:extLst>
              <a:ext uri="{FF2B5EF4-FFF2-40B4-BE49-F238E27FC236}">
                <a16:creationId xmlns:a16="http://schemas.microsoft.com/office/drawing/2014/main" id="{48E86820-FE6A-D71F-CE8E-5DA9312837E1}"/>
              </a:ext>
            </a:extLst>
          </p:cNvPr>
          <p:cNvSpPr txBox="1"/>
          <p:nvPr/>
        </p:nvSpPr>
        <p:spPr>
          <a:xfrm rot="21304526">
            <a:off x="10521252" y="4508607"/>
            <a:ext cx="476412" cy="369332"/>
          </a:xfrm>
          <a:prstGeom prst="rect">
            <a:avLst/>
          </a:prstGeom>
          <a:noFill/>
        </p:spPr>
        <p:txBody>
          <a:bodyPr wrap="none" rtlCol="0">
            <a:spAutoFit/>
          </a:bodyPr>
          <a:lstStyle/>
          <a:p>
            <a:r>
              <a:rPr lang="fr-FR" dirty="0">
                <a:solidFill>
                  <a:srgbClr val="00B050"/>
                </a:solidFill>
              </a:rPr>
              <a:t>0.7</a:t>
            </a:r>
            <a:endParaRPr lang="en-GB" dirty="0">
              <a:solidFill>
                <a:srgbClr val="00B050"/>
              </a:solidFill>
            </a:endParaRPr>
          </a:p>
        </p:txBody>
      </p:sp>
      <p:sp>
        <p:nvSpPr>
          <p:cNvPr id="11245" name="TextBox 11244">
            <a:extLst>
              <a:ext uri="{FF2B5EF4-FFF2-40B4-BE49-F238E27FC236}">
                <a16:creationId xmlns:a16="http://schemas.microsoft.com/office/drawing/2014/main" id="{05C2990D-2631-CB83-8896-BA88B6221132}"/>
              </a:ext>
            </a:extLst>
          </p:cNvPr>
          <p:cNvSpPr txBox="1"/>
          <p:nvPr/>
        </p:nvSpPr>
        <p:spPr>
          <a:xfrm rot="344241">
            <a:off x="9740921" y="4196702"/>
            <a:ext cx="476412" cy="369332"/>
          </a:xfrm>
          <a:prstGeom prst="rect">
            <a:avLst/>
          </a:prstGeom>
          <a:noFill/>
        </p:spPr>
        <p:txBody>
          <a:bodyPr wrap="none" rtlCol="0">
            <a:spAutoFit/>
          </a:bodyPr>
          <a:lstStyle/>
          <a:p>
            <a:r>
              <a:rPr lang="fr-FR" dirty="0">
                <a:solidFill>
                  <a:srgbClr val="FF0000"/>
                </a:solidFill>
              </a:rPr>
              <a:t>0.2</a:t>
            </a:r>
            <a:endParaRPr lang="en-GB" dirty="0">
              <a:solidFill>
                <a:srgbClr val="FF0000"/>
              </a:solidFill>
            </a:endParaRPr>
          </a:p>
        </p:txBody>
      </p:sp>
      <p:sp>
        <p:nvSpPr>
          <p:cNvPr id="11246" name="TextBox 11245">
            <a:extLst>
              <a:ext uri="{FF2B5EF4-FFF2-40B4-BE49-F238E27FC236}">
                <a16:creationId xmlns:a16="http://schemas.microsoft.com/office/drawing/2014/main" id="{57EFA875-25B4-8439-A7C3-9C3FCAB9C6D1}"/>
              </a:ext>
            </a:extLst>
          </p:cNvPr>
          <p:cNvSpPr txBox="1"/>
          <p:nvPr/>
        </p:nvSpPr>
        <p:spPr>
          <a:xfrm rot="21187708">
            <a:off x="10584755" y="3991388"/>
            <a:ext cx="476412" cy="369332"/>
          </a:xfrm>
          <a:prstGeom prst="rect">
            <a:avLst/>
          </a:prstGeom>
          <a:noFill/>
        </p:spPr>
        <p:txBody>
          <a:bodyPr wrap="none" rtlCol="0">
            <a:spAutoFit/>
          </a:bodyPr>
          <a:lstStyle/>
          <a:p>
            <a:r>
              <a:rPr lang="fr-FR" dirty="0">
                <a:solidFill>
                  <a:srgbClr val="FF0000"/>
                </a:solidFill>
              </a:rPr>
              <a:t>0.3</a:t>
            </a:r>
            <a:endParaRPr lang="en-GB" dirty="0">
              <a:solidFill>
                <a:srgbClr val="FF0000"/>
              </a:solidFill>
            </a:endParaRPr>
          </a:p>
        </p:txBody>
      </p:sp>
      <p:sp>
        <p:nvSpPr>
          <p:cNvPr id="11255" name="Rectangle 11254">
            <a:extLst>
              <a:ext uri="{FF2B5EF4-FFF2-40B4-BE49-F238E27FC236}">
                <a16:creationId xmlns:a16="http://schemas.microsoft.com/office/drawing/2014/main" id="{7329E0A8-212D-EBC2-4C01-9813941C2EAF}"/>
              </a:ext>
            </a:extLst>
          </p:cNvPr>
          <p:cNvSpPr/>
          <p:nvPr/>
        </p:nvSpPr>
        <p:spPr>
          <a:xfrm>
            <a:off x="11050125" y="547907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56" name="Rectangle 11255">
            <a:extLst>
              <a:ext uri="{FF2B5EF4-FFF2-40B4-BE49-F238E27FC236}">
                <a16:creationId xmlns:a16="http://schemas.microsoft.com/office/drawing/2014/main" id="{C390BB05-2881-2059-582E-6699A85A182D}"/>
              </a:ext>
            </a:extLst>
          </p:cNvPr>
          <p:cNvSpPr/>
          <p:nvPr/>
        </p:nvSpPr>
        <p:spPr>
          <a:xfrm>
            <a:off x="10351781" y="547907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57" name="Rectangle 11256">
            <a:extLst>
              <a:ext uri="{FF2B5EF4-FFF2-40B4-BE49-F238E27FC236}">
                <a16:creationId xmlns:a16="http://schemas.microsoft.com/office/drawing/2014/main" id="{20D81D04-5800-8982-E4F4-7A5D988672E1}"/>
              </a:ext>
            </a:extLst>
          </p:cNvPr>
          <p:cNvSpPr/>
          <p:nvPr/>
        </p:nvSpPr>
        <p:spPr>
          <a:xfrm>
            <a:off x="9653437" y="547907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58" name="Rectangle 11257">
            <a:extLst>
              <a:ext uri="{FF2B5EF4-FFF2-40B4-BE49-F238E27FC236}">
                <a16:creationId xmlns:a16="http://schemas.microsoft.com/office/drawing/2014/main" id="{33AFCD4D-2290-79D3-6E66-B9B7C778A86E}"/>
              </a:ext>
            </a:extLst>
          </p:cNvPr>
          <p:cNvSpPr/>
          <p:nvPr/>
        </p:nvSpPr>
        <p:spPr>
          <a:xfrm>
            <a:off x="9081788" y="547907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59" name="Rectangle 11258">
            <a:extLst>
              <a:ext uri="{FF2B5EF4-FFF2-40B4-BE49-F238E27FC236}">
                <a16:creationId xmlns:a16="http://schemas.microsoft.com/office/drawing/2014/main" id="{3F77E250-0FC1-D6F2-B5E2-2B1E7528A65D}"/>
              </a:ext>
            </a:extLst>
          </p:cNvPr>
          <p:cNvSpPr/>
          <p:nvPr/>
        </p:nvSpPr>
        <p:spPr>
          <a:xfrm>
            <a:off x="8600439" y="547197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60" name="Rectangle 11259">
            <a:extLst>
              <a:ext uri="{FF2B5EF4-FFF2-40B4-BE49-F238E27FC236}">
                <a16:creationId xmlns:a16="http://schemas.microsoft.com/office/drawing/2014/main" id="{145B0257-395A-1E68-1CC0-A0CC4AC0F73E}"/>
              </a:ext>
            </a:extLst>
          </p:cNvPr>
          <p:cNvSpPr/>
          <p:nvPr/>
        </p:nvSpPr>
        <p:spPr>
          <a:xfrm>
            <a:off x="11660971" y="547295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1344" name="Group 11343">
            <a:extLst>
              <a:ext uri="{FF2B5EF4-FFF2-40B4-BE49-F238E27FC236}">
                <a16:creationId xmlns:a16="http://schemas.microsoft.com/office/drawing/2014/main" id="{3F5EC6CC-2764-6E8C-D95A-E9DDDF14A9C9}"/>
              </a:ext>
            </a:extLst>
          </p:cNvPr>
          <p:cNvGrpSpPr/>
          <p:nvPr/>
        </p:nvGrpSpPr>
        <p:grpSpPr>
          <a:xfrm>
            <a:off x="8561808" y="5482055"/>
            <a:ext cx="3202602" cy="1130638"/>
            <a:chOff x="8566155" y="2886190"/>
            <a:chExt cx="3202602" cy="1130638"/>
          </a:xfrm>
        </p:grpSpPr>
        <p:sp>
          <p:nvSpPr>
            <p:cNvPr id="11345" name="Oval 11344">
              <a:extLst>
                <a:ext uri="{FF2B5EF4-FFF2-40B4-BE49-F238E27FC236}">
                  <a16:creationId xmlns:a16="http://schemas.microsoft.com/office/drawing/2014/main" id="{FA70BCDF-B049-974A-FE1B-3BB359256265}"/>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46" name="Oval 11345">
              <a:extLst>
                <a:ext uri="{FF2B5EF4-FFF2-40B4-BE49-F238E27FC236}">
                  <a16:creationId xmlns:a16="http://schemas.microsoft.com/office/drawing/2014/main" id="{DE1F00B0-2C96-4C63-4A30-BBF5ACF8ABDA}"/>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47" name="Oval 11346">
              <a:extLst>
                <a:ext uri="{FF2B5EF4-FFF2-40B4-BE49-F238E27FC236}">
                  <a16:creationId xmlns:a16="http://schemas.microsoft.com/office/drawing/2014/main" id="{7C3ADD7F-69A2-9941-7D43-FA58D85BAE7F}"/>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48" name="Oval 11347">
              <a:extLst>
                <a:ext uri="{FF2B5EF4-FFF2-40B4-BE49-F238E27FC236}">
                  <a16:creationId xmlns:a16="http://schemas.microsoft.com/office/drawing/2014/main" id="{67F53C6B-63D7-5BD0-2875-6AAB6CD5A9F8}"/>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1349" name="Oval 11348">
              <a:extLst>
                <a:ext uri="{FF2B5EF4-FFF2-40B4-BE49-F238E27FC236}">
                  <a16:creationId xmlns:a16="http://schemas.microsoft.com/office/drawing/2014/main" id="{EF70B27E-5590-8ED1-6780-0B991A9FDB61}"/>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50" name="Oval 11349">
              <a:extLst>
                <a:ext uri="{FF2B5EF4-FFF2-40B4-BE49-F238E27FC236}">
                  <a16:creationId xmlns:a16="http://schemas.microsoft.com/office/drawing/2014/main" id="{18F2E386-4204-B05F-7346-9B9255F7A7AF}"/>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51" name="Oval 11350">
              <a:extLst>
                <a:ext uri="{FF2B5EF4-FFF2-40B4-BE49-F238E27FC236}">
                  <a16:creationId xmlns:a16="http://schemas.microsoft.com/office/drawing/2014/main" id="{F3C5FFD8-535A-1D09-70D4-4BC74484C747}"/>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52" name="Oval 11351">
              <a:extLst>
                <a:ext uri="{FF2B5EF4-FFF2-40B4-BE49-F238E27FC236}">
                  <a16:creationId xmlns:a16="http://schemas.microsoft.com/office/drawing/2014/main" id="{9DB04BC2-7D27-9EDA-38F0-811F4A2695AF}"/>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53" name="Oval 11352">
              <a:extLst>
                <a:ext uri="{FF2B5EF4-FFF2-40B4-BE49-F238E27FC236}">
                  <a16:creationId xmlns:a16="http://schemas.microsoft.com/office/drawing/2014/main" id="{09807172-0617-6AA2-0AEE-FEAC035749A6}"/>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54" name="Oval 11353">
              <a:extLst>
                <a:ext uri="{FF2B5EF4-FFF2-40B4-BE49-F238E27FC236}">
                  <a16:creationId xmlns:a16="http://schemas.microsoft.com/office/drawing/2014/main" id="{3823F187-CBD5-EABA-4AE9-933F100DB01A}"/>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55" name="Oval 11354">
              <a:extLst>
                <a:ext uri="{FF2B5EF4-FFF2-40B4-BE49-F238E27FC236}">
                  <a16:creationId xmlns:a16="http://schemas.microsoft.com/office/drawing/2014/main" id="{208CFBD6-FBDD-4A44-119E-FEA00D2DB877}"/>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56" name="Oval 11355">
              <a:extLst>
                <a:ext uri="{FF2B5EF4-FFF2-40B4-BE49-F238E27FC236}">
                  <a16:creationId xmlns:a16="http://schemas.microsoft.com/office/drawing/2014/main" id="{B59F4759-A90E-3CFA-5B31-50315569D245}"/>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57" name="Oval 11356">
              <a:extLst>
                <a:ext uri="{FF2B5EF4-FFF2-40B4-BE49-F238E27FC236}">
                  <a16:creationId xmlns:a16="http://schemas.microsoft.com/office/drawing/2014/main" id="{5CE487EF-8618-013B-F652-BCF44791B01A}"/>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58" name="Oval 11357">
              <a:extLst>
                <a:ext uri="{FF2B5EF4-FFF2-40B4-BE49-F238E27FC236}">
                  <a16:creationId xmlns:a16="http://schemas.microsoft.com/office/drawing/2014/main" id="{FA5350DC-47F3-0326-0D96-C426C48432D1}"/>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59" name="Oval 11358">
              <a:extLst>
                <a:ext uri="{FF2B5EF4-FFF2-40B4-BE49-F238E27FC236}">
                  <a16:creationId xmlns:a16="http://schemas.microsoft.com/office/drawing/2014/main" id="{D84B4BF6-70F8-ED9C-6D5A-093616B78C8D}"/>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0" name="Oval 11359">
              <a:extLst>
                <a:ext uri="{FF2B5EF4-FFF2-40B4-BE49-F238E27FC236}">
                  <a16:creationId xmlns:a16="http://schemas.microsoft.com/office/drawing/2014/main" id="{C7153BB5-777B-36DF-9FD5-26483FEBAC53}"/>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1" name="Oval 11360">
              <a:extLst>
                <a:ext uri="{FF2B5EF4-FFF2-40B4-BE49-F238E27FC236}">
                  <a16:creationId xmlns:a16="http://schemas.microsoft.com/office/drawing/2014/main" id="{2675E97C-B0E6-C011-8625-915B9C14E36C}"/>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2" name="Oval 11361">
              <a:extLst>
                <a:ext uri="{FF2B5EF4-FFF2-40B4-BE49-F238E27FC236}">
                  <a16:creationId xmlns:a16="http://schemas.microsoft.com/office/drawing/2014/main" id="{B22589A3-D201-800E-057D-2CCC330E5B72}"/>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3" name="Oval 11362">
              <a:extLst>
                <a:ext uri="{FF2B5EF4-FFF2-40B4-BE49-F238E27FC236}">
                  <a16:creationId xmlns:a16="http://schemas.microsoft.com/office/drawing/2014/main" id="{A2479C74-1771-C4D7-AEBA-B54B17EFC556}"/>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4" name="Oval 11363">
              <a:extLst>
                <a:ext uri="{FF2B5EF4-FFF2-40B4-BE49-F238E27FC236}">
                  <a16:creationId xmlns:a16="http://schemas.microsoft.com/office/drawing/2014/main" id="{648B6171-366E-18A1-5602-EE5E2C5E2317}"/>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nvGrpSpPr>
          <p:cNvPr id="11366" name="Group 11365">
            <a:extLst>
              <a:ext uri="{FF2B5EF4-FFF2-40B4-BE49-F238E27FC236}">
                <a16:creationId xmlns:a16="http://schemas.microsoft.com/office/drawing/2014/main" id="{0881940F-1AF5-C021-19EC-2F0FD9A3715E}"/>
              </a:ext>
            </a:extLst>
          </p:cNvPr>
          <p:cNvGrpSpPr/>
          <p:nvPr/>
        </p:nvGrpSpPr>
        <p:grpSpPr>
          <a:xfrm>
            <a:off x="8704481" y="5551249"/>
            <a:ext cx="2917256" cy="992250"/>
            <a:chOff x="8552081" y="5398849"/>
            <a:chExt cx="2917256" cy="992250"/>
          </a:xfrm>
        </p:grpSpPr>
        <p:cxnSp>
          <p:nvCxnSpPr>
            <p:cNvPr id="11367" name="Straight Connector 11366">
              <a:extLst>
                <a:ext uri="{FF2B5EF4-FFF2-40B4-BE49-F238E27FC236}">
                  <a16:creationId xmlns:a16="http://schemas.microsoft.com/office/drawing/2014/main" id="{FC286DA9-79F4-B953-4B76-7ECA8F1AD15B}"/>
                </a:ext>
              </a:extLst>
            </p:cNvPr>
            <p:cNvCxnSpPr>
              <a:cxnSpLocks/>
              <a:stCxn id="11346" idx="6"/>
              <a:endCxn id="11347" idx="2"/>
            </p:cNvCxnSpPr>
            <p:nvPr/>
          </p:nvCxnSpPr>
          <p:spPr>
            <a:xfrm>
              <a:off x="10295768" y="6321698"/>
              <a:ext cx="564171" cy="69401"/>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68" name="Straight Connector 11367">
              <a:extLst>
                <a:ext uri="{FF2B5EF4-FFF2-40B4-BE49-F238E27FC236}">
                  <a16:creationId xmlns:a16="http://schemas.microsoft.com/office/drawing/2014/main" id="{07CA1BEC-1C98-8855-F5BE-B3D329D36D5F}"/>
                </a:ext>
              </a:extLst>
            </p:cNvPr>
            <p:cNvCxnSpPr>
              <a:cxnSpLocks/>
              <a:stCxn id="11348" idx="6"/>
              <a:endCxn id="11352" idx="2"/>
            </p:cNvCxnSpPr>
            <p:nvPr/>
          </p:nvCxnSpPr>
          <p:spPr>
            <a:xfrm flipV="1">
              <a:off x="11000983" y="5398849"/>
              <a:ext cx="463034" cy="1442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69" name="Straight Connector 11368">
              <a:extLst>
                <a:ext uri="{FF2B5EF4-FFF2-40B4-BE49-F238E27FC236}">
                  <a16:creationId xmlns:a16="http://schemas.microsoft.com/office/drawing/2014/main" id="{D7FC80CE-0425-77C1-EC25-3E18497019D0}"/>
                </a:ext>
              </a:extLst>
            </p:cNvPr>
            <p:cNvCxnSpPr>
              <a:cxnSpLocks/>
              <a:stCxn id="11360" idx="6"/>
              <a:endCxn id="11359" idx="2"/>
            </p:cNvCxnSpPr>
            <p:nvPr/>
          </p:nvCxnSpPr>
          <p:spPr>
            <a:xfrm>
              <a:off x="8554787" y="5880133"/>
              <a:ext cx="338175" cy="4710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70" name="Straight Connector 11369">
              <a:extLst>
                <a:ext uri="{FF2B5EF4-FFF2-40B4-BE49-F238E27FC236}">
                  <a16:creationId xmlns:a16="http://schemas.microsoft.com/office/drawing/2014/main" id="{100C0F73-C770-2B41-906F-690BC2E002B5}"/>
                </a:ext>
              </a:extLst>
            </p:cNvPr>
            <p:cNvCxnSpPr>
              <a:cxnSpLocks/>
              <a:stCxn id="11359" idx="6"/>
              <a:endCxn id="11357" idx="2"/>
            </p:cNvCxnSpPr>
            <p:nvPr/>
          </p:nvCxnSpPr>
          <p:spPr>
            <a:xfrm>
              <a:off x="9035635" y="5927233"/>
              <a:ext cx="438029" cy="60803"/>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71" name="Straight Connector 11370">
              <a:extLst>
                <a:ext uri="{FF2B5EF4-FFF2-40B4-BE49-F238E27FC236}">
                  <a16:creationId xmlns:a16="http://schemas.microsoft.com/office/drawing/2014/main" id="{16C31031-1332-6BF4-FBAF-FCAB6982B59E}"/>
                </a:ext>
              </a:extLst>
            </p:cNvPr>
            <p:cNvCxnSpPr>
              <a:cxnSpLocks/>
              <a:stCxn id="11353" idx="6"/>
              <a:endCxn id="11345" idx="2"/>
            </p:cNvCxnSpPr>
            <p:nvPr/>
          </p:nvCxnSpPr>
          <p:spPr>
            <a:xfrm flipV="1">
              <a:off x="9621091" y="5704211"/>
              <a:ext cx="546782" cy="13190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72" name="Straight Connector 11371">
              <a:extLst>
                <a:ext uri="{FF2B5EF4-FFF2-40B4-BE49-F238E27FC236}">
                  <a16:creationId xmlns:a16="http://schemas.microsoft.com/office/drawing/2014/main" id="{498B6C55-51AF-2E7F-9A79-43D7F224250D}"/>
                </a:ext>
              </a:extLst>
            </p:cNvPr>
            <p:cNvCxnSpPr>
              <a:cxnSpLocks/>
              <a:stCxn id="11349" idx="6"/>
              <a:endCxn id="11346" idx="2"/>
            </p:cNvCxnSpPr>
            <p:nvPr/>
          </p:nvCxnSpPr>
          <p:spPr>
            <a:xfrm>
              <a:off x="9605887" y="6284626"/>
              <a:ext cx="547208" cy="3707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73" name="Straight Connector 11372">
              <a:extLst>
                <a:ext uri="{FF2B5EF4-FFF2-40B4-BE49-F238E27FC236}">
                  <a16:creationId xmlns:a16="http://schemas.microsoft.com/office/drawing/2014/main" id="{3AF5E190-EAF3-68EB-6D58-730A7FC0F8B0}"/>
                </a:ext>
              </a:extLst>
            </p:cNvPr>
            <p:cNvCxnSpPr>
              <a:cxnSpLocks/>
              <a:stCxn id="11354" idx="6"/>
              <a:endCxn id="11349" idx="2"/>
            </p:cNvCxnSpPr>
            <p:nvPr/>
          </p:nvCxnSpPr>
          <p:spPr>
            <a:xfrm>
              <a:off x="9032092" y="6261786"/>
              <a:ext cx="431122" cy="2284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74" name="Straight Connector 11373">
              <a:extLst>
                <a:ext uri="{FF2B5EF4-FFF2-40B4-BE49-F238E27FC236}">
                  <a16:creationId xmlns:a16="http://schemas.microsoft.com/office/drawing/2014/main" id="{6776C83A-09E3-E655-8E45-DB2BF914CD01}"/>
                </a:ext>
              </a:extLst>
            </p:cNvPr>
            <p:cNvCxnSpPr>
              <a:cxnSpLocks/>
              <a:stCxn id="11355" idx="6"/>
              <a:endCxn id="11353" idx="2"/>
            </p:cNvCxnSpPr>
            <p:nvPr/>
          </p:nvCxnSpPr>
          <p:spPr>
            <a:xfrm flipV="1">
              <a:off x="8552081" y="5836119"/>
              <a:ext cx="926337" cy="28313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75" name="Straight Connector 11374">
              <a:extLst>
                <a:ext uri="{FF2B5EF4-FFF2-40B4-BE49-F238E27FC236}">
                  <a16:creationId xmlns:a16="http://schemas.microsoft.com/office/drawing/2014/main" id="{9EDB7272-1FF7-39DB-52CA-58D0F01FAEEA}"/>
                </a:ext>
              </a:extLst>
            </p:cNvPr>
            <p:cNvCxnSpPr>
              <a:cxnSpLocks/>
              <a:stCxn id="11357" idx="6"/>
              <a:endCxn id="11358" idx="2"/>
            </p:cNvCxnSpPr>
            <p:nvPr/>
          </p:nvCxnSpPr>
          <p:spPr>
            <a:xfrm>
              <a:off x="9616337" y="5988036"/>
              <a:ext cx="557511" cy="30715"/>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76" name="Straight Connector 11375">
              <a:extLst>
                <a:ext uri="{FF2B5EF4-FFF2-40B4-BE49-F238E27FC236}">
                  <a16:creationId xmlns:a16="http://schemas.microsoft.com/office/drawing/2014/main" id="{69B9908D-FD94-5444-5222-8DA25D7D34A1}"/>
                </a:ext>
              </a:extLst>
            </p:cNvPr>
            <p:cNvCxnSpPr>
              <a:cxnSpLocks/>
              <a:stCxn id="11358" idx="6"/>
              <a:endCxn id="11363" idx="2"/>
            </p:cNvCxnSpPr>
            <p:nvPr/>
          </p:nvCxnSpPr>
          <p:spPr>
            <a:xfrm flipV="1">
              <a:off x="10316521" y="5967753"/>
              <a:ext cx="540526" cy="509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77" name="Straight Connector 11376">
              <a:extLst>
                <a:ext uri="{FF2B5EF4-FFF2-40B4-BE49-F238E27FC236}">
                  <a16:creationId xmlns:a16="http://schemas.microsoft.com/office/drawing/2014/main" id="{662F74A3-3AE9-F8C3-141E-22D40B88D3A2}"/>
                </a:ext>
              </a:extLst>
            </p:cNvPr>
            <p:cNvCxnSpPr>
              <a:cxnSpLocks/>
              <a:stCxn id="11363" idx="6"/>
              <a:endCxn id="11361" idx="2"/>
            </p:cNvCxnSpPr>
            <p:nvPr/>
          </p:nvCxnSpPr>
          <p:spPr>
            <a:xfrm>
              <a:off x="10999720" y="5967753"/>
              <a:ext cx="469617" cy="9048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78" name="Straight Connector 11377">
              <a:extLst>
                <a:ext uri="{FF2B5EF4-FFF2-40B4-BE49-F238E27FC236}">
                  <a16:creationId xmlns:a16="http://schemas.microsoft.com/office/drawing/2014/main" id="{17983BA9-15CC-4A4A-E499-E368A2BB84E8}"/>
                </a:ext>
              </a:extLst>
            </p:cNvPr>
            <p:cNvCxnSpPr>
              <a:cxnSpLocks/>
              <a:stCxn id="11362" idx="6"/>
              <a:endCxn id="11361" idx="2"/>
            </p:cNvCxnSpPr>
            <p:nvPr/>
          </p:nvCxnSpPr>
          <p:spPr>
            <a:xfrm flipV="1">
              <a:off x="10998654" y="6058237"/>
              <a:ext cx="470683" cy="39196"/>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79" name="Straight Connector 11378">
              <a:extLst>
                <a:ext uri="{FF2B5EF4-FFF2-40B4-BE49-F238E27FC236}">
                  <a16:creationId xmlns:a16="http://schemas.microsoft.com/office/drawing/2014/main" id="{9F8A28A5-F3F5-1DAC-4D4D-E6125CD1D596}"/>
                </a:ext>
              </a:extLst>
            </p:cNvPr>
            <p:cNvCxnSpPr>
              <a:cxnSpLocks/>
              <a:stCxn id="11358" idx="6"/>
              <a:endCxn id="11362" idx="2"/>
            </p:cNvCxnSpPr>
            <p:nvPr/>
          </p:nvCxnSpPr>
          <p:spPr>
            <a:xfrm>
              <a:off x="10316521" y="6018751"/>
              <a:ext cx="539460" cy="7868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80" name="Straight Connector 11379">
              <a:extLst>
                <a:ext uri="{FF2B5EF4-FFF2-40B4-BE49-F238E27FC236}">
                  <a16:creationId xmlns:a16="http://schemas.microsoft.com/office/drawing/2014/main" id="{06C9FC0C-4A71-CBF0-0724-C708D5F56317}"/>
                </a:ext>
              </a:extLst>
            </p:cNvPr>
            <p:cNvCxnSpPr>
              <a:cxnSpLocks/>
              <a:stCxn id="11345" idx="6"/>
              <a:endCxn id="11348" idx="2"/>
            </p:cNvCxnSpPr>
            <p:nvPr/>
          </p:nvCxnSpPr>
          <p:spPr>
            <a:xfrm flipV="1">
              <a:off x="10310546" y="5543147"/>
              <a:ext cx="547764" cy="16106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390" name="Freeform: Shape 11389">
            <a:extLst>
              <a:ext uri="{FF2B5EF4-FFF2-40B4-BE49-F238E27FC236}">
                <a16:creationId xmlns:a16="http://schemas.microsoft.com/office/drawing/2014/main" id="{9372112C-CC6F-978A-0761-64F0A9BAC0DD}"/>
              </a:ext>
            </a:extLst>
          </p:cNvPr>
          <p:cNvSpPr/>
          <p:nvPr/>
        </p:nvSpPr>
        <p:spPr>
          <a:xfrm>
            <a:off x="7628322" y="1362510"/>
            <a:ext cx="3432256" cy="973460"/>
          </a:xfrm>
          <a:custGeom>
            <a:avLst/>
            <a:gdLst>
              <a:gd name="connsiteX0" fmla="*/ 239139 w 3432256"/>
              <a:gd name="connsiteY0" fmla="*/ 683572 h 973460"/>
              <a:gd name="connsiteX1" fmla="*/ 12803 w 3432256"/>
              <a:gd name="connsiteY1" fmla="*/ 810321 h 973460"/>
              <a:gd name="connsiteX2" fmla="*/ 85230 w 3432256"/>
              <a:gd name="connsiteY2" fmla="*/ 973283 h 973460"/>
              <a:gd name="connsiteX3" fmla="*/ 556011 w 3432256"/>
              <a:gd name="connsiteY3" fmla="*/ 837481 h 973460"/>
              <a:gd name="connsiteX4" fmla="*/ 1216914 w 3432256"/>
              <a:gd name="connsiteY4" fmla="*/ 629251 h 973460"/>
              <a:gd name="connsiteX5" fmla="*/ 2076993 w 3432256"/>
              <a:gd name="connsiteY5" fmla="*/ 502503 h 973460"/>
              <a:gd name="connsiteX6" fmla="*/ 2728842 w 3432256"/>
              <a:gd name="connsiteY6" fmla="*/ 330487 h 973460"/>
              <a:gd name="connsiteX7" fmla="*/ 3371638 w 3432256"/>
              <a:gd name="connsiteY7" fmla="*/ 194685 h 973460"/>
              <a:gd name="connsiteX8" fmla="*/ 3380692 w 3432256"/>
              <a:gd name="connsiteY8" fmla="*/ 31723 h 973460"/>
              <a:gd name="connsiteX9" fmla="*/ 3154355 w 3432256"/>
              <a:gd name="connsiteY9" fmla="*/ 22669 h 973460"/>
              <a:gd name="connsiteX10" fmla="*/ 2194688 w 3432256"/>
              <a:gd name="connsiteY10" fmla="*/ 276166 h 973460"/>
              <a:gd name="connsiteX11" fmla="*/ 1551892 w 3432256"/>
              <a:gd name="connsiteY11" fmla="*/ 366701 h 973460"/>
              <a:gd name="connsiteX12" fmla="*/ 1108272 w 3432256"/>
              <a:gd name="connsiteY12" fmla="*/ 466289 h 973460"/>
              <a:gd name="connsiteX13" fmla="*/ 782347 w 3432256"/>
              <a:gd name="connsiteY13" fmla="*/ 701679 h 973460"/>
              <a:gd name="connsiteX14" fmla="*/ 501690 w 3432256"/>
              <a:gd name="connsiteY14" fmla="*/ 728840 h 973460"/>
              <a:gd name="connsiteX15" fmla="*/ 239139 w 3432256"/>
              <a:gd name="connsiteY15" fmla="*/ 683572 h 97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32256" h="973460">
                <a:moveTo>
                  <a:pt x="239139" y="683572"/>
                </a:moveTo>
                <a:cubicBezTo>
                  <a:pt x="157658" y="697152"/>
                  <a:pt x="38454" y="762036"/>
                  <a:pt x="12803" y="810321"/>
                </a:cubicBezTo>
                <a:cubicBezTo>
                  <a:pt x="-12848" y="858606"/>
                  <a:pt x="-5305" y="968756"/>
                  <a:pt x="85230" y="973283"/>
                </a:cubicBezTo>
                <a:cubicBezTo>
                  <a:pt x="175765" y="977810"/>
                  <a:pt x="367397" y="894820"/>
                  <a:pt x="556011" y="837481"/>
                </a:cubicBezTo>
                <a:cubicBezTo>
                  <a:pt x="744625" y="780142"/>
                  <a:pt x="963417" y="685081"/>
                  <a:pt x="1216914" y="629251"/>
                </a:cubicBezTo>
                <a:cubicBezTo>
                  <a:pt x="1470411" y="573421"/>
                  <a:pt x="1825005" y="552297"/>
                  <a:pt x="2076993" y="502503"/>
                </a:cubicBezTo>
                <a:cubicBezTo>
                  <a:pt x="2328981" y="452709"/>
                  <a:pt x="2513068" y="381790"/>
                  <a:pt x="2728842" y="330487"/>
                </a:cubicBezTo>
                <a:cubicBezTo>
                  <a:pt x="2944616" y="279184"/>
                  <a:pt x="3262996" y="244479"/>
                  <a:pt x="3371638" y="194685"/>
                </a:cubicBezTo>
                <a:cubicBezTo>
                  <a:pt x="3480280" y="144891"/>
                  <a:pt x="3416906" y="60392"/>
                  <a:pt x="3380692" y="31723"/>
                </a:cubicBezTo>
                <a:cubicBezTo>
                  <a:pt x="3344478" y="3054"/>
                  <a:pt x="3352022" y="-18072"/>
                  <a:pt x="3154355" y="22669"/>
                </a:cubicBezTo>
                <a:cubicBezTo>
                  <a:pt x="2956688" y="63409"/>
                  <a:pt x="2461765" y="218827"/>
                  <a:pt x="2194688" y="276166"/>
                </a:cubicBezTo>
                <a:cubicBezTo>
                  <a:pt x="1927611" y="333505"/>
                  <a:pt x="1732961" y="335014"/>
                  <a:pt x="1551892" y="366701"/>
                </a:cubicBezTo>
                <a:cubicBezTo>
                  <a:pt x="1370823" y="398388"/>
                  <a:pt x="1236529" y="410459"/>
                  <a:pt x="1108272" y="466289"/>
                </a:cubicBezTo>
                <a:cubicBezTo>
                  <a:pt x="980015" y="522119"/>
                  <a:pt x="883444" y="657920"/>
                  <a:pt x="782347" y="701679"/>
                </a:cubicBezTo>
                <a:cubicBezTo>
                  <a:pt x="681250" y="745438"/>
                  <a:pt x="590716" y="730349"/>
                  <a:pt x="501690" y="728840"/>
                </a:cubicBezTo>
                <a:cubicBezTo>
                  <a:pt x="412664" y="727331"/>
                  <a:pt x="320620" y="669992"/>
                  <a:pt x="239139" y="683572"/>
                </a:cubicBezTo>
                <a:close/>
              </a:path>
            </a:pathLst>
          </a:custGeom>
          <a:noFill/>
          <a:ln w="28575">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93" name="Freeform: Shape 11392">
            <a:extLst>
              <a:ext uri="{FF2B5EF4-FFF2-40B4-BE49-F238E27FC236}">
                <a16:creationId xmlns:a16="http://schemas.microsoft.com/office/drawing/2014/main" id="{F060622D-905C-D05E-FD11-D332040EBF0F}"/>
              </a:ext>
            </a:extLst>
          </p:cNvPr>
          <p:cNvSpPr/>
          <p:nvPr/>
        </p:nvSpPr>
        <p:spPr>
          <a:xfrm>
            <a:off x="8140402" y="2202325"/>
            <a:ext cx="2292095" cy="370199"/>
          </a:xfrm>
          <a:custGeom>
            <a:avLst/>
            <a:gdLst>
              <a:gd name="connsiteX0" fmla="*/ 7717 w 2292095"/>
              <a:gd name="connsiteY0" fmla="*/ 115362 h 370199"/>
              <a:gd name="connsiteX1" fmla="*/ 98251 w 2292095"/>
              <a:gd name="connsiteY1" fmla="*/ 233057 h 370199"/>
              <a:gd name="connsiteX2" fmla="*/ 741048 w 2292095"/>
              <a:gd name="connsiteY2" fmla="*/ 278325 h 370199"/>
              <a:gd name="connsiteX3" fmla="*/ 1401950 w 2292095"/>
              <a:gd name="connsiteY3" fmla="*/ 323592 h 370199"/>
              <a:gd name="connsiteX4" fmla="*/ 2135281 w 2292095"/>
              <a:gd name="connsiteY4" fmla="*/ 368859 h 370199"/>
              <a:gd name="connsiteX5" fmla="*/ 2289190 w 2292095"/>
              <a:gd name="connsiteY5" fmla="*/ 269271 h 370199"/>
              <a:gd name="connsiteX6" fmla="*/ 2162442 w 2292095"/>
              <a:gd name="connsiteY6" fmla="*/ 133469 h 370199"/>
              <a:gd name="connsiteX7" fmla="*/ 1401950 w 2292095"/>
              <a:gd name="connsiteY7" fmla="*/ 61041 h 370199"/>
              <a:gd name="connsiteX8" fmla="*/ 677673 w 2292095"/>
              <a:gd name="connsiteY8" fmla="*/ 24827 h 370199"/>
              <a:gd name="connsiteX9" fmla="*/ 152572 w 2292095"/>
              <a:gd name="connsiteY9" fmla="*/ 6721 h 370199"/>
              <a:gd name="connsiteX10" fmla="*/ 7717 w 2292095"/>
              <a:gd name="connsiteY10" fmla="*/ 115362 h 3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2095" h="370199">
                <a:moveTo>
                  <a:pt x="7717" y="115362"/>
                </a:moveTo>
                <a:cubicBezTo>
                  <a:pt x="-1337" y="153085"/>
                  <a:pt x="-23971" y="205897"/>
                  <a:pt x="98251" y="233057"/>
                </a:cubicBezTo>
                <a:cubicBezTo>
                  <a:pt x="220473" y="260217"/>
                  <a:pt x="741048" y="278325"/>
                  <a:pt x="741048" y="278325"/>
                </a:cubicBezTo>
                <a:lnTo>
                  <a:pt x="1401950" y="323592"/>
                </a:lnTo>
                <a:cubicBezTo>
                  <a:pt x="1634322" y="338681"/>
                  <a:pt x="1987408" y="377913"/>
                  <a:pt x="2135281" y="368859"/>
                </a:cubicBezTo>
                <a:cubicBezTo>
                  <a:pt x="2283154" y="359806"/>
                  <a:pt x="2284663" y="308502"/>
                  <a:pt x="2289190" y="269271"/>
                </a:cubicBezTo>
                <a:cubicBezTo>
                  <a:pt x="2293717" y="230040"/>
                  <a:pt x="2310315" y="168174"/>
                  <a:pt x="2162442" y="133469"/>
                </a:cubicBezTo>
                <a:cubicBezTo>
                  <a:pt x="2014569" y="98764"/>
                  <a:pt x="1649412" y="79148"/>
                  <a:pt x="1401950" y="61041"/>
                </a:cubicBezTo>
                <a:cubicBezTo>
                  <a:pt x="1154489" y="42934"/>
                  <a:pt x="677673" y="24827"/>
                  <a:pt x="677673" y="24827"/>
                </a:cubicBezTo>
                <a:cubicBezTo>
                  <a:pt x="469443" y="15774"/>
                  <a:pt x="265740" y="-12895"/>
                  <a:pt x="152572" y="6721"/>
                </a:cubicBezTo>
                <a:cubicBezTo>
                  <a:pt x="39404" y="26337"/>
                  <a:pt x="16771" y="77639"/>
                  <a:pt x="7717" y="115362"/>
                </a:cubicBezTo>
                <a:close/>
              </a:path>
            </a:pathLst>
          </a:custGeom>
          <a:noFill/>
          <a:ln w="28575">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95" name="Freeform: Shape 11394">
            <a:extLst>
              <a:ext uri="{FF2B5EF4-FFF2-40B4-BE49-F238E27FC236}">
                <a16:creationId xmlns:a16="http://schemas.microsoft.com/office/drawing/2014/main" id="{5561BBBB-461E-27AE-E6BF-5D238DD89E20}"/>
              </a:ext>
            </a:extLst>
          </p:cNvPr>
          <p:cNvSpPr/>
          <p:nvPr/>
        </p:nvSpPr>
        <p:spPr>
          <a:xfrm>
            <a:off x="7655174" y="1810652"/>
            <a:ext cx="3362970" cy="435852"/>
          </a:xfrm>
          <a:custGeom>
            <a:avLst/>
            <a:gdLst>
              <a:gd name="connsiteX0" fmla="*/ 185127 w 3362970"/>
              <a:gd name="connsiteY0" fmla="*/ 42 h 435852"/>
              <a:gd name="connsiteX1" fmla="*/ 4058 w 3362970"/>
              <a:gd name="connsiteY1" fmla="*/ 81523 h 435852"/>
              <a:gd name="connsiteX2" fmla="*/ 112699 w 3362970"/>
              <a:gd name="connsiteY2" fmla="*/ 253539 h 435852"/>
              <a:gd name="connsiteX3" fmla="*/ 674014 w 3362970"/>
              <a:gd name="connsiteY3" fmla="*/ 289752 h 435852"/>
              <a:gd name="connsiteX4" fmla="*/ 1217222 w 3362970"/>
              <a:gd name="connsiteY4" fmla="*/ 371234 h 435852"/>
              <a:gd name="connsiteX5" fmla="*/ 1914339 w 3362970"/>
              <a:gd name="connsiteY5" fmla="*/ 380287 h 435852"/>
              <a:gd name="connsiteX6" fmla="*/ 2620509 w 3362970"/>
              <a:gd name="connsiteY6" fmla="*/ 434608 h 435852"/>
              <a:gd name="connsiteX7" fmla="*/ 3208984 w 3362970"/>
              <a:gd name="connsiteY7" fmla="*/ 407447 h 435852"/>
              <a:gd name="connsiteX8" fmla="*/ 3362893 w 3362970"/>
              <a:gd name="connsiteY8" fmla="*/ 289752 h 435852"/>
              <a:gd name="connsiteX9" fmla="*/ 3218038 w 3362970"/>
              <a:gd name="connsiteY9" fmla="*/ 190164 h 435852"/>
              <a:gd name="connsiteX10" fmla="*/ 2602402 w 3362970"/>
              <a:gd name="connsiteY10" fmla="*/ 117737 h 435852"/>
              <a:gd name="connsiteX11" fmla="*/ 1878125 w 3362970"/>
              <a:gd name="connsiteY11" fmla="*/ 144897 h 435852"/>
              <a:gd name="connsiteX12" fmla="*/ 1208169 w 3362970"/>
              <a:gd name="connsiteY12" fmla="*/ 163004 h 435852"/>
              <a:gd name="connsiteX13" fmla="*/ 927511 w 3362970"/>
              <a:gd name="connsiteY13" fmla="*/ 217325 h 435852"/>
              <a:gd name="connsiteX14" fmla="*/ 746442 w 3362970"/>
              <a:gd name="connsiteY14" fmla="*/ 72469 h 435852"/>
              <a:gd name="connsiteX15" fmla="*/ 185127 w 3362970"/>
              <a:gd name="connsiteY15" fmla="*/ 42 h 43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2970" h="435852">
                <a:moveTo>
                  <a:pt x="185127" y="42"/>
                </a:moveTo>
                <a:cubicBezTo>
                  <a:pt x="61396" y="1551"/>
                  <a:pt x="16129" y="39274"/>
                  <a:pt x="4058" y="81523"/>
                </a:cubicBezTo>
                <a:cubicBezTo>
                  <a:pt x="-8013" y="123772"/>
                  <a:pt x="1040" y="218834"/>
                  <a:pt x="112699" y="253539"/>
                </a:cubicBezTo>
                <a:cubicBezTo>
                  <a:pt x="224358" y="288244"/>
                  <a:pt x="489927" y="270136"/>
                  <a:pt x="674014" y="289752"/>
                </a:cubicBezTo>
                <a:cubicBezTo>
                  <a:pt x="858101" y="309368"/>
                  <a:pt x="1010501" y="356145"/>
                  <a:pt x="1217222" y="371234"/>
                </a:cubicBezTo>
                <a:cubicBezTo>
                  <a:pt x="1423943" y="386323"/>
                  <a:pt x="1680458" y="369725"/>
                  <a:pt x="1914339" y="380287"/>
                </a:cubicBezTo>
                <a:cubicBezTo>
                  <a:pt x="2148220" y="390849"/>
                  <a:pt x="2404735" y="430081"/>
                  <a:pt x="2620509" y="434608"/>
                </a:cubicBezTo>
                <a:cubicBezTo>
                  <a:pt x="2836283" y="439135"/>
                  <a:pt x="3085253" y="431590"/>
                  <a:pt x="3208984" y="407447"/>
                </a:cubicBezTo>
                <a:cubicBezTo>
                  <a:pt x="3332715" y="383304"/>
                  <a:pt x="3361384" y="325966"/>
                  <a:pt x="3362893" y="289752"/>
                </a:cubicBezTo>
                <a:cubicBezTo>
                  <a:pt x="3364402" y="253538"/>
                  <a:pt x="3344787" y="218833"/>
                  <a:pt x="3218038" y="190164"/>
                </a:cubicBezTo>
                <a:cubicBezTo>
                  <a:pt x="3091290" y="161495"/>
                  <a:pt x="2825721" y="125281"/>
                  <a:pt x="2602402" y="117737"/>
                </a:cubicBezTo>
                <a:lnTo>
                  <a:pt x="1878125" y="144897"/>
                </a:lnTo>
                <a:cubicBezTo>
                  <a:pt x="1645753" y="152441"/>
                  <a:pt x="1366605" y="150933"/>
                  <a:pt x="1208169" y="163004"/>
                </a:cubicBezTo>
                <a:cubicBezTo>
                  <a:pt x="1049733" y="175075"/>
                  <a:pt x="1004465" y="232414"/>
                  <a:pt x="927511" y="217325"/>
                </a:cubicBezTo>
                <a:cubicBezTo>
                  <a:pt x="850557" y="202236"/>
                  <a:pt x="877717" y="107174"/>
                  <a:pt x="746442" y="72469"/>
                </a:cubicBezTo>
                <a:cubicBezTo>
                  <a:pt x="615167" y="37764"/>
                  <a:pt x="308858" y="-1467"/>
                  <a:pt x="185127" y="42"/>
                </a:cubicBezTo>
                <a:close/>
              </a:path>
            </a:pathLst>
          </a:custGeom>
          <a:no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96" name="Rectangle: Rounded Corners 11395">
            <a:extLst>
              <a:ext uri="{FF2B5EF4-FFF2-40B4-BE49-F238E27FC236}">
                <a16:creationId xmlns:a16="http://schemas.microsoft.com/office/drawing/2014/main" id="{7F0E6233-65BB-9EB8-DA30-152BD4FC97FF}"/>
              </a:ext>
            </a:extLst>
          </p:cNvPr>
          <p:cNvSpPr/>
          <p:nvPr/>
        </p:nvSpPr>
        <p:spPr>
          <a:xfrm>
            <a:off x="116652" y="1281265"/>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Tree>
    <p:extLst>
      <p:ext uri="{BB962C8B-B14F-4D97-AF65-F5344CB8AC3E}">
        <p14:creationId xmlns:p14="http://schemas.microsoft.com/office/powerpoint/2010/main" val="3313936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err="1"/>
              <a:t>Problem</a:t>
            </a:r>
            <a:r>
              <a:rPr lang="fr-FR" dirty="0"/>
              <a:t> Formulation</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14</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a:t>A GNN-</a:t>
            </a:r>
            <a:r>
              <a:rPr lang="fr-FR" dirty="0" err="1"/>
              <a:t>Based</a:t>
            </a:r>
            <a:r>
              <a:rPr lang="fr-FR" dirty="0"/>
              <a:t> Pipeline</a:t>
            </a:r>
          </a:p>
        </p:txBody>
      </p:sp>
      <p:cxnSp>
        <p:nvCxnSpPr>
          <p:cNvPr id="11227" name="Straight Connector 11226">
            <a:extLst>
              <a:ext uri="{FF2B5EF4-FFF2-40B4-BE49-F238E27FC236}">
                <a16:creationId xmlns:a16="http://schemas.microsoft.com/office/drawing/2014/main" id="{F0E6C571-A41E-6038-A13D-AE68208F7D13}"/>
              </a:ext>
            </a:extLst>
          </p:cNvPr>
          <p:cNvCxnSpPr>
            <a:cxnSpLocks/>
            <a:stCxn id="11468" idx="6"/>
            <a:endCxn id="11475" idx="2"/>
          </p:cNvCxnSpPr>
          <p:nvPr/>
        </p:nvCxnSpPr>
        <p:spPr>
          <a:xfrm flipV="1">
            <a:off x="10582475" y="2677800"/>
            <a:ext cx="1153471" cy="30536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28" name="Straight Connector 11227">
            <a:extLst>
              <a:ext uri="{FF2B5EF4-FFF2-40B4-BE49-F238E27FC236}">
                <a16:creationId xmlns:a16="http://schemas.microsoft.com/office/drawing/2014/main" id="{C6CD2F91-448F-AD33-0747-B13824510B51}"/>
              </a:ext>
            </a:extLst>
          </p:cNvPr>
          <p:cNvCxnSpPr>
            <a:cxnSpLocks/>
            <a:stCxn id="11476" idx="6"/>
            <a:endCxn id="11471" idx="2"/>
          </p:cNvCxnSpPr>
          <p:nvPr/>
        </p:nvCxnSpPr>
        <p:spPr>
          <a:xfrm flipV="1">
            <a:off x="9893020" y="2822098"/>
            <a:ext cx="1237219" cy="29297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29" name="Straight Connector 11228">
            <a:extLst>
              <a:ext uri="{FF2B5EF4-FFF2-40B4-BE49-F238E27FC236}">
                <a16:creationId xmlns:a16="http://schemas.microsoft.com/office/drawing/2014/main" id="{39B75262-241D-9FEF-E121-A5D98DC3F2B1}"/>
              </a:ext>
            </a:extLst>
          </p:cNvPr>
          <p:cNvCxnSpPr>
            <a:cxnSpLocks/>
            <a:stCxn id="11480" idx="6"/>
            <a:endCxn id="11486" idx="2"/>
          </p:cNvCxnSpPr>
          <p:nvPr/>
        </p:nvCxnSpPr>
        <p:spPr>
          <a:xfrm flipV="1">
            <a:off x="9888266" y="3246704"/>
            <a:ext cx="1240710" cy="2028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30" name="Straight Connector 11229">
            <a:extLst>
              <a:ext uri="{FF2B5EF4-FFF2-40B4-BE49-F238E27FC236}">
                <a16:creationId xmlns:a16="http://schemas.microsoft.com/office/drawing/2014/main" id="{685AD82A-6A67-14B1-673E-F62AC22F6499}"/>
              </a:ext>
            </a:extLst>
          </p:cNvPr>
          <p:cNvCxnSpPr>
            <a:cxnSpLocks/>
            <a:stCxn id="11477" idx="6"/>
            <a:endCxn id="11469" idx="2"/>
          </p:cNvCxnSpPr>
          <p:nvPr/>
        </p:nvCxnSpPr>
        <p:spPr>
          <a:xfrm>
            <a:off x="9304021" y="3540737"/>
            <a:ext cx="1121003" cy="5991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31" name="Straight Connector 11230">
            <a:extLst>
              <a:ext uri="{FF2B5EF4-FFF2-40B4-BE49-F238E27FC236}">
                <a16:creationId xmlns:a16="http://schemas.microsoft.com/office/drawing/2014/main" id="{430661CD-6F8E-4974-6116-1EED25A60379}"/>
              </a:ext>
            </a:extLst>
          </p:cNvPr>
          <p:cNvCxnSpPr>
            <a:cxnSpLocks/>
            <a:stCxn id="11472" idx="6"/>
            <a:endCxn id="11470" idx="2"/>
          </p:cNvCxnSpPr>
          <p:nvPr/>
        </p:nvCxnSpPr>
        <p:spPr>
          <a:xfrm>
            <a:off x="9877816" y="3563577"/>
            <a:ext cx="1254052" cy="1064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32" name="Straight Connector 11231">
            <a:extLst>
              <a:ext uri="{FF2B5EF4-FFF2-40B4-BE49-F238E27FC236}">
                <a16:creationId xmlns:a16="http://schemas.microsoft.com/office/drawing/2014/main" id="{DB88E2D2-F97E-9FF0-0634-DF4ED18B52A5}"/>
              </a:ext>
            </a:extLst>
          </p:cNvPr>
          <p:cNvCxnSpPr>
            <a:cxnSpLocks/>
            <a:stCxn id="11480" idx="6"/>
            <a:endCxn id="11485" idx="2"/>
          </p:cNvCxnSpPr>
          <p:nvPr/>
        </p:nvCxnSpPr>
        <p:spPr>
          <a:xfrm>
            <a:off x="9888266" y="3266987"/>
            <a:ext cx="1239644" cy="10939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33" name="Straight Connector 11232">
            <a:extLst>
              <a:ext uri="{FF2B5EF4-FFF2-40B4-BE49-F238E27FC236}">
                <a16:creationId xmlns:a16="http://schemas.microsoft.com/office/drawing/2014/main" id="{1796984D-50EC-DF87-08A9-11480D2BAD11}"/>
              </a:ext>
            </a:extLst>
          </p:cNvPr>
          <p:cNvCxnSpPr>
            <a:cxnSpLocks/>
            <a:stCxn id="11482" idx="6"/>
            <a:endCxn id="11481" idx="2"/>
          </p:cNvCxnSpPr>
          <p:nvPr/>
        </p:nvCxnSpPr>
        <p:spPr>
          <a:xfrm>
            <a:off x="9307564" y="3206184"/>
            <a:ext cx="1138213" cy="9151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34" name="Straight Connector 11233">
            <a:extLst>
              <a:ext uri="{FF2B5EF4-FFF2-40B4-BE49-F238E27FC236}">
                <a16:creationId xmlns:a16="http://schemas.microsoft.com/office/drawing/2014/main" id="{14D30880-6D05-E7E5-5FC2-8676AEEC576D}"/>
              </a:ext>
            </a:extLst>
          </p:cNvPr>
          <p:cNvCxnSpPr>
            <a:cxnSpLocks/>
            <a:stCxn id="11483" idx="6"/>
            <a:endCxn id="11480" idx="2"/>
          </p:cNvCxnSpPr>
          <p:nvPr/>
        </p:nvCxnSpPr>
        <p:spPr>
          <a:xfrm>
            <a:off x="8826716" y="3159084"/>
            <a:ext cx="918877" cy="10790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235" name="Oval 11234">
            <a:extLst>
              <a:ext uri="{FF2B5EF4-FFF2-40B4-BE49-F238E27FC236}">
                <a16:creationId xmlns:a16="http://schemas.microsoft.com/office/drawing/2014/main" id="{98E9D2D4-7291-3B1F-A226-A8CAA822844E}"/>
              </a:ext>
            </a:extLst>
          </p:cNvPr>
          <p:cNvSpPr/>
          <p:nvPr/>
        </p:nvSpPr>
        <p:spPr>
          <a:xfrm>
            <a:off x="115227" y="1528251"/>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11236" name="Arrow: Right 11235">
            <a:extLst>
              <a:ext uri="{FF2B5EF4-FFF2-40B4-BE49-F238E27FC236}">
                <a16:creationId xmlns:a16="http://schemas.microsoft.com/office/drawing/2014/main" id="{347FBD9D-504F-9757-DD42-4C1352497900}"/>
              </a:ext>
            </a:extLst>
          </p:cNvPr>
          <p:cNvSpPr/>
          <p:nvPr/>
        </p:nvSpPr>
        <p:spPr>
          <a:xfrm>
            <a:off x="7140249" y="1489504"/>
            <a:ext cx="1190028"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1237" name="Oval 11236">
            <a:extLst>
              <a:ext uri="{FF2B5EF4-FFF2-40B4-BE49-F238E27FC236}">
                <a16:creationId xmlns:a16="http://schemas.microsoft.com/office/drawing/2014/main" id="{7E8C4C16-535C-2FB2-8E47-796726B48117}"/>
              </a:ext>
            </a:extLst>
          </p:cNvPr>
          <p:cNvSpPr/>
          <p:nvPr/>
        </p:nvSpPr>
        <p:spPr>
          <a:xfrm>
            <a:off x="124024" y="2918685"/>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2</a:t>
            </a:r>
          </a:p>
        </p:txBody>
      </p:sp>
      <p:sp>
        <p:nvSpPr>
          <p:cNvPr id="11238" name="TextBox 11237">
            <a:extLst>
              <a:ext uri="{FF2B5EF4-FFF2-40B4-BE49-F238E27FC236}">
                <a16:creationId xmlns:a16="http://schemas.microsoft.com/office/drawing/2014/main" id="{C2A363F7-5740-C8F2-01E9-63D88573C41E}"/>
              </a:ext>
            </a:extLst>
          </p:cNvPr>
          <p:cNvSpPr txBox="1"/>
          <p:nvPr/>
        </p:nvSpPr>
        <p:spPr>
          <a:xfrm>
            <a:off x="742845" y="2864009"/>
            <a:ext cx="6525531" cy="646331"/>
          </a:xfrm>
          <a:prstGeom prst="rect">
            <a:avLst/>
          </a:prstGeom>
          <a:noFill/>
        </p:spPr>
        <p:txBody>
          <a:bodyPr wrap="square">
            <a:spAutoFit/>
          </a:bodyPr>
          <a:lstStyle/>
          <a:p>
            <a:r>
              <a:rPr lang="fr-FR" b="1" dirty="0">
                <a:latin typeface="Verdana" panose="020B0604030504040204" pitchFamily="34" charset="0"/>
                <a:ea typeface="Verdana" panose="020B0604030504040204" pitchFamily="34" charset="0"/>
              </a:rPr>
              <a:t>Score </a:t>
            </a:r>
            <a:r>
              <a:rPr lang="fr-FR" b="1" dirty="0" err="1">
                <a:latin typeface="Verdana" panose="020B0604030504040204" pitchFamily="34" charset="0"/>
                <a:ea typeface="Verdana" panose="020B0604030504040204" pitchFamily="34" charset="0"/>
              </a:rPr>
              <a:t>every</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between</a:t>
            </a:r>
            <a:r>
              <a:rPr lang="fr-FR" dirty="0">
                <a:latin typeface="Verdana" panose="020B0604030504040204" pitchFamily="34" charset="0"/>
                <a:ea typeface="Verdana" panose="020B0604030504040204" pitchFamily="34" charset="0"/>
              </a:rPr>
              <a:t> 0 (</a:t>
            </a:r>
            <a:r>
              <a:rPr lang="fr-FR" dirty="0">
                <a:solidFill>
                  <a:srgbClr val="FF0000"/>
                </a:solidFill>
                <a:latin typeface="Verdana" panose="020B0604030504040204" pitchFamily="34" charset="0"/>
                <a:ea typeface="Verdana" panose="020B0604030504040204" pitchFamily="34" charset="0"/>
              </a:rPr>
              <a:t>fake</a:t>
            </a:r>
            <a:r>
              <a:rPr lang="fr-FR" dirty="0">
                <a:latin typeface="Verdana" panose="020B0604030504040204" pitchFamily="34" charset="0"/>
                <a:ea typeface="Verdana" panose="020B0604030504040204" pitchFamily="34" charset="0"/>
              </a:rPr>
              <a:t>) and 1 (</a:t>
            </a:r>
            <a:r>
              <a:rPr lang="fr-FR" dirty="0" err="1">
                <a:solidFill>
                  <a:srgbClr val="00B050"/>
                </a:solidFill>
                <a:latin typeface="Verdana" panose="020B0604030504040204" pitchFamily="34" charset="0"/>
                <a:ea typeface="Verdana" panose="020B0604030504040204" pitchFamily="34" charset="0"/>
              </a:rPr>
              <a:t>genuine</a:t>
            </a:r>
            <a:r>
              <a:rPr lang="fr-FR" dirty="0">
                <a:latin typeface="Verdana" panose="020B0604030504040204" pitchFamily="34" charset="0"/>
                <a:ea typeface="Verdana" panose="020B0604030504040204" pitchFamily="34" charset="0"/>
              </a:rPr>
              <a:t>)</a:t>
            </a:r>
          </a:p>
          <a:p>
            <a:r>
              <a:rPr lang="fr-FR" dirty="0" err="1">
                <a:latin typeface="Verdana" panose="020B0604030504040204" pitchFamily="34" charset="0"/>
                <a:ea typeface="Verdana" panose="020B0604030504040204" pitchFamily="34" charset="0"/>
              </a:rPr>
              <a:t>using</a:t>
            </a:r>
            <a:r>
              <a:rPr lang="fr-FR" dirty="0">
                <a:latin typeface="Verdana" panose="020B0604030504040204" pitchFamily="34" charset="0"/>
                <a:ea typeface="Verdana" panose="020B0604030504040204" pitchFamily="34" charset="0"/>
              </a:rPr>
              <a:t> a </a:t>
            </a:r>
            <a:r>
              <a:rPr lang="fr-FR" dirty="0">
                <a:solidFill>
                  <a:srgbClr val="002060"/>
                </a:solidFill>
                <a:latin typeface="Verdana" panose="020B0604030504040204" pitchFamily="34" charset="0"/>
                <a:ea typeface="Verdana" panose="020B0604030504040204" pitchFamily="34" charset="0"/>
              </a:rPr>
              <a:t>Graph Neural Network (GNN)</a:t>
            </a:r>
          </a:p>
        </p:txBody>
      </p:sp>
      <p:sp>
        <p:nvSpPr>
          <p:cNvPr id="11239" name="TextBox 11238">
            <a:extLst>
              <a:ext uri="{FF2B5EF4-FFF2-40B4-BE49-F238E27FC236}">
                <a16:creationId xmlns:a16="http://schemas.microsoft.com/office/drawing/2014/main" id="{E79E8630-506F-8DA0-4A0F-B6275D1C9F5F}"/>
              </a:ext>
            </a:extLst>
          </p:cNvPr>
          <p:cNvSpPr txBox="1"/>
          <p:nvPr/>
        </p:nvSpPr>
        <p:spPr>
          <a:xfrm>
            <a:off x="363751" y="1490971"/>
            <a:ext cx="6204485" cy="646331"/>
          </a:xfrm>
          <a:prstGeom prst="rect">
            <a:avLst/>
          </a:prstGeom>
          <a:noFill/>
        </p:spPr>
        <p:txBody>
          <a:bodyPr wrap="square">
            <a:spAutoFit/>
          </a:bodyPr>
          <a:lstStyle/>
          <a:p>
            <a:pPr lvl="1"/>
            <a:r>
              <a:rPr lang="fr-FR" b="1" dirty="0" err="1">
                <a:latin typeface="Verdana" panose="020B0604030504040204" pitchFamily="34" charset="0"/>
                <a:ea typeface="Verdana" panose="020B0604030504040204" pitchFamily="34" charset="0"/>
              </a:rPr>
              <a:t>Build</a:t>
            </a:r>
            <a:r>
              <a:rPr lang="fr-FR" b="1" dirty="0">
                <a:latin typeface="Verdana" panose="020B0604030504040204" pitchFamily="34" charset="0"/>
                <a:ea typeface="Verdana" panose="020B0604030504040204" pitchFamily="34" charset="0"/>
              </a:rPr>
              <a:t> a rough graph</a:t>
            </a:r>
          </a:p>
          <a:p>
            <a:pPr lvl="1"/>
            <a:r>
              <a:rPr lang="fr-FR" dirty="0">
                <a:solidFill>
                  <a:schemeClr val="accent6">
                    <a:lumMod val="75000"/>
                  </a:schemeClr>
                </a:solidFill>
                <a:latin typeface="Verdana" panose="020B0604030504040204" pitchFamily="34" charset="0"/>
                <a:ea typeface="Verdana" panose="020B0604030504040204" pitchFamily="34" charset="0"/>
              </a:rPr>
              <a:t>e.g., </a:t>
            </a:r>
            <a:r>
              <a:rPr lang="fr-FR" dirty="0" err="1">
                <a:solidFill>
                  <a:schemeClr val="accent6">
                    <a:lumMod val="75000"/>
                  </a:schemeClr>
                </a:solidFill>
                <a:latin typeface="Verdana" panose="020B0604030504040204" pitchFamily="34" charset="0"/>
                <a:ea typeface="Verdana" panose="020B0604030504040204" pitchFamily="34" charset="0"/>
              </a:rPr>
              <a:t>link</a:t>
            </a:r>
            <a:r>
              <a:rPr lang="fr-FR" dirty="0">
                <a:solidFill>
                  <a:schemeClr val="accent6">
                    <a:lumMod val="75000"/>
                  </a:schemeClr>
                </a:solidFill>
                <a:latin typeface="Verdana" panose="020B0604030504040204" pitchFamily="34" charset="0"/>
                <a:ea typeface="Verdana" panose="020B0604030504040204" pitchFamily="34" charset="0"/>
              </a:rPr>
              <a:t> </a:t>
            </a:r>
            <a:r>
              <a:rPr lang="fr-FR" dirty="0" err="1">
                <a:solidFill>
                  <a:schemeClr val="accent6">
                    <a:lumMod val="75000"/>
                  </a:schemeClr>
                </a:solidFill>
                <a:latin typeface="Verdana" panose="020B0604030504040204" pitchFamily="34" charset="0"/>
                <a:ea typeface="Verdana" panose="020B0604030504040204" pitchFamily="34" charset="0"/>
              </a:rPr>
              <a:t>every</a:t>
            </a:r>
            <a:r>
              <a:rPr lang="fr-FR" dirty="0">
                <a:solidFill>
                  <a:schemeClr val="accent6">
                    <a:lumMod val="75000"/>
                  </a:schemeClr>
                </a:solidFill>
                <a:latin typeface="Verdana" panose="020B0604030504040204" pitchFamily="34" charset="0"/>
                <a:ea typeface="Verdana" panose="020B0604030504040204" pitchFamily="34" charset="0"/>
              </a:rPr>
              <a:t> hits to hits on the </a:t>
            </a:r>
            <a:r>
              <a:rPr lang="fr-FR" dirty="0" err="1">
                <a:solidFill>
                  <a:schemeClr val="accent6">
                    <a:lumMod val="75000"/>
                  </a:schemeClr>
                </a:solidFill>
                <a:latin typeface="Verdana" panose="020B0604030504040204" pitchFamily="34" charset="0"/>
                <a:ea typeface="Verdana" panose="020B0604030504040204" pitchFamily="34" charset="0"/>
              </a:rPr>
              <a:t>next</a:t>
            </a:r>
            <a:r>
              <a:rPr lang="fr-FR" dirty="0">
                <a:solidFill>
                  <a:schemeClr val="accent6">
                    <a:lumMod val="75000"/>
                  </a:schemeClr>
                </a:solidFill>
                <a:latin typeface="Verdana" panose="020B0604030504040204" pitchFamily="34" charset="0"/>
                <a:ea typeface="Verdana" panose="020B0604030504040204" pitchFamily="34" charset="0"/>
              </a:rPr>
              <a:t> 2 planes.</a:t>
            </a:r>
          </a:p>
        </p:txBody>
      </p:sp>
      <p:sp>
        <p:nvSpPr>
          <p:cNvPr id="11240" name="Oval 11239">
            <a:extLst>
              <a:ext uri="{FF2B5EF4-FFF2-40B4-BE49-F238E27FC236}">
                <a16:creationId xmlns:a16="http://schemas.microsoft.com/office/drawing/2014/main" id="{249EBA8E-771D-0EC8-14AC-3391F4632FDC}"/>
              </a:ext>
            </a:extLst>
          </p:cNvPr>
          <p:cNvSpPr/>
          <p:nvPr/>
        </p:nvSpPr>
        <p:spPr>
          <a:xfrm>
            <a:off x="120068" y="4115733"/>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3</a:t>
            </a:r>
          </a:p>
        </p:txBody>
      </p:sp>
      <mc:AlternateContent xmlns:mc="http://schemas.openxmlformats.org/markup-compatibility/2006" xmlns:a14="http://schemas.microsoft.com/office/drawing/2010/main">
        <mc:Choice Requires="a14">
          <p:sp>
            <p:nvSpPr>
              <p:cNvPr id="11241" name="TextBox 11240">
                <a:extLst>
                  <a:ext uri="{FF2B5EF4-FFF2-40B4-BE49-F238E27FC236}">
                    <a16:creationId xmlns:a16="http://schemas.microsoft.com/office/drawing/2014/main" id="{CE4D4843-5DA7-C012-1760-EB5E4A89C7E3}"/>
                  </a:ext>
                </a:extLst>
              </p:cNvPr>
              <p:cNvSpPr txBox="1"/>
              <p:nvPr/>
            </p:nvSpPr>
            <p:spPr>
              <a:xfrm>
                <a:off x="703448" y="4085539"/>
                <a:ext cx="6146202" cy="672492"/>
              </a:xfrm>
              <a:prstGeom prst="rect">
                <a:avLst/>
              </a:prstGeom>
              <a:noFill/>
            </p:spPr>
            <p:txBody>
              <a:bodyPr wrap="square">
                <a:spAutoFit/>
              </a:bodyPr>
              <a:lstStyle/>
              <a:p>
                <a:r>
                  <a:rPr lang="fr-FR" b="1" dirty="0">
                    <a:latin typeface="Verdana" panose="020B0604030504040204" pitchFamily="34" charset="0"/>
                    <a:ea typeface="Verdana" panose="020B0604030504040204" pitchFamily="34" charset="0"/>
                  </a:rPr>
                  <a:t>Discard </a:t>
                </a:r>
                <a:r>
                  <a:rPr lang="fr-FR" b="1" dirty="0">
                    <a:solidFill>
                      <a:srgbClr val="FF0000"/>
                    </a:solidFill>
                    <a:latin typeface="Verdana" panose="020B0604030504040204" pitchFamily="34" charset="0"/>
                    <a:ea typeface="Verdana" panose="020B0604030504040204" pitchFamily="34" charset="0"/>
                  </a:rPr>
                  <a:t>fake </a:t>
                </a:r>
                <a:r>
                  <a:rPr lang="fr-FR" b="1" dirty="0" err="1">
                    <a:solidFill>
                      <a:srgbClr val="FF0000"/>
                    </a:solidFill>
                    <a:latin typeface="Verdana" panose="020B0604030504040204" pitchFamily="34" charset="0"/>
                    <a:ea typeface="Verdana" panose="020B0604030504040204" pitchFamily="34" charset="0"/>
                  </a:rPr>
                  <a:t>edges</a:t>
                </a:r>
                <a:br>
                  <a:rPr lang="fr-FR" dirty="0">
                    <a:solidFill>
                      <a:srgbClr val="FF0000"/>
                    </a:solidFill>
                    <a:latin typeface="Verdana" panose="020B0604030504040204" pitchFamily="34" charset="0"/>
                    <a:ea typeface="Verdana" panose="020B0604030504040204" pitchFamily="34" charset="0"/>
                  </a:rPr>
                </a:br>
                <a:r>
                  <a:rPr lang="fr-FR" dirty="0">
                    <a:latin typeface="Verdana" panose="020B0604030504040204" pitchFamily="34" charset="0"/>
                    <a:ea typeface="Verdana" panose="020B0604030504040204" pitchFamily="34" charset="0"/>
                  </a:rPr>
                  <a:t>by </a:t>
                </a:r>
                <a:r>
                  <a:rPr lang="fr-FR" dirty="0" err="1">
                    <a:latin typeface="Verdana" panose="020B0604030504040204" pitchFamily="34" charset="0"/>
                    <a:ea typeface="Verdana" panose="020B0604030504040204" pitchFamily="34" charset="0"/>
                  </a:rPr>
                  <a:t>requiring</a:t>
                </a:r>
                <a:r>
                  <a:rPr lang="fr-FR" dirty="0">
                    <a:latin typeface="Verdana" panose="020B0604030504040204" pitchFamily="34" charset="0"/>
                    <a:ea typeface="Verdana" panose="020B0604030504040204" pitchFamily="34" charset="0"/>
                  </a:rPr>
                  <a:t> </a:t>
                </a:r>
                <a:r>
                  <a:rPr lang="fr-FR" dirty="0" err="1">
                    <a:solidFill>
                      <a:srgbClr val="002060"/>
                    </a:solidFill>
                    <a:latin typeface="Verdana" panose="020B0604030504040204" pitchFamily="34" charset="0"/>
                    <a:ea typeface="Verdana" panose="020B0604030504040204" pitchFamily="34" charset="0"/>
                  </a:rPr>
                  <a:t>edge</a:t>
                </a:r>
                <a:r>
                  <a:rPr lang="fr-FR" dirty="0">
                    <a:solidFill>
                      <a:srgbClr val="002060"/>
                    </a:solidFill>
                    <a:latin typeface="Verdana" panose="020B0604030504040204" pitchFamily="34" charset="0"/>
                    <a:ea typeface="Verdana" panose="020B0604030504040204" pitchFamily="34" charset="0"/>
                  </a:rPr>
                  <a:t> score &gt; </a:t>
                </a:r>
                <a14:m>
                  <m:oMath xmlns:m="http://schemas.openxmlformats.org/officeDocument/2006/math">
                    <m:sSub>
                      <m:sSubPr>
                        <m:ctrlPr>
                          <a:rPr lang="fr-FR" b="0" i="1" smtClean="0">
                            <a:solidFill>
                              <a:srgbClr val="002060"/>
                            </a:solidFill>
                            <a:latin typeface="Cambria Math" panose="02040503050406030204" pitchFamily="18" charset="0"/>
                            <a:ea typeface="Verdana" panose="020B0604030504040204" pitchFamily="34" charset="0"/>
                          </a:rPr>
                        </m:ctrlPr>
                      </m:sSubPr>
                      <m:e>
                        <m:r>
                          <a:rPr lang="fr-FR" b="0" i="1" smtClean="0">
                            <a:solidFill>
                              <a:srgbClr val="002060"/>
                            </a:solidFill>
                            <a:latin typeface="Cambria Math" panose="02040503050406030204" pitchFamily="18" charset="0"/>
                            <a:ea typeface="Verdana" panose="020B0604030504040204" pitchFamily="34" charset="0"/>
                          </a:rPr>
                          <m:t>𝑠</m:t>
                        </m:r>
                      </m:e>
                      <m:sub>
                        <m:r>
                          <m:rPr>
                            <m:sty m:val="p"/>
                          </m:rPr>
                          <a:rPr lang="fr-FR" b="0" i="0" smtClean="0">
                            <a:solidFill>
                              <a:srgbClr val="002060"/>
                            </a:solidFill>
                            <a:latin typeface="Cambria Math" panose="02040503050406030204" pitchFamily="18" charset="0"/>
                            <a:ea typeface="Verdana" panose="020B0604030504040204" pitchFamily="34" charset="0"/>
                          </a:rPr>
                          <m:t>edge</m:t>
                        </m:r>
                        <m:r>
                          <a:rPr lang="fr-FR" b="0" i="1" smtClean="0">
                            <a:solidFill>
                              <a:srgbClr val="002060"/>
                            </a:solidFill>
                            <a:latin typeface="Cambria Math" panose="02040503050406030204" pitchFamily="18" charset="0"/>
                            <a:ea typeface="Verdana" panose="020B0604030504040204" pitchFamily="34" charset="0"/>
                          </a:rPr>
                          <m:t>,</m:t>
                        </m:r>
                        <m:r>
                          <m:rPr>
                            <m:sty m:val="p"/>
                          </m:rPr>
                          <a:rPr lang="fr-FR" b="0" i="0" smtClean="0">
                            <a:solidFill>
                              <a:srgbClr val="002060"/>
                            </a:solidFill>
                            <a:latin typeface="Cambria Math" panose="02040503050406030204" pitchFamily="18" charset="0"/>
                            <a:ea typeface="Verdana" panose="020B0604030504040204" pitchFamily="34" charset="0"/>
                          </a:rPr>
                          <m:t>min</m:t>
                        </m:r>
                      </m:sub>
                    </m:sSub>
                  </m:oMath>
                </a14:m>
                <a:endParaRPr lang="fr-FR" dirty="0">
                  <a:solidFill>
                    <a:schemeClr val="accent6">
                      <a:lumMod val="75000"/>
                    </a:schemeClr>
                  </a:solidFill>
                  <a:latin typeface="Verdana" panose="020B0604030504040204" pitchFamily="34" charset="0"/>
                  <a:ea typeface="Verdana" panose="020B0604030504040204" pitchFamily="34" charset="0"/>
                </a:endParaRPr>
              </a:p>
            </p:txBody>
          </p:sp>
        </mc:Choice>
        <mc:Fallback xmlns="">
          <p:sp>
            <p:nvSpPr>
              <p:cNvPr id="11241" name="TextBox 11240">
                <a:extLst>
                  <a:ext uri="{FF2B5EF4-FFF2-40B4-BE49-F238E27FC236}">
                    <a16:creationId xmlns:a16="http://schemas.microsoft.com/office/drawing/2014/main" id="{CE4D4843-5DA7-C012-1760-EB5E4A89C7E3}"/>
                  </a:ext>
                </a:extLst>
              </p:cNvPr>
              <p:cNvSpPr txBox="1">
                <a:spLocks noRot="1" noChangeAspect="1" noMove="1" noResize="1" noEditPoints="1" noAdjustHandles="1" noChangeArrowheads="1" noChangeShapeType="1" noTextEdit="1"/>
              </p:cNvSpPr>
              <p:nvPr/>
            </p:nvSpPr>
            <p:spPr>
              <a:xfrm>
                <a:off x="703448" y="4085539"/>
                <a:ext cx="6146202" cy="672492"/>
              </a:xfrm>
              <a:prstGeom prst="rect">
                <a:avLst/>
              </a:prstGeom>
              <a:blipFill>
                <a:blip r:embed="rId3"/>
                <a:stretch>
                  <a:fillRect l="-793" t="-4505" b="-8108"/>
                </a:stretch>
              </a:blipFill>
            </p:spPr>
            <p:txBody>
              <a:bodyPr/>
              <a:lstStyle/>
              <a:p>
                <a:r>
                  <a:rPr lang="en-GB">
                    <a:noFill/>
                  </a:rPr>
                  <a:t> </a:t>
                </a:r>
              </a:p>
            </p:txBody>
          </p:sp>
        </mc:Fallback>
      </mc:AlternateContent>
      <p:sp>
        <p:nvSpPr>
          <p:cNvPr id="11242" name="Arrow: Right 11241">
            <a:extLst>
              <a:ext uri="{FF2B5EF4-FFF2-40B4-BE49-F238E27FC236}">
                <a16:creationId xmlns:a16="http://schemas.microsoft.com/office/drawing/2014/main" id="{BBE113EA-587E-84CD-242B-2A9D9423D44B}"/>
              </a:ext>
            </a:extLst>
          </p:cNvPr>
          <p:cNvSpPr/>
          <p:nvPr/>
        </p:nvSpPr>
        <p:spPr>
          <a:xfrm>
            <a:off x="7141907" y="2869501"/>
            <a:ext cx="1190028"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1243" name="Arrow: Right 11242">
            <a:extLst>
              <a:ext uri="{FF2B5EF4-FFF2-40B4-BE49-F238E27FC236}">
                <a16:creationId xmlns:a16="http://schemas.microsoft.com/office/drawing/2014/main" id="{83897A51-165A-26EE-7E61-25205D2954BE}"/>
              </a:ext>
            </a:extLst>
          </p:cNvPr>
          <p:cNvSpPr/>
          <p:nvPr/>
        </p:nvSpPr>
        <p:spPr>
          <a:xfrm>
            <a:off x="7156652" y="4260405"/>
            <a:ext cx="1190028"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44" name="Rectangle 11243">
            <a:extLst>
              <a:ext uri="{FF2B5EF4-FFF2-40B4-BE49-F238E27FC236}">
                <a16:creationId xmlns:a16="http://schemas.microsoft.com/office/drawing/2014/main" id="{EEE14096-0152-1613-563C-409A19DF69E6}"/>
              </a:ext>
            </a:extLst>
          </p:cNvPr>
          <p:cNvSpPr/>
          <p:nvPr/>
        </p:nvSpPr>
        <p:spPr>
          <a:xfrm>
            <a:off x="11172167" y="13033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45" name="Rectangle 11244">
            <a:extLst>
              <a:ext uri="{FF2B5EF4-FFF2-40B4-BE49-F238E27FC236}">
                <a16:creationId xmlns:a16="http://schemas.microsoft.com/office/drawing/2014/main" id="{98F35DF4-6F92-DD1F-8C24-B080A59368F6}"/>
              </a:ext>
            </a:extLst>
          </p:cNvPr>
          <p:cNvSpPr/>
          <p:nvPr/>
        </p:nvSpPr>
        <p:spPr>
          <a:xfrm>
            <a:off x="10473823" y="13033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46" name="Rectangle 11245">
            <a:extLst>
              <a:ext uri="{FF2B5EF4-FFF2-40B4-BE49-F238E27FC236}">
                <a16:creationId xmlns:a16="http://schemas.microsoft.com/office/drawing/2014/main" id="{67184CE9-44F3-7F3A-EEBB-25C1CBCABE2E}"/>
              </a:ext>
            </a:extLst>
          </p:cNvPr>
          <p:cNvSpPr/>
          <p:nvPr/>
        </p:nvSpPr>
        <p:spPr>
          <a:xfrm>
            <a:off x="9775479" y="13033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47" name="Rectangle 11246">
            <a:extLst>
              <a:ext uri="{FF2B5EF4-FFF2-40B4-BE49-F238E27FC236}">
                <a16:creationId xmlns:a16="http://schemas.microsoft.com/office/drawing/2014/main" id="{0E086DC6-AD96-688D-A42E-63F313280745}"/>
              </a:ext>
            </a:extLst>
          </p:cNvPr>
          <p:cNvSpPr/>
          <p:nvPr/>
        </p:nvSpPr>
        <p:spPr>
          <a:xfrm>
            <a:off x="9203830" y="13033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48" name="Rectangle 11247">
            <a:extLst>
              <a:ext uri="{FF2B5EF4-FFF2-40B4-BE49-F238E27FC236}">
                <a16:creationId xmlns:a16="http://schemas.microsoft.com/office/drawing/2014/main" id="{E15A1D62-A98B-0FBB-2BAA-9B4F75BAB226}"/>
              </a:ext>
            </a:extLst>
          </p:cNvPr>
          <p:cNvSpPr/>
          <p:nvPr/>
        </p:nvSpPr>
        <p:spPr>
          <a:xfrm>
            <a:off x="8722481" y="129630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49" name="Rectangle 11248">
            <a:extLst>
              <a:ext uri="{FF2B5EF4-FFF2-40B4-BE49-F238E27FC236}">
                <a16:creationId xmlns:a16="http://schemas.microsoft.com/office/drawing/2014/main" id="{D3362312-97E3-BCDA-6322-327BACBC5C83}"/>
              </a:ext>
            </a:extLst>
          </p:cNvPr>
          <p:cNvSpPr/>
          <p:nvPr/>
        </p:nvSpPr>
        <p:spPr>
          <a:xfrm>
            <a:off x="11783013" y="129727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1250" name="Group 11249">
            <a:extLst>
              <a:ext uri="{FF2B5EF4-FFF2-40B4-BE49-F238E27FC236}">
                <a16:creationId xmlns:a16="http://schemas.microsoft.com/office/drawing/2014/main" id="{7E32D588-579D-5C5B-6186-85DA18EB29C6}"/>
              </a:ext>
            </a:extLst>
          </p:cNvPr>
          <p:cNvGrpSpPr/>
          <p:nvPr/>
        </p:nvGrpSpPr>
        <p:grpSpPr>
          <a:xfrm>
            <a:off x="8826523" y="1375570"/>
            <a:ext cx="2917256" cy="992250"/>
            <a:chOff x="8708828" y="2955384"/>
            <a:chExt cx="2917256" cy="992250"/>
          </a:xfrm>
        </p:grpSpPr>
        <p:cxnSp>
          <p:nvCxnSpPr>
            <p:cNvPr id="11251" name="Straight Connector 11250">
              <a:extLst>
                <a:ext uri="{FF2B5EF4-FFF2-40B4-BE49-F238E27FC236}">
                  <a16:creationId xmlns:a16="http://schemas.microsoft.com/office/drawing/2014/main" id="{84F64D0F-59BA-1B94-29C3-748A18891BBD}"/>
                </a:ext>
              </a:extLst>
            </p:cNvPr>
            <p:cNvCxnSpPr>
              <a:cxnSpLocks/>
              <a:stCxn id="11373" idx="6"/>
              <a:endCxn id="11363"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2" name="Straight Connector 11251">
              <a:extLst>
                <a:ext uri="{FF2B5EF4-FFF2-40B4-BE49-F238E27FC236}">
                  <a16:creationId xmlns:a16="http://schemas.microsoft.com/office/drawing/2014/main" id="{006B1D4B-913A-DFD7-7FCC-37B13769101D}"/>
                </a:ext>
              </a:extLst>
            </p:cNvPr>
            <p:cNvCxnSpPr>
              <a:cxnSpLocks/>
              <a:stCxn id="11373" idx="6"/>
              <a:endCxn id="11372"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3" name="Straight Connector 11252">
              <a:extLst>
                <a:ext uri="{FF2B5EF4-FFF2-40B4-BE49-F238E27FC236}">
                  <a16:creationId xmlns:a16="http://schemas.microsoft.com/office/drawing/2014/main" id="{7E48C4B6-722A-8383-8881-C39A8AB38D9C}"/>
                </a:ext>
              </a:extLst>
            </p:cNvPr>
            <p:cNvCxnSpPr>
              <a:cxnSpLocks/>
              <a:stCxn id="11373" idx="6"/>
              <a:endCxn id="11367"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4" name="Straight Connector 11253">
              <a:extLst>
                <a:ext uri="{FF2B5EF4-FFF2-40B4-BE49-F238E27FC236}">
                  <a16:creationId xmlns:a16="http://schemas.microsoft.com/office/drawing/2014/main" id="{71980E00-8B4D-88CF-D549-86B5EAE7745C}"/>
                </a:ext>
              </a:extLst>
            </p:cNvPr>
            <p:cNvCxnSpPr>
              <a:cxnSpLocks/>
              <a:stCxn id="11373" idx="6"/>
              <a:endCxn id="11366"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5" name="Straight Connector 11254">
              <a:extLst>
                <a:ext uri="{FF2B5EF4-FFF2-40B4-BE49-F238E27FC236}">
                  <a16:creationId xmlns:a16="http://schemas.microsoft.com/office/drawing/2014/main" id="{678695CB-6C21-2304-5450-18CB80471638}"/>
                </a:ext>
              </a:extLst>
            </p:cNvPr>
            <p:cNvCxnSpPr>
              <a:cxnSpLocks/>
              <a:stCxn id="11373" idx="6"/>
              <a:endCxn id="11370"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6" name="Straight Connector 11255">
              <a:extLst>
                <a:ext uri="{FF2B5EF4-FFF2-40B4-BE49-F238E27FC236}">
                  <a16:creationId xmlns:a16="http://schemas.microsoft.com/office/drawing/2014/main" id="{1D4AD42E-ED19-4BAF-012F-5CE0F0DEF461}"/>
                </a:ext>
              </a:extLst>
            </p:cNvPr>
            <p:cNvCxnSpPr>
              <a:cxnSpLocks/>
              <a:stCxn id="11373" idx="6"/>
              <a:endCxn id="11362"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7" name="Straight Connector 11256">
              <a:extLst>
                <a:ext uri="{FF2B5EF4-FFF2-40B4-BE49-F238E27FC236}">
                  <a16:creationId xmlns:a16="http://schemas.microsoft.com/office/drawing/2014/main" id="{A01D5C3F-5F7E-3BDD-9905-603B36BDFF76}"/>
                </a:ext>
              </a:extLst>
            </p:cNvPr>
            <p:cNvCxnSpPr>
              <a:cxnSpLocks/>
              <a:stCxn id="11368" idx="6"/>
              <a:endCxn id="11363" idx="2"/>
            </p:cNvCxnSpPr>
            <p:nvPr/>
          </p:nvCxnSpPr>
          <p:spPr>
            <a:xfrm flipV="1">
              <a:off x="8708828" y="3220098"/>
              <a:ext cx="340881" cy="4556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8" name="Straight Connector 11257">
              <a:extLst>
                <a:ext uri="{FF2B5EF4-FFF2-40B4-BE49-F238E27FC236}">
                  <a16:creationId xmlns:a16="http://schemas.microsoft.com/office/drawing/2014/main" id="{5B69C5E9-4647-03F6-B553-7AD696B94FF1}"/>
                </a:ext>
              </a:extLst>
            </p:cNvPr>
            <p:cNvCxnSpPr>
              <a:cxnSpLocks/>
              <a:stCxn id="11368" idx="6"/>
              <a:endCxn id="11372"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9" name="Straight Connector 11258">
              <a:extLst>
                <a:ext uri="{FF2B5EF4-FFF2-40B4-BE49-F238E27FC236}">
                  <a16:creationId xmlns:a16="http://schemas.microsoft.com/office/drawing/2014/main" id="{391476F2-6521-F1A5-AABB-ECC4D0AC2D0E}"/>
                </a:ext>
              </a:extLst>
            </p:cNvPr>
            <p:cNvCxnSpPr>
              <a:cxnSpLocks/>
              <a:stCxn id="11368" idx="6"/>
              <a:endCxn id="11367"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0" name="Straight Connector 11259">
              <a:extLst>
                <a:ext uri="{FF2B5EF4-FFF2-40B4-BE49-F238E27FC236}">
                  <a16:creationId xmlns:a16="http://schemas.microsoft.com/office/drawing/2014/main" id="{4A9FA132-60EA-F4CB-DFA9-4D8741B81F9D}"/>
                </a:ext>
              </a:extLst>
            </p:cNvPr>
            <p:cNvCxnSpPr>
              <a:cxnSpLocks/>
              <a:stCxn id="11368" idx="6"/>
              <a:endCxn id="11366"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1" name="Straight Connector 11260">
              <a:extLst>
                <a:ext uri="{FF2B5EF4-FFF2-40B4-BE49-F238E27FC236}">
                  <a16:creationId xmlns:a16="http://schemas.microsoft.com/office/drawing/2014/main" id="{CBD05EEB-C01D-7EDA-076C-785E50FE8B91}"/>
                </a:ext>
              </a:extLst>
            </p:cNvPr>
            <p:cNvCxnSpPr>
              <a:cxnSpLocks/>
              <a:stCxn id="11368" idx="6"/>
              <a:endCxn id="11370"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2" name="Straight Connector 11261">
              <a:extLst>
                <a:ext uri="{FF2B5EF4-FFF2-40B4-BE49-F238E27FC236}">
                  <a16:creationId xmlns:a16="http://schemas.microsoft.com/office/drawing/2014/main" id="{68640514-9690-3FD5-DFDA-542066E1DEE3}"/>
                </a:ext>
              </a:extLst>
            </p:cNvPr>
            <p:cNvCxnSpPr>
              <a:cxnSpLocks/>
              <a:stCxn id="11368" idx="6"/>
              <a:endCxn id="11362"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3" name="Straight Connector 11262">
              <a:extLst>
                <a:ext uri="{FF2B5EF4-FFF2-40B4-BE49-F238E27FC236}">
                  <a16:creationId xmlns:a16="http://schemas.microsoft.com/office/drawing/2014/main" id="{ADBF3C89-AFB5-DA14-8115-ACFED59188C5}"/>
                </a:ext>
              </a:extLst>
            </p:cNvPr>
            <p:cNvCxnSpPr>
              <a:cxnSpLocks/>
              <a:stCxn id="11363" idx="6"/>
              <a:endCxn id="11366"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4" name="Straight Connector 11263">
              <a:extLst>
                <a:ext uri="{FF2B5EF4-FFF2-40B4-BE49-F238E27FC236}">
                  <a16:creationId xmlns:a16="http://schemas.microsoft.com/office/drawing/2014/main" id="{B67144AB-207D-06D8-D213-821A51974AA2}"/>
                </a:ext>
              </a:extLst>
            </p:cNvPr>
            <p:cNvCxnSpPr>
              <a:cxnSpLocks/>
              <a:stCxn id="11363" idx="6"/>
              <a:endCxn id="11370" idx="2"/>
            </p:cNvCxnSpPr>
            <p:nvPr/>
          </p:nvCxnSpPr>
          <p:spPr>
            <a:xfrm>
              <a:off x="9192382" y="3220098"/>
              <a:ext cx="438029" cy="324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5" name="Straight Connector 11264">
              <a:extLst>
                <a:ext uri="{FF2B5EF4-FFF2-40B4-BE49-F238E27FC236}">
                  <a16:creationId xmlns:a16="http://schemas.microsoft.com/office/drawing/2014/main" id="{0805C763-539E-9E87-6968-E4BA36F5A10B}"/>
                </a:ext>
              </a:extLst>
            </p:cNvPr>
            <p:cNvCxnSpPr>
              <a:cxnSpLocks/>
              <a:stCxn id="11363" idx="6"/>
              <a:endCxn id="11362" idx="2"/>
            </p:cNvCxnSpPr>
            <p:nvPr/>
          </p:nvCxnSpPr>
          <p:spPr>
            <a:xfrm>
              <a:off x="9192382" y="3220098"/>
              <a:ext cx="427579" cy="621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6" name="Straight Connector 11265">
              <a:extLst>
                <a:ext uri="{FF2B5EF4-FFF2-40B4-BE49-F238E27FC236}">
                  <a16:creationId xmlns:a16="http://schemas.microsoft.com/office/drawing/2014/main" id="{F5A39DB9-F587-6643-30E6-8D2EB2661570}"/>
                </a:ext>
              </a:extLst>
            </p:cNvPr>
            <p:cNvCxnSpPr>
              <a:cxnSpLocks/>
              <a:stCxn id="11372" idx="6"/>
              <a:endCxn id="11366"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7" name="Straight Connector 11266">
              <a:extLst>
                <a:ext uri="{FF2B5EF4-FFF2-40B4-BE49-F238E27FC236}">
                  <a16:creationId xmlns:a16="http://schemas.microsoft.com/office/drawing/2014/main" id="{8A3BA6F5-6B35-AFB8-A95B-6D556D3C7B56}"/>
                </a:ext>
              </a:extLst>
            </p:cNvPr>
            <p:cNvCxnSpPr>
              <a:cxnSpLocks/>
              <a:stCxn id="11372" idx="6"/>
              <a:endCxn id="11370"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8" name="Straight Connector 11267">
              <a:extLst>
                <a:ext uri="{FF2B5EF4-FFF2-40B4-BE49-F238E27FC236}">
                  <a16:creationId xmlns:a16="http://schemas.microsoft.com/office/drawing/2014/main" id="{D9C9CF82-AE6F-56FB-8627-867ED0255BBC}"/>
                </a:ext>
              </a:extLst>
            </p:cNvPr>
            <p:cNvCxnSpPr>
              <a:cxnSpLocks/>
              <a:stCxn id="11372" idx="6"/>
              <a:endCxn id="11362"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9" name="Straight Connector 11268">
              <a:extLst>
                <a:ext uri="{FF2B5EF4-FFF2-40B4-BE49-F238E27FC236}">
                  <a16:creationId xmlns:a16="http://schemas.microsoft.com/office/drawing/2014/main" id="{735CBF61-EAE2-B8EB-1FF1-1EE3ADF70CA9}"/>
                </a:ext>
              </a:extLst>
            </p:cNvPr>
            <p:cNvCxnSpPr>
              <a:cxnSpLocks/>
              <a:stCxn id="11367" idx="6"/>
              <a:endCxn id="11366"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0" name="Straight Connector 11269">
              <a:extLst>
                <a:ext uri="{FF2B5EF4-FFF2-40B4-BE49-F238E27FC236}">
                  <a16:creationId xmlns:a16="http://schemas.microsoft.com/office/drawing/2014/main" id="{41771641-FF21-CB0F-ADBF-DAC57C68DC40}"/>
                </a:ext>
              </a:extLst>
            </p:cNvPr>
            <p:cNvCxnSpPr>
              <a:cxnSpLocks/>
              <a:stCxn id="11367" idx="6"/>
              <a:endCxn id="11370"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1" name="Straight Connector 11270">
              <a:extLst>
                <a:ext uri="{FF2B5EF4-FFF2-40B4-BE49-F238E27FC236}">
                  <a16:creationId xmlns:a16="http://schemas.microsoft.com/office/drawing/2014/main" id="{C9CC174D-E9E3-240B-E77D-C8825152A8FE}"/>
                </a:ext>
              </a:extLst>
            </p:cNvPr>
            <p:cNvCxnSpPr>
              <a:cxnSpLocks/>
              <a:stCxn id="11367" idx="6"/>
              <a:endCxn id="11362"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2" name="Straight Connector 11271">
              <a:extLst>
                <a:ext uri="{FF2B5EF4-FFF2-40B4-BE49-F238E27FC236}">
                  <a16:creationId xmlns:a16="http://schemas.microsoft.com/office/drawing/2014/main" id="{206BBA34-98DF-00F2-6DFF-0BE3117E2AED}"/>
                </a:ext>
              </a:extLst>
            </p:cNvPr>
            <p:cNvCxnSpPr>
              <a:cxnSpLocks/>
              <a:stCxn id="11363" idx="6"/>
              <a:endCxn id="11364"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3" name="Straight Connector 11272">
              <a:extLst>
                <a:ext uri="{FF2B5EF4-FFF2-40B4-BE49-F238E27FC236}">
                  <a16:creationId xmlns:a16="http://schemas.microsoft.com/office/drawing/2014/main" id="{EF4C7BF9-73B0-5485-1BB1-C5218E0CBB80}"/>
                </a:ext>
              </a:extLst>
            </p:cNvPr>
            <p:cNvCxnSpPr>
              <a:cxnSpLocks/>
              <a:stCxn id="11363" idx="6"/>
              <a:endCxn id="11358"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4" name="Straight Connector 11273">
              <a:extLst>
                <a:ext uri="{FF2B5EF4-FFF2-40B4-BE49-F238E27FC236}">
                  <a16:creationId xmlns:a16="http://schemas.microsoft.com/office/drawing/2014/main" id="{C71B846D-6463-D6F7-9D3B-46617F34C78D}"/>
                </a:ext>
              </a:extLst>
            </p:cNvPr>
            <p:cNvCxnSpPr>
              <a:cxnSpLocks/>
              <a:stCxn id="11363" idx="6"/>
              <a:endCxn id="11371" idx="2"/>
            </p:cNvCxnSpPr>
            <p:nvPr/>
          </p:nvCxnSpPr>
          <p:spPr>
            <a:xfrm>
              <a:off x="9192382" y="3220098"/>
              <a:ext cx="1138213" cy="3551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5" name="Straight Connector 11274">
              <a:extLst>
                <a:ext uri="{FF2B5EF4-FFF2-40B4-BE49-F238E27FC236}">
                  <a16:creationId xmlns:a16="http://schemas.microsoft.com/office/drawing/2014/main" id="{72574231-3F3B-1EA9-73B6-B4FE01E0833C}"/>
                </a:ext>
              </a:extLst>
            </p:cNvPr>
            <p:cNvCxnSpPr>
              <a:cxnSpLocks/>
              <a:stCxn id="11363" idx="6"/>
              <a:endCxn id="11359" idx="2"/>
            </p:cNvCxnSpPr>
            <p:nvPr/>
          </p:nvCxnSpPr>
          <p:spPr>
            <a:xfrm>
              <a:off x="9192382" y="3220098"/>
              <a:ext cx="1117460" cy="6581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6" name="Straight Connector 11275">
              <a:extLst>
                <a:ext uri="{FF2B5EF4-FFF2-40B4-BE49-F238E27FC236}">
                  <a16:creationId xmlns:a16="http://schemas.microsoft.com/office/drawing/2014/main" id="{20CA610A-15C9-EE31-839F-1C3ABD45407D}"/>
                </a:ext>
              </a:extLst>
            </p:cNvPr>
            <p:cNvCxnSpPr>
              <a:cxnSpLocks/>
              <a:stCxn id="11372" idx="6"/>
              <a:endCxn id="11364"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7" name="Straight Connector 11276">
              <a:extLst>
                <a:ext uri="{FF2B5EF4-FFF2-40B4-BE49-F238E27FC236}">
                  <a16:creationId xmlns:a16="http://schemas.microsoft.com/office/drawing/2014/main" id="{4FC225F9-A33A-48C5-D5CF-663433C40A98}"/>
                </a:ext>
              </a:extLst>
            </p:cNvPr>
            <p:cNvCxnSpPr>
              <a:cxnSpLocks/>
              <a:stCxn id="11372" idx="6"/>
              <a:endCxn id="11358"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8" name="Straight Connector 11277">
              <a:extLst>
                <a:ext uri="{FF2B5EF4-FFF2-40B4-BE49-F238E27FC236}">
                  <a16:creationId xmlns:a16="http://schemas.microsoft.com/office/drawing/2014/main" id="{EADB9E18-CB44-5791-24DB-4DC632B430C1}"/>
                </a:ext>
              </a:extLst>
            </p:cNvPr>
            <p:cNvCxnSpPr>
              <a:cxnSpLocks/>
              <a:stCxn id="11372" idx="6"/>
              <a:endCxn id="11371"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9" name="Straight Connector 11278">
              <a:extLst>
                <a:ext uri="{FF2B5EF4-FFF2-40B4-BE49-F238E27FC236}">
                  <a16:creationId xmlns:a16="http://schemas.microsoft.com/office/drawing/2014/main" id="{9318F5FE-8936-C645-90F9-C400277ED4AE}"/>
                </a:ext>
              </a:extLst>
            </p:cNvPr>
            <p:cNvCxnSpPr>
              <a:cxnSpLocks/>
              <a:stCxn id="11372" idx="6"/>
              <a:endCxn id="11359"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0" name="Straight Connector 11279">
              <a:extLst>
                <a:ext uri="{FF2B5EF4-FFF2-40B4-BE49-F238E27FC236}">
                  <a16:creationId xmlns:a16="http://schemas.microsoft.com/office/drawing/2014/main" id="{91357D53-FB63-2630-10DE-84BF98B123D3}"/>
                </a:ext>
              </a:extLst>
            </p:cNvPr>
            <p:cNvCxnSpPr>
              <a:cxnSpLocks/>
              <a:stCxn id="11367" idx="6"/>
              <a:endCxn id="11364"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1" name="Straight Connector 11280">
              <a:extLst>
                <a:ext uri="{FF2B5EF4-FFF2-40B4-BE49-F238E27FC236}">
                  <a16:creationId xmlns:a16="http://schemas.microsoft.com/office/drawing/2014/main" id="{13B2FC74-B9DD-5CB8-7BFF-EAD61A332255}"/>
                </a:ext>
              </a:extLst>
            </p:cNvPr>
            <p:cNvCxnSpPr>
              <a:cxnSpLocks/>
              <a:stCxn id="11367" idx="6"/>
              <a:endCxn id="11358"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2" name="Straight Connector 11281">
              <a:extLst>
                <a:ext uri="{FF2B5EF4-FFF2-40B4-BE49-F238E27FC236}">
                  <a16:creationId xmlns:a16="http://schemas.microsoft.com/office/drawing/2014/main" id="{7A25312D-669A-F8AE-EEB8-1A470CF22889}"/>
                </a:ext>
              </a:extLst>
            </p:cNvPr>
            <p:cNvCxnSpPr>
              <a:cxnSpLocks/>
              <a:stCxn id="11367" idx="6"/>
              <a:endCxn id="11371"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3" name="Straight Connector 11282">
              <a:extLst>
                <a:ext uri="{FF2B5EF4-FFF2-40B4-BE49-F238E27FC236}">
                  <a16:creationId xmlns:a16="http://schemas.microsoft.com/office/drawing/2014/main" id="{08C65A2C-3056-8DD4-A9A2-4DBAE7174EAA}"/>
                </a:ext>
              </a:extLst>
            </p:cNvPr>
            <p:cNvCxnSpPr>
              <a:cxnSpLocks/>
              <a:stCxn id="11367" idx="6"/>
              <a:endCxn id="11359"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4" name="Straight Connector 11283">
              <a:extLst>
                <a:ext uri="{FF2B5EF4-FFF2-40B4-BE49-F238E27FC236}">
                  <a16:creationId xmlns:a16="http://schemas.microsoft.com/office/drawing/2014/main" id="{F76BBA65-8D15-4C6D-D830-AFB2FE0091B3}"/>
                </a:ext>
              </a:extLst>
            </p:cNvPr>
            <p:cNvCxnSpPr>
              <a:cxnSpLocks/>
              <a:stCxn id="11366" idx="6"/>
              <a:endCxn id="11364"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5" name="Straight Connector 11284">
              <a:extLst>
                <a:ext uri="{FF2B5EF4-FFF2-40B4-BE49-F238E27FC236}">
                  <a16:creationId xmlns:a16="http://schemas.microsoft.com/office/drawing/2014/main" id="{9C8E26C7-64D5-6FEE-A494-A26BB828AD50}"/>
                </a:ext>
              </a:extLst>
            </p:cNvPr>
            <p:cNvCxnSpPr>
              <a:cxnSpLocks/>
              <a:stCxn id="11366" idx="6"/>
              <a:endCxn id="11358"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6" name="Straight Connector 11285">
              <a:extLst>
                <a:ext uri="{FF2B5EF4-FFF2-40B4-BE49-F238E27FC236}">
                  <a16:creationId xmlns:a16="http://schemas.microsoft.com/office/drawing/2014/main" id="{D4E99EC7-7FC7-AF4E-776F-8249CCD5F55F}"/>
                </a:ext>
              </a:extLst>
            </p:cNvPr>
            <p:cNvCxnSpPr>
              <a:cxnSpLocks/>
              <a:stCxn id="11366" idx="6"/>
              <a:endCxn id="11371"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7" name="Straight Connector 11286">
              <a:extLst>
                <a:ext uri="{FF2B5EF4-FFF2-40B4-BE49-F238E27FC236}">
                  <a16:creationId xmlns:a16="http://schemas.microsoft.com/office/drawing/2014/main" id="{E238E29E-8E4B-69B1-622E-A83EA6556EC4}"/>
                </a:ext>
              </a:extLst>
            </p:cNvPr>
            <p:cNvCxnSpPr>
              <a:cxnSpLocks/>
              <a:stCxn id="11366" idx="6"/>
              <a:endCxn id="11359" idx="2"/>
            </p:cNvCxnSpPr>
            <p:nvPr/>
          </p:nvCxnSpPr>
          <p:spPr>
            <a:xfrm>
              <a:off x="9777838" y="3392654"/>
              <a:ext cx="532004" cy="4855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8" name="Straight Connector 11287">
              <a:extLst>
                <a:ext uri="{FF2B5EF4-FFF2-40B4-BE49-F238E27FC236}">
                  <a16:creationId xmlns:a16="http://schemas.microsoft.com/office/drawing/2014/main" id="{F18D36BC-398D-C062-7938-70B695B1A47E}"/>
                </a:ext>
              </a:extLst>
            </p:cNvPr>
            <p:cNvCxnSpPr>
              <a:cxnSpLocks/>
              <a:stCxn id="11370" idx="6"/>
              <a:endCxn id="11364"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9" name="Straight Connector 11288">
              <a:extLst>
                <a:ext uri="{FF2B5EF4-FFF2-40B4-BE49-F238E27FC236}">
                  <a16:creationId xmlns:a16="http://schemas.microsoft.com/office/drawing/2014/main" id="{A28FF552-693B-00ED-7BF4-16FFABDAA59D}"/>
                </a:ext>
              </a:extLst>
            </p:cNvPr>
            <p:cNvCxnSpPr>
              <a:cxnSpLocks/>
              <a:stCxn id="11370" idx="6"/>
              <a:endCxn id="11358"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0" name="Straight Connector 11289">
              <a:extLst>
                <a:ext uri="{FF2B5EF4-FFF2-40B4-BE49-F238E27FC236}">
                  <a16:creationId xmlns:a16="http://schemas.microsoft.com/office/drawing/2014/main" id="{BF5CF0C1-B9D0-0C74-1018-4170AFC0D06B}"/>
                </a:ext>
              </a:extLst>
            </p:cNvPr>
            <p:cNvCxnSpPr>
              <a:cxnSpLocks/>
              <a:stCxn id="11370" idx="6"/>
              <a:endCxn id="11371"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1" name="Straight Connector 11290">
              <a:extLst>
                <a:ext uri="{FF2B5EF4-FFF2-40B4-BE49-F238E27FC236}">
                  <a16:creationId xmlns:a16="http://schemas.microsoft.com/office/drawing/2014/main" id="{B67F3341-3763-7FD1-E00E-20358697555F}"/>
                </a:ext>
              </a:extLst>
            </p:cNvPr>
            <p:cNvCxnSpPr>
              <a:cxnSpLocks/>
              <a:stCxn id="11370" idx="6"/>
              <a:endCxn id="11359"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2" name="Straight Connector 11291">
              <a:extLst>
                <a:ext uri="{FF2B5EF4-FFF2-40B4-BE49-F238E27FC236}">
                  <a16:creationId xmlns:a16="http://schemas.microsoft.com/office/drawing/2014/main" id="{45469C71-FEAC-EEED-E944-4F44CB80C292}"/>
                </a:ext>
              </a:extLst>
            </p:cNvPr>
            <p:cNvCxnSpPr>
              <a:cxnSpLocks/>
              <a:stCxn id="11362" idx="6"/>
              <a:endCxn id="11364" idx="2"/>
            </p:cNvCxnSpPr>
            <p:nvPr/>
          </p:nvCxnSpPr>
          <p:spPr>
            <a:xfrm flipV="1">
              <a:off x="9762634" y="3046115"/>
              <a:ext cx="553558" cy="79504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3" name="Straight Connector 11292">
              <a:extLst>
                <a:ext uri="{FF2B5EF4-FFF2-40B4-BE49-F238E27FC236}">
                  <a16:creationId xmlns:a16="http://schemas.microsoft.com/office/drawing/2014/main" id="{2F86A725-204E-DD76-8BF3-4C70FFD61E83}"/>
                </a:ext>
              </a:extLst>
            </p:cNvPr>
            <p:cNvCxnSpPr>
              <a:cxnSpLocks/>
              <a:stCxn id="11362" idx="6"/>
              <a:endCxn id="11358" idx="2"/>
            </p:cNvCxnSpPr>
            <p:nvPr/>
          </p:nvCxnSpPr>
          <p:spPr>
            <a:xfrm flipV="1">
              <a:off x="9762634" y="3260746"/>
              <a:ext cx="561986" cy="5804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4" name="Straight Connector 11293">
              <a:extLst>
                <a:ext uri="{FF2B5EF4-FFF2-40B4-BE49-F238E27FC236}">
                  <a16:creationId xmlns:a16="http://schemas.microsoft.com/office/drawing/2014/main" id="{ECFDFD65-DF71-30F7-D592-846EBF030483}"/>
                </a:ext>
              </a:extLst>
            </p:cNvPr>
            <p:cNvCxnSpPr>
              <a:cxnSpLocks/>
              <a:stCxn id="11362" idx="6"/>
              <a:endCxn id="11371"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5" name="Straight Connector 11294">
              <a:extLst>
                <a:ext uri="{FF2B5EF4-FFF2-40B4-BE49-F238E27FC236}">
                  <a16:creationId xmlns:a16="http://schemas.microsoft.com/office/drawing/2014/main" id="{7395E863-29A5-1A05-D3CF-698F7C715C47}"/>
                </a:ext>
              </a:extLst>
            </p:cNvPr>
            <p:cNvCxnSpPr>
              <a:cxnSpLocks/>
              <a:stCxn id="11362" idx="6"/>
              <a:endCxn id="11359"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6" name="Straight Connector 11295">
              <a:extLst>
                <a:ext uri="{FF2B5EF4-FFF2-40B4-BE49-F238E27FC236}">
                  <a16:creationId xmlns:a16="http://schemas.microsoft.com/office/drawing/2014/main" id="{2C77E10F-7E57-7651-B5DA-78123ED7B7A4}"/>
                </a:ext>
              </a:extLst>
            </p:cNvPr>
            <p:cNvCxnSpPr>
              <a:cxnSpLocks/>
              <a:stCxn id="11366" idx="6"/>
              <a:endCxn id="11377"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7" name="Straight Connector 11296">
              <a:extLst>
                <a:ext uri="{FF2B5EF4-FFF2-40B4-BE49-F238E27FC236}">
                  <a16:creationId xmlns:a16="http://schemas.microsoft.com/office/drawing/2014/main" id="{E27EA9C4-B53F-FB97-0428-C69108F046F4}"/>
                </a:ext>
              </a:extLst>
            </p:cNvPr>
            <p:cNvCxnSpPr>
              <a:cxnSpLocks/>
              <a:stCxn id="11366" idx="6"/>
              <a:endCxn id="11376"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8" name="Straight Connector 11297">
              <a:extLst>
                <a:ext uri="{FF2B5EF4-FFF2-40B4-BE49-F238E27FC236}">
                  <a16:creationId xmlns:a16="http://schemas.microsoft.com/office/drawing/2014/main" id="{92C49A8F-4978-DA45-AC5D-0B400DA701B2}"/>
                </a:ext>
              </a:extLst>
            </p:cNvPr>
            <p:cNvCxnSpPr>
              <a:cxnSpLocks/>
              <a:stCxn id="11366" idx="6"/>
              <a:endCxn id="11375"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9" name="Straight Connector 11298">
              <a:extLst>
                <a:ext uri="{FF2B5EF4-FFF2-40B4-BE49-F238E27FC236}">
                  <a16:creationId xmlns:a16="http://schemas.microsoft.com/office/drawing/2014/main" id="{BB8CC068-906F-EE23-04BD-9B1E56A26076}"/>
                </a:ext>
              </a:extLst>
            </p:cNvPr>
            <p:cNvCxnSpPr>
              <a:cxnSpLocks/>
              <a:stCxn id="11366" idx="6"/>
              <a:endCxn id="11360" idx="2"/>
            </p:cNvCxnSpPr>
            <p:nvPr/>
          </p:nvCxnSpPr>
          <p:spPr>
            <a:xfrm>
              <a:off x="9777838" y="3392654"/>
              <a:ext cx="1238848" cy="55498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0" name="Straight Connector 11299">
              <a:extLst>
                <a:ext uri="{FF2B5EF4-FFF2-40B4-BE49-F238E27FC236}">
                  <a16:creationId xmlns:a16="http://schemas.microsoft.com/office/drawing/2014/main" id="{C89DBB5A-D5F4-5C34-F3CF-67BE9E0B8E15}"/>
                </a:ext>
              </a:extLst>
            </p:cNvPr>
            <p:cNvCxnSpPr>
              <a:cxnSpLocks/>
              <a:stCxn id="11370" idx="6"/>
              <a:endCxn id="11361"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1" name="Straight Connector 11300">
              <a:extLst>
                <a:ext uri="{FF2B5EF4-FFF2-40B4-BE49-F238E27FC236}">
                  <a16:creationId xmlns:a16="http://schemas.microsoft.com/office/drawing/2014/main" id="{542975B3-002E-2323-16CA-92FEC8B47578}"/>
                </a:ext>
              </a:extLst>
            </p:cNvPr>
            <p:cNvCxnSpPr>
              <a:cxnSpLocks/>
              <a:stCxn id="11370" idx="6"/>
              <a:endCxn id="11376"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2" name="Straight Connector 11301">
              <a:extLst>
                <a:ext uri="{FF2B5EF4-FFF2-40B4-BE49-F238E27FC236}">
                  <a16:creationId xmlns:a16="http://schemas.microsoft.com/office/drawing/2014/main" id="{7F826CB6-D2DA-6736-AE0B-1FB8BC49EE15}"/>
                </a:ext>
              </a:extLst>
            </p:cNvPr>
            <p:cNvCxnSpPr>
              <a:cxnSpLocks/>
              <a:stCxn id="11370" idx="6"/>
              <a:endCxn id="11375"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3" name="Straight Connector 11302">
              <a:extLst>
                <a:ext uri="{FF2B5EF4-FFF2-40B4-BE49-F238E27FC236}">
                  <a16:creationId xmlns:a16="http://schemas.microsoft.com/office/drawing/2014/main" id="{623933BF-D12F-B5ED-8760-E75F96A9DA24}"/>
                </a:ext>
              </a:extLst>
            </p:cNvPr>
            <p:cNvCxnSpPr>
              <a:cxnSpLocks/>
              <a:stCxn id="11370" idx="6"/>
              <a:endCxn id="11360"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4" name="Straight Connector 11303">
              <a:extLst>
                <a:ext uri="{FF2B5EF4-FFF2-40B4-BE49-F238E27FC236}">
                  <a16:creationId xmlns:a16="http://schemas.microsoft.com/office/drawing/2014/main" id="{707211E7-F4E1-A237-D059-34844034A474}"/>
                </a:ext>
              </a:extLst>
            </p:cNvPr>
            <p:cNvCxnSpPr>
              <a:cxnSpLocks/>
              <a:stCxn id="11362" idx="6"/>
              <a:endCxn id="11361" idx="2"/>
            </p:cNvCxnSpPr>
            <p:nvPr/>
          </p:nvCxnSpPr>
          <p:spPr>
            <a:xfrm flipV="1">
              <a:off x="9762634" y="3099682"/>
              <a:ext cx="1252423" cy="7414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5" name="Straight Connector 11304">
              <a:extLst>
                <a:ext uri="{FF2B5EF4-FFF2-40B4-BE49-F238E27FC236}">
                  <a16:creationId xmlns:a16="http://schemas.microsoft.com/office/drawing/2014/main" id="{FF95B2CB-BC54-DF59-16EE-C7AAD3DC83BA}"/>
                </a:ext>
              </a:extLst>
            </p:cNvPr>
            <p:cNvCxnSpPr>
              <a:cxnSpLocks/>
              <a:stCxn id="11362" idx="6"/>
              <a:endCxn id="11377" idx="2"/>
            </p:cNvCxnSpPr>
            <p:nvPr/>
          </p:nvCxnSpPr>
          <p:spPr>
            <a:xfrm flipV="1">
              <a:off x="9762634" y="3274836"/>
              <a:ext cx="1250667" cy="5663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6" name="Straight Connector 11305">
              <a:extLst>
                <a:ext uri="{FF2B5EF4-FFF2-40B4-BE49-F238E27FC236}">
                  <a16:creationId xmlns:a16="http://schemas.microsoft.com/office/drawing/2014/main" id="{A5958F2D-5AB8-9F9E-AB96-8010A2807678}"/>
                </a:ext>
              </a:extLst>
            </p:cNvPr>
            <p:cNvCxnSpPr>
              <a:cxnSpLocks/>
              <a:stCxn id="11362" idx="6"/>
              <a:endCxn id="11376"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7" name="Straight Connector 11306">
              <a:extLst>
                <a:ext uri="{FF2B5EF4-FFF2-40B4-BE49-F238E27FC236}">
                  <a16:creationId xmlns:a16="http://schemas.microsoft.com/office/drawing/2014/main" id="{32BB38C8-E628-F991-A8E0-F5F02C1A4FB0}"/>
                </a:ext>
              </a:extLst>
            </p:cNvPr>
            <p:cNvCxnSpPr>
              <a:cxnSpLocks/>
              <a:stCxn id="11362" idx="6"/>
              <a:endCxn id="11375"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8" name="Straight Connector 11307">
              <a:extLst>
                <a:ext uri="{FF2B5EF4-FFF2-40B4-BE49-F238E27FC236}">
                  <a16:creationId xmlns:a16="http://schemas.microsoft.com/office/drawing/2014/main" id="{700370DF-F560-6203-D8D3-B81D6994DF84}"/>
                </a:ext>
              </a:extLst>
            </p:cNvPr>
            <p:cNvCxnSpPr>
              <a:cxnSpLocks/>
              <a:stCxn id="11362" idx="6"/>
              <a:endCxn id="11360"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9" name="Straight Connector 11308">
              <a:extLst>
                <a:ext uri="{FF2B5EF4-FFF2-40B4-BE49-F238E27FC236}">
                  <a16:creationId xmlns:a16="http://schemas.microsoft.com/office/drawing/2014/main" id="{992E5BE7-26E2-5A7D-FB6F-6872EB58C86D}"/>
                </a:ext>
              </a:extLst>
            </p:cNvPr>
            <p:cNvCxnSpPr>
              <a:cxnSpLocks/>
              <a:stCxn id="11360" idx="6"/>
              <a:endCxn id="11369"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0" name="Straight Connector 11309">
              <a:extLst>
                <a:ext uri="{FF2B5EF4-FFF2-40B4-BE49-F238E27FC236}">
                  <a16:creationId xmlns:a16="http://schemas.microsoft.com/office/drawing/2014/main" id="{ACCA7DD6-C907-6ED8-4BC7-DAA97125AF20}"/>
                </a:ext>
              </a:extLst>
            </p:cNvPr>
            <p:cNvCxnSpPr>
              <a:cxnSpLocks/>
              <a:stCxn id="11360" idx="6"/>
              <a:endCxn id="11374"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1" name="Straight Connector 11310">
              <a:extLst>
                <a:ext uri="{FF2B5EF4-FFF2-40B4-BE49-F238E27FC236}">
                  <a16:creationId xmlns:a16="http://schemas.microsoft.com/office/drawing/2014/main" id="{288753E0-897A-5585-76A2-1A502496D6CD}"/>
                </a:ext>
              </a:extLst>
            </p:cNvPr>
            <p:cNvCxnSpPr>
              <a:cxnSpLocks/>
              <a:stCxn id="11360" idx="6"/>
              <a:endCxn id="11365" idx="2"/>
            </p:cNvCxnSpPr>
            <p:nvPr/>
          </p:nvCxnSpPr>
          <p:spPr>
            <a:xfrm flipV="1">
              <a:off x="11159359" y="2955384"/>
              <a:ext cx="461405" cy="9922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2" name="Straight Connector 11311">
              <a:extLst>
                <a:ext uri="{FF2B5EF4-FFF2-40B4-BE49-F238E27FC236}">
                  <a16:creationId xmlns:a16="http://schemas.microsoft.com/office/drawing/2014/main" id="{BBFBF7AA-B71A-5AE4-074E-B140F446A269}"/>
                </a:ext>
              </a:extLst>
            </p:cNvPr>
            <p:cNvCxnSpPr>
              <a:cxnSpLocks/>
              <a:stCxn id="11375" idx="6"/>
              <a:endCxn id="11365" idx="2"/>
            </p:cNvCxnSpPr>
            <p:nvPr/>
          </p:nvCxnSpPr>
          <p:spPr>
            <a:xfrm flipV="1">
              <a:off x="11155401" y="2955384"/>
              <a:ext cx="465363" cy="6985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3" name="Straight Connector 11312">
              <a:extLst>
                <a:ext uri="{FF2B5EF4-FFF2-40B4-BE49-F238E27FC236}">
                  <a16:creationId xmlns:a16="http://schemas.microsoft.com/office/drawing/2014/main" id="{CAC8C671-F0EA-7BC8-B7C4-D33C68A3AE4F}"/>
                </a:ext>
              </a:extLst>
            </p:cNvPr>
            <p:cNvCxnSpPr>
              <a:cxnSpLocks/>
              <a:stCxn id="11375" idx="6"/>
              <a:endCxn id="11374"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4" name="Straight Connector 11313">
              <a:extLst>
                <a:ext uri="{FF2B5EF4-FFF2-40B4-BE49-F238E27FC236}">
                  <a16:creationId xmlns:a16="http://schemas.microsoft.com/office/drawing/2014/main" id="{2B10660F-8B38-8621-4910-A960737B696C}"/>
                </a:ext>
              </a:extLst>
            </p:cNvPr>
            <p:cNvCxnSpPr>
              <a:cxnSpLocks/>
              <a:stCxn id="11375" idx="6"/>
              <a:endCxn id="11369"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5" name="Straight Connector 11314">
              <a:extLst>
                <a:ext uri="{FF2B5EF4-FFF2-40B4-BE49-F238E27FC236}">
                  <a16:creationId xmlns:a16="http://schemas.microsoft.com/office/drawing/2014/main" id="{BB8DB3F9-60B0-94BF-0DFE-33384E72F4C5}"/>
                </a:ext>
              </a:extLst>
            </p:cNvPr>
            <p:cNvCxnSpPr>
              <a:cxnSpLocks/>
              <a:stCxn id="11376" idx="6"/>
              <a:endCxn id="11365" idx="2"/>
            </p:cNvCxnSpPr>
            <p:nvPr/>
          </p:nvCxnSpPr>
          <p:spPr>
            <a:xfrm flipV="1">
              <a:off x="11156467" y="2955384"/>
              <a:ext cx="464297" cy="5689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6" name="Straight Connector 11315">
              <a:extLst>
                <a:ext uri="{FF2B5EF4-FFF2-40B4-BE49-F238E27FC236}">
                  <a16:creationId xmlns:a16="http://schemas.microsoft.com/office/drawing/2014/main" id="{DE5DB008-04DF-0AFB-9E0D-2EE9C04DBC2C}"/>
                </a:ext>
              </a:extLst>
            </p:cNvPr>
            <p:cNvCxnSpPr>
              <a:cxnSpLocks/>
              <a:stCxn id="11376" idx="6"/>
              <a:endCxn id="11374"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7" name="Straight Connector 11316">
              <a:extLst>
                <a:ext uri="{FF2B5EF4-FFF2-40B4-BE49-F238E27FC236}">
                  <a16:creationId xmlns:a16="http://schemas.microsoft.com/office/drawing/2014/main" id="{0B27F863-D926-3E76-9A11-8214E454A18A}"/>
                </a:ext>
              </a:extLst>
            </p:cNvPr>
            <p:cNvCxnSpPr>
              <a:cxnSpLocks/>
              <a:stCxn id="11376" idx="6"/>
              <a:endCxn id="11369"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8" name="Straight Connector 11317">
              <a:extLst>
                <a:ext uri="{FF2B5EF4-FFF2-40B4-BE49-F238E27FC236}">
                  <a16:creationId xmlns:a16="http://schemas.microsoft.com/office/drawing/2014/main" id="{9166BF0A-1AAD-85F0-1C48-F7F3386E49F3}"/>
                </a:ext>
              </a:extLst>
            </p:cNvPr>
            <p:cNvCxnSpPr>
              <a:cxnSpLocks/>
              <a:stCxn id="11377" idx="6"/>
              <a:endCxn id="11365"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9" name="Straight Connector 11318">
              <a:extLst>
                <a:ext uri="{FF2B5EF4-FFF2-40B4-BE49-F238E27FC236}">
                  <a16:creationId xmlns:a16="http://schemas.microsoft.com/office/drawing/2014/main" id="{1025C2DB-07FD-B59E-D8E8-AE95BE641C58}"/>
                </a:ext>
              </a:extLst>
            </p:cNvPr>
            <p:cNvCxnSpPr>
              <a:cxnSpLocks/>
              <a:stCxn id="11377" idx="6"/>
              <a:endCxn id="11374"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0" name="Straight Connector 11319">
              <a:extLst>
                <a:ext uri="{FF2B5EF4-FFF2-40B4-BE49-F238E27FC236}">
                  <a16:creationId xmlns:a16="http://schemas.microsoft.com/office/drawing/2014/main" id="{B1267EA3-E978-C631-5589-9E9E1EB0EF29}"/>
                </a:ext>
              </a:extLst>
            </p:cNvPr>
            <p:cNvCxnSpPr>
              <a:cxnSpLocks/>
              <a:stCxn id="11377" idx="6"/>
              <a:endCxn id="11369"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1" name="Straight Connector 11320">
              <a:extLst>
                <a:ext uri="{FF2B5EF4-FFF2-40B4-BE49-F238E27FC236}">
                  <a16:creationId xmlns:a16="http://schemas.microsoft.com/office/drawing/2014/main" id="{213C9CF7-EB95-2E1C-77A7-FCE6C96981CE}"/>
                </a:ext>
              </a:extLst>
            </p:cNvPr>
            <p:cNvCxnSpPr>
              <a:cxnSpLocks/>
              <a:stCxn id="11361" idx="6"/>
              <a:endCxn id="11365"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2" name="Straight Connector 11321">
              <a:extLst>
                <a:ext uri="{FF2B5EF4-FFF2-40B4-BE49-F238E27FC236}">
                  <a16:creationId xmlns:a16="http://schemas.microsoft.com/office/drawing/2014/main" id="{0B029B3B-BDE0-0B6A-F991-7218B4581B15}"/>
                </a:ext>
              </a:extLst>
            </p:cNvPr>
            <p:cNvCxnSpPr>
              <a:cxnSpLocks/>
              <a:stCxn id="11361" idx="6"/>
              <a:endCxn id="11374"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3" name="Straight Connector 11322">
              <a:extLst>
                <a:ext uri="{FF2B5EF4-FFF2-40B4-BE49-F238E27FC236}">
                  <a16:creationId xmlns:a16="http://schemas.microsoft.com/office/drawing/2014/main" id="{CE335D87-C8CC-7566-7269-D006DEB52A6D}"/>
                </a:ext>
              </a:extLst>
            </p:cNvPr>
            <p:cNvCxnSpPr>
              <a:cxnSpLocks/>
              <a:stCxn id="11361" idx="6"/>
              <a:endCxn id="11369" idx="2"/>
            </p:cNvCxnSpPr>
            <p:nvPr/>
          </p:nvCxnSpPr>
          <p:spPr>
            <a:xfrm>
              <a:off x="11157730" y="3099682"/>
              <a:ext cx="463033" cy="7725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4" name="Straight Connector 11323">
              <a:extLst>
                <a:ext uri="{FF2B5EF4-FFF2-40B4-BE49-F238E27FC236}">
                  <a16:creationId xmlns:a16="http://schemas.microsoft.com/office/drawing/2014/main" id="{144D8802-3B5E-DF33-A6C7-1C71E6734D63}"/>
                </a:ext>
              </a:extLst>
            </p:cNvPr>
            <p:cNvCxnSpPr>
              <a:cxnSpLocks/>
              <a:stCxn id="11364" idx="6"/>
              <a:endCxn id="11361"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5" name="Straight Connector 11324">
              <a:extLst>
                <a:ext uri="{FF2B5EF4-FFF2-40B4-BE49-F238E27FC236}">
                  <a16:creationId xmlns:a16="http://schemas.microsoft.com/office/drawing/2014/main" id="{652E496F-BB5A-0063-FE3A-F8EE5EE9617D}"/>
                </a:ext>
              </a:extLst>
            </p:cNvPr>
            <p:cNvCxnSpPr>
              <a:cxnSpLocks/>
              <a:stCxn id="11364" idx="6"/>
              <a:endCxn id="11377"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6" name="Straight Connector 11325">
              <a:extLst>
                <a:ext uri="{FF2B5EF4-FFF2-40B4-BE49-F238E27FC236}">
                  <a16:creationId xmlns:a16="http://schemas.microsoft.com/office/drawing/2014/main" id="{FE004C7A-BA86-4065-365D-318414D01A65}"/>
                </a:ext>
              </a:extLst>
            </p:cNvPr>
            <p:cNvCxnSpPr>
              <a:cxnSpLocks/>
              <a:stCxn id="11364" idx="6"/>
              <a:endCxn id="11376" idx="2"/>
            </p:cNvCxnSpPr>
            <p:nvPr/>
          </p:nvCxnSpPr>
          <p:spPr>
            <a:xfrm>
              <a:off x="10458865" y="3046115"/>
              <a:ext cx="554929" cy="4781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7" name="Straight Connector 11326">
              <a:extLst>
                <a:ext uri="{FF2B5EF4-FFF2-40B4-BE49-F238E27FC236}">
                  <a16:creationId xmlns:a16="http://schemas.microsoft.com/office/drawing/2014/main" id="{2939AAF1-9426-093B-B0B9-981A87F8E296}"/>
                </a:ext>
              </a:extLst>
            </p:cNvPr>
            <p:cNvCxnSpPr>
              <a:cxnSpLocks/>
              <a:stCxn id="11364" idx="6"/>
              <a:endCxn id="11375" idx="2"/>
            </p:cNvCxnSpPr>
            <p:nvPr/>
          </p:nvCxnSpPr>
          <p:spPr>
            <a:xfrm>
              <a:off x="10458865" y="3046115"/>
              <a:ext cx="553863" cy="6078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8" name="Straight Connector 11327">
              <a:extLst>
                <a:ext uri="{FF2B5EF4-FFF2-40B4-BE49-F238E27FC236}">
                  <a16:creationId xmlns:a16="http://schemas.microsoft.com/office/drawing/2014/main" id="{C0D6FDFA-2A1B-31A2-8272-2FCF675E5B9C}"/>
                </a:ext>
              </a:extLst>
            </p:cNvPr>
            <p:cNvCxnSpPr>
              <a:cxnSpLocks/>
              <a:stCxn id="11364" idx="6"/>
              <a:endCxn id="11360" idx="2"/>
            </p:cNvCxnSpPr>
            <p:nvPr/>
          </p:nvCxnSpPr>
          <p:spPr>
            <a:xfrm>
              <a:off x="10458865" y="3046115"/>
              <a:ext cx="557821" cy="9015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9" name="Straight Connector 11328">
              <a:extLst>
                <a:ext uri="{FF2B5EF4-FFF2-40B4-BE49-F238E27FC236}">
                  <a16:creationId xmlns:a16="http://schemas.microsoft.com/office/drawing/2014/main" id="{D285A902-3BE7-44AC-802D-8C0B56A3392E}"/>
                </a:ext>
              </a:extLst>
            </p:cNvPr>
            <p:cNvCxnSpPr>
              <a:cxnSpLocks/>
              <a:stCxn id="11358" idx="6"/>
              <a:endCxn id="11361"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0" name="Straight Connector 11329">
              <a:extLst>
                <a:ext uri="{FF2B5EF4-FFF2-40B4-BE49-F238E27FC236}">
                  <a16:creationId xmlns:a16="http://schemas.microsoft.com/office/drawing/2014/main" id="{C0260DBB-7DAB-29A7-D783-0E25DECEE480}"/>
                </a:ext>
              </a:extLst>
            </p:cNvPr>
            <p:cNvCxnSpPr>
              <a:cxnSpLocks/>
              <a:stCxn id="11358" idx="6"/>
              <a:endCxn id="11377"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1" name="Straight Connector 11330">
              <a:extLst>
                <a:ext uri="{FF2B5EF4-FFF2-40B4-BE49-F238E27FC236}">
                  <a16:creationId xmlns:a16="http://schemas.microsoft.com/office/drawing/2014/main" id="{D7F88674-E491-2442-8132-DED99394126A}"/>
                </a:ext>
              </a:extLst>
            </p:cNvPr>
            <p:cNvCxnSpPr>
              <a:cxnSpLocks/>
              <a:stCxn id="11358" idx="6"/>
              <a:endCxn id="11376"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2" name="Straight Connector 11331">
              <a:extLst>
                <a:ext uri="{FF2B5EF4-FFF2-40B4-BE49-F238E27FC236}">
                  <a16:creationId xmlns:a16="http://schemas.microsoft.com/office/drawing/2014/main" id="{2ECCA915-B541-A9AF-4831-2E7E2A7FBA3F}"/>
                </a:ext>
              </a:extLst>
            </p:cNvPr>
            <p:cNvCxnSpPr>
              <a:cxnSpLocks/>
              <a:stCxn id="11358" idx="6"/>
              <a:endCxn id="11375" idx="2"/>
            </p:cNvCxnSpPr>
            <p:nvPr/>
          </p:nvCxnSpPr>
          <p:spPr>
            <a:xfrm>
              <a:off x="10467293" y="3260746"/>
              <a:ext cx="545435" cy="3932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3" name="Straight Connector 11332">
              <a:extLst>
                <a:ext uri="{FF2B5EF4-FFF2-40B4-BE49-F238E27FC236}">
                  <a16:creationId xmlns:a16="http://schemas.microsoft.com/office/drawing/2014/main" id="{C3496916-967C-C159-CDC9-BD8C7E7E07CB}"/>
                </a:ext>
              </a:extLst>
            </p:cNvPr>
            <p:cNvCxnSpPr>
              <a:cxnSpLocks/>
              <a:stCxn id="11358" idx="6"/>
              <a:endCxn id="11360" idx="2"/>
            </p:cNvCxnSpPr>
            <p:nvPr/>
          </p:nvCxnSpPr>
          <p:spPr>
            <a:xfrm>
              <a:off x="10467293" y="3260746"/>
              <a:ext cx="549393" cy="6868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4" name="Straight Connector 11333">
              <a:extLst>
                <a:ext uri="{FF2B5EF4-FFF2-40B4-BE49-F238E27FC236}">
                  <a16:creationId xmlns:a16="http://schemas.microsoft.com/office/drawing/2014/main" id="{0ABC8BE5-E017-726C-0181-590377336692}"/>
                </a:ext>
              </a:extLst>
            </p:cNvPr>
            <p:cNvCxnSpPr>
              <a:cxnSpLocks/>
              <a:stCxn id="11371" idx="6"/>
              <a:endCxn id="11361"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5" name="Straight Connector 11334">
              <a:extLst>
                <a:ext uri="{FF2B5EF4-FFF2-40B4-BE49-F238E27FC236}">
                  <a16:creationId xmlns:a16="http://schemas.microsoft.com/office/drawing/2014/main" id="{F06F05F2-C517-3230-1C31-DF142368C00F}"/>
                </a:ext>
              </a:extLst>
            </p:cNvPr>
            <p:cNvCxnSpPr>
              <a:cxnSpLocks/>
              <a:stCxn id="11371" idx="6"/>
              <a:endCxn id="11377"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6" name="Straight Connector 11335">
              <a:extLst>
                <a:ext uri="{FF2B5EF4-FFF2-40B4-BE49-F238E27FC236}">
                  <a16:creationId xmlns:a16="http://schemas.microsoft.com/office/drawing/2014/main" id="{4C82A386-FBB2-4C18-E846-F65E6E52AD06}"/>
                </a:ext>
              </a:extLst>
            </p:cNvPr>
            <p:cNvCxnSpPr>
              <a:cxnSpLocks/>
              <a:stCxn id="11371" idx="6"/>
              <a:endCxn id="11376"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7" name="Straight Connector 11336">
              <a:extLst>
                <a:ext uri="{FF2B5EF4-FFF2-40B4-BE49-F238E27FC236}">
                  <a16:creationId xmlns:a16="http://schemas.microsoft.com/office/drawing/2014/main" id="{36A883DA-02B3-3210-975A-51B7F6D0826D}"/>
                </a:ext>
              </a:extLst>
            </p:cNvPr>
            <p:cNvCxnSpPr>
              <a:cxnSpLocks/>
              <a:stCxn id="11371" idx="6"/>
              <a:endCxn id="11375"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8" name="Straight Connector 11337">
              <a:extLst>
                <a:ext uri="{FF2B5EF4-FFF2-40B4-BE49-F238E27FC236}">
                  <a16:creationId xmlns:a16="http://schemas.microsoft.com/office/drawing/2014/main" id="{FC8D05A1-3126-82F4-1B92-DC3DCFAFDD1A}"/>
                </a:ext>
              </a:extLst>
            </p:cNvPr>
            <p:cNvCxnSpPr>
              <a:cxnSpLocks/>
              <a:stCxn id="11371" idx="6"/>
              <a:endCxn id="11360"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9" name="Straight Connector 11338">
              <a:extLst>
                <a:ext uri="{FF2B5EF4-FFF2-40B4-BE49-F238E27FC236}">
                  <a16:creationId xmlns:a16="http://schemas.microsoft.com/office/drawing/2014/main" id="{9E97D1AC-7C81-F32B-BE4C-486DB35D54C6}"/>
                </a:ext>
              </a:extLst>
            </p:cNvPr>
            <p:cNvCxnSpPr>
              <a:cxnSpLocks/>
              <a:stCxn id="11359" idx="6"/>
              <a:endCxn id="11361" idx="2"/>
            </p:cNvCxnSpPr>
            <p:nvPr/>
          </p:nvCxnSpPr>
          <p:spPr>
            <a:xfrm flipV="1">
              <a:off x="10452515" y="3099682"/>
              <a:ext cx="562542" cy="77855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0" name="Straight Connector 11339">
              <a:extLst>
                <a:ext uri="{FF2B5EF4-FFF2-40B4-BE49-F238E27FC236}">
                  <a16:creationId xmlns:a16="http://schemas.microsoft.com/office/drawing/2014/main" id="{D6A4E6C6-2B5A-1725-E499-ADD0037764D3}"/>
                </a:ext>
              </a:extLst>
            </p:cNvPr>
            <p:cNvCxnSpPr>
              <a:cxnSpLocks/>
              <a:stCxn id="11359" idx="6"/>
              <a:endCxn id="11377" idx="2"/>
            </p:cNvCxnSpPr>
            <p:nvPr/>
          </p:nvCxnSpPr>
          <p:spPr>
            <a:xfrm flipV="1">
              <a:off x="10452515" y="3274836"/>
              <a:ext cx="560786" cy="603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1" name="Straight Connector 11340">
              <a:extLst>
                <a:ext uri="{FF2B5EF4-FFF2-40B4-BE49-F238E27FC236}">
                  <a16:creationId xmlns:a16="http://schemas.microsoft.com/office/drawing/2014/main" id="{2AEA9345-C8CA-294D-B71F-C38FAC77EBC6}"/>
                </a:ext>
              </a:extLst>
            </p:cNvPr>
            <p:cNvCxnSpPr>
              <a:cxnSpLocks/>
              <a:stCxn id="11359" idx="6"/>
              <a:endCxn id="11376" idx="2"/>
            </p:cNvCxnSpPr>
            <p:nvPr/>
          </p:nvCxnSpPr>
          <p:spPr>
            <a:xfrm flipV="1">
              <a:off x="10452515" y="3524288"/>
              <a:ext cx="561279" cy="35394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2" name="Straight Connector 11341">
              <a:extLst>
                <a:ext uri="{FF2B5EF4-FFF2-40B4-BE49-F238E27FC236}">
                  <a16:creationId xmlns:a16="http://schemas.microsoft.com/office/drawing/2014/main" id="{DAFB85D6-94F0-13CB-354C-C947848D3A40}"/>
                </a:ext>
              </a:extLst>
            </p:cNvPr>
            <p:cNvCxnSpPr>
              <a:cxnSpLocks/>
              <a:stCxn id="11359" idx="6"/>
              <a:endCxn id="11360"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3" name="Straight Connector 11342">
              <a:extLst>
                <a:ext uri="{FF2B5EF4-FFF2-40B4-BE49-F238E27FC236}">
                  <a16:creationId xmlns:a16="http://schemas.microsoft.com/office/drawing/2014/main" id="{6A836760-FBF0-A13E-379C-395C7C9A4CE3}"/>
                </a:ext>
              </a:extLst>
            </p:cNvPr>
            <p:cNvCxnSpPr>
              <a:cxnSpLocks/>
              <a:stCxn id="11359" idx="6"/>
              <a:endCxn id="11369"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4" name="Straight Connector 11343">
              <a:extLst>
                <a:ext uri="{FF2B5EF4-FFF2-40B4-BE49-F238E27FC236}">
                  <a16:creationId xmlns:a16="http://schemas.microsoft.com/office/drawing/2014/main" id="{CB7AAD5C-9652-0D86-772D-0AA351383E84}"/>
                </a:ext>
              </a:extLst>
            </p:cNvPr>
            <p:cNvCxnSpPr>
              <a:cxnSpLocks/>
              <a:stCxn id="11359" idx="6"/>
              <a:endCxn id="11369"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5" name="Straight Connector 11344">
              <a:extLst>
                <a:ext uri="{FF2B5EF4-FFF2-40B4-BE49-F238E27FC236}">
                  <a16:creationId xmlns:a16="http://schemas.microsoft.com/office/drawing/2014/main" id="{C9B90F96-62E8-FCD4-4AEF-55894AFE8375}"/>
                </a:ext>
              </a:extLst>
            </p:cNvPr>
            <p:cNvCxnSpPr>
              <a:cxnSpLocks/>
              <a:stCxn id="11359" idx="6"/>
              <a:endCxn id="11374"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6" name="Straight Connector 11345">
              <a:extLst>
                <a:ext uri="{FF2B5EF4-FFF2-40B4-BE49-F238E27FC236}">
                  <a16:creationId xmlns:a16="http://schemas.microsoft.com/office/drawing/2014/main" id="{501CCDA2-D6AA-DB69-29B7-E4526556C796}"/>
                </a:ext>
              </a:extLst>
            </p:cNvPr>
            <p:cNvCxnSpPr>
              <a:cxnSpLocks/>
              <a:stCxn id="11359" idx="6"/>
              <a:endCxn id="11365" idx="2"/>
            </p:cNvCxnSpPr>
            <p:nvPr/>
          </p:nvCxnSpPr>
          <p:spPr>
            <a:xfrm flipV="1">
              <a:off x="10452515" y="2955384"/>
              <a:ext cx="1168249" cy="92284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7" name="Straight Connector 11346">
              <a:extLst>
                <a:ext uri="{FF2B5EF4-FFF2-40B4-BE49-F238E27FC236}">
                  <a16:creationId xmlns:a16="http://schemas.microsoft.com/office/drawing/2014/main" id="{5748B091-3947-8388-8196-F2B7E4874D8C}"/>
                </a:ext>
              </a:extLst>
            </p:cNvPr>
            <p:cNvCxnSpPr>
              <a:cxnSpLocks/>
              <a:stCxn id="11371" idx="6"/>
              <a:endCxn id="11369"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8" name="Straight Connector 11347">
              <a:extLst>
                <a:ext uri="{FF2B5EF4-FFF2-40B4-BE49-F238E27FC236}">
                  <a16:creationId xmlns:a16="http://schemas.microsoft.com/office/drawing/2014/main" id="{BA68AA6B-8DE8-C9DC-F2B4-397B5094D254}"/>
                </a:ext>
              </a:extLst>
            </p:cNvPr>
            <p:cNvCxnSpPr>
              <a:cxnSpLocks/>
              <a:stCxn id="11371" idx="6"/>
              <a:endCxn id="11374"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9" name="Straight Connector 11348">
              <a:extLst>
                <a:ext uri="{FF2B5EF4-FFF2-40B4-BE49-F238E27FC236}">
                  <a16:creationId xmlns:a16="http://schemas.microsoft.com/office/drawing/2014/main" id="{D6D7D812-CE17-8D2D-129F-ACC6CAF91F29}"/>
                </a:ext>
              </a:extLst>
            </p:cNvPr>
            <p:cNvCxnSpPr>
              <a:cxnSpLocks/>
              <a:stCxn id="11371" idx="6"/>
              <a:endCxn id="11365"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0" name="Straight Connector 11349">
              <a:extLst>
                <a:ext uri="{FF2B5EF4-FFF2-40B4-BE49-F238E27FC236}">
                  <a16:creationId xmlns:a16="http://schemas.microsoft.com/office/drawing/2014/main" id="{BF2C9B47-AE28-98AD-76CD-ADA4C7BC30C2}"/>
                </a:ext>
              </a:extLst>
            </p:cNvPr>
            <p:cNvCxnSpPr>
              <a:cxnSpLocks/>
              <a:stCxn id="11358" idx="6"/>
              <a:endCxn id="11369" idx="2"/>
            </p:cNvCxnSpPr>
            <p:nvPr/>
          </p:nvCxnSpPr>
          <p:spPr>
            <a:xfrm>
              <a:off x="10467293" y="3260746"/>
              <a:ext cx="1153470" cy="61150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1" name="Straight Connector 11350">
              <a:extLst>
                <a:ext uri="{FF2B5EF4-FFF2-40B4-BE49-F238E27FC236}">
                  <a16:creationId xmlns:a16="http://schemas.microsoft.com/office/drawing/2014/main" id="{98CDD3CF-D9A8-47C2-7238-20CDF554BF14}"/>
                </a:ext>
              </a:extLst>
            </p:cNvPr>
            <p:cNvCxnSpPr>
              <a:cxnSpLocks/>
              <a:stCxn id="11358" idx="6"/>
              <a:endCxn id="11374"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2" name="Straight Connector 11351">
              <a:extLst>
                <a:ext uri="{FF2B5EF4-FFF2-40B4-BE49-F238E27FC236}">
                  <a16:creationId xmlns:a16="http://schemas.microsoft.com/office/drawing/2014/main" id="{0A000252-08FA-C94A-FB7A-7E9E66E1EF45}"/>
                </a:ext>
              </a:extLst>
            </p:cNvPr>
            <p:cNvCxnSpPr>
              <a:cxnSpLocks/>
              <a:stCxn id="11358" idx="6"/>
              <a:endCxn id="11365"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3" name="Straight Connector 11352">
              <a:extLst>
                <a:ext uri="{FF2B5EF4-FFF2-40B4-BE49-F238E27FC236}">
                  <a16:creationId xmlns:a16="http://schemas.microsoft.com/office/drawing/2014/main" id="{82B217F0-868C-EBD5-E7C0-BAA6FFC5BB65}"/>
                </a:ext>
              </a:extLst>
            </p:cNvPr>
            <p:cNvCxnSpPr>
              <a:cxnSpLocks/>
              <a:stCxn id="11364" idx="6"/>
              <a:endCxn id="11365"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4" name="Straight Connector 11353">
              <a:extLst>
                <a:ext uri="{FF2B5EF4-FFF2-40B4-BE49-F238E27FC236}">
                  <a16:creationId xmlns:a16="http://schemas.microsoft.com/office/drawing/2014/main" id="{43B57892-21F6-9D1B-0A06-C7E8B60EE8C5}"/>
                </a:ext>
              </a:extLst>
            </p:cNvPr>
            <p:cNvCxnSpPr>
              <a:cxnSpLocks/>
              <a:stCxn id="11364" idx="6"/>
              <a:endCxn id="11374" idx="2"/>
            </p:cNvCxnSpPr>
            <p:nvPr/>
          </p:nvCxnSpPr>
          <p:spPr>
            <a:xfrm>
              <a:off x="10458865" y="3046115"/>
              <a:ext cx="1167219" cy="56865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5" name="Straight Connector 11354">
              <a:extLst>
                <a:ext uri="{FF2B5EF4-FFF2-40B4-BE49-F238E27FC236}">
                  <a16:creationId xmlns:a16="http://schemas.microsoft.com/office/drawing/2014/main" id="{EFE29A15-338A-C230-AE3D-8FF7A267A6F3}"/>
                </a:ext>
              </a:extLst>
            </p:cNvPr>
            <p:cNvCxnSpPr>
              <a:cxnSpLocks/>
              <a:stCxn id="11364" idx="6"/>
              <a:endCxn id="11369" idx="2"/>
            </p:cNvCxnSpPr>
            <p:nvPr/>
          </p:nvCxnSpPr>
          <p:spPr>
            <a:xfrm>
              <a:off x="10458865" y="3046115"/>
              <a:ext cx="1161898" cy="8261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6" name="Straight Connector 11355">
              <a:extLst>
                <a:ext uri="{FF2B5EF4-FFF2-40B4-BE49-F238E27FC236}">
                  <a16:creationId xmlns:a16="http://schemas.microsoft.com/office/drawing/2014/main" id="{55FC8E13-10EB-ABB1-E370-30C65068B5DC}"/>
                </a:ext>
              </a:extLst>
            </p:cNvPr>
            <p:cNvCxnSpPr>
              <a:cxnSpLocks/>
              <a:stCxn id="11366" idx="6"/>
              <a:endCxn id="11361"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357" name="Group 11356">
            <a:extLst>
              <a:ext uri="{FF2B5EF4-FFF2-40B4-BE49-F238E27FC236}">
                <a16:creationId xmlns:a16="http://schemas.microsoft.com/office/drawing/2014/main" id="{E48CE757-F72D-554B-22D7-E2F3F862640E}"/>
              </a:ext>
            </a:extLst>
          </p:cNvPr>
          <p:cNvGrpSpPr/>
          <p:nvPr/>
        </p:nvGrpSpPr>
        <p:grpSpPr>
          <a:xfrm>
            <a:off x="8683850" y="1306376"/>
            <a:ext cx="3202602" cy="1130638"/>
            <a:chOff x="8566155" y="2886190"/>
            <a:chExt cx="3202602" cy="1130638"/>
          </a:xfrm>
        </p:grpSpPr>
        <p:sp>
          <p:nvSpPr>
            <p:cNvPr id="11358" name="Oval 11357">
              <a:extLst>
                <a:ext uri="{FF2B5EF4-FFF2-40B4-BE49-F238E27FC236}">
                  <a16:creationId xmlns:a16="http://schemas.microsoft.com/office/drawing/2014/main" id="{5D74CEBC-33A5-A609-FFA4-51851A5FACB6}"/>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59" name="Oval 11358">
              <a:extLst>
                <a:ext uri="{FF2B5EF4-FFF2-40B4-BE49-F238E27FC236}">
                  <a16:creationId xmlns:a16="http://schemas.microsoft.com/office/drawing/2014/main" id="{09449BB3-E378-002D-DD04-6F1B60CEE97F}"/>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0" name="Oval 11359">
              <a:extLst>
                <a:ext uri="{FF2B5EF4-FFF2-40B4-BE49-F238E27FC236}">
                  <a16:creationId xmlns:a16="http://schemas.microsoft.com/office/drawing/2014/main" id="{8908174F-1639-6840-B5F5-A6162E869478}"/>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1" name="Oval 11360">
              <a:extLst>
                <a:ext uri="{FF2B5EF4-FFF2-40B4-BE49-F238E27FC236}">
                  <a16:creationId xmlns:a16="http://schemas.microsoft.com/office/drawing/2014/main" id="{AD21EF19-79AD-A1A5-0594-CEC8A9E74BDE}"/>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1362" name="Oval 11361">
              <a:extLst>
                <a:ext uri="{FF2B5EF4-FFF2-40B4-BE49-F238E27FC236}">
                  <a16:creationId xmlns:a16="http://schemas.microsoft.com/office/drawing/2014/main" id="{120A4A31-3817-E97C-47E1-81715951091A}"/>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3" name="Oval 11362">
              <a:extLst>
                <a:ext uri="{FF2B5EF4-FFF2-40B4-BE49-F238E27FC236}">
                  <a16:creationId xmlns:a16="http://schemas.microsoft.com/office/drawing/2014/main" id="{0D70002B-C657-A3B2-F7B1-2DE421D970A4}"/>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4" name="Oval 11363">
              <a:extLst>
                <a:ext uri="{FF2B5EF4-FFF2-40B4-BE49-F238E27FC236}">
                  <a16:creationId xmlns:a16="http://schemas.microsoft.com/office/drawing/2014/main" id="{50269EAB-14E8-3500-764D-160010DEFD5B}"/>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5" name="Oval 11364">
              <a:extLst>
                <a:ext uri="{FF2B5EF4-FFF2-40B4-BE49-F238E27FC236}">
                  <a16:creationId xmlns:a16="http://schemas.microsoft.com/office/drawing/2014/main" id="{37AC5D37-D1FD-5096-E0D9-408D14D6AC35}"/>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6" name="Oval 11365">
              <a:extLst>
                <a:ext uri="{FF2B5EF4-FFF2-40B4-BE49-F238E27FC236}">
                  <a16:creationId xmlns:a16="http://schemas.microsoft.com/office/drawing/2014/main" id="{83AD5DA4-679F-9265-1447-BA55B225F80C}"/>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7" name="Oval 11366">
              <a:extLst>
                <a:ext uri="{FF2B5EF4-FFF2-40B4-BE49-F238E27FC236}">
                  <a16:creationId xmlns:a16="http://schemas.microsoft.com/office/drawing/2014/main" id="{6C1C9D2C-6F06-4676-E9D4-D866B953EEEC}"/>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8" name="Oval 11367">
              <a:extLst>
                <a:ext uri="{FF2B5EF4-FFF2-40B4-BE49-F238E27FC236}">
                  <a16:creationId xmlns:a16="http://schemas.microsoft.com/office/drawing/2014/main" id="{C458EED1-D4DA-E5A4-4192-F9ADE3B7BA74}"/>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9" name="Oval 11368">
              <a:extLst>
                <a:ext uri="{FF2B5EF4-FFF2-40B4-BE49-F238E27FC236}">
                  <a16:creationId xmlns:a16="http://schemas.microsoft.com/office/drawing/2014/main" id="{7D12DC85-41AD-22B9-D1CE-325B12F0197B}"/>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0" name="Oval 11369">
              <a:extLst>
                <a:ext uri="{FF2B5EF4-FFF2-40B4-BE49-F238E27FC236}">
                  <a16:creationId xmlns:a16="http://schemas.microsoft.com/office/drawing/2014/main" id="{81DE07D1-AFF4-02D7-1546-889EFBC33740}"/>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1" name="Oval 11370">
              <a:extLst>
                <a:ext uri="{FF2B5EF4-FFF2-40B4-BE49-F238E27FC236}">
                  <a16:creationId xmlns:a16="http://schemas.microsoft.com/office/drawing/2014/main" id="{D4AD0291-FE36-1D9B-62D3-2AEFDE582C80}"/>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2" name="Oval 11371">
              <a:extLst>
                <a:ext uri="{FF2B5EF4-FFF2-40B4-BE49-F238E27FC236}">
                  <a16:creationId xmlns:a16="http://schemas.microsoft.com/office/drawing/2014/main" id="{DBD4E057-0845-88E1-DF01-53C8FA5314EF}"/>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3" name="Oval 11372">
              <a:extLst>
                <a:ext uri="{FF2B5EF4-FFF2-40B4-BE49-F238E27FC236}">
                  <a16:creationId xmlns:a16="http://schemas.microsoft.com/office/drawing/2014/main" id="{6D15A599-038D-ADB9-78A9-A8B97965D26C}"/>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4" name="Oval 11373">
              <a:extLst>
                <a:ext uri="{FF2B5EF4-FFF2-40B4-BE49-F238E27FC236}">
                  <a16:creationId xmlns:a16="http://schemas.microsoft.com/office/drawing/2014/main" id="{BA6CAB63-CA60-2FEC-835F-B4595084D83F}"/>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5" name="Oval 11374">
              <a:extLst>
                <a:ext uri="{FF2B5EF4-FFF2-40B4-BE49-F238E27FC236}">
                  <a16:creationId xmlns:a16="http://schemas.microsoft.com/office/drawing/2014/main" id="{9293A3FC-9CD7-F171-9F95-B3E144DCC93A}"/>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6" name="Oval 11375">
              <a:extLst>
                <a:ext uri="{FF2B5EF4-FFF2-40B4-BE49-F238E27FC236}">
                  <a16:creationId xmlns:a16="http://schemas.microsoft.com/office/drawing/2014/main" id="{82F13DFE-627E-ABE3-D4BE-717EDF441A71}"/>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7" name="Oval 11376">
              <a:extLst>
                <a:ext uri="{FF2B5EF4-FFF2-40B4-BE49-F238E27FC236}">
                  <a16:creationId xmlns:a16="http://schemas.microsoft.com/office/drawing/2014/main" id="{3662EDCE-6C03-65BF-0881-0506C98B57B6}"/>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11378" name="Rectangle 11377">
            <a:extLst>
              <a:ext uri="{FF2B5EF4-FFF2-40B4-BE49-F238E27FC236}">
                <a16:creationId xmlns:a16="http://schemas.microsoft.com/office/drawing/2014/main" id="{0C1E70CB-1B65-D97E-4204-57735A43F254}"/>
              </a:ext>
            </a:extLst>
          </p:cNvPr>
          <p:cNvSpPr/>
          <p:nvPr/>
        </p:nvSpPr>
        <p:spPr>
          <a:xfrm>
            <a:off x="11169654" y="260562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79" name="Rectangle 11378">
            <a:extLst>
              <a:ext uri="{FF2B5EF4-FFF2-40B4-BE49-F238E27FC236}">
                <a16:creationId xmlns:a16="http://schemas.microsoft.com/office/drawing/2014/main" id="{9D43AEEF-7E66-BE6E-E5F2-7F4EAE7E7944}"/>
              </a:ext>
            </a:extLst>
          </p:cNvPr>
          <p:cNvSpPr/>
          <p:nvPr/>
        </p:nvSpPr>
        <p:spPr>
          <a:xfrm>
            <a:off x="10471310" y="260562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80" name="Rectangle 11379">
            <a:extLst>
              <a:ext uri="{FF2B5EF4-FFF2-40B4-BE49-F238E27FC236}">
                <a16:creationId xmlns:a16="http://schemas.microsoft.com/office/drawing/2014/main" id="{4FB80B57-9F32-FBA1-976E-61CFCEA1FBA2}"/>
              </a:ext>
            </a:extLst>
          </p:cNvPr>
          <p:cNvSpPr/>
          <p:nvPr/>
        </p:nvSpPr>
        <p:spPr>
          <a:xfrm>
            <a:off x="9772966" y="260562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81" name="Rectangle 11380">
            <a:extLst>
              <a:ext uri="{FF2B5EF4-FFF2-40B4-BE49-F238E27FC236}">
                <a16:creationId xmlns:a16="http://schemas.microsoft.com/office/drawing/2014/main" id="{2F3F28B3-2045-E91C-084A-8B147AFCBCC4}"/>
              </a:ext>
            </a:extLst>
          </p:cNvPr>
          <p:cNvSpPr/>
          <p:nvPr/>
        </p:nvSpPr>
        <p:spPr>
          <a:xfrm>
            <a:off x="9201317" y="260562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82" name="Rectangle 11381">
            <a:extLst>
              <a:ext uri="{FF2B5EF4-FFF2-40B4-BE49-F238E27FC236}">
                <a16:creationId xmlns:a16="http://schemas.microsoft.com/office/drawing/2014/main" id="{BEA4F1D8-5AF8-A19F-EA91-55A00C3B1D6D}"/>
              </a:ext>
            </a:extLst>
          </p:cNvPr>
          <p:cNvSpPr/>
          <p:nvPr/>
        </p:nvSpPr>
        <p:spPr>
          <a:xfrm>
            <a:off x="8719968" y="259853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83" name="Rectangle 11382">
            <a:extLst>
              <a:ext uri="{FF2B5EF4-FFF2-40B4-BE49-F238E27FC236}">
                <a16:creationId xmlns:a16="http://schemas.microsoft.com/office/drawing/2014/main" id="{580FAC52-1850-C8A8-14EC-200CFFD31759}"/>
              </a:ext>
            </a:extLst>
          </p:cNvPr>
          <p:cNvSpPr/>
          <p:nvPr/>
        </p:nvSpPr>
        <p:spPr>
          <a:xfrm>
            <a:off x="11780500" y="25995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cxnSp>
        <p:nvCxnSpPr>
          <p:cNvPr id="11384" name="Straight Connector 11383">
            <a:extLst>
              <a:ext uri="{FF2B5EF4-FFF2-40B4-BE49-F238E27FC236}">
                <a16:creationId xmlns:a16="http://schemas.microsoft.com/office/drawing/2014/main" id="{6CEF04AB-F391-E54E-3158-0C7DBDEF2801}"/>
              </a:ext>
            </a:extLst>
          </p:cNvPr>
          <p:cNvCxnSpPr>
            <a:cxnSpLocks/>
            <a:stCxn id="11483" idx="6"/>
            <a:endCxn id="11473" idx="2"/>
          </p:cNvCxnSpPr>
          <p:nvPr/>
        </p:nvCxnSpPr>
        <p:spPr>
          <a:xfrm flipV="1">
            <a:off x="8826716" y="2942514"/>
            <a:ext cx="338175" cy="21657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85" name="Straight Connector 11384">
            <a:extLst>
              <a:ext uri="{FF2B5EF4-FFF2-40B4-BE49-F238E27FC236}">
                <a16:creationId xmlns:a16="http://schemas.microsoft.com/office/drawing/2014/main" id="{BD770BF5-77F6-3405-DA12-4F4D440A3798}"/>
              </a:ext>
            </a:extLst>
          </p:cNvPr>
          <p:cNvCxnSpPr>
            <a:cxnSpLocks/>
            <a:stCxn id="11483" idx="6"/>
            <a:endCxn id="11477" idx="1"/>
          </p:cNvCxnSpPr>
          <p:nvPr/>
        </p:nvCxnSpPr>
        <p:spPr>
          <a:xfrm>
            <a:off x="8826716" y="3159084"/>
            <a:ext cx="355526" cy="33272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86" name="Straight Connector 11385">
            <a:extLst>
              <a:ext uri="{FF2B5EF4-FFF2-40B4-BE49-F238E27FC236}">
                <a16:creationId xmlns:a16="http://schemas.microsoft.com/office/drawing/2014/main" id="{22CEA63F-356E-8D7E-3DC2-AECF266F16A6}"/>
              </a:ext>
            </a:extLst>
          </p:cNvPr>
          <p:cNvCxnSpPr>
            <a:cxnSpLocks/>
            <a:stCxn id="11483" idx="6"/>
            <a:endCxn id="11476" idx="2"/>
          </p:cNvCxnSpPr>
          <p:nvPr/>
        </p:nvCxnSpPr>
        <p:spPr>
          <a:xfrm flipV="1">
            <a:off x="8826716" y="3115070"/>
            <a:ext cx="923631" cy="4401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87" name="Straight Connector 11386">
            <a:extLst>
              <a:ext uri="{FF2B5EF4-FFF2-40B4-BE49-F238E27FC236}">
                <a16:creationId xmlns:a16="http://schemas.microsoft.com/office/drawing/2014/main" id="{0D766C23-D297-9283-6878-F0F270CCB12B}"/>
              </a:ext>
            </a:extLst>
          </p:cNvPr>
          <p:cNvCxnSpPr>
            <a:cxnSpLocks/>
            <a:stCxn id="11483" idx="6"/>
            <a:endCxn id="11472" idx="2"/>
          </p:cNvCxnSpPr>
          <p:nvPr/>
        </p:nvCxnSpPr>
        <p:spPr>
          <a:xfrm>
            <a:off x="8826716" y="3159084"/>
            <a:ext cx="908427" cy="40449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88" name="Straight Connector 11387">
            <a:extLst>
              <a:ext uri="{FF2B5EF4-FFF2-40B4-BE49-F238E27FC236}">
                <a16:creationId xmlns:a16="http://schemas.microsoft.com/office/drawing/2014/main" id="{5E9F135C-20EA-5C07-200F-F9594CD4A839}"/>
              </a:ext>
            </a:extLst>
          </p:cNvPr>
          <p:cNvCxnSpPr>
            <a:cxnSpLocks/>
            <a:stCxn id="11478" idx="6"/>
            <a:endCxn id="11473" idx="2"/>
          </p:cNvCxnSpPr>
          <p:nvPr/>
        </p:nvCxnSpPr>
        <p:spPr>
          <a:xfrm flipV="1">
            <a:off x="8824010" y="2942514"/>
            <a:ext cx="340881" cy="45568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89" name="Straight Connector 11388">
            <a:extLst>
              <a:ext uri="{FF2B5EF4-FFF2-40B4-BE49-F238E27FC236}">
                <a16:creationId xmlns:a16="http://schemas.microsoft.com/office/drawing/2014/main" id="{575D0598-ECDC-8C03-88BF-F9AE02516830}"/>
              </a:ext>
            </a:extLst>
          </p:cNvPr>
          <p:cNvCxnSpPr>
            <a:cxnSpLocks/>
            <a:stCxn id="11478" idx="6"/>
            <a:endCxn id="11482" idx="2"/>
          </p:cNvCxnSpPr>
          <p:nvPr/>
        </p:nvCxnSpPr>
        <p:spPr>
          <a:xfrm flipV="1">
            <a:off x="8824010" y="3206184"/>
            <a:ext cx="340881" cy="19201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0" name="Straight Connector 11389">
            <a:extLst>
              <a:ext uri="{FF2B5EF4-FFF2-40B4-BE49-F238E27FC236}">
                <a16:creationId xmlns:a16="http://schemas.microsoft.com/office/drawing/2014/main" id="{6FFA6215-2E36-F48D-B897-98FBDD6001D1}"/>
              </a:ext>
            </a:extLst>
          </p:cNvPr>
          <p:cNvCxnSpPr>
            <a:cxnSpLocks/>
            <a:stCxn id="11478" idx="6"/>
            <a:endCxn id="11477" idx="2"/>
          </p:cNvCxnSpPr>
          <p:nvPr/>
        </p:nvCxnSpPr>
        <p:spPr>
          <a:xfrm>
            <a:off x="8824010" y="3398202"/>
            <a:ext cx="337338" cy="14253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1" name="Straight Connector 11390">
            <a:extLst>
              <a:ext uri="{FF2B5EF4-FFF2-40B4-BE49-F238E27FC236}">
                <a16:creationId xmlns:a16="http://schemas.microsoft.com/office/drawing/2014/main" id="{89549139-CA16-F039-6705-420772253611}"/>
              </a:ext>
            </a:extLst>
          </p:cNvPr>
          <p:cNvCxnSpPr>
            <a:cxnSpLocks/>
            <a:stCxn id="11478" idx="6"/>
            <a:endCxn id="11480" idx="2"/>
          </p:cNvCxnSpPr>
          <p:nvPr/>
        </p:nvCxnSpPr>
        <p:spPr>
          <a:xfrm flipV="1">
            <a:off x="8824010" y="3266987"/>
            <a:ext cx="921583" cy="13121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2" name="Straight Connector 11391">
            <a:extLst>
              <a:ext uri="{FF2B5EF4-FFF2-40B4-BE49-F238E27FC236}">
                <a16:creationId xmlns:a16="http://schemas.microsoft.com/office/drawing/2014/main" id="{75F01131-914F-3E5A-956B-0E24790B3CC2}"/>
              </a:ext>
            </a:extLst>
          </p:cNvPr>
          <p:cNvCxnSpPr>
            <a:cxnSpLocks/>
            <a:stCxn id="11478" idx="6"/>
            <a:endCxn id="11472" idx="2"/>
          </p:cNvCxnSpPr>
          <p:nvPr/>
        </p:nvCxnSpPr>
        <p:spPr>
          <a:xfrm>
            <a:off x="8824010" y="3398202"/>
            <a:ext cx="911133" cy="16537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3" name="Straight Connector 11392">
            <a:extLst>
              <a:ext uri="{FF2B5EF4-FFF2-40B4-BE49-F238E27FC236}">
                <a16:creationId xmlns:a16="http://schemas.microsoft.com/office/drawing/2014/main" id="{4F908D4F-EE3F-4592-C5FA-4ACD26475E8D}"/>
              </a:ext>
            </a:extLst>
          </p:cNvPr>
          <p:cNvCxnSpPr>
            <a:cxnSpLocks/>
            <a:stCxn id="11473" idx="6"/>
            <a:endCxn id="11476" idx="2"/>
          </p:cNvCxnSpPr>
          <p:nvPr/>
        </p:nvCxnSpPr>
        <p:spPr>
          <a:xfrm>
            <a:off x="9307564" y="2942514"/>
            <a:ext cx="442783" cy="17255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4" name="Straight Connector 11393">
            <a:extLst>
              <a:ext uri="{FF2B5EF4-FFF2-40B4-BE49-F238E27FC236}">
                <a16:creationId xmlns:a16="http://schemas.microsoft.com/office/drawing/2014/main" id="{F23C302B-2F17-8CC4-0FE9-B09F2EFD35BC}"/>
              </a:ext>
            </a:extLst>
          </p:cNvPr>
          <p:cNvCxnSpPr>
            <a:cxnSpLocks/>
            <a:stCxn id="11473" idx="6"/>
            <a:endCxn id="11480" idx="2"/>
          </p:cNvCxnSpPr>
          <p:nvPr/>
        </p:nvCxnSpPr>
        <p:spPr>
          <a:xfrm>
            <a:off x="9307564" y="2942514"/>
            <a:ext cx="438029" cy="3244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5" name="Straight Connector 11394">
            <a:extLst>
              <a:ext uri="{FF2B5EF4-FFF2-40B4-BE49-F238E27FC236}">
                <a16:creationId xmlns:a16="http://schemas.microsoft.com/office/drawing/2014/main" id="{761D9A00-7696-D44C-C8D4-D3731CDAB28A}"/>
              </a:ext>
            </a:extLst>
          </p:cNvPr>
          <p:cNvCxnSpPr>
            <a:cxnSpLocks/>
            <a:stCxn id="11473" idx="6"/>
            <a:endCxn id="11472" idx="2"/>
          </p:cNvCxnSpPr>
          <p:nvPr/>
        </p:nvCxnSpPr>
        <p:spPr>
          <a:xfrm>
            <a:off x="9307564" y="2942514"/>
            <a:ext cx="427579" cy="62106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6" name="Straight Connector 11395">
            <a:extLst>
              <a:ext uri="{FF2B5EF4-FFF2-40B4-BE49-F238E27FC236}">
                <a16:creationId xmlns:a16="http://schemas.microsoft.com/office/drawing/2014/main" id="{6DADBB4E-51E5-71E4-9C78-727ACDF45116}"/>
              </a:ext>
            </a:extLst>
          </p:cNvPr>
          <p:cNvCxnSpPr>
            <a:cxnSpLocks/>
            <a:stCxn id="11482" idx="6"/>
            <a:endCxn id="11476" idx="2"/>
          </p:cNvCxnSpPr>
          <p:nvPr/>
        </p:nvCxnSpPr>
        <p:spPr>
          <a:xfrm flipV="1">
            <a:off x="9307564" y="3115070"/>
            <a:ext cx="442783" cy="9111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7" name="Straight Connector 11396">
            <a:extLst>
              <a:ext uri="{FF2B5EF4-FFF2-40B4-BE49-F238E27FC236}">
                <a16:creationId xmlns:a16="http://schemas.microsoft.com/office/drawing/2014/main" id="{4B97B041-2AFC-04D1-E214-328F890CFCF7}"/>
              </a:ext>
            </a:extLst>
          </p:cNvPr>
          <p:cNvCxnSpPr>
            <a:cxnSpLocks/>
            <a:stCxn id="11482" idx="6"/>
            <a:endCxn id="11472" idx="2"/>
          </p:cNvCxnSpPr>
          <p:nvPr/>
        </p:nvCxnSpPr>
        <p:spPr>
          <a:xfrm>
            <a:off x="9307564" y="3206184"/>
            <a:ext cx="427579" cy="35739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8" name="Straight Connector 11397">
            <a:extLst>
              <a:ext uri="{FF2B5EF4-FFF2-40B4-BE49-F238E27FC236}">
                <a16:creationId xmlns:a16="http://schemas.microsoft.com/office/drawing/2014/main" id="{2678182B-4683-0725-40C8-2CCC7707B8BD}"/>
              </a:ext>
            </a:extLst>
          </p:cNvPr>
          <p:cNvCxnSpPr>
            <a:cxnSpLocks/>
            <a:stCxn id="11477" idx="6"/>
            <a:endCxn id="11476" idx="2"/>
          </p:cNvCxnSpPr>
          <p:nvPr/>
        </p:nvCxnSpPr>
        <p:spPr>
          <a:xfrm flipV="1">
            <a:off x="9304021" y="3115070"/>
            <a:ext cx="446326" cy="42566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9" name="Straight Connector 11398">
            <a:extLst>
              <a:ext uri="{FF2B5EF4-FFF2-40B4-BE49-F238E27FC236}">
                <a16:creationId xmlns:a16="http://schemas.microsoft.com/office/drawing/2014/main" id="{778A99B3-5E2D-C8BE-2E2C-D3B0E48A859C}"/>
              </a:ext>
            </a:extLst>
          </p:cNvPr>
          <p:cNvCxnSpPr>
            <a:cxnSpLocks/>
            <a:stCxn id="11477" idx="6"/>
            <a:endCxn id="11480" idx="2"/>
          </p:cNvCxnSpPr>
          <p:nvPr/>
        </p:nvCxnSpPr>
        <p:spPr>
          <a:xfrm flipV="1">
            <a:off x="9304021" y="3266987"/>
            <a:ext cx="441572" cy="27375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0" name="Straight Connector 11399">
            <a:extLst>
              <a:ext uri="{FF2B5EF4-FFF2-40B4-BE49-F238E27FC236}">
                <a16:creationId xmlns:a16="http://schemas.microsoft.com/office/drawing/2014/main" id="{65A0D83F-D7AE-FE5A-5109-65EBEABB02FC}"/>
              </a:ext>
            </a:extLst>
          </p:cNvPr>
          <p:cNvCxnSpPr>
            <a:cxnSpLocks/>
            <a:stCxn id="11473" idx="6"/>
            <a:endCxn id="11474" idx="2"/>
          </p:cNvCxnSpPr>
          <p:nvPr/>
        </p:nvCxnSpPr>
        <p:spPr>
          <a:xfrm flipV="1">
            <a:off x="9307564" y="2768531"/>
            <a:ext cx="1123810" cy="17398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1" name="Straight Connector 11400">
            <a:extLst>
              <a:ext uri="{FF2B5EF4-FFF2-40B4-BE49-F238E27FC236}">
                <a16:creationId xmlns:a16="http://schemas.microsoft.com/office/drawing/2014/main" id="{4B98F7E7-1BF7-08F8-94AA-5E932F525B85}"/>
              </a:ext>
            </a:extLst>
          </p:cNvPr>
          <p:cNvCxnSpPr>
            <a:cxnSpLocks/>
            <a:stCxn id="11473" idx="6"/>
            <a:endCxn id="11468" idx="2"/>
          </p:cNvCxnSpPr>
          <p:nvPr/>
        </p:nvCxnSpPr>
        <p:spPr>
          <a:xfrm>
            <a:off x="9307564" y="2942514"/>
            <a:ext cx="1132238" cy="4064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2" name="Straight Connector 11401">
            <a:extLst>
              <a:ext uri="{FF2B5EF4-FFF2-40B4-BE49-F238E27FC236}">
                <a16:creationId xmlns:a16="http://schemas.microsoft.com/office/drawing/2014/main" id="{5279852B-F6A0-9B37-F7FA-083ED505942B}"/>
              </a:ext>
            </a:extLst>
          </p:cNvPr>
          <p:cNvCxnSpPr>
            <a:cxnSpLocks/>
            <a:stCxn id="11473" idx="6"/>
            <a:endCxn id="11481" idx="2"/>
          </p:cNvCxnSpPr>
          <p:nvPr/>
        </p:nvCxnSpPr>
        <p:spPr>
          <a:xfrm>
            <a:off x="9307564" y="2942514"/>
            <a:ext cx="1138213" cy="35518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3" name="Straight Connector 11402">
            <a:extLst>
              <a:ext uri="{FF2B5EF4-FFF2-40B4-BE49-F238E27FC236}">
                <a16:creationId xmlns:a16="http://schemas.microsoft.com/office/drawing/2014/main" id="{CE4489CE-325E-D6E4-34F1-5E320526F92E}"/>
              </a:ext>
            </a:extLst>
          </p:cNvPr>
          <p:cNvCxnSpPr>
            <a:cxnSpLocks/>
            <a:stCxn id="11473" idx="6"/>
            <a:endCxn id="11469" idx="2"/>
          </p:cNvCxnSpPr>
          <p:nvPr/>
        </p:nvCxnSpPr>
        <p:spPr>
          <a:xfrm>
            <a:off x="9307564" y="2942514"/>
            <a:ext cx="1117460" cy="65813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4" name="Straight Connector 11403">
            <a:extLst>
              <a:ext uri="{FF2B5EF4-FFF2-40B4-BE49-F238E27FC236}">
                <a16:creationId xmlns:a16="http://schemas.microsoft.com/office/drawing/2014/main" id="{A0096BCB-AAF6-ADFE-1FE9-71CCDC535296}"/>
              </a:ext>
            </a:extLst>
          </p:cNvPr>
          <p:cNvCxnSpPr>
            <a:cxnSpLocks/>
            <a:stCxn id="11482" idx="6"/>
            <a:endCxn id="11474" idx="2"/>
          </p:cNvCxnSpPr>
          <p:nvPr/>
        </p:nvCxnSpPr>
        <p:spPr>
          <a:xfrm flipV="1">
            <a:off x="9307564" y="2768531"/>
            <a:ext cx="1123810" cy="43765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5" name="Straight Connector 11404">
            <a:extLst>
              <a:ext uri="{FF2B5EF4-FFF2-40B4-BE49-F238E27FC236}">
                <a16:creationId xmlns:a16="http://schemas.microsoft.com/office/drawing/2014/main" id="{4BFCB1FA-E5CF-F9C2-2B10-700D106C9C63}"/>
              </a:ext>
            </a:extLst>
          </p:cNvPr>
          <p:cNvCxnSpPr>
            <a:cxnSpLocks/>
            <a:stCxn id="11482" idx="6"/>
            <a:endCxn id="11468" idx="2"/>
          </p:cNvCxnSpPr>
          <p:nvPr/>
        </p:nvCxnSpPr>
        <p:spPr>
          <a:xfrm flipV="1">
            <a:off x="9307564" y="2983162"/>
            <a:ext cx="1132238" cy="22302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6" name="Straight Connector 11405">
            <a:extLst>
              <a:ext uri="{FF2B5EF4-FFF2-40B4-BE49-F238E27FC236}">
                <a16:creationId xmlns:a16="http://schemas.microsoft.com/office/drawing/2014/main" id="{8DEF8D7A-8F68-D705-06F3-366EAA1092AA}"/>
              </a:ext>
            </a:extLst>
          </p:cNvPr>
          <p:cNvCxnSpPr>
            <a:cxnSpLocks/>
            <a:stCxn id="11482" idx="6"/>
            <a:endCxn id="11469" idx="2"/>
          </p:cNvCxnSpPr>
          <p:nvPr/>
        </p:nvCxnSpPr>
        <p:spPr>
          <a:xfrm>
            <a:off x="9307564" y="3206184"/>
            <a:ext cx="1117460" cy="39446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7" name="Straight Connector 11406">
            <a:extLst>
              <a:ext uri="{FF2B5EF4-FFF2-40B4-BE49-F238E27FC236}">
                <a16:creationId xmlns:a16="http://schemas.microsoft.com/office/drawing/2014/main" id="{80500C10-9477-8CDB-F62E-0C56C7D419BD}"/>
              </a:ext>
            </a:extLst>
          </p:cNvPr>
          <p:cNvCxnSpPr>
            <a:cxnSpLocks/>
            <a:stCxn id="11477" idx="6"/>
            <a:endCxn id="11474" idx="2"/>
          </p:cNvCxnSpPr>
          <p:nvPr/>
        </p:nvCxnSpPr>
        <p:spPr>
          <a:xfrm flipV="1">
            <a:off x="9304021" y="2768531"/>
            <a:ext cx="1127353" cy="77220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8" name="Straight Connector 11407">
            <a:extLst>
              <a:ext uri="{FF2B5EF4-FFF2-40B4-BE49-F238E27FC236}">
                <a16:creationId xmlns:a16="http://schemas.microsoft.com/office/drawing/2014/main" id="{CDF0FFD5-E2AE-869C-FFDF-12F28807C0A3}"/>
              </a:ext>
            </a:extLst>
          </p:cNvPr>
          <p:cNvCxnSpPr>
            <a:cxnSpLocks/>
            <a:stCxn id="11477" idx="6"/>
            <a:endCxn id="11468" idx="2"/>
          </p:cNvCxnSpPr>
          <p:nvPr/>
        </p:nvCxnSpPr>
        <p:spPr>
          <a:xfrm flipV="1">
            <a:off x="9304021" y="2983162"/>
            <a:ext cx="1135781" cy="55757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9" name="Straight Connector 11408">
            <a:extLst>
              <a:ext uri="{FF2B5EF4-FFF2-40B4-BE49-F238E27FC236}">
                <a16:creationId xmlns:a16="http://schemas.microsoft.com/office/drawing/2014/main" id="{7A86B982-5F6A-774B-5E86-B44298E2764A}"/>
              </a:ext>
            </a:extLst>
          </p:cNvPr>
          <p:cNvCxnSpPr>
            <a:cxnSpLocks/>
            <a:stCxn id="11477" idx="6"/>
            <a:endCxn id="11481" idx="2"/>
          </p:cNvCxnSpPr>
          <p:nvPr/>
        </p:nvCxnSpPr>
        <p:spPr>
          <a:xfrm flipV="1">
            <a:off x="9304021" y="3297702"/>
            <a:ext cx="1141756" cy="24303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0" name="Straight Connector 11409">
            <a:extLst>
              <a:ext uri="{FF2B5EF4-FFF2-40B4-BE49-F238E27FC236}">
                <a16:creationId xmlns:a16="http://schemas.microsoft.com/office/drawing/2014/main" id="{3EA7DA61-9349-5D62-76FA-1D386008D561}"/>
              </a:ext>
            </a:extLst>
          </p:cNvPr>
          <p:cNvCxnSpPr>
            <a:cxnSpLocks/>
            <a:stCxn id="11476" idx="6"/>
            <a:endCxn id="11474" idx="2"/>
          </p:cNvCxnSpPr>
          <p:nvPr/>
        </p:nvCxnSpPr>
        <p:spPr>
          <a:xfrm flipV="1">
            <a:off x="9893020" y="2768531"/>
            <a:ext cx="538354" cy="34653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1" name="Straight Connector 11410">
            <a:extLst>
              <a:ext uri="{FF2B5EF4-FFF2-40B4-BE49-F238E27FC236}">
                <a16:creationId xmlns:a16="http://schemas.microsoft.com/office/drawing/2014/main" id="{73CBC77C-2DD0-39F3-E680-1B27749513CA}"/>
              </a:ext>
            </a:extLst>
          </p:cNvPr>
          <p:cNvCxnSpPr>
            <a:cxnSpLocks/>
            <a:stCxn id="11476" idx="6"/>
            <a:endCxn id="11481" idx="2"/>
          </p:cNvCxnSpPr>
          <p:nvPr/>
        </p:nvCxnSpPr>
        <p:spPr>
          <a:xfrm>
            <a:off x="9893020" y="3115070"/>
            <a:ext cx="552757" cy="18263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2" name="Straight Connector 11411">
            <a:extLst>
              <a:ext uri="{FF2B5EF4-FFF2-40B4-BE49-F238E27FC236}">
                <a16:creationId xmlns:a16="http://schemas.microsoft.com/office/drawing/2014/main" id="{6397804A-D183-35C3-A125-F92CF1CC12FA}"/>
              </a:ext>
            </a:extLst>
          </p:cNvPr>
          <p:cNvCxnSpPr>
            <a:cxnSpLocks/>
            <a:stCxn id="11476" idx="6"/>
            <a:endCxn id="11469" idx="2"/>
          </p:cNvCxnSpPr>
          <p:nvPr/>
        </p:nvCxnSpPr>
        <p:spPr>
          <a:xfrm>
            <a:off x="9893020" y="3115070"/>
            <a:ext cx="532004" cy="48557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3" name="Straight Connector 11412">
            <a:extLst>
              <a:ext uri="{FF2B5EF4-FFF2-40B4-BE49-F238E27FC236}">
                <a16:creationId xmlns:a16="http://schemas.microsoft.com/office/drawing/2014/main" id="{1E8A347E-0A40-5125-E65E-ABF58B3BBA8C}"/>
              </a:ext>
            </a:extLst>
          </p:cNvPr>
          <p:cNvCxnSpPr>
            <a:cxnSpLocks/>
            <a:stCxn id="11480" idx="6"/>
            <a:endCxn id="11474" idx="2"/>
          </p:cNvCxnSpPr>
          <p:nvPr/>
        </p:nvCxnSpPr>
        <p:spPr>
          <a:xfrm flipV="1">
            <a:off x="9888266" y="2768531"/>
            <a:ext cx="543108" cy="49845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4" name="Straight Connector 11413">
            <a:extLst>
              <a:ext uri="{FF2B5EF4-FFF2-40B4-BE49-F238E27FC236}">
                <a16:creationId xmlns:a16="http://schemas.microsoft.com/office/drawing/2014/main" id="{AB15727D-0051-1562-EE12-F4DA33FAD23D}"/>
              </a:ext>
            </a:extLst>
          </p:cNvPr>
          <p:cNvCxnSpPr>
            <a:cxnSpLocks/>
            <a:stCxn id="11480" idx="6"/>
            <a:endCxn id="11468" idx="2"/>
          </p:cNvCxnSpPr>
          <p:nvPr/>
        </p:nvCxnSpPr>
        <p:spPr>
          <a:xfrm flipV="1">
            <a:off x="9888266" y="2983162"/>
            <a:ext cx="551536" cy="28382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5" name="Straight Connector 11414">
            <a:extLst>
              <a:ext uri="{FF2B5EF4-FFF2-40B4-BE49-F238E27FC236}">
                <a16:creationId xmlns:a16="http://schemas.microsoft.com/office/drawing/2014/main" id="{E94FFA40-7454-697E-CED5-742BA8985608}"/>
              </a:ext>
            </a:extLst>
          </p:cNvPr>
          <p:cNvCxnSpPr>
            <a:cxnSpLocks/>
            <a:stCxn id="11480" idx="6"/>
            <a:endCxn id="11469" idx="2"/>
          </p:cNvCxnSpPr>
          <p:nvPr/>
        </p:nvCxnSpPr>
        <p:spPr>
          <a:xfrm>
            <a:off x="9888266" y="3266987"/>
            <a:ext cx="536758" cy="33366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6" name="Straight Connector 11415">
            <a:extLst>
              <a:ext uri="{FF2B5EF4-FFF2-40B4-BE49-F238E27FC236}">
                <a16:creationId xmlns:a16="http://schemas.microsoft.com/office/drawing/2014/main" id="{6EEB7ABD-9B38-4215-66FD-DE06632E2614}"/>
              </a:ext>
            </a:extLst>
          </p:cNvPr>
          <p:cNvCxnSpPr>
            <a:cxnSpLocks/>
            <a:stCxn id="11472" idx="6"/>
            <a:endCxn id="11474" idx="2"/>
          </p:cNvCxnSpPr>
          <p:nvPr/>
        </p:nvCxnSpPr>
        <p:spPr>
          <a:xfrm flipV="1">
            <a:off x="9877816" y="2768531"/>
            <a:ext cx="553558" cy="79504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7" name="Straight Connector 11416">
            <a:extLst>
              <a:ext uri="{FF2B5EF4-FFF2-40B4-BE49-F238E27FC236}">
                <a16:creationId xmlns:a16="http://schemas.microsoft.com/office/drawing/2014/main" id="{59DAEC98-099D-780B-4E74-F92E1614C189}"/>
              </a:ext>
            </a:extLst>
          </p:cNvPr>
          <p:cNvCxnSpPr>
            <a:cxnSpLocks/>
            <a:stCxn id="11472" idx="6"/>
            <a:endCxn id="11468" idx="2"/>
          </p:cNvCxnSpPr>
          <p:nvPr/>
        </p:nvCxnSpPr>
        <p:spPr>
          <a:xfrm flipV="1">
            <a:off x="9877816" y="2983162"/>
            <a:ext cx="561986" cy="58041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8" name="Straight Connector 11417">
            <a:extLst>
              <a:ext uri="{FF2B5EF4-FFF2-40B4-BE49-F238E27FC236}">
                <a16:creationId xmlns:a16="http://schemas.microsoft.com/office/drawing/2014/main" id="{09E125C1-A3E2-0A17-D826-3A5E79C129E8}"/>
              </a:ext>
            </a:extLst>
          </p:cNvPr>
          <p:cNvCxnSpPr>
            <a:cxnSpLocks/>
            <a:stCxn id="11472" idx="6"/>
            <a:endCxn id="11481" idx="2"/>
          </p:cNvCxnSpPr>
          <p:nvPr/>
        </p:nvCxnSpPr>
        <p:spPr>
          <a:xfrm flipV="1">
            <a:off x="9877816" y="3297702"/>
            <a:ext cx="567961" cy="26587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9" name="Straight Connector 11418">
            <a:extLst>
              <a:ext uri="{FF2B5EF4-FFF2-40B4-BE49-F238E27FC236}">
                <a16:creationId xmlns:a16="http://schemas.microsoft.com/office/drawing/2014/main" id="{7AC10AEA-2E94-A794-4855-962DF1F73BBD}"/>
              </a:ext>
            </a:extLst>
          </p:cNvPr>
          <p:cNvCxnSpPr>
            <a:cxnSpLocks/>
            <a:stCxn id="11476" idx="6"/>
            <a:endCxn id="11487" idx="2"/>
          </p:cNvCxnSpPr>
          <p:nvPr/>
        </p:nvCxnSpPr>
        <p:spPr>
          <a:xfrm flipV="1">
            <a:off x="9893020" y="2997252"/>
            <a:ext cx="1235463" cy="11781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0" name="Straight Connector 11419">
            <a:extLst>
              <a:ext uri="{FF2B5EF4-FFF2-40B4-BE49-F238E27FC236}">
                <a16:creationId xmlns:a16="http://schemas.microsoft.com/office/drawing/2014/main" id="{7AE5F788-7BDD-26FD-5CB3-1E24A7C62093}"/>
              </a:ext>
            </a:extLst>
          </p:cNvPr>
          <p:cNvCxnSpPr>
            <a:cxnSpLocks/>
            <a:stCxn id="11476" idx="6"/>
            <a:endCxn id="11486" idx="2"/>
          </p:cNvCxnSpPr>
          <p:nvPr/>
        </p:nvCxnSpPr>
        <p:spPr>
          <a:xfrm>
            <a:off x="9893020" y="3115070"/>
            <a:ext cx="1235956" cy="13163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1" name="Straight Connector 11420">
            <a:extLst>
              <a:ext uri="{FF2B5EF4-FFF2-40B4-BE49-F238E27FC236}">
                <a16:creationId xmlns:a16="http://schemas.microsoft.com/office/drawing/2014/main" id="{B92E6E84-AF92-80CF-68B7-AE70BE8B08B3}"/>
              </a:ext>
            </a:extLst>
          </p:cNvPr>
          <p:cNvCxnSpPr>
            <a:cxnSpLocks/>
            <a:stCxn id="11476" idx="6"/>
            <a:endCxn id="11485" idx="2"/>
          </p:cNvCxnSpPr>
          <p:nvPr/>
        </p:nvCxnSpPr>
        <p:spPr>
          <a:xfrm>
            <a:off x="9893020" y="3115070"/>
            <a:ext cx="1234890" cy="26131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2" name="Straight Connector 11421">
            <a:extLst>
              <a:ext uri="{FF2B5EF4-FFF2-40B4-BE49-F238E27FC236}">
                <a16:creationId xmlns:a16="http://schemas.microsoft.com/office/drawing/2014/main" id="{9E76F973-8010-1688-F28C-4540FD576F2E}"/>
              </a:ext>
            </a:extLst>
          </p:cNvPr>
          <p:cNvCxnSpPr>
            <a:cxnSpLocks/>
            <a:stCxn id="11476" idx="6"/>
            <a:endCxn id="11470" idx="2"/>
          </p:cNvCxnSpPr>
          <p:nvPr/>
        </p:nvCxnSpPr>
        <p:spPr>
          <a:xfrm>
            <a:off x="9893020" y="3115070"/>
            <a:ext cx="1238848" cy="55498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3" name="Straight Connector 11422">
            <a:extLst>
              <a:ext uri="{FF2B5EF4-FFF2-40B4-BE49-F238E27FC236}">
                <a16:creationId xmlns:a16="http://schemas.microsoft.com/office/drawing/2014/main" id="{E4CF576E-4854-46E5-440A-74DD07DDE43D}"/>
              </a:ext>
            </a:extLst>
          </p:cNvPr>
          <p:cNvCxnSpPr>
            <a:cxnSpLocks/>
            <a:stCxn id="11480" idx="6"/>
            <a:endCxn id="11471" idx="2"/>
          </p:cNvCxnSpPr>
          <p:nvPr/>
        </p:nvCxnSpPr>
        <p:spPr>
          <a:xfrm flipV="1">
            <a:off x="9888266" y="2822098"/>
            <a:ext cx="1241973" cy="44488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4" name="Straight Connector 11423">
            <a:extLst>
              <a:ext uri="{FF2B5EF4-FFF2-40B4-BE49-F238E27FC236}">
                <a16:creationId xmlns:a16="http://schemas.microsoft.com/office/drawing/2014/main" id="{66B8305F-AE33-F3B7-3CCE-6887A36B47B1}"/>
              </a:ext>
            </a:extLst>
          </p:cNvPr>
          <p:cNvCxnSpPr>
            <a:cxnSpLocks/>
            <a:stCxn id="11480" idx="6"/>
            <a:endCxn id="11470" idx="2"/>
          </p:cNvCxnSpPr>
          <p:nvPr/>
        </p:nvCxnSpPr>
        <p:spPr>
          <a:xfrm>
            <a:off x="9888266" y="3266987"/>
            <a:ext cx="1243602" cy="40306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5" name="Straight Connector 11424">
            <a:extLst>
              <a:ext uri="{FF2B5EF4-FFF2-40B4-BE49-F238E27FC236}">
                <a16:creationId xmlns:a16="http://schemas.microsoft.com/office/drawing/2014/main" id="{B8395499-0442-C557-7FD5-0BAFE675C505}"/>
              </a:ext>
            </a:extLst>
          </p:cNvPr>
          <p:cNvCxnSpPr>
            <a:cxnSpLocks/>
            <a:stCxn id="11472" idx="6"/>
            <a:endCxn id="11471" idx="2"/>
          </p:cNvCxnSpPr>
          <p:nvPr/>
        </p:nvCxnSpPr>
        <p:spPr>
          <a:xfrm flipV="1">
            <a:off x="9877816" y="2822098"/>
            <a:ext cx="1252423" cy="74147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6" name="Straight Connector 11425">
            <a:extLst>
              <a:ext uri="{FF2B5EF4-FFF2-40B4-BE49-F238E27FC236}">
                <a16:creationId xmlns:a16="http://schemas.microsoft.com/office/drawing/2014/main" id="{A52C67AB-AF22-9239-A263-0834E0AE9319}"/>
              </a:ext>
            </a:extLst>
          </p:cNvPr>
          <p:cNvCxnSpPr>
            <a:cxnSpLocks/>
            <a:stCxn id="11472" idx="6"/>
            <a:endCxn id="11487" idx="2"/>
          </p:cNvCxnSpPr>
          <p:nvPr/>
        </p:nvCxnSpPr>
        <p:spPr>
          <a:xfrm flipV="1">
            <a:off x="9877816" y="2997252"/>
            <a:ext cx="1250667" cy="56632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7" name="Straight Connector 11426">
            <a:extLst>
              <a:ext uri="{FF2B5EF4-FFF2-40B4-BE49-F238E27FC236}">
                <a16:creationId xmlns:a16="http://schemas.microsoft.com/office/drawing/2014/main" id="{9C03FC49-2223-B44D-7785-7F61FC35A455}"/>
              </a:ext>
            </a:extLst>
          </p:cNvPr>
          <p:cNvCxnSpPr>
            <a:cxnSpLocks/>
            <a:stCxn id="11472" idx="6"/>
            <a:endCxn id="11486" idx="2"/>
          </p:cNvCxnSpPr>
          <p:nvPr/>
        </p:nvCxnSpPr>
        <p:spPr>
          <a:xfrm flipV="1">
            <a:off x="9877816" y="3246704"/>
            <a:ext cx="1251160" cy="3168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8" name="Straight Connector 11427">
            <a:extLst>
              <a:ext uri="{FF2B5EF4-FFF2-40B4-BE49-F238E27FC236}">
                <a16:creationId xmlns:a16="http://schemas.microsoft.com/office/drawing/2014/main" id="{AC3E7E02-691C-4A8E-A91A-88ED145BA5E8}"/>
              </a:ext>
            </a:extLst>
          </p:cNvPr>
          <p:cNvCxnSpPr>
            <a:cxnSpLocks/>
            <a:stCxn id="11472" idx="6"/>
            <a:endCxn id="11485" idx="2"/>
          </p:cNvCxnSpPr>
          <p:nvPr/>
        </p:nvCxnSpPr>
        <p:spPr>
          <a:xfrm flipV="1">
            <a:off x="9877816" y="3376384"/>
            <a:ext cx="1250094" cy="18719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9" name="Straight Connector 11428">
            <a:extLst>
              <a:ext uri="{FF2B5EF4-FFF2-40B4-BE49-F238E27FC236}">
                <a16:creationId xmlns:a16="http://schemas.microsoft.com/office/drawing/2014/main" id="{92089971-C6AD-F007-7AD1-CC032B33BBE7}"/>
              </a:ext>
            </a:extLst>
          </p:cNvPr>
          <p:cNvCxnSpPr>
            <a:cxnSpLocks/>
            <a:stCxn id="11470" idx="6"/>
            <a:endCxn id="11479" idx="2"/>
          </p:cNvCxnSpPr>
          <p:nvPr/>
        </p:nvCxnSpPr>
        <p:spPr>
          <a:xfrm flipV="1">
            <a:off x="11274541" y="3594671"/>
            <a:ext cx="461404" cy="7537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0" name="Straight Connector 11429">
            <a:extLst>
              <a:ext uri="{FF2B5EF4-FFF2-40B4-BE49-F238E27FC236}">
                <a16:creationId xmlns:a16="http://schemas.microsoft.com/office/drawing/2014/main" id="{8CC67333-7D98-C907-5E54-949C056275EE}"/>
              </a:ext>
            </a:extLst>
          </p:cNvPr>
          <p:cNvCxnSpPr>
            <a:cxnSpLocks/>
            <a:stCxn id="11470" idx="6"/>
            <a:endCxn id="11484" idx="2"/>
          </p:cNvCxnSpPr>
          <p:nvPr/>
        </p:nvCxnSpPr>
        <p:spPr>
          <a:xfrm flipV="1">
            <a:off x="11274541" y="3337188"/>
            <a:ext cx="466725" cy="33286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1" name="Straight Connector 11430">
            <a:extLst>
              <a:ext uri="{FF2B5EF4-FFF2-40B4-BE49-F238E27FC236}">
                <a16:creationId xmlns:a16="http://schemas.microsoft.com/office/drawing/2014/main" id="{5CBEC187-3616-8DB4-0356-65AB2D00E580}"/>
              </a:ext>
            </a:extLst>
          </p:cNvPr>
          <p:cNvCxnSpPr>
            <a:cxnSpLocks/>
            <a:stCxn id="11470" idx="6"/>
            <a:endCxn id="11475" idx="2"/>
          </p:cNvCxnSpPr>
          <p:nvPr/>
        </p:nvCxnSpPr>
        <p:spPr>
          <a:xfrm flipV="1">
            <a:off x="11274541" y="2677800"/>
            <a:ext cx="461405" cy="99225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2" name="Straight Connector 11431">
            <a:extLst>
              <a:ext uri="{FF2B5EF4-FFF2-40B4-BE49-F238E27FC236}">
                <a16:creationId xmlns:a16="http://schemas.microsoft.com/office/drawing/2014/main" id="{991DE855-91EA-256E-7FBD-E06CF03D2AA3}"/>
              </a:ext>
            </a:extLst>
          </p:cNvPr>
          <p:cNvCxnSpPr>
            <a:cxnSpLocks/>
            <a:stCxn id="11485" idx="6"/>
            <a:endCxn id="11475" idx="2"/>
          </p:cNvCxnSpPr>
          <p:nvPr/>
        </p:nvCxnSpPr>
        <p:spPr>
          <a:xfrm flipV="1">
            <a:off x="11270583" y="2677800"/>
            <a:ext cx="465363" cy="69858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3" name="Straight Connector 11432">
            <a:extLst>
              <a:ext uri="{FF2B5EF4-FFF2-40B4-BE49-F238E27FC236}">
                <a16:creationId xmlns:a16="http://schemas.microsoft.com/office/drawing/2014/main" id="{DBBCB5C4-E44F-785E-AB14-0C1655451B87}"/>
              </a:ext>
            </a:extLst>
          </p:cNvPr>
          <p:cNvCxnSpPr>
            <a:cxnSpLocks/>
            <a:stCxn id="11485" idx="6"/>
            <a:endCxn id="11479" idx="2"/>
          </p:cNvCxnSpPr>
          <p:nvPr/>
        </p:nvCxnSpPr>
        <p:spPr>
          <a:xfrm>
            <a:off x="11270583" y="3376384"/>
            <a:ext cx="465362" cy="21828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4" name="Straight Connector 11433">
            <a:extLst>
              <a:ext uri="{FF2B5EF4-FFF2-40B4-BE49-F238E27FC236}">
                <a16:creationId xmlns:a16="http://schemas.microsoft.com/office/drawing/2014/main" id="{900AAE7D-89EB-6E09-92E3-74FB734F7858}"/>
              </a:ext>
            </a:extLst>
          </p:cNvPr>
          <p:cNvCxnSpPr>
            <a:cxnSpLocks/>
            <a:stCxn id="11486" idx="6"/>
            <a:endCxn id="11475" idx="2"/>
          </p:cNvCxnSpPr>
          <p:nvPr/>
        </p:nvCxnSpPr>
        <p:spPr>
          <a:xfrm flipV="1">
            <a:off x="11271649" y="2677800"/>
            <a:ext cx="464297" cy="56890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5" name="Straight Connector 11434">
            <a:extLst>
              <a:ext uri="{FF2B5EF4-FFF2-40B4-BE49-F238E27FC236}">
                <a16:creationId xmlns:a16="http://schemas.microsoft.com/office/drawing/2014/main" id="{3904B0D4-55DE-7BF8-49C0-60963384F4C0}"/>
              </a:ext>
            </a:extLst>
          </p:cNvPr>
          <p:cNvCxnSpPr>
            <a:cxnSpLocks/>
            <a:stCxn id="11486" idx="6"/>
            <a:endCxn id="11479" idx="2"/>
          </p:cNvCxnSpPr>
          <p:nvPr/>
        </p:nvCxnSpPr>
        <p:spPr>
          <a:xfrm>
            <a:off x="11271649" y="3246704"/>
            <a:ext cx="464296" cy="34796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6" name="Straight Connector 11435">
            <a:extLst>
              <a:ext uri="{FF2B5EF4-FFF2-40B4-BE49-F238E27FC236}">
                <a16:creationId xmlns:a16="http://schemas.microsoft.com/office/drawing/2014/main" id="{A872E47A-0CF0-3BC7-1307-A9B690240416}"/>
              </a:ext>
            </a:extLst>
          </p:cNvPr>
          <p:cNvCxnSpPr>
            <a:cxnSpLocks/>
            <a:stCxn id="11487" idx="6"/>
            <a:endCxn id="11475" idx="2"/>
          </p:cNvCxnSpPr>
          <p:nvPr/>
        </p:nvCxnSpPr>
        <p:spPr>
          <a:xfrm flipV="1">
            <a:off x="11271156" y="2677800"/>
            <a:ext cx="464790" cy="31945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7" name="Straight Connector 11436">
            <a:extLst>
              <a:ext uri="{FF2B5EF4-FFF2-40B4-BE49-F238E27FC236}">
                <a16:creationId xmlns:a16="http://schemas.microsoft.com/office/drawing/2014/main" id="{5C7BA744-6D52-EFC8-C024-50D73F2E2AD4}"/>
              </a:ext>
            </a:extLst>
          </p:cNvPr>
          <p:cNvCxnSpPr>
            <a:cxnSpLocks/>
            <a:stCxn id="11487" idx="6"/>
            <a:endCxn id="11484" idx="2"/>
          </p:cNvCxnSpPr>
          <p:nvPr/>
        </p:nvCxnSpPr>
        <p:spPr>
          <a:xfrm>
            <a:off x="11271156" y="2997252"/>
            <a:ext cx="470110" cy="33993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8" name="Straight Connector 11437">
            <a:extLst>
              <a:ext uri="{FF2B5EF4-FFF2-40B4-BE49-F238E27FC236}">
                <a16:creationId xmlns:a16="http://schemas.microsoft.com/office/drawing/2014/main" id="{69993209-1D82-FACB-A8F0-92CE32CA0D43}"/>
              </a:ext>
            </a:extLst>
          </p:cNvPr>
          <p:cNvCxnSpPr>
            <a:cxnSpLocks/>
            <a:stCxn id="11487" idx="6"/>
            <a:endCxn id="11479" idx="2"/>
          </p:cNvCxnSpPr>
          <p:nvPr/>
        </p:nvCxnSpPr>
        <p:spPr>
          <a:xfrm>
            <a:off x="11271156" y="2997252"/>
            <a:ext cx="464789" cy="59741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9" name="Straight Connector 11438">
            <a:extLst>
              <a:ext uri="{FF2B5EF4-FFF2-40B4-BE49-F238E27FC236}">
                <a16:creationId xmlns:a16="http://schemas.microsoft.com/office/drawing/2014/main" id="{4A66A7EB-6811-44A5-032A-7025ED9C62FE}"/>
              </a:ext>
            </a:extLst>
          </p:cNvPr>
          <p:cNvCxnSpPr>
            <a:cxnSpLocks/>
            <a:stCxn id="11471" idx="6"/>
            <a:endCxn id="11484" idx="2"/>
          </p:cNvCxnSpPr>
          <p:nvPr/>
        </p:nvCxnSpPr>
        <p:spPr>
          <a:xfrm>
            <a:off x="11272912" y="2822098"/>
            <a:ext cx="468354" cy="51509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0" name="Straight Connector 11439">
            <a:extLst>
              <a:ext uri="{FF2B5EF4-FFF2-40B4-BE49-F238E27FC236}">
                <a16:creationId xmlns:a16="http://schemas.microsoft.com/office/drawing/2014/main" id="{289D46A5-25FC-95BD-21E1-D433EC0286EA}"/>
              </a:ext>
            </a:extLst>
          </p:cNvPr>
          <p:cNvCxnSpPr>
            <a:cxnSpLocks/>
            <a:stCxn id="11471" idx="6"/>
            <a:endCxn id="11479" idx="2"/>
          </p:cNvCxnSpPr>
          <p:nvPr/>
        </p:nvCxnSpPr>
        <p:spPr>
          <a:xfrm>
            <a:off x="11272912" y="2822098"/>
            <a:ext cx="463033" cy="7725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1" name="Straight Connector 11440">
            <a:extLst>
              <a:ext uri="{FF2B5EF4-FFF2-40B4-BE49-F238E27FC236}">
                <a16:creationId xmlns:a16="http://schemas.microsoft.com/office/drawing/2014/main" id="{7B0C8E44-1991-6DC0-CE14-E05C1207A943}"/>
              </a:ext>
            </a:extLst>
          </p:cNvPr>
          <p:cNvCxnSpPr>
            <a:cxnSpLocks/>
            <a:stCxn id="11474" idx="6"/>
            <a:endCxn id="11471" idx="2"/>
          </p:cNvCxnSpPr>
          <p:nvPr/>
        </p:nvCxnSpPr>
        <p:spPr>
          <a:xfrm>
            <a:off x="10574047" y="2768531"/>
            <a:ext cx="556192" cy="5356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2" name="Straight Connector 11441">
            <a:extLst>
              <a:ext uri="{FF2B5EF4-FFF2-40B4-BE49-F238E27FC236}">
                <a16:creationId xmlns:a16="http://schemas.microsoft.com/office/drawing/2014/main" id="{5982FE2D-7D56-B289-3D28-7EE9F4FC3091}"/>
              </a:ext>
            </a:extLst>
          </p:cNvPr>
          <p:cNvCxnSpPr>
            <a:cxnSpLocks/>
            <a:stCxn id="11474" idx="6"/>
            <a:endCxn id="11487" idx="2"/>
          </p:cNvCxnSpPr>
          <p:nvPr/>
        </p:nvCxnSpPr>
        <p:spPr>
          <a:xfrm>
            <a:off x="10574047" y="2768531"/>
            <a:ext cx="554436" cy="228721"/>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3" name="Straight Connector 11442">
            <a:extLst>
              <a:ext uri="{FF2B5EF4-FFF2-40B4-BE49-F238E27FC236}">
                <a16:creationId xmlns:a16="http://schemas.microsoft.com/office/drawing/2014/main" id="{83F4EC2F-4270-BE9B-1E0E-4C1C4FAA852B}"/>
              </a:ext>
            </a:extLst>
          </p:cNvPr>
          <p:cNvCxnSpPr>
            <a:cxnSpLocks/>
            <a:stCxn id="11474" idx="6"/>
            <a:endCxn id="11486" idx="2"/>
          </p:cNvCxnSpPr>
          <p:nvPr/>
        </p:nvCxnSpPr>
        <p:spPr>
          <a:xfrm>
            <a:off x="10574047" y="2768531"/>
            <a:ext cx="554929" cy="4781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4" name="Straight Connector 11443">
            <a:extLst>
              <a:ext uri="{FF2B5EF4-FFF2-40B4-BE49-F238E27FC236}">
                <a16:creationId xmlns:a16="http://schemas.microsoft.com/office/drawing/2014/main" id="{513C06D1-9607-0142-9826-5237F03AAD1F}"/>
              </a:ext>
            </a:extLst>
          </p:cNvPr>
          <p:cNvCxnSpPr>
            <a:cxnSpLocks/>
            <a:stCxn id="11474" idx="6"/>
            <a:endCxn id="11485" idx="2"/>
          </p:cNvCxnSpPr>
          <p:nvPr/>
        </p:nvCxnSpPr>
        <p:spPr>
          <a:xfrm>
            <a:off x="10574047" y="2768531"/>
            <a:ext cx="553863" cy="60785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5" name="Straight Connector 11444">
            <a:extLst>
              <a:ext uri="{FF2B5EF4-FFF2-40B4-BE49-F238E27FC236}">
                <a16:creationId xmlns:a16="http://schemas.microsoft.com/office/drawing/2014/main" id="{988C67BE-A20B-B0F3-C806-7411FFA4DDB4}"/>
              </a:ext>
            </a:extLst>
          </p:cNvPr>
          <p:cNvCxnSpPr>
            <a:cxnSpLocks/>
            <a:stCxn id="11474" idx="6"/>
            <a:endCxn id="11470" idx="2"/>
          </p:cNvCxnSpPr>
          <p:nvPr/>
        </p:nvCxnSpPr>
        <p:spPr>
          <a:xfrm>
            <a:off x="10574047" y="2768531"/>
            <a:ext cx="557821" cy="90151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6" name="Straight Connector 11445">
            <a:extLst>
              <a:ext uri="{FF2B5EF4-FFF2-40B4-BE49-F238E27FC236}">
                <a16:creationId xmlns:a16="http://schemas.microsoft.com/office/drawing/2014/main" id="{ECCEB0A1-1617-C993-1BF1-099B11872601}"/>
              </a:ext>
            </a:extLst>
          </p:cNvPr>
          <p:cNvCxnSpPr>
            <a:cxnSpLocks/>
            <a:stCxn id="11468" idx="6"/>
            <a:endCxn id="11487" idx="2"/>
          </p:cNvCxnSpPr>
          <p:nvPr/>
        </p:nvCxnSpPr>
        <p:spPr>
          <a:xfrm>
            <a:off x="10582475" y="2983162"/>
            <a:ext cx="546008" cy="1409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7" name="Straight Connector 11446">
            <a:extLst>
              <a:ext uri="{FF2B5EF4-FFF2-40B4-BE49-F238E27FC236}">
                <a16:creationId xmlns:a16="http://schemas.microsoft.com/office/drawing/2014/main" id="{AD97D856-A80E-3578-ACE2-6A755970EB4B}"/>
              </a:ext>
            </a:extLst>
          </p:cNvPr>
          <p:cNvCxnSpPr>
            <a:cxnSpLocks/>
            <a:stCxn id="11468" idx="6"/>
            <a:endCxn id="11486" idx="2"/>
          </p:cNvCxnSpPr>
          <p:nvPr/>
        </p:nvCxnSpPr>
        <p:spPr>
          <a:xfrm>
            <a:off x="10582475" y="2983162"/>
            <a:ext cx="546501" cy="26354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8" name="Straight Connector 11447">
            <a:extLst>
              <a:ext uri="{FF2B5EF4-FFF2-40B4-BE49-F238E27FC236}">
                <a16:creationId xmlns:a16="http://schemas.microsoft.com/office/drawing/2014/main" id="{5E0F04A7-B2DD-17EE-EAD3-3DC554E86209}"/>
              </a:ext>
            </a:extLst>
          </p:cNvPr>
          <p:cNvCxnSpPr>
            <a:cxnSpLocks/>
            <a:stCxn id="11468" idx="6"/>
            <a:endCxn id="11485" idx="2"/>
          </p:cNvCxnSpPr>
          <p:nvPr/>
        </p:nvCxnSpPr>
        <p:spPr>
          <a:xfrm>
            <a:off x="10582475" y="2983162"/>
            <a:ext cx="545435" cy="39322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9" name="Straight Connector 11448">
            <a:extLst>
              <a:ext uri="{FF2B5EF4-FFF2-40B4-BE49-F238E27FC236}">
                <a16:creationId xmlns:a16="http://schemas.microsoft.com/office/drawing/2014/main" id="{5FB964E2-5239-6A5B-0DAB-72E49D8161B5}"/>
              </a:ext>
            </a:extLst>
          </p:cNvPr>
          <p:cNvCxnSpPr>
            <a:cxnSpLocks/>
            <a:stCxn id="11468" idx="6"/>
            <a:endCxn id="11470" idx="2"/>
          </p:cNvCxnSpPr>
          <p:nvPr/>
        </p:nvCxnSpPr>
        <p:spPr>
          <a:xfrm>
            <a:off x="10582475" y="2983162"/>
            <a:ext cx="549393" cy="68688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0" name="Straight Connector 11449">
            <a:extLst>
              <a:ext uri="{FF2B5EF4-FFF2-40B4-BE49-F238E27FC236}">
                <a16:creationId xmlns:a16="http://schemas.microsoft.com/office/drawing/2014/main" id="{93589183-1197-45FA-8AE2-AFB2B5E16149}"/>
              </a:ext>
            </a:extLst>
          </p:cNvPr>
          <p:cNvCxnSpPr>
            <a:cxnSpLocks/>
            <a:stCxn id="11481" idx="6"/>
            <a:endCxn id="11471" idx="2"/>
          </p:cNvCxnSpPr>
          <p:nvPr/>
        </p:nvCxnSpPr>
        <p:spPr>
          <a:xfrm flipV="1">
            <a:off x="10588450" y="2822098"/>
            <a:ext cx="541789" cy="47560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1" name="Straight Connector 11450">
            <a:extLst>
              <a:ext uri="{FF2B5EF4-FFF2-40B4-BE49-F238E27FC236}">
                <a16:creationId xmlns:a16="http://schemas.microsoft.com/office/drawing/2014/main" id="{9DF291C0-4403-61E8-AAE7-E087CD070D39}"/>
              </a:ext>
            </a:extLst>
          </p:cNvPr>
          <p:cNvCxnSpPr>
            <a:cxnSpLocks/>
            <a:stCxn id="11481" idx="6"/>
            <a:endCxn id="11487" idx="2"/>
          </p:cNvCxnSpPr>
          <p:nvPr/>
        </p:nvCxnSpPr>
        <p:spPr>
          <a:xfrm flipV="1">
            <a:off x="10588450" y="2997252"/>
            <a:ext cx="540033" cy="30045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2" name="Straight Connector 11451">
            <a:extLst>
              <a:ext uri="{FF2B5EF4-FFF2-40B4-BE49-F238E27FC236}">
                <a16:creationId xmlns:a16="http://schemas.microsoft.com/office/drawing/2014/main" id="{4ADC2CA6-7CBC-5B06-E6BD-0B9835FD078C}"/>
              </a:ext>
            </a:extLst>
          </p:cNvPr>
          <p:cNvCxnSpPr>
            <a:cxnSpLocks/>
            <a:stCxn id="11481" idx="6"/>
            <a:endCxn id="11470" idx="2"/>
          </p:cNvCxnSpPr>
          <p:nvPr/>
        </p:nvCxnSpPr>
        <p:spPr>
          <a:xfrm>
            <a:off x="10588450" y="3297702"/>
            <a:ext cx="543418" cy="37234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3" name="Straight Connector 11452">
            <a:extLst>
              <a:ext uri="{FF2B5EF4-FFF2-40B4-BE49-F238E27FC236}">
                <a16:creationId xmlns:a16="http://schemas.microsoft.com/office/drawing/2014/main" id="{6A69AFA7-D36E-B40D-84F9-58DDED700645}"/>
              </a:ext>
            </a:extLst>
          </p:cNvPr>
          <p:cNvCxnSpPr>
            <a:cxnSpLocks/>
            <a:stCxn id="11469" idx="6"/>
            <a:endCxn id="11471" idx="2"/>
          </p:cNvCxnSpPr>
          <p:nvPr/>
        </p:nvCxnSpPr>
        <p:spPr>
          <a:xfrm flipV="1">
            <a:off x="10567697" y="2822098"/>
            <a:ext cx="562542" cy="778551"/>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4" name="Straight Connector 11453">
            <a:extLst>
              <a:ext uri="{FF2B5EF4-FFF2-40B4-BE49-F238E27FC236}">
                <a16:creationId xmlns:a16="http://schemas.microsoft.com/office/drawing/2014/main" id="{BC5D2620-A2AB-A693-3607-CDD1D9C9A65D}"/>
              </a:ext>
            </a:extLst>
          </p:cNvPr>
          <p:cNvCxnSpPr>
            <a:cxnSpLocks/>
            <a:stCxn id="11469" idx="6"/>
            <a:endCxn id="11487" idx="2"/>
          </p:cNvCxnSpPr>
          <p:nvPr/>
        </p:nvCxnSpPr>
        <p:spPr>
          <a:xfrm flipV="1">
            <a:off x="10567697" y="2997252"/>
            <a:ext cx="560786" cy="60339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5" name="Straight Connector 11454">
            <a:extLst>
              <a:ext uri="{FF2B5EF4-FFF2-40B4-BE49-F238E27FC236}">
                <a16:creationId xmlns:a16="http://schemas.microsoft.com/office/drawing/2014/main" id="{9AF225BE-0ECC-1F7D-4F70-6B6F702FE77B}"/>
              </a:ext>
            </a:extLst>
          </p:cNvPr>
          <p:cNvCxnSpPr>
            <a:cxnSpLocks/>
            <a:stCxn id="11469" idx="6"/>
            <a:endCxn id="11486" idx="2"/>
          </p:cNvCxnSpPr>
          <p:nvPr/>
        </p:nvCxnSpPr>
        <p:spPr>
          <a:xfrm flipV="1">
            <a:off x="10567697" y="3246704"/>
            <a:ext cx="561279" cy="35394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6" name="Straight Connector 11455">
            <a:extLst>
              <a:ext uri="{FF2B5EF4-FFF2-40B4-BE49-F238E27FC236}">
                <a16:creationId xmlns:a16="http://schemas.microsoft.com/office/drawing/2014/main" id="{B7652DAD-2888-E761-66C4-ABF1806A40FB}"/>
              </a:ext>
            </a:extLst>
          </p:cNvPr>
          <p:cNvCxnSpPr>
            <a:cxnSpLocks/>
            <a:stCxn id="11469" idx="6"/>
            <a:endCxn id="11479" idx="2"/>
          </p:cNvCxnSpPr>
          <p:nvPr/>
        </p:nvCxnSpPr>
        <p:spPr>
          <a:xfrm flipV="1">
            <a:off x="10567697" y="3594671"/>
            <a:ext cx="1168248" cy="597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7" name="Straight Connector 11456">
            <a:extLst>
              <a:ext uri="{FF2B5EF4-FFF2-40B4-BE49-F238E27FC236}">
                <a16:creationId xmlns:a16="http://schemas.microsoft.com/office/drawing/2014/main" id="{02FA8C5F-8044-78CB-27B3-64CC8730039B}"/>
              </a:ext>
            </a:extLst>
          </p:cNvPr>
          <p:cNvCxnSpPr>
            <a:cxnSpLocks/>
            <a:stCxn id="11469" idx="6"/>
            <a:endCxn id="11484" idx="2"/>
          </p:cNvCxnSpPr>
          <p:nvPr/>
        </p:nvCxnSpPr>
        <p:spPr>
          <a:xfrm flipV="1">
            <a:off x="10567697" y="3337188"/>
            <a:ext cx="1173569" cy="263461"/>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8" name="Straight Connector 11457">
            <a:extLst>
              <a:ext uri="{FF2B5EF4-FFF2-40B4-BE49-F238E27FC236}">
                <a16:creationId xmlns:a16="http://schemas.microsoft.com/office/drawing/2014/main" id="{FA5466AB-3829-DBBB-9A34-7D310FFEA0B5}"/>
              </a:ext>
            </a:extLst>
          </p:cNvPr>
          <p:cNvCxnSpPr>
            <a:cxnSpLocks/>
            <a:stCxn id="11469" idx="6"/>
            <a:endCxn id="11475" idx="2"/>
          </p:cNvCxnSpPr>
          <p:nvPr/>
        </p:nvCxnSpPr>
        <p:spPr>
          <a:xfrm flipV="1">
            <a:off x="10567697" y="2677800"/>
            <a:ext cx="1168249" cy="92284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9" name="Straight Connector 11458">
            <a:extLst>
              <a:ext uri="{FF2B5EF4-FFF2-40B4-BE49-F238E27FC236}">
                <a16:creationId xmlns:a16="http://schemas.microsoft.com/office/drawing/2014/main" id="{4A096412-B68B-70EE-5FAF-B196C0813033}"/>
              </a:ext>
            </a:extLst>
          </p:cNvPr>
          <p:cNvCxnSpPr>
            <a:cxnSpLocks/>
            <a:stCxn id="11481" idx="6"/>
            <a:endCxn id="11479" idx="2"/>
          </p:cNvCxnSpPr>
          <p:nvPr/>
        </p:nvCxnSpPr>
        <p:spPr>
          <a:xfrm>
            <a:off x="10588450" y="3297702"/>
            <a:ext cx="1147495" cy="29696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0" name="Straight Connector 11459">
            <a:extLst>
              <a:ext uri="{FF2B5EF4-FFF2-40B4-BE49-F238E27FC236}">
                <a16:creationId xmlns:a16="http://schemas.microsoft.com/office/drawing/2014/main" id="{A63C977E-5C57-0460-D627-4CA42A586CBB}"/>
              </a:ext>
            </a:extLst>
          </p:cNvPr>
          <p:cNvCxnSpPr>
            <a:cxnSpLocks/>
            <a:stCxn id="11481" idx="6"/>
            <a:endCxn id="11484" idx="2"/>
          </p:cNvCxnSpPr>
          <p:nvPr/>
        </p:nvCxnSpPr>
        <p:spPr>
          <a:xfrm>
            <a:off x="10588450" y="3297702"/>
            <a:ext cx="1152816" cy="3948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1" name="Straight Connector 11460">
            <a:extLst>
              <a:ext uri="{FF2B5EF4-FFF2-40B4-BE49-F238E27FC236}">
                <a16:creationId xmlns:a16="http://schemas.microsoft.com/office/drawing/2014/main" id="{26FC168C-B296-AA42-A952-AA5FB18671D2}"/>
              </a:ext>
            </a:extLst>
          </p:cNvPr>
          <p:cNvCxnSpPr>
            <a:cxnSpLocks/>
            <a:stCxn id="11481" idx="6"/>
            <a:endCxn id="11475" idx="2"/>
          </p:cNvCxnSpPr>
          <p:nvPr/>
        </p:nvCxnSpPr>
        <p:spPr>
          <a:xfrm flipV="1">
            <a:off x="10588450" y="2677800"/>
            <a:ext cx="1147496" cy="61990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2" name="Straight Connector 11461">
            <a:extLst>
              <a:ext uri="{FF2B5EF4-FFF2-40B4-BE49-F238E27FC236}">
                <a16:creationId xmlns:a16="http://schemas.microsoft.com/office/drawing/2014/main" id="{D15D593B-BEA3-335D-B412-C70694CF5417}"/>
              </a:ext>
            </a:extLst>
          </p:cNvPr>
          <p:cNvCxnSpPr>
            <a:cxnSpLocks/>
            <a:stCxn id="11468" idx="6"/>
            <a:endCxn id="11479" idx="2"/>
          </p:cNvCxnSpPr>
          <p:nvPr/>
        </p:nvCxnSpPr>
        <p:spPr>
          <a:xfrm>
            <a:off x="10582475" y="2983162"/>
            <a:ext cx="1153470" cy="61150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3" name="Straight Connector 11462">
            <a:extLst>
              <a:ext uri="{FF2B5EF4-FFF2-40B4-BE49-F238E27FC236}">
                <a16:creationId xmlns:a16="http://schemas.microsoft.com/office/drawing/2014/main" id="{42976E59-4261-A3CD-5F11-ED6271D215A9}"/>
              </a:ext>
            </a:extLst>
          </p:cNvPr>
          <p:cNvCxnSpPr>
            <a:cxnSpLocks/>
            <a:stCxn id="11468" idx="6"/>
            <a:endCxn id="11484" idx="2"/>
          </p:cNvCxnSpPr>
          <p:nvPr/>
        </p:nvCxnSpPr>
        <p:spPr>
          <a:xfrm>
            <a:off x="10582475" y="2983162"/>
            <a:ext cx="1158791" cy="35402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4" name="Straight Connector 11463">
            <a:extLst>
              <a:ext uri="{FF2B5EF4-FFF2-40B4-BE49-F238E27FC236}">
                <a16:creationId xmlns:a16="http://schemas.microsoft.com/office/drawing/2014/main" id="{EF73B24E-CAE5-9263-4DAA-2F1F9F7BA30C}"/>
              </a:ext>
            </a:extLst>
          </p:cNvPr>
          <p:cNvCxnSpPr>
            <a:cxnSpLocks/>
            <a:stCxn id="11474" idx="6"/>
            <a:endCxn id="11475" idx="2"/>
          </p:cNvCxnSpPr>
          <p:nvPr/>
        </p:nvCxnSpPr>
        <p:spPr>
          <a:xfrm flipV="1">
            <a:off x="10574047" y="2677800"/>
            <a:ext cx="1161899" cy="90731"/>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5" name="Straight Connector 11464">
            <a:extLst>
              <a:ext uri="{FF2B5EF4-FFF2-40B4-BE49-F238E27FC236}">
                <a16:creationId xmlns:a16="http://schemas.microsoft.com/office/drawing/2014/main" id="{C7C25A29-76E7-A6C3-EA9F-06902E02F170}"/>
              </a:ext>
            </a:extLst>
          </p:cNvPr>
          <p:cNvCxnSpPr>
            <a:cxnSpLocks/>
            <a:stCxn id="11474" idx="6"/>
            <a:endCxn id="11484" idx="2"/>
          </p:cNvCxnSpPr>
          <p:nvPr/>
        </p:nvCxnSpPr>
        <p:spPr>
          <a:xfrm>
            <a:off x="10574047" y="2768531"/>
            <a:ext cx="1167219" cy="56865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6" name="Straight Connector 11465">
            <a:extLst>
              <a:ext uri="{FF2B5EF4-FFF2-40B4-BE49-F238E27FC236}">
                <a16:creationId xmlns:a16="http://schemas.microsoft.com/office/drawing/2014/main" id="{3248C9EC-13B3-B549-F9B8-6D79626848F1}"/>
              </a:ext>
            </a:extLst>
          </p:cNvPr>
          <p:cNvCxnSpPr>
            <a:cxnSpLocks/>
            <a:stCxn id="11474" idx="6"/>
            <a:endCxn id="11479" idx="2"/>
          </p:cNvCxnSpPr>
          <p:nvPr/>
        </p:nvCxnSpPr>
        <p:spPr>
          <a:xfrm>
            <a:off x="10574047" y="2768531"/>
            <a:ext cx="1161898" cy="82614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467" name="Group 11466">
            <a:extLst>
              <a:ext uri="{FF2B5EF4-FFF2-40B4-BE49-F238E27FC236}">
                <a16:creationId xmlns:a16="http://schemas.microsoft.com/office/drawing/2014/main" id="{3869EF4D-C02E-5D28-41FA-D57A5C89AD40}"/>
              </a:ext>
            </a:extLst>
          </p:cNvPr>
          <p:cNvGrpSpPr/>
          <p:nvPr/>
        </p:nvGrpSpPr>
        <p:grpSpPr>
          <a:xfrm>
            <a:off x="8681337" y="2608606"/>
            <a:ext cx="3202602" cy="1130638"/>
            <a:chOff x="8566155" y="2886190"/>
            <a:chExt cx="3202602" cy="1130638"/>
          </a:xfrm>
        </p:grpSpPr>
        <p:sp>
          <p:nvSpPr>
            <p:cNvPr id="11468" name="Oval 11467">
              <a:extLst>
                <a:ext uri="{FF2B5EF4-FFF2-40B4-BE49-F238E27FC236}">
                  <a16:creationId xmlns:a16="http://schemas.microsoft.com/office/drawing/2014/main" id="{665D5189-5AD1-89B8-2863-A055F28B3C96}"/>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69" name="Oval 11468">
              <a:extLst>
                <a:ext uri="{FF2B5EF4-FFF2-40B4-BE49-F238E27FC236}">
                  <a16:creationId xmlns:a16="http://schemas.microsoft.com/office/drawing/2014/main" id="{6C54BFF5-28D5-6C31-1A5E-005FF2DAFD5F}"/>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0" name="Oval 11469">
              <a:extLst>
                <a:ext uri="{FF2B5EF4-FFF2-40B4-BE49-F238E27FC236}">
                  <a16:creationId xmlns:a16="http://schemas.microsoft.com/office/drawing/2014/main" id="{4A8CD275-3E31-8648-81A8-5594F598CD4D}"/>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1" name="Oval 11470">
              <a:extLst>
                <a:ext uri="{FF2B5EF4-FFF2-40B4-BE49-F238E27FC236}">
                  <a16:creationId xmlns:a16="http://schemas.microsoft.com/office/drawing/2014/main" id="{7BE654BD-A0AE-F7BA-7081-84BE151746DE}"/>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1472" name="Oval 11471">
              <a:extLst>
                <a:ext uri="{FF2B5EF4-FFF2-40B4-BE49-F238E27FC236}">
                  <a16:creationId xmlns:a16="http://schemas.microsoft.com/office/drawing/2014/main" id="{1DA526AD-B677-EAFF-0F43-D2A69DCC456C}"/>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3" name="Oval 11472">
              <a:extLst>
                <a:ext uri="{FF2B5EF4-FFF2-40B4-BE49-F238E27FC236}">
                  <a16:creationId xmlns:a16="http://schemas.microsoft.com/office/drawing/2014/main" id="{14F8DEE5-1979-9CDF-FD0F-14EC9D4F1651}"/>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4" name="Oval 11473">
              <a:extLst>
                <a:ext uri="{FF2B5EF4-FFF2-40B4-BE49-F238E27FC236}">
                  <a16:creationId xmlns:a16="http://schemas.microsoft.com/office/drawing/2014/main" id="{4711E7CE-54B6-D5B7-59C1-F77183705FE7}"/>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5" name="Oval 11474">
              <a:extLst>
                <a:ext uri="{FF2B5EF4-FFF2-40B4-BE49-F238E27FC236}">
                  <a16:creationId xmlns:a16="http://schemas.microsoft.com/office/drawing/2014/main" id="{E904E1DC-1FB6-CD83-514C-FA15548BD059}"/>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6" name="Oval 11475">
              <a:extLst>
                <a:ext uri="{FF2B5EF4-FFF2-40B4-BE49-F238E27FC236}">
                  <a16:creationId xmlns:a16="http://schemas.microsoft.com/office/drawing/2014/main" id="{DA12392E-A158-8D6A-434D-385D4F3FF604}"/>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7" name="Oval 11476">
              <a:extLst>
                <a:ext uri="{FF2B5EF4-FFF2-40B4-BE49-F238E27FC236}">
                  <a16:creationId xmlns:a16="http://schemas.microsoft.com/office/drawing/2014/main" id="{F1739666-C3A2-E462-468F-875628D69F69}"/>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8" name="Oval 11477">
              <a:extLst>
                <a:ext uri="{FF2B5EF4-FFF2-40B4-BE49-F238E27FC236}">
                  <a16:creationId xmlns:a16="http://schemas.microsoft.com/office/drawing/2014/main" id="{47AA56FA-B0FD-F634-0780-776D1ABBB24F}"/>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9" name="Oval 11478">
              <a:extLst>
                <a:ext uri="{FF2B5EF4-FFF2-40B4-BE49-F238E27FC236}">
                  <a16:creationId xmlns:a16="http://schemas.microsoft.com/office/drawing/2014/main" id="{FB753E19-73EE-B385-1BE6-CF4A74AA3002}"/>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0" name="Oval 11479">
              <a:extLst>
                <a:ext uri="{FF2B5EF4-FFF2-40B4-BE49-F238E27FC236}">
                  <a16:creationId xmlns:a16="http://schemas.microsoft.com/office/drawing/2014/main" id="{D9C64297-6927-6459-3217-D72935E402F4}"/>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1" name="Oval 11480">
              <a:extLst>
                <a:ext uri="{FF2B5EF4-FFF2-40B4-BE49-F238E27FC236}">
                  <a16:creationId xmlns:a16="http://schemas.microsoft.com/office/drawing/2014/main" id="{D41E5901-2708-D32C-36BA-5E8F5278A975}"/>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2" name="Oval 11481">
              <a:extLst>
                <a:ext uri="{FF2B5EF4-FFF2-40B4-BE49-F238E27FC236}">
                  <a16:creationId xmlns:a16="http://schemas.microsoft.com/office/drawing/2014/main" id="{EFEC6B89-DBC8-55D5-C4C2-B1982A5C2192}"/>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3" name="Oval 11482">
              <a:extLst>
                <a:ext uri="{FF2B5EF4-FFF2-40B4-BE49-F238E27FC236}">
                  <a16:creationId xmlns:a16="http://schemas.microsoft.com/office/drawing/2014/main" id="{1C1CDE97-0D76-5A74-D934-8A631CB98B02}"/>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4" name="Oval 11483">
              <a:extLst>
                <a:ext uri="{FF2B5EF4-FFF2-40B4-BE49-F238E27FC236}">
                  <a16:creationId xmlns:a16="http://schemas.microsoft.com/office/drawing/2014/main" id="{7AA868C8-1076-22F0-135C-469EF5B28CBF}"/>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5" name="Oval 11484">
              <a:extLst>
                <a:ext uri="{FF2B5EF4-FFF2-40B4-BE49-F238E27FC236}">
                  <a16:creationId xmlns:a16="http://schemas.microsoft.com/office/drawing/2014/main" id="{0FB6D8CE-B3BD-5253-E106-CC5F4DDA2FBC}"/>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6" name="Oval 11485">
              <a:extLst>
                <a:ext uri="{FF2B5EF4-FFF2-40B4-BE49-F238E27FC236}">
                  <a16:creationId xmlns:a16="http://schemas.microsoft.com/office/drawing/2014/main" id="{37E092ED-FD6F-3428-50B5-98F54DF192D6}"/>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7" name="Oval 11486">
              <a:extLst>
                <a:ext uri="{FF2B5EF4-FFF2-40B4-BE49-F238E27FC236}">
                  <a16:creationId xmlns:a16="http://schemas.microsoft.com/office/drawing/2014/main" id="{084469E9-47B5-4D41-1D52-D95AF7F631C3}"/>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cxnSp>
        <p:nvCxnSpPr>
          <p:cNvPr id="11488" name="Straight Connector 11487">
            <a:extLst>
              <a:ext uri="{FF2B5EF4-FFF2-40B4-BE49-F238E27FC236}">
                <a16:creationId xmlns:a16="http://schemas.microsoft.com/office/drawing/2014/main" id="{8036ECBD-40CA-C4FE-8A3F-9FCA2EE12A9D}"/>
              </a:ext>
            </a:extLst>
          </p:cNvPr>
          <p:cNvCxnSpPr>
            <a:cxnSpLocks/>
            <a:stCxn id="11469" idx="6"/>
            <a:endCxn id="11479" idx="2"/>
          </p:cNvCxnSpPr>
          <p:nvPr/>
        </p:nvCxnSpPr>
        <p:spPr>
          <a:xfrm flipV="1">
            <a:off x="10567697" y="3594671"/>
            <a:ext cx="1168248" cy="597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489" name="Group 11488">
            <a:extLst>
              <a:ext uri="{FF2B5EF4-FFF2-40B4-BE49-F238E27FC236}">
                <a16:creationId xmlns:a16="http://schemas.microsoft.com/office/drawing/2014/main" id="{3463E61B-9577-33B0-96A1-8873F42C93FC}"/>
              </a:ext>
            </a:extLst>
          </p:cNvPr>
          <p:cNvGrpSpPr/>
          <p:nvPr/>
        </p:nvGrpSpPr>
        <p:grpSpPr>
          <a:xfrm>
            <a:off x="8824010" y="2677800"/>
            <a:ext cx="2917256" cy="992250"/>
            <a:chOff x="8824010" y="2677800"/>
            <a:chExt cx="2917256" cy="992250"/>
          </a:xfrm>
        </p:grpSpPr>
        <p:cxnSp>
          <p:nvCxnSpPr>
            <p:cNvPr id="11490" name="Straight Connector 11489">
              <a:extLst>
                <a:ext uri="{FF2B5EF4-FFF2-40B4-BE49-F238E27FC236}">
                  <a16:creationId xmlns:a16="http://schemas.microsoft.com/office/drawing/2014/main" id="{E8D0F548-AEB2-1E16-EB6D-D926E778807C}"/>
                </a:ext>
              </a:extLst>
            </p:cNvPr>
            <p:cNvCxnSpPr>
              <a:cxnSpLocks/>
              <a:stCxn id="11469" idx="6"/>
              <a:endCxn id="11470" idx="2"/>
            </p:cNvCxnSpPr>
            <p:nvPr/>
          </p:nvCxnSpPr>
          <p:spPr>
            <a:xfrm>
              <a:off x="10567697" y="3600649"/>
              <a:ext cx="564171" cy="69401"/>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1" name="Straight Connector 11490">
              <a:extLst>
                <a:ext uri="{FF2B5EF4-FFF2-40B4-BE49-F238E27FC236}">
                  <a16:creationId xmlns:a16="http://schemas.microsoft.com/office/drawing/2014/main" id="{9E7E4769-566F-1CAF-2744-BBE740F803E0}"/>
                </a:ext>
              </a:extLst>
            </p:cNvPr>
            <p:cNvCxnSpPr>
              <a:cxnSpLocks/>
              <a:stCxn id="11471" idx="6"/>
              <a:endCxn id="11475" idx="2"/>
            </p:cNvCxnSpPr>
            <p:nvPr/>
          </p:nvCxnSpPr>
          <p:spPr>
            <a:xfrm flipV="1">
              <a:off x="11272912" y="2677800"/>
              <a:ext cx="463034" cy="1442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2" name="Straight Connector 11491">
              <a:extLst>
                <a:ext uri="{FF2B5EF4-FFF2-40B4-BE49-F238E27FC236}">
                  <a16:creationId xmlns:a16="http://schemas.microsoft.com/office/drawing/2014/main" id="{4637471B-AC07-E2FE-EA8F-D3645B936536}"/>
                </a:ext>
              </a:extLst>
            </p:cNvPr>
            <p:cNvCxnSpPr>
              <a:cxnSpLocks/>
              <a:stCxn id="11483" idx="6"/>
              <a:endCxn id="11482" idx="2"/>
            </p:cNvCxnSpPr>
            <p:nvPr/>
          </p:nvCxnSpPr>
          <p:spPr>
            <a:xfrm>
              <a:off x="8826716" y="3159084"/>
              <a:ext cx="338175" cy="4710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3" name="Straight Connector 11492">
              <a:extLst>
                <a:ext uri="{FF2B5EF4-FFF2-40B4-BE49-F238E27FC236}">
                  <a16:creationId xmlns:a16="http://schemas.microsoft.com/office/drawing/2014/main" id="{2AAD517F-E1D8-A750-45DD-42EACAE0B5A3}"/>
                </a:ext>
              </a:extLst>
            </p:cNvPr>
            <p:cNvCxnSpPr>
              <a:cxnSpLocks/>
              <a:stCxn id="11482" idx="6"/>
              <a:endCxn id="11480" idx="2"/>
            </p:cNvCxnSpPr>
            <p:nvPr/>
          </p:nvCxnSpPr>
          <p:spPr>
            <a:xfrm>
              <a:off x="9307564" y="3206184"/>
              <a:ext cx="438029" cy="60803"/>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4" name="Straight Connector 11493">
              <a:extLst>
                <a:ext uri="{FF2B5EF4-FFF2-40B4-BE49-F238E27FC236}">
                  <a16:creationId xmlns:a16="http://schemas.microsoft.com/office/drawing/2014/main" id="{ABC61508-A80A-A58E-45E1-CD87ED65D080}"/>
                </a:ext>
              </a:extLst>
            </p:cNvPr>
            <p:cNvCxnSpPr>
              <a:cxnSpLocks/>
              <a:stCxn id="11476" idx="6"/>
              <a:endCxn id="11468" idx="2"/>
            </p:cNvCxnSpPr>
            <p:nvPr/>
          </p:nvCxnSpPr>
          <p:spPr>
            <a:xfrm flipV="1">
              <a:off x="9893020" y="2983162"/>
              <a:ext cx="546782" cy="13190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5" name="Straight Connector 11494">
              <a:extLst>
                <a:ext uri="{FF2B5EF4-FFF2-40B4-BE49-F238E27FC236}">
                  <a16:creationId xmlns:a16="http://schemas.microsoft.com/office/drawing/2014/main" id="{6CD13C82-A705-03F8-C20E-AF64FFE807BC}"/>
                </a:ext>
              </a:extLst>
            </p:cNvPr>
            <p:cNvCxnSpPr>
              <a:cxnSpLocks/>
              <a:stCxn id="11472" idx="6"/>
              <a:endCxn id="11469" idx="2"/>
            </p:cNvCxnSpPr>
            <p:nvPr/>
          </p:nvCxnSpPr>
          <p:spPr>
            <a:xfrm>
              <a:off x="9877816" y="3563577"/>
              <a:ext cx="547208" cy="3707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6" name="Straight Connector 11495">
              <a:extLst>
                <a:ext uri="{FF2B5EF4-FFF2-40B4-BE49-F238E27FC236}">
                  <a16:creationId xmlns:a16="http://schemas.microsoft.com/office/drawing/2014/main" id="{16459346-05D5-8A6C-C0F9-060ED369F239}"/>
                </a:ext>
              </a:extLst>
            </p:cNvPr>
            <p:cNvCxnSpPr>
              <a:cxnSpLocks/>
              <a:stCxn id="11477" idx="6"/>
              <a:endCxn id="11472" idx="2"/>
            </p:cNvCxnSpPr>
            <p:nvPr/>
          </p:nvCxnSpPr>
          <p:spPr>
            <a:xfrm>
              <a:off x="9304021" y="3540737"/>
              <a:ext cx="431122" cy="2284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7" name="Straight Connector 11496">
              <a:extLst>
                <a:ext uri="{FF2B5EF4-FFF2-40B4-BE49-F238E27FC236}">
                  <a16:creationId xmlns:a16="http://schemas.microsoft.com/office/drawing/2014/main" id="{A143C7C3-BF34-9F7B-B5E3-78AE4EF54F26}"/>
                </a:ext>
              </a:extLst>
            </p:cNvPr>
            <p:cNvCxnSpPr>
              <a:cxnSpLocks/>
              <a:stCxn id="11478" idx="6"/>
              <a:endCxn id="11476" idx="2"/>
            </p:cNvCxnSpPr>
            <p:nvPr/>
          </p:nvCxnSpPr>
          <p:spPr>
            <a:xfrm flipV="1">
              <a:off x="8824010" y="3115070"/>
              <a:ext cx="926337" cy="28313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8" name="Straight Connector 11497">
              <a:extLst>
                <a:ext uri="{FF2B5EF4-FFF2-40B4-BE49-F238E27FC236}">
                  <a16:creationId xmlns:a16="http://schemas.microsoft.com/office/drawing/2014/main" id="{E0E39B0C-7741-8C47-6FD6-7902594F651B}"/>
                </a:ext>
              </a:extLst>
            </p:cNvPr>
            <p:cNvCxnSpPr>
              <a:cxnSpLocks/>
              <a:stCxn id="11480" idx="6"/>
              <a:endCxn id="11481" idx="2"/>
            </p:cNvCxnSpPr>
            <p:nvPr/>
          </p:nvCxnSpPr>
          <p:spPr>
            <a:xfrm>
              <a:off x="9888266" y="3266987"/>
              <a:ext cx="557511" cy="30715"/>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9" name="Straight Connector 11498">
              <a:extLst>
                <a:ext uri="{FF2B5EF4-FFF2-40B4-BE49-F238E27FC236}">
                  <a16:creationId xmlns:a16="http://schemas.microsoft.com/office/drawing/2014/main" id="{AFDA454F-F920-47CD-42F5-2F14D6C9F45E}"/>
                </a:ext>
              </a:extLst>
            </p:cNvPr>
            <p:cNvCxnSpPr>
              <a:cxnSpLocks/>
              <a:stCxn id="11481" idx="6"/>
              <a:endCxn id="11486" idx="2"/>
            </p:cNvCxnSpPr>
            <p:nvPr/>
          </p:nvCxnSpPr>
          <p:spPr>
            <a:xfrm flipV="1">
              <a:off x="10588450" y="3246704"/>
              <a:ext cx="540526" cy="509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00" name="Straight Connector 11499">
              <a:extLst>
                <a:ext uri="{FF2B5EF4-FFF2-40B4-BE49-F238E27FC236}">
                  <a16:creationId xmlns:a16="http://schemas.microsoft.com/office/drawing/2014/main" id="{8F13D476-96E7-8149-EEBD-0EFA95D58147}"/>
                </a:ext>
              </a:extLst>
            </p:cNvPr>
            <p:cNvCxnSpPr>
              <a:cxnSpLocks/>
              <a:stCxn id="11486" idx="6"/>
              <a:endCxn id="11484" idx="2"/>
            </p:cNvCxnSpPr>
            <p:nvPr/>
          </p:nvCxnSpPr>
          <p:spPr>
            <a:xfrm>
              <a:off x="11271649" y="3246704"/>
              <a:ext cx="469617" cy="9048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01" name="Straight Connector 11500">
              <a:extLst>
                <a:ext uri="{FF2B5EF4-FFF2-40B4-BE49-F238E27FC236}">
                  <a16:creationId xmlns:a16="http://schemas.microsoft.com/office/drawing/2014/main" id="{0C706D90-45BE-6435-8DEF-03DBDF943254}"/>
                </a:ext>
              </a:extLst>
            </p:cNvPr>
            <p:cNvCxnSpPr>
              <a:cxnSpLocks/>
              <a:stCxn id="11485" idx="6"/>
              <a:endCxn id="11484" idx="2"/>
            </p:cNvCxnSpPr>
            <p:nvPr/>
          </p:nvCxnSpPr>
          <p:spPr>
            <a:xfrm flipV="1">
              <a:off x="11270583" y="3337188"/>
              <a:ext cx="470683" cy="39196"/>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02" name="Straight Connector 11501">
              <a:extLst>
                <a:ext uri="{FF2B5EF4-FFF2-40B4-BE49-F238E27FC236}">
                  <a16:creationId xmlns:a16="http://schemas.microsoft.com/office/drawing/2014/main" id="{BCE35BD7-CE7F-D9AA-888E-D6E036BE63AE}"/>
                </a:ext>
              </a:extLst>
            </p:cNvPr>
            <p:cNvCxnSpPr>
              <a:cxnSpLocks/>
              <a:stCxn id="11481" idx="6"/>
              <a:endCxn id="11485" idx="2"/>
            </p:cNvCxnSpPr>
            <p:nvPr/>
          </p:nvCxnSpPr>
          <p:spPr>
            <a:xfrm>
              <a:off x="10588450" y="3297702"/>
              <a:ext cx="539460" cy="7868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03" name="Straight Connector 11502">
              <a:extLst>
                <a:ext uri="{FF2B5EF4-FFF2-40B4-BE49-F238E27FC236}">
                  <a16:creationId xmlns:a16="http://schemas.microsoft.com/office/drawing/2014/main" id="{A56C4E0A-FF31-712E-369F-4B2F2D117864}"/>
                </a:ext>
              </a:extLst>
            </p:cNvPr>
            <p:cNvCxnSpPr>
              <a:cxnSpLocks/>
              <a:stCxn id="11468" idx="6"/>
              <a:endCxn id="11471" idx="2"/>
            </p:cNvCxnSpPr>
            <p:nvPr/>
          </p:nvCxnSpPr>
          <p:spPr>
            <a:xfrm flipV="1">
              <a:off x="10582475" y="2822098"/>
              <a:ext cx="547764" cy="16106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504" name="TextBox 11503">
            <a:extLst>
              <a:ext uri="{FF2B5EF4-FFF2-40B4-BE49-F238E27FC236}">
                <a16:creationId xmlns:a16="http://schemas.microsoft.com/office/drawing/2014/main" id="{EFEC8D39-FEBB-73B4-2669-FDA540701343}"/>
              </a:ext>
            </a:extLst>
          </p:cNvPr>
          <p:cNvSpPr txBox="1"/>
          <p:nvPr/>
        </p:nvSpPr>
        <p:spPr>
          <a:xfrm rot="206618">
            <a:off x="9294780" y="3468201"/>
            <a:ext cx="476412" cy="369332"/>
          </a:xfrm>
          <a:prstGeom prst="rect">
            <a:avLst/>
          </a:prstGeom>
          <a:noFill/>
        </p:spPr>
        <p:txBody>
          <a:bodyPr wrap="none" rtlCol="0">
            <a:spAutoFit/>
          </a:bodyPr>
          <a:lstStyle/>
          <a:p>
            <a:r>
              <a:rPr lang="fr-FR" dirty="0">
                <a:solidFill>
                  <a:srgbClr val="00B050"/>
                </a:solidFill>
              </a:rPr>
              <a:t>0.9</a:t>
            </a:r>
            <a:endParaRPr lang="en-GB" dirty="0">
              <a:solidFill>
                <a:srgbClr val="00B050"/>
              </a:solidFill>
            </a:endParaRPr>
          </a:p>
        </p:txBody>
      </p:sp>
      <p:sp>
        <p:nvSpPr>
          <p:cNvPr id="11505" name="TextBox 11504">
            <a:extLst>
              <a:ext uri="{FF2B5EF4-FFF2-40B4-BE49-F238E27FC236}">
                <a16:creationId xmlns:a16="http://schemas.microsoft.com/office/drawing/2014/main" id="{09B0D8BF-F85E-05EA-EF1D-8E2F4D62570C}"/>
              </a:ext>
            </a:extLst>
          </p:cNvPr>
          <p:cNvSpPr txBox="1"/>
          <p:nvPr/>
        </p:nvSpPr>
        <p:spPr>
          <a:xfrm rot="273103">
            <a:off x="9897622" y="3488339"/>
            <a:ext cx="476412" cy="369332"/>
          </a:xfrm>
          <a:prstGeom prst="rect">
            <a:avLst/>
          </a:prstGeom>
          <a:noFill/>
        </p:spPr>
        <p:txBody>
          <a:bodyPr wrap="none" rtlCol="0">
            <a:spAutoFit/>
          </a:bodyPr>
          <a:lstStyle/>
          <a:p>
            <a:r>
              <a:rPr lang="fr-FR" dirty="0">
                <a:solidFill>
                  <a:srgbClr val="00B050"/>
                </a:solidFill>
              </a:rPr>
              <a:t>0.8</a:t>
            </a:r>
            <a:endParaRPr lang="en-GB" dirty="0">
              <a:solidFill>
                <a:srgbClr val="00B050"/>
              </a:solidFill>
            </a:endParaRPr>
          </a:p>
        </p:txBody>
      </p:sp>
      <p:sp>
        <p:nvSpPr>
          <p:cNvPr id="11506" name="TextBox 11505">
            <a:extLst>
              <a:ext uri="{FF2B5EF4-FFF2-40B4-BE49-F238E27FC236}">
                <a16:creationId xmlns:a16="http://schemas.microsoft.com/office/drawing/2014/main" id="{82C1AB5A-5C9B-859A-412E-46976729A317}"/>
              </a:ext>
            </a:extLst>
          </p:cNvPr>
          <p:cNvSpPr txBox="1"/>
          <p:nvPr/>
        </p:nvSpPr>
        <p:spPr>
          <a:xfrm rot="21304526">
            <a:off x="10638947" y="2982955"/>
            <a:ext cx="476412" cy="369332"/>
          </a:xfrm>
          <a:prstGeom prst="rect">
            <a:avLst/>
          </a:prstGeom>
          <a:noFill/>
        </p:spPr>
        <p:txBody>
          <a:bodyPr wrap="none" rtlCol="0">
            <a:spAutoFit/>
          </a:bodyPr>
          <a:lstStyle/>
          <a:p>
            <a:r>
              <a:rPr lang="fr-FR" dirty="0">
                <a:solidFill>
                  <a:srgbClr val="00B050"/>
                </a:solidFill>
              </a:rPr>
              <a:t>0.7</a:t>
            </a:r>
            <a:endParaRPr lang="en-GB" dirty="0">
              <a:solidFill>
                <a:srgbClr val="00B050"/>
              </a:solidFill>
            </a:endParaRPr>
          </a:p>
        </p:txBody>
      </p:sp>
      <p:sp>
        <p:nvSpPr>
          <p:cNvPr id="11507" name="TextBox 11506">
            <a:extLst>
              <a:ext uri="{FF2B5EF4-FFF2-40B4-BE49-F238E27FC236}">
                <a16:creationId xmlns:a16="http://schemas.microsoft.com/office/drawing/2014/main" id="{506915D7-0F05-D9ED-216E-7D4FB3B37D2A}"/>
              </a:ext>
            </a:extLst>
          </p:cNvPr>
          <p:cNvSpPr txBox="1"/>
          <p:nvPr/>
        </p:nvSpPr>
        <p:spPr>
          <a:xfrm rot="344241">
            <a:off x="9858616" y="2671050"/>
            <a:ext cx="476412" cy="369332"/>
          </a:xfrm>
          <a:prstGeom prst="rect">
            <a:avLst/>
          </a:prstGeom>
          <a:noFill/>
        </p:spPr>
        <p:txBody>
          <a:bodyPr wrap="none" rtlCol="0">
            <a:spAutoFit/>
          </a:bodyPr>
          <a:lstStyle/>
          <a:p>
            <a:r>
              <a:rPr lang="fr-FR" dirty="0">
                <a:solidFill>
                  <a:srgbClr val="FF0000"/>
                </a:solidFill>
              </a:rPr>
              <a:t>0.2</a:t>
            </a:r>
            <a:endParaRPr lang="en-GB" dirty="0">
              <a:solidFill>
                <a:srgbClr val="FF0000"/>
              </a:solidFill>
            </a:endParaRPr>
          </a:p>
        </p:txBody>
      </p:sp>
      <p:sp>
        <p:nvSpPr>
          <p:cNvPr id="11508" name="TextBox 11507">
            <a:extLst>
              <a:ext uri="{FF2B5EF4-FFF2-40B4-BE49-F238E27FC236}">
                <a16:creationId xmlns:a16="http://schemas.microsoft.com/office/drawing/2014/main" id="{C90049C3-02F1-6399-83A5-A4D67919B280}"/>
              </a:ext>
            </a:extLst>
          </p:cNvPr>
          <p:cNvSpPr txBox="1"/>
          <p:nvPr/>
        </p:nvSpPr>
        <p:spPr>
          <a:xfrm rot="21187708">
            <a:off x="10702450" y="2465736"/>
            <a:ext cx="476412" cy="369332"/>
          </a:xfrm>
          <a:prstGeom prst="rect">
            <a:avLst/>
          </a:prstGeom>
          <a:noFill/>
        </p:spPr>
        <p:txBody>
          <a:bodyPr wrap="none" rtlCol="0">
            <a:spAutoFit/>
          </a:bodyPr>
          <a:lstStyle/>
          <a:p>
            <a:r>
              <a:rPr lang="fr-FR" dirty="0">
                <a:solidFill>
                  <a:srgbClr val="FF0000"/>
                </a:solidFill>
              </a:rPr>
              <a:t>0.3</a:t>
            </a:r>
            <a:endParaRPr lang="en-GB" dirty="0">
              <a:solidFill>
                <a:srgbClr val="FF0000"/>
              </a:solidFill>
            </a:endParaRPr>
          </a:p>
        </p:txBody>
      </p:sp>
      <p:sp>
        <p:nvSpPr>
          <p:cNvPr id="11509" name="Rectangle 11508">
            <a:extLst>
              <a:ext uri="{FF2B5EF4-FFF2-40B4-BE49-F238E27FC236}">
                <a16:creationId xmlns:a16="http://schemas.microsoft.com/office/drawing/2014/main" id="{947F888E-6415-A6C5-78C7-664082BDBFF9}"/>
              </a:ext>
            </a:extLst>
          </p:cNvPr>
          <p:cNvSpPr/>
          <p:nvPr/>
        </p:nvSpPr>
        <p:spPr>
          <a:xfrm>
            <a:off x="11169654" y="393571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0" name="Rectangle 11509">
            <a:extLst>
              <a:ext uri="{FF2B5EF4-FFF2-40B4-BE49-F238E27FC236}">
                <a16:creationId xmlns:a16="http://schemas.microsoft.com/office/drawing/2014/main" id="{6C006ADD-3C6E-5A43-8760-254B37B4D496}"/>
              </a:ext>
            </a:extLst>
          </p:cNvPr>
          <p:cNvSpPr/>
          <p:nvPr/>
        </p:nvSpPr>
        <p:spPr>
          <a:xfrm>
            <a:off x="10471310" y="393571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1" name="Rectangle 11510">
            <a:extLst>
              <a:ext uri="{FF2B5EF4-FFF2-40B4-BE49-F238E27FC236}">
                <a16:creationId xmlns:a16="http://schemas.microsoft.com/office/drawing/2014/main" id="{6E36A756-B1F7-1646-4B4D-728A99EBA833}"/>
              </a:ext>
            </a:extLst>
          </p:cNvPr>
          <p:cNvSpPr/>
          <p:nvPr/>
        </p:nvSpPr>
        <p:spPr>
          <a:xfrm>
            <a:off x="9772966" y="393571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2" name="Rectangle 11511">
            <a:extLst>
              <a:ext uri="{FF2B5EF4-FFF2-40B4-BE49-F238E27FC236}">
                <a16:creationId xmlns:a16="http://schemas.microsoft.com/office/drawing/2014/main" id="{FFB6AE19-BBCA-1886-9BDA-3E4509AC58A1}"/>
              </a:ext>
            </a:extLst>
          </p:cNvPr>
          <p:cNvSpPr/>
          <p:nvPr/>
        </p:nvSpPr>
        <p:spPr>
          <a:xfrm>
            <a:off x="9201317" y="393571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3" name="Rectangle 11512">
            <a:extLst>
              <a:ext uri="{FF2B5EF4-FFF2-40B4-BE49-F238E27FC236}">
                <a16:creationId xmlns:a16="http://schemas.microsoft.com/office/drawing/2014/main" id="{96DD5BD9-BBE0-CC92-9FD1-41EA693A36C1}"/>
              </a:ext>
            </a:extLst>
          </p:cNvPr>
          <p:cNvSpPr/>
          <p:nvPr/>
        </p:nvSpPr>
        <p:spPr>
          <a:xfrm>
            <a:off x="8719968" y="392862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4" name="Rectangle 11513">
            <a:extLst>
              <a:ext uri="{FF2B5EF4-FFF2-40B4-BE49-F238E27FC236}">
                <a16:creationId xmlns:a16="http://schemas.microsoft.com/office/drawing/2014/main" id="{D801DE67-1F86-DDAA-2A20-6CDB5A7C23C2}"/>
              </a:ext>
            </a:extLst>
          </p:cNvPr>
          <p:cNvSpPr/>
          <p:nvPr/>
        </p:nvSpPr>
        <p:spPr>
          <a:xfrm>
            <a:off x="11780500" y="392960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1515" name="Group 11514">
            <a:extLst>
              <a:ext uri="{FF2B5EF4-FFF2-40B4-BE49-F238E27FC236}">
                <a16:creationId xmlns:a16="http://schemas.microsoft.com/office/drawing/2014/main" id="{B3D287CA-D446-F822-13C3-395412EC6741}"/>
              </a:ext>
            </a:extLst>
          </p:cNvPr>
          <p:cNvGrpSpPr/>
          <p:nvPr/>
        </p:nvGrpSpPr>
        <p:grpSpPr>
          <a:xfrm>
            <a:off x="8681337" y="3938700"/>
            <a:ext cx="3202602" cy="1130638"/>
            <a:chOff x="8566155" y="2886190"/>
            <a:chExt cx="3202602" cy="1130638"/>
          </a:xfrm>
        </p:grpSpPr>
        <p:sp>
          <p:nvSpPr>
            <p:cNvPr id="11516" name="Oval 11515">
              <a:extLst>
                <a:ext uri="{FF2B5EF4-FFF2-40B4-BE49-F238E27FC236}">
                  <a16:creationId xmlns:a16="http://schemas.microsoft.com/office/drawing/2014/main" id="{5765CC69-2029-DDED-1754-BE36EC925FA2}"/>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17" name="Oval 11516">
              <a:extLst>
                <a:ext uri="{FF2B5EF4-FFF2-40B4-BE49-F238E27FC236}">
                  <a16:creationId xmlns:a16="http://schemas.microsoft.com/office/drawing/2014/main" id="{CFD5EBB5-DC1C-0720-9EE9-C0555544A580}"/>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18" name="Oval 11517">
              <a:extLst>
                <a:ext uri="{FF2B5EF4-FFF2-40B4-BE49-F238E27FC236}">
                  <a16:creationId xmlns:a16="http://schemas.microsoft.com/office/drawing/2014/main" id="{CAAF4807-2738-D7E3-853E-7A950637985C}"/>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19" name="Oval 11518">
              <a:extLst>
                <a:ext uri="{FF2B5EF4-FFF2-40B4-BE49-F238E27FC236}">
                  <a16:creationId xmlns:a16="http://schemas.microsoft.com/office/drawing/2014/main" id="{4523D0E4-766A-4443-D98E-6C709B80FAFA}"/>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1520" name="Oval 11519">
              <a:extLst>
                <a:ext uri="{FF2B5EF4-FFF2-40B4-BE49-F238E27FC236}">
                  <a16:creationId xmlns:a16="http://schemas.microsoft.com/office/drawing/2014/main" id="{6F0111A4-DB3D-A8C0-2F1F-DB3FE713D9D0}"/>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1" name="Oval 11520">
              <a:extLst>
                <a:ext uri="{FF2B5EF4-FFF2-40B4-BE49-F238E27FC236}">
                  <a16:creationId xmlns:a16="http://schemas.microsoft.com/office/drawing/2014/main" id="{942CD557-86AA-9C0A-59A0-74CDA357DD8A}"/>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2" name="Oval 11521">
              <a:extLst>
                <a:ext uri="{FF2B5EF4-FFF2-40B4-BE49-F238E27FC236}">
                  <a16:creationId xmlns:a16="http://schemas.microsoft.com/office/drawing/2014/main" id="{70464AD3-89DB-CB59-4F76-A42AAD8EEE61}"/>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3" name="Oval 11522">
              <a:extLst>
                <a:ext uri="{FF2B5EF4-FFF2-40B4-BE49-F238E27FC236}">
                  <a16:creationId xmlns:a16="http://schemas.microsoft.com/office/drawing/2014/main" id="{25193E72-53A9-03D7-05C1-107C05B5F8A6}"/>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4" name="Oval 11523">
              <a:extLst>
                <a:ext uri="{FF2B5EF4-FFF2-40B4-BE49-F238E27FC236}">
                  <a16:creationId xmlns:a16="http://schemas.microsoft.com/office/drawing/2014/main" id="{AD57D1D8-1133-EF8B-5728-438F66DF3742}"/>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5" name="Oval 11524">
              <a:extLst>
                <a:ext uri="{FF2B5EF4-FFF2-40B4-BE49-F238E27FC236}">
                  <a16:creationId xmlns:a16="http://schemas.microsoft.com/office/drawing/2014/main" id="{AAC74A55-2DA8-B16E-A550-38D84321352C}"/>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6" name="Oval 11525">
              <a:extLst>
                <a:ext uri="{FF2B5EF4-FFF2-40B4-BE49-F238E27FC236}">
                  <a16:creationId xmlns:a16="http://schemas.microsoft.com/office/drawing/2014/main" id="{033B4368-525A-6D57-A9E9-F8C8E25B18D2}"/>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7" name="Oval 11526">
              <a:extLst>
                <a:ext uri="{FF2B5EF4-FFF2-40B4-BE49-F238E27FC236}">
                  <a16:creationId xmlns:a16="http://schemas.microsoft.com/office/drawing/2014/main" id="{892E03C4-F3E7-A8DC-B022-F50076D70EA5}"/>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8" name="Oval 11527">
              <a:extLst>
                <a:ext uri="{FF2B5EF4-FFF2-40B4-BE49-F238E27FC236}">
                  <a16:creationId xmlns:a16="http://schemas.microsoft.com/office/drawing/2014/main" id="{496FDC88-4D75-A70D-F542-95BFF8ECCCC5}"/>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9" name="Oval 11528">
              <a:extLst>
                <a:ext uri="{FF2B5EF4-FFF2-40B4-BE49-F238E27FC236}">
                  <a16:creationId xmlns:a16="http://schemas.microsoft.com/office/drawing/2014/main" id="{51150F2D-BFCE-A253-3DFE-B791ABCD2A9D}"/>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30" name="Oval 11529">
              <a:extLst>
                <a:ext uri="{FF2B5EF4-FFF2-40B4-BE49-F238E27FC236}">
                  <a16:creationId xmlns:a16="http://schemas.microsoft.com/office/drawing/2014/main" id="{885E9F01-9C66-7D39-5EC9-7A4E909F47B6}"/>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31" name="Oval 11530">
              <a:extLst>
                <a:ext uri="{FF2B5EF4-FFF2-40B4-BE49-F238E27FC236}">
                  <a16:creationId xmlns:a16="http://schemas.microsoft.com/office/drawing/2014/main" id="{B0BDA382-624D-861D-0C38-CB930E811AA8}"/>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32" name="Oval 11531">
              <a:extLst>
                <a:ext uri="{FF2B5EF4-FFF2-40B4-BE49-F238E27FC236}">
                  <a16:creationId xmlns:a16="http://schemas.microsoft.com/office/drawing/2014/main" id="{BF5A7284-2252-ABC3-A9F5-816973465B69}"/>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33" name="Oval 11532">
              <a:extLst>
                <a:ext uri="{FF2B5EF4-FFF2-40B4-BE49-F238E27FC236}">
                  <a16:creationId xmlns:a16="http://schemas.microsoft.com/office/drawing/2014/main" id="{FFC48AE9-0EBE-8114-E430-1EA451FBAF71}"/>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34" name="Oval 11533">
              <a:extLst>
                <a:ext uri="{FF2B5EF4-FFF2-40B4-BE49-F238E27FC236}">
                  <a16:creationId xmlns:a16="http://schemas.microsoft.com/office/drawing/2014/main" id="{9706129F-88C4-E884-F9BF-80EC4D69491B}"/>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35" name="Oval 11534">
              <a:extLst>
                <a:ext uri="{FF2B5EF4-FFF2-40B4-BE49-F238E27FC236}">
                  <a16:creationId xmlns:a16="http://schemas.microsoft.com/office/drawing/2014/main" id="{2202D23B-8C47-1F08-43B9-C527708776F0}"/>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nvGrpSpPr>
          <p:cNvPr id="11536" name="Group 11535">
            <a:extLst>
              <a:ext uri="{FF2B5EF4-FFF2-40B4-BE49-F238E27FC236}">
                <a16:creationId xmlns:a16="http://schemas.microsoft.com/office/drawing/2014/main" id="{B694AE2E-C3A3-2CA5-096B-1A0DBFDB22D0}"/>
              </a:ext>
            </a:extLst>
          </p:cNvPr>
          <p:cNvGrpSpPr/>
          <p:nvPr/>
        </p:nvGrpSpPr>
        <p:grpSpPr>
          <a:xfrm>
            <a:off x="8824010" y="4007894"/>
            <a:ext cx="2917256" cy="992250"/>
            <a:chOff x="8671610" y="3855494"/>
            <a:chExt cx="2917256" cy="992250"/>
          </a:xfrm>
        </p:grpSpPr>
        <p:cxnSp>
          <p:nvCxnSpPr>
            <p:cNvPr id="11537" name="Straight Connector 11536">
              <a:extLst>
                <a:ext uri="{FF2B5EF4-FFF2-40B4-BE49-F238E27FC236}">
                  <a16:creationId xmlns:a16="http://schemas.microsoft.com/office/drawing/2014/main" id="{819E2D87-528D-7AF1-AA6E-54B5F4FACC54}"/>
                </a:ext>
              </a:extLst>
            </p:cNvPr>
            <p:cNvCxnSpPr>
              <a:cxnSpLocks/>
              <a:stCxn id="11517" idx="6"/>
              <a:endCxn id="11518" idx="2"/>
            </p:cNvCxnSpPr>
            <p:nvPr/>
          </p:nvCxnSpPr>
          <p:spPr>
            <a:xfrm>
              <a:off x="10415297" y="4778343"/>
              <a:ext cx="564171" cy="69401"/>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38" name="Straight Connector 11537">
              <a:extLst>
                <a:ext uri="{FF2B5EF4-FFF2-40B4-BE49-F238E27FC236}">
                  <a16:creationId xmlns:a16="http://schemas.microsoft.com/office/drawing/2014/main" id="{9EFB3D5F-128F-FCA2-93AA-2C7A62C93496}"/>
                </a:ext>
              </a:extLst>
            </p:cNvPr>
            <p:cNvCxnSpPr>
              <a:cxnSpLocks/>
              <a:stCxn id="11519" idx="6"/>
              <a:endCxn id="11523" idx="2"/>
            </p:cNvCxnSpPr>
            <p:nvPr/>
          </p:nvCxnSpPr>
          <p:spPr>
            <a:xfrm flipV="1">
              <a:off x="11120512" y="3855494"/>
              <a:ext cx="463034" cy="1442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39" name="Straight Connector 11538">
              <a:extLst>
                <a:ext uri="{FF2B5EF4-FFF2-40B4-BE49-F238E27FC236}">
                  <a16:creationId xmlns:a16="http://schemas.microsoft.com/office/drawing/2014/main" id="{D08281B6-65C6-8442-37EC-E2969148B036}"/>
                </a:ext>
              </a:extLst>
            </p:cNvPr>
            <p:cNvCxnSpPr>
              <a:cxnSpLocks/>
              <a:stCxn id="11531" idx="6"/>
              <a:endCxn id="11530" idx="2"/>
            </p:cNvCxnSpPr>
            <p:nvPr/>
          </p:nvCxnSpPr>
          <p:spPr>
            <a:xfrm>
              <a:off x="8674316" y="4336778"/>
              <a:ext cx="338175" cy="4710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0" name="Straight Connector 11539">
              <a:extLst>
                <a:ext uri="{FF2B5EF4-FFF2-40B4-BE49-F238E27FC236}">
                  <a16:creationId xmlns:a16="http://schemas.microsoft.com/office/drawing/2014/main" id="{BE68DF4E-21C2-B697-A62B-7BB21B775DBB}"/>
                </a:ext>
              </a:extLst>
            </p:cNvPr>
            <p:cNvCxnSpPr>
              <a:cxnSpLocks/>
              <a:stCxn id="11530" idx="6"/>
              <a:endCxn id="11528" idx="2"/>
            </p:cNvCxnSpPr>
            <p:nvPr/>
          </p:nvCxnSpPr>
          <p:spPr>
            <a:xfrm>
              <a:off x="9155164" y="4383878"/>
              <a:ext cx="438029" cy="60803"/>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1" name="Straight Connector 11540">
              <a:extLst>
                <a:ext uri="{FF2B5EF4-FFF2-40B4-BE49-F238E27FC236}">
                  <a16:creationId xmlns:a16="http://schemas.microsoft.com/office/drawing/2014/main" id="{2A4713DA-EECD-4A8F-6994-AB0294E3D489}"/>
                </a:ext>
              </a:extLst>
            </p:cNvPr>
            <p:cNvCxnSpPr>
              <a:cxnSpLocks/>
              <a:stCxn id="11524" idx="6"/>
              <a:endCxn id="11516" idx="2"/>
            </p:cNvCxnSpPr>
            <p:nvPr/>
          </p:nvCxnSpPr>
          <p:spPr>
            <a:xfrm flipV="1">
              <a:off x="9740620" y="4160856"/>
              <a:ext cx="546782" cy="13190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2" name="Straight Connector 11541">
              <a:extLst>
                <a:ext uri="{FF2B5EF4-FFF2-40B4-BE49-F238E27FC236}">
                  <a16:creationId xmlns:a16="http://schemas.microsoft.com/office/drawing/2014/main" id="{EF8DFC93-EE3C-88E1-EF13-5745F00A9D25}"/>
                </a:ext>
              </a:extLst>
            </p:cNvPr>
            <p:cNvCxnSpPr>
              <a:cxnSpLocks/>
              <a:stCxn id="11520" idx="6"/>
              <a:endCxn id="11517" idx="2"/>
            </p:cNvCxnSpPr>
            <p:nvPr/>
          </p:nvCxnSpPr>
          <p:spPr>
            <a:xfrm>
              <a:off x="9725416" y="4741271"/>
              <a:ext cx="547208" cy="3707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3" name="Straight Connector 11542">
              <a:extLst>
                <a:ext uri="{FF2B5EF4-FFF2-40B4-BE49-F238E27FC236}">
                  <a16:creationId xmlns:a16="http://schemas.microsoft.com/office/drawing/2014/main" id="{474B010A-11FA-CCA9-D9C5-C1874AEB756A}"/>
                </a:ext>
              </a:extLst>
            </p:cNvPr>
            <p:cNvCxnSpPr>
              <a:cxnSpLocks/>
              <a:stCxn id="11525" idx="6"/>
              <a:endCxn id="11520" idx="2"/>
            </p:cNvCxnSpPr>
            <p:nvPr/>
          </p:nvCxnSpPr>
          <p:spPr>
            <a:xfrm>
              <a:off x="9151621" y="4718431"/>
              <a:ext cx="431122" cy="2284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4" name="Straight Connector 11543">
              <a:extLst>
                <a:ext uri="{FF2B5EF4-FFF2-40B4-BE49-F238E27FC236}">
                  <a16:creationId xmlns:a16="http://schemas.microsoft.com/office/drawing/2014/main" id="{45420A55-C77F-2E5B-8628-13E7C59CE87F}"/>
                </a:ext>
              </a:extLst>
            </p:cNvPr>
            <p:cNvCxnSpPr>
              <a:cxnSpLocks/>
              <a:stCxn id="11526" idx="6"/>
              <a:endCxn id="11524" idx="2"/>
            </p:cNvCxnSpPr>
            <p:nvPr/>
          </p:nvCxnSpPr>
          <p:spPr>
            <a:xfrm flipV="1">
              <a:off x="8671610" y="4292764"/>
              <a:ext cx="926337" cy="28313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5" name="Straight Connector 11544">
              <a:extLst>
                <a:ext uri="{FF2B5EF4-FFF2-40B4-BE49-F238E27FC236}">
                  <a16:creationId xmlns:a16="http://schemas.microsoft.com/office/drawing/2014/main" id="{00AFF591-0B19-E135-54F0-704BBC915D41}"/>
                </a:ext>
              </a:extLst>
            </p:cNvPr>
            <p:cNvCxnSpPr>
              <a:cxnSpLocks/>
              <a:stCxn id="11528" idx="6"/>
              <a:endCxn id="11529" idx="2"/>
            </p:cNvCxnSpPr>
            <p:nvPr/>
          </p:nvCxnSpPr>
          <p:spPr>
            <a:xfrm>
              <a:off x="9735866" y="4444681"/>
              <a:ext cx="557511" cy="30715"/>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6" name="Straight Connector 11545">
              <a:extLst>
                <a:ext uri="{FF2B5EF4-FFF2-40B4-BE49-F238E27FC236}">
                  <a16:creationId xmlns:a16="http://schemas.microsoft.com/office/drawing/2014/main" id="{13F21E94-910B-DEEE-EA72-BE5CD220CAA5}"/>
                </a:ext>
              </a:extLst>
            </p:cNvPr>
            <p:cNvCxnSpPr>
              <a:cxnSpLocks/>
              <a:stCxn id="11529" idx="6"/>
              <a:endCxn id="11534" idx="2"/>
            </p:cNvCxnSpPr>
            <p:nvPr/>
          </p:nvCxnSpPr>
          <p:spPr>
            <a:xfrm flipV="1">
              <a:off x="10436050" y="4424398"/>
              <a:ext cx="540526" cy="509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7" name="Straight Connector 11546">
              <a:extLst>
                <a:ext uri="{FF2B5EF4-FFF2-40B4-BE49-F238E27FC236}">
                  <a16:creationId xmlns:a16="http://schemas.microsoft.com/office/drawing/2014/main" id="{C2C19CF9-2A7B-8552-A7E7-01DE24BA3E25}"/>
                </a:ext>
              </a:extLst>
            </p:cNvPr>
            <p:cNvCxnSpPr>
              <a:cxnSpLocks/>
              <a:stCxn id="11534" idx="6"/>
              <a:endCxn id="11532" idx="2"/>
            </p:cNvCxnSpPr>
            <p:nvPr/>
          </p:nvCxnSpPr>
          <p:spPr>
            <a:xfrm>
              <a:off x="11119249" y="4424398"/>
              <a:ext cx="469617" cy="9048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8" name="Straight Connector 11547">
              <a:extLst>
                <a:ext uri="{FF2B5EF4-FFF2-40B4-BE49-F238E27FC236}">
                  <a16:creationId xmlns:a16="http://schemas.microsoft.com/office/drawing/2014/main" id="{647878A5-11D3-C87D-D355-8C953DD732EF}"/>
                </a:ext>
              </a:extLst>
            </p:cNvPr>
            <p:cNvCxnSpPr>
              <a:cxnSpLocks/>
              <a:stCxn id="11533" idx="6"/>
              <a:endCxn id="11532" idx="2"/>
            </p:cNvCxnSpPr>
            <p:nvPr/>
          </p:nvCxnSpPr>
          <p:spPr>
            <a:xfrm flipV="1">
              <a:off x="11118183" y="4514882"/>
              <a:ext cx="470683" cy="39196"/>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9" name="Straight Connector 11548">
              <a:extLst>
                <a:ext uri="{FF2B5EF4-FFF2-40B4-BE49-F238E27FC236}">
                  <a16:creationId xmlns:a16="http://schemas.microsoft.com/office/drawing/2014/main" id="{85614A16-0EB3-D769-7D63-42EA3377708B}"/>
                </a:ext>
              </a:extLst>
            </p:cNvPr>
            <p:cNvCxnSpPr>
              <a:cxnSpLocks/>
              <a:stCxn id="11529" idx="6"/>
              <a:endCxn id="11533" idx="2"/>
            </p:cNvCxnSpPr>
            <p:nvPr/>
          </p:nvCxnSpPr>
          <p:spPr>
            <a:xfrm>
              <a:off x="10436050" y="4475396"/>
              <a:ext cx="539460" cy="7868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50" name="Straight Connector 11549">
              <a:extLst>
                <a:ext uri="{FF2B5EF4-FFF2-40B4-BE49-F238E27FC236}">
                  <a16:creationId xmlns:a16="http://schemas.microsoft.com/office/drawing/2014/main" id="{212B7E13-346C-8841-5C4F-0320702084FD}"/>
                </a:ext>
              </a:extLst>
            </p:cNvPr>
            <p:cNvCxnSpPr>
              <a:cxnSpLocks/>
              <a:stCxn id="11516" idx="6"/>
              <a:endCxn id="11519" idx="2"/>
            </p:cNvCxnSpPr>
            <p:nvPr/>
          </p:nvCxnSpPr>
          <p:spPr>
            <a:xfrm flipV="1">
              <a:off x="10430075" y="3999792"/>
              <a:ext cx="547764" cy="16106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551" name="Oval 11550">
            <a:extLst>
              <a:ext uri="{FF2B5EF4-FFF2-40B4-BE49-F238E27FC236}">
                <a16:creationId xmlns:a16="http://schemas.microsoft.com/office/drawing/2014/main" id="{C026805E-3EC5-BED3-B602-DC855C717D3B}"/>
              </a:ext>
            </a:extLst>
          </p:cNvPr>
          <p:cNvSpPr/>
          <p:nvPr/>
        </p:nvSpPr>
        <p:spPr>
          <a:xfrm>
            <a:off x="120068" y="5436238"/>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4</a:t>
            </a:r>
          </a:p>
        </p:txBody>
      </p:sp>
      <p:sp>
        <p:nvSpPr>
          <p:cNvPr id="11552" name="TextBox 11551">
            <a:extLst>
              <a:ext uri="{FF2B5EF4-FFF2-40B4-BE49-F238E27FC236}">
                <a16:creationId xmlns:a16="http://schemas.microsoft.com/office/drawing/2014/main" id="{877FF869-2E39-E18B-0F7B-937336A883E8}"/>
              </a:ext>
            </a:extLst>
          </p:cNvPr>
          <p:cNvSpPr txBox="1"/>
          <p:nvPr/>
        </p:nvSpPr>
        <p:spPr>
          <a:xfrm>
            <a:off x="727074" y="5357797"/>
            <a:ext cx="6146202" cy="923330"/>
          </a:xfrm>
          <a:prstGeom prst="rect">
            <a:avLst/>
          </a:prstGeom>
          <a:noFill/>
        </p:spPr>
        <p:txBody>
          <a:bodyPr wrap="square">
            <a:spAutoFit/>
          </a:bodyPr>
          <a:lstStyle/>
          <a:p>
            <a:r>
              <a:rPr lang="fr-FR" b="1" dirty="0" err="1">
                <a:latin typeface="Verdana" panose="020B0604030504040204" pitchFamily="34" charset="0"/>
                <a:ea typeface="Verdana" panose="020B0604030504040204" pitchFamily="34" charset="0"/>
              </a:rPr>
              <a:t>Find</a:t>
            </a:r>
            <a:r>
              <a:rPr lang="fr-FR" b="1" dirty="0">
                <a:latin typeface="Verdana" panose="020B0604030504040204" pitchFamily="34" charset="0"/>
                <a:ea typeface="Verdana" panose="020B0604030504040204" pitchFamily="34" charset="0"/>
              </a:rPr>
              <a:t> </a:t>
            </a:r>
            <a:r>
              <a:rPr lang="fr-FR" b="1" dirty="0" err="1">
                <a:solidFill>
                  <a:srgbClr val="4472C4"/>
                </a:solidFill>
                <a:latin typeface="Verdana" panose="020B0604030504040204" pitchFamily="34" charset="0"/>
                <a:ea typeface="Verdana" panose="020B0604030504040204" pitchFamily="34" charset="0"/>
              </a:rPr>
              <a:t>connected</a:t>
            </a:r>
            <a:r>
              <a:rPr lang="fr-FR" b="1" dirty="0">
                <a:solidFill>
                  <a:srgbClr val="4472C4"/>
                </a:solidFill>
                <a:latin typeface="Verdana" panose="020B0604030504040204" pitchFamily="34" charset="0"/>
                <a:ea typeface="Verdana" panose="020B0604030504040204" pitchFamily="34" charset="0"/>
              </a:rPr>
              <a:t> components</a:t>
            </a:r>
            <a:br>
              <a:rPr lang="fr-FR" dirty="0">
                <a:solidFill>
                  <a:srgbClr val="FF0000"/>
                </a:solidFill>
                <a:latin typeface="Verdana" panose="020B0604030504040204" pitchFamily="34" charset="0"/>
                <a:ea typeface="Verdana" panose="020B0604030504040204" pitchFamily="34" charset="0"/>
              </a:rPr>
            </a:br>
            <a:r>
              <a:rPr lang="fr-FR" dirty="0" err="1">
                <a:latin typeface="Verdana" panose="020B0604030504040204" pitchFamily="34" charset="0"/>
                <a:ea typeface="Verdana" panose="020B0604030504040204" pitchFamily="34" charset="0"/>
              </a:rPr>
              <a:t>using</a:t>
            </a:r>
            <a:r>
              <a:rPr lang="fr-FR" dirty="0">
                <a:latin typeface="Verdana" panose="020B0604030504040204" pitchFamily="34" charset="0"/>
                <a:ea typeface="Verdana" panose="020B0604030504040204" pitchFamily="34" charset="0"/>
              </a:rPr>
              <a:t> a </a:t>
            </a:r>
            <a:r>
              <a:rPr lang="fr-FR" dirty="0" err="1">
                <a:solidFill>
                  <a:srgbClr val="002060"/>
                </a:solidFill>
                <a:latin typeface="Verdana" panose="020B0604030504040204" pitchFamily="34" charset="0"/>
                <a:ea typeface="Verdana" panose="020B0604030504040204" pitchFamily="34" charset="0"/>
              </a:rPr>
              <a:t>weakly</a:t>
            </a:r>
            <a:r>
              <a:rPr lang="fr-FR" dirty="0">
                <a:solidFill>
                  <a:srgbClr val="002060"/>
                </a:solidFill>
                <a:latin typeface="Verdana" panose="020B0604030504040204" pitchFamily="34" charset="0"/>
                <a:ea typeface="Verdana" panose="020B0604030504040204" pitchFamily="34" charset="0"/>
              </a:rPr>
              <a:t> </a:t>
            </a:r>
            <a:r>
              <a:rPr lang="fr-FR" dirty="0" err="1">
                <a:solidFill>
                  <a:srgbClr val="002060"/>
                </a:solidFill>
                <a:latin typeface="Verdana" panose="020B0604030504040204" pitchFamily="34" charset="0"/>
                <a:ea typeface="Verdana" panose="020B0604030504040204" pitchFamily="34" charset="0"/>
              </a:rPr>
              <a:t>connected</a:t>
            </a:r>
            <a:r>
              <a:rPr lang="fr-FR" dirty="0">
                <a:solidFill>
                  <a:srgbClr val="002060"/>
                </a:solidFill>
                <a:latin typeface="Verdana" panose="020B0604030504040204" pitchFamily="34" charset="0"/>
                <a:ea typeface="Verdana" panose="020B0604030504040204" pitchFamily="34" charset="0"/>
              </a:rPr>
              <a:t> component </a:t>
            </a:r>
            <a:r>
              <a:rPr lang="fr-FR" dirty="0" err="1">
                <a:solidFill>
                  <a:srgbClr val="002060"/>
                </a:solidFill>
                <a:latin typeface="Verdana" panose="020B0604030504040204" pitchFamily="34" charset="0"/>
                <a:ea typeface="Verdana" panose="020B0604030504040204" pitchFamily="34" charset="0"/>
              </a:rPr>
              <a:t>algorithm</a:t>
            </a:r>
            <a:endParaRPr lang="fr-FR" dirty="0">
              <a:solidFill>
                <a:srgbClr val="002060"/>
              </a:solidFill>
              <a:latin typeface="Verdana" panose="020B0604030504040204" pitchFamily="34" charset="0"/>
              <a:ea typeface="Verdana" panose="020B0604030504040204" pitchFamily="34" charset="0"/>
            </a:endParaRPr>
          </a:p>
          <a:p>
            <a:r>
              <a:rPr lang="fr-FR" dirty="0">
                <a:latin typeface="Verdana" panose="020B0604030504040204" pitchFamily="34" charset="0"/>
                <a:ea typeface="Verdana" panose="020B0604030504040204" pitchFamily="34" charset="0"/>
              </a:rPr>
              <a:t>Use of </a:t>
            </a:r>
            <a:r>
              <a:rPr lang="fr-FR" dirty="0" err="1">
                <a:latin typeface="Verdana" panose="020B0604030504040204" pitchFamily="34" charset="0"/>
                <a:ea typeface="Verdana" panose="020B0604030504040204" pitchFamily="34" charset="0"/>
                <a:hlinkClick r:id="rId4"/>
              </a:rPr>
              <a:t>cugraph</a:t>
            </a:r>
            <a:r>
              <a:rPr lang="fr-FR" dirty="0">
                <a:latin typeface="Verdana" panose="020B0604030504040204" pitchFamily="34" charset="0"/>
                <a:ea typeface="Verdana" panose="020B0604030504040204" pitchFamily="34" charset="0"/>
              </a:rPr>
              <a:t> (GPU) or </a:t>
            </a:r>
            <a:r>
              <a:rPr lang="fr-FR" dirty="0" err="1">
                <a:latin typeface="Verdana" panose="020B0604030504040204" pitchFamily="34" charset="0"/>
                <a:ea typeface="Verdana" panose="020B0604030504040204" pitchFamily="34" charset="0"/>
                <a:hlinkClick r:id="rId5"/>
              </a:rPr>
              <a:t>SciPy</a:t>
            </a:r>
            <a:r>
              <a:rPr lang="fr-FR" dirty="0">
                <a:latin typeface="Verdana" panose="020B0604030504040204" pitchFamily="34" charset="0"/>
                <a:ea typeface="Verdana" panose="020B0604030504040204" pitchFamily="34" charset="0"/>
              </a:rPr>
              <a:t> (CPU)</a:t>
            </a:r>
          </a:p>
        </p:txBody>
      </p:sp>
      <p:sp>
        <p:nvSpPr>
          <p:cNvPr id="11553" name="Arrow: Right 11552">
            <a:extLst>
              <a:ext uri="{FF2B5EF4-FFF2-40B4-BE49-F238E27FC236}">
                <a16:creationId xmlns:a16="http://schemas.microsoft.com/office/drawing/2014/main" id="{7913426C-E7D4-B736-917C-040C7E45CC68}"/>
              </a:ext>
            </a:extLst>
          </p:cNvPr>
          <p:cNvSpPr/>
          <p:nvPr/>
        </p:nvSpPr>
        <p:spPr>
          <a:xfrm>
            <a:off x="7138334" y="5666324"/>
            <a:ext cx="1190028"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12" name="Rectangle 11611">
            <a:extLst>
              <a:ext uri="{FF2B5EF4-FFF2-40B4-BE49-F238E27FC236}">
                <a16:creationId xmlns:a16="http://schemas.microsoft.com/office/drawing/2014/main" id="{ACD80644-1032-2803-0FC7-ADC1AB176BB6}"/>
              </a:ext>
            </a:extLst>
          </p:cNvPr>
          <p:cNvSpPr/>
          <p:nvPr/>
        </p:nvSpPr>
        <p:spPr>
          <a:xfrm>
            <a:off x="11175552" y="530275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613" name="Rectangle 11612">
            <a:extLst>
              <a:ext uri="{FF2B5EF4-FFF2-40B4-BE49-F238E27FC236}">
                <a16:creationId xmlns:a16="http://schemas.microsoft.com/office/drawing/2014/main" id="{BA236AA0-9A76-8841-0083-AEC8A5513D25}"/>
              </a:ext>
            </a:extLst>
          </p:cNvPr>
          <p:cNvSpPr/>
          <p:nvPr/>
        </p:nvSpPr>
        <p:spPr>
          <a:xfrm>
            <a:off x="10477208" y="530275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614" name="Rectangle 11613">
            <a:extLst>
              <a:ext uri="{FF2B5EF4-FFF2-40B4-BE49-F238E27FC236}">
                <a16:creationId xmlns:a16="http://schemas.microsoft.com/office/drawing/2014/main" id="{0812C8E9-0965-828E-7472-F1682108FA63}"/>
              </a:ext>
            </a:extLst>
          </p:cNvPr>
          <p:cNvSpPr/>
          <p:nvPr/>
        </p:nvSpPr>
        <p:spPr>
          <a:xfrm>
            <a:off x="9778864" y="530275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615" name="Rectangle 11614">
            <a:extLst>
              <a:ext uri="{FF2B5EF4-FFF2-40B4-BE49-F238E27FC236}">
                <a16:creationId xmlns:a16="http://schemas.microsoft.com/office/drawing/2014/main" id="{8D62769B-0028-8747-1A6B-D8606A2B47C3}"/>
              </a:ext>
            </a:extLst>
          </p:cNvPr>
          <p:cNvSpPr/>
          <p:nvPr/>
        </p:nvSpPr>
        <p:spPr>
          <a:xfrm>
            <a:off x="9207215" y="530275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616" name="Rectangle 11615">
            <a:extLst>
              <a:ext uri="{FF2B5EF4-FFF2-40B4-BE49-F238E27FC236}">
                <a16:creationId xmlns:a16="http://schemas.microsoft.com/office/drawing/2014/main" id="{0D126A55-A85C-0101-C42B-4B2F5C4C05D8}"/>
              </a:ext>
            </a:extLst>
          </p:cNvPr>
          <p:cNvSpPr/>
          <p:nvPr/>
        </p:nvSpPr>
        <p:spPr>
          <a:xfrm>
            <a:off x="8725866" y="529566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617" name="Rectangle 11616">
            <a:extLst>
              <a:ext uri="{FF2B5EF4-FFF2-40B4-BE49-F238E27FC236}">
                <a16:creationId xmlns:a16="http://schemas.microsoft.com/office/drawing/2014/main" id="{9F4D3E1A-346E-55E6-4EE8-02B564E81F5D}"/>
              </a:ext>
            </a:extLst>
          </p:cNvPr>
          <p:cNvSpPr/>
          <p:nvPr/>
        </p:nvSpPr>
        <p:spPr>
          <a:xfrm>
            <a:off x="11786398" y="5296646"/>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618" name="Oval 11617">
            <a:extLst>
              <a:ext uri="{FF2B5EF4-FFF2-40B4-BE49-F238E27FC236}">
                <a16:creationId xmlns:a16="http://schemas.microsoft.com/office/drawing/2014/main" id="{A514C5ED-3784-4958-042C-AEBC63592B41}"/>
              </a:ext>
            </a:extLst>
          </p:cNvPr>
          <p:cNvSpPr/>
          <p:nvPr/>
        </p:nvSpPr>
        <p:spPr>
          <a:xfrm>
            <a:off x="10439350" y="561110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19" name="Oval 11618">
            <a:extLst>
              <a:ext uri="{FF2B5EF4-FFF2-40B4-BE49-F238E27FC236}">
                <a16:creationId xmlns:a16="http://schemas.microsoft.com/office/drawing/2014/main" id="{C7BA805C-767A-2EBD-4F10-EB75A32362BB}"/>
              </a:ext>
            </a:extLst>
          </p:cNvPr>
          <p:cNvSpPr/>
          <p:nvPr/>
        </p:nvSpPr>
        <p:spPr>
          <a:xfrm>
            <a:off x="10430922" y="622859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0" name="Oval 11619">
            <a:extLst>
              <a:ext uri="{FF2B5EF4-FFF2-40B4-BE49-F238E27FC236}">
                <a16:creationId xmlns:a16="http://schemas.microsoft.com/office/drawing/2014/main" id="{20D83813-A238-24DA-E874-2BCBE7D844FE}"/>
              </a:ext>
            </a:extLst>
          </p:cNvPr>
          <p:cNvSpPr/>
          <p:nvPr/>
        </p:nvSpPr>
        <p:spPr>
          <a:xfrm>
            <a:off x="11137766" y="629799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1" name="Oval 11620">
            <a:extLst>
              <a:ext uri="{FF2B5EF4-FFF2-40B4-BE49-F238E27FC236}">
                <a16:creationId xmlns:a16="http://schemas.microsoft.com/office/drawing/2014/main" id="{8DE9D3C8-67ED-D1C0-7683-E1FD0170627D}"/>
              </a:ext>
            </a:extLst>
          </p:cNvPr>
          <p:cNvSpPr/>
          <p:nvPr/>
        </p:nvSpPr>
        <p:spPr>
          <a:xfrm>
            <a:off x="11136137" y="545004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1622" name="Oval 11621">
            <a:extLst>
              <a:ext uri="{FF2B5EF4-FFF2-40B4-BE49-F238E27FC236}">
                <a16:creationId xmlns:a16="http://schemas.microsoft.com/office/drawing/2014/main" id="{B208CA76-812A-732F-5993-2F86380EF83F}"/>
              </a:ext>
            </a:extLst>
          </p:cNvPr>
          <p:cNvSpPr/>
          <p:nvPr/>
        </p:nvSpPr>
        <p:spPr>
          <a:xfrm>
            <a:off x="9741041" y="619152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3" name="Oval 11622">
            <a:extLst>
              <a:ext uri="{FF2B5EF4-FFF2-40B4-BE49-F238E27FC236}">
                <a16:creationId xmlns:a16="http://schemas.microsoft.com/office/drawing/2014/main" id="{5C519600-D7D2-B0D2-1E80-4C0FAFC10DB2}"/>
              </a:ext>
            </a:extLst>
          </p:cNvPr>
          <p:cNvSpPr/>
          <p:nvPr/>
        </p:nvSpPr>
        <p:spPr>
          <a:xfrm>
            <a:off x="9170789" y="5570458"/>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4" name="Oval 11623">
            <a:extLst>
              <a:ext uri="{FF2B5EF4-FFF2-40B4-BE49-F238E27FC236}">
                <a16:creationId xmlns:a16="http://schemas.microsoft.com/office/drawing/2014/main" id="{27A603A4-D49C-5BB8-21BC-EC2DAA527B01}"/>
              </a:ext>
            </a:extLst>
          </p:cNvPr>
          <p:cNvSpPr/>
          <p:nvPr/>
        </p:nvSpPr>
        <p:spPr>
          <a:xfrm>
            <a:off x="10430922" y="5396475"/>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5" name="Oval 11624">
            <a:extLst>
              <a:ext uri="{FF2B5EF4-FFF2-40B4-BE49-F238E27FC236}">
                <a16:creationId xmlns:a16="http://schemas.microsoft.com/office/drawing/2014/main" id="{AC4C54A8-6C3C-38DF-97C0-792A8F1A45F5}"/>
              </a:ext>
            </a:extLst>
          </p:cNvPr>
          <p:cNvSpPr/>
          <p:nvPr/>
        </p:nvSpPr>
        <p:spPr>
          <a:xfrm>
            <a:off x="11741844" y="530574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6" name="Oval 11625">
            <a:extLst>
              <a:ext uri="{FF2B5EF4-FFF2-40B4-BE49-F238E27FC236}">
                <a16:creationId xmlns:a16="http://schemas.microsoft.com/office/drawing/2014/main" id="{29C74F74-5CBC-908B-0ED7-FA720DF03761}"/>
              </a:ext>
            </a:extLst>
          </p:cNvPr>
          <p:cNvSpPr/>
          <p:nvPr/>
        </p:nvSpPr>
        <p:spPr>
          <a:xfrm>
            <a:off x="9756245" y="574301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7" name="Oval 11626">
            <a:extLst>
              <a:ext uri="{FF2B5EF4-FFF2-40B4-BE49-F238E27FC236}">
                <a16:creationId xmlns:a16="http://schemas.microsoft.com/office/drawing/2014/main" id="{BAF3E73E-41C6-2605-6D8E-6D22DEFEDE11}"/>
              </a:ext>
            </a:extLst>
          </p:cNvPr>
          <p:cNvSpPr/>
          <p:nvPr/>
        </p:nvSpPr>
        <p:spPr>
          <a:xfrm>
            <a:off x="9167246" y="616868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8" name="Oval 11627">
            <a:extLst>
              <a:ext uri="{FF2B5EF4-FFF2-40B4-BE49-F238E27FC236}">
                <a16:creationId xmlns:a16="http://schemas.microsoft.com/office/drawing/2014/main" id="{5F638CC7-3223-65A9-FE89-6A2521312645}"/>
              </a:ext>
            </a:extLst>
          </p:cNvPr>
          <p:cNvSpPr/>
          <p:nvPr/>
        </p:nvSpPr>
        <p:spPr>
          <a:xfrm>
            <a:off x="8687235" y="602614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9" name="Oval 11628">
            <a:extLst>
              <a:ext uri="{FF2B5EF4-FFF2-40B4-BE49-F238E27FC236}">
                <a16:creationId xmlns:a16="http://schemas.microsoft.com/office/drawing/2014/main" id="{B4A68B91-FEF4-8407-9A73-2A607FDCD304}"/>
              </a:ext>
            </a:extLst>
          </p:cNvPr>
          <p:cNvSpPr/>
          <p:nvPr/>
        </p:nvSpPr>
        <p:spPr>
          <a:xfrm>
            <a:off x="11741843" y="6222615"/>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0" name="Oval 11629">
            <a:extLst>
              <a:ext uri="{FF2B5EF4-FFF2-40B4-BE49-F238E27FC236}">
                <a16:creationId xmlns:a16="http://schemas.microsoft.com/office/drawing/2014/main" id="{6B19A1CF-F716-BE62-8D5D-AC32234F0AD3}"/>
              </a:ext>
            </a:extLst>
          </p:cNvPr>
          <p:cNvSpPr/>
          <p:nvPr/>
        </p:nvSpPr>
        <p:spPr>
          <a:xfrm>
            <a:off x="9751491" y="589493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1" name="Oval 11630">
            <a:extLst>
              <a:ext uri="{FF2B5EF4-FFF2-40B4-BE49-F238E27FC236}">
                <a16:creationId xmlns:a16="http://schemas.microsoft.com/office/drawing/2014/main" id="{18E35C8C-F0EF-D537-A7C7-F15758C27292}"/>
              </a:ext>
            </a:extLst>
          </p:cNvPr>
          <p:cNvSpPr/>
          <p:nvPr/>
        </p:nvSpPr>
        <p:spPr>
          <a:xfrm>
            <a:off x="10451675" y="592564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2" name="Oval 11631">
            <a:extLst>
              <a:ext uri="{FF2B5EF4-FFF2-40B4-BE49-F238E27FC236}">
                <a16:creationId xmlns:a16="http://schemas.microsoft.com/office/drawing/2014/main" id="{A0091B50-61DF-CEE5-EF6C-FBB8931C9D70}"/>
              </a:ext>
            </a:extLst>
          </p:cNvPr>
          <p:cNvSpPr/>
          <p:nvPr/>
        </p:nvSpPr>
        <p:spPr>
          <a:xfrm>
            <a:off x="9170789" y="583412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3" name="Oval 11632">
            <a:extLst>
              <a:ext uri="{FF2B5EF4-FFF2-40B4-BE49-F238E27FC236}">
                <a16:creationId xmlns:a16="http://schemas.microsoft.com/office/drawing/2014/main" id="{B84018E1-924A-F47B-E4DA-87C40314E17C}"/>
              </a:ext>
            </a:extLst>
          </p:cNvPr>
          <p:cNvSpPr/>
          <p:nvPr/>
        </p:nvSpPr>
        <p:spPr>
          <a:xfrm>
            <a:off x="8689941" y="578702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4" name="Oval 11633">
            <a:extLst>
              <a:ext uri="{FF2B5EF4-FFF2-40B4-BE49-F238E27FC236}">
                <a16:creationId xmlns:a16="http://schemas.microsoft.com/office/drawing/2014/main" id="{69AF59C7-D751-E986-86DD-C99CD5DE5208}"/>
              </a:ext>
            </a:extLst>
          </p:cNvPr>
          <p:cNvSpPr/>
          <p:nvPr/>
        </p:nvSpPr>
        <p:spPr>
          <a:xfrm>
            <a:off x="11747164" y="596513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5" name="Oval 11634">
            <a:extLst>
              <a:ext uri="{FF2B5EF4-FFF2-40B4-BE49-F238E27FC236}">
                <a16:creationId xmlns:a16="http://schemas.microsoft.com/office/drawing/2014/main" id="{F69F43C6-C823-3C2E-AFE6-0FAB1801F3DD}"/>
              </a:ext>
            </a:extLst>
          </p:cNvPr>
          <p:cNvSpPr/>
          <p:nvPr/>
        </p:nvSpPr>
        <p:spPr>
          <a:xfrm>
            <a:off x="11133808" y="600432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6" name="Oval 11635">
            <a:extLst>
              <a:ext uri="{FF2B5EF4-FFF2-40B4-BE49-F238E27FC236}">
                <a16:creationId xmlns:a16="http://schemas.microsoft.com/office/drawing/2014/main" id="{C54A6EDC-2923-89D1-F5F3-DAFB7D4E1C6F}"/>
              </a:ext>
            </a:extLst>
          </p:cNvPr>
          <p:cNvSpPr/>
          <p:nvPr/>
        </p:nvSpPr>
        <p:spPr>
          <a:xfrm>
            <a:off x="11134874" y="587464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7" name="Oval 11636">
            <a:extLst>
              <a:ext uri="{FF2B5EF4-FFF2-40B4-BE49-F238E27FC236}">
                <a16:creationId xmlns:a16="http://schemas.microsoft.com/office/drawing/2014/main" id="{1626AFD0-19B1-6F84-6336-CB3583E7C52C}"/>
              </a:ext>
            </a:extLst>
          </p:cNvPr>
          <p:cNvSpPr/>
          <p:nvPr/>
        </p:nvSpPr>
        <p:spPr>
          <a:xfrm>
            <a:off x="11134381" y="562519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8" name="Freeform: Shape 11637">
            <a:extLst>
              <a:ext uri="{FF2B5EF4-FFF2-40B4-BE49-F238E27FC236}">
                <a16:creationId xmlns:a16="http://schemas.microsoft.com/office/drawing/2014/main" id="{176F9624-8A7E-7143-5010-FB486C5F54C1}"/>
              </a:ext>
            </a:extLst>
          </p:cNvPr>
          <p:cNvSpPr/>
          <p:nvPr/>
        </p:nvSpPr>
        <p:spPr>
          <a:xfrm>
            <a:off x="8662669" y="5284671"/>
            <a:ext cx="3271878" cy="898273"/>
          </a:xfrm>
          <a:custGeom>
            <a:avLst/>
            <a:gdLst>
              <a:gd name="connsiteX0" fmla="*/ 239139 w 3432256"/>
              <a:gd name="connsiteY0" fmla="*/ 683572 h 973460"/>
              <a:gd name="connsiteX1" fmla="*/ 12803 w 3432256"/>
              <a:gd name="connsiteY1" fmla="*/ 810321 h 973460"/>
              <a:gd name="connsiteX2" fmla="*/ 85230 w 3432256"/>
              <a:gd name="connsiteY2" fmla="*/ 973283 h 973460"/>
              <a:gd name="connsiteX3" fmla="*/ 556011 w 3432256"/>
              <a:gd name="connsiteY3" fmla="*/ 837481 h 973460"/>
              <a:gd name="connsiteX4" fmla="*/ 1216914 w 3432256"/>
              <a:gd name="connsiteY4" fmla="*/ 629251 h 973460"/>
              <a:gd name="connsiteX5" fmla="*/ 2076993 w 3432256"/>
              <a:gd name="connsiteY5" fmla="*/ 502503 h 973460"/>
              <a:gd name="connsiteX6" fmla="*/ 2728842 w 3432256"/>
              <a:gd name="connsiteY6" fmla="*/ 330487 h 973460"/>
              <a:gd name="connsiteX7" fmla="*/ 3371638 w 3432256"/>
              <a:gd name="connsiteY7" fmla="*/ 194685 h 973460"/>
              <a:gd name="connsiteX8" fmla="*/ 3380692 w 3432256"/>
              <a:gd name="connsiteY8" fmla="*/ 31723 h 973460"/>
              <a:gd name="connsiteX9" fmla="*/ 3154355 w 3432256"/>
              <a:gd name="connsiteY9" fmla="*/ 22669 h 973460"/>
              <a:gd name="connsiteX10" fmla="*/ 2194688 w 3432256"/>
              <a:gd name="connsiteY10" fmla="*/ 276166 h 973460"/>
              <a:gd name="connsiteX11" fmla="*/ 1551892 w 3432256"/>
              <a:gd name="connsiteY11" fmla="*/ 366701 h 973460"/>
              <a:gd name="connsiteX12" fmla="*/ 1108272 w 3432256"/>
              <a:gd name="connsiteY12" fmla="*/ 466289 h 973460"/>
              <a:gd name="connsiteX13" fmla="*/ 782347 w 3432256"/>
              <a:gd name="connsiteY13" fmla="*/ 701679 h 973460"/>
              <a:gd name="connsiteX14" fmla="*/ 501690 w 3432256"/>
              <a:gd name="connsiteY14" fmla="*/ 728840 h 973460"/>
              <a:gd name="connsiteX15" fmla="*/ 239139 w 3432256"/>
              <a:gd name="connsiteY15" fmla="*/ 683572 h 973460"/>
              <a:gd name="connsiteX0" fmla="*/ 228221 w 3421338"/>
              <a:gd name="connsiteY0" fmla="*/ 683572 h 907093"/>
              <a:gd name="connsiteX1" fmla="*/ 1885 w 3421338"/>
              <a:gd name="connsiteY1" fmla="*/ 810321 h 907093"/>
              <a:gd name="connsiteX2" fmla="*/ 144162 w 3421338"/>
              <a:gd name="connsiteY2" fmla="*/ 906608 h 907093"/>
              <a:gd name="connsiteX3" fmla="*/ 545093 w 3421338"/>
              <a:gd name="connsiteY3" fmla="*/ 837481 h 907093"/>
              <a:gd name="connsiteX4" fmla="*/ 1205996 w 3421338"/>
              <a:gd name="connsiteY4" fmla="*/ 629251 h 907093"/>
              <a:gd name="connsiteX5" fmla="*/ 2066075 w 3421338"/>
              <a:gd name="connsiteY5" fmla="*/ 502503 h 907093"/>
              <a:gd name="connsiteX6" fmla="*/ 2717924 w 3421338"/>
              <a:gd name="connsiteY6" fmla="*/ 330487 h 907093"/>
              <a:gd name="connsiteX7" fmla="*/ 3360720 w 3421338"/>
              <a:gd name="connsiteY7" fmla="*/ 194685 h 907093"/>
              <a:gd name="connsiteX8" fmla="*/ 3369774 w 3421338"/>
              <a:gd name="connsiteY8" fmla="*/ 31723 h 907093"/>
              <a:gd name="connsiteX9" fmla="*/ 3143437 w 3421338"/>
              <a:gd name="connsiteY9" fmla="*/ 22669 h 907093"/>
              <a:gd name="connsiteX10" fmla="*/ 2183770 w 3421338"/>
              <a:gd name="connsiteY10" fmla="*/ 276166 h 907093"/>
              <a:gd name="connsiteX11" fmla="*/ 1540974 w 3421338"/>
              <a:gd name="connsiteY11" fmla="*/ 366701 h 907093"/>
              <a:gd name="connsiteX12" fmla="*/ 1097354 w 3421338"/>
              <a:gd name="connsiteY12" fmla="*/ 466289 h 907093"/>
              <a:gd name="connsiteX13" fmla="*/ 771429 w 3421338"/>
              <a:gd name="connsiteY13" fmla="*/ 701679 h 907093"/>
              <a:gd name="connsiteX14" fmla="*/ 490772 w 3421338"/>
              <a:gd name="connsiteY14" fmla="*/ 728840 h 907093"/>
              <a:gd name="connsiteX15" fmla="*/ 228221 w 3421338"/>
              <a:gd name="connsiteY15" fmla="*/ 683572 h 907093"/>
              <a:gd name="connsiteX0" fmla="*/ 164945 w 3358062"/>
              <a:gd name="connsiteY0" fmla="*/ 683572 h 907195"/>
              <a:gd name="connsiteX1" fmla="*/ 5284 w 3358062"/>
              <a:gd name="connsiteY1" fmla="*/ 807146 h 907195"/>
              <a:gd name="connsiteX2" fmla="*/ 80886 w 3358062"/>
              <a:gd name="connsiteY2" fmla="*/ 906608 h 907195"/>
              <a:gd name="connsiteX3" fmla="*/ 481817 w 3358062"/>
              <a:gd name="connsiteY3" fmla="*/ 837481 h 907195"/>
              <a:gd name="connsiteX4" fmla="*/ 1142720 w 3358062"/>
              <a:gd name="connsiteY4" fmla="*/ 629251 h 907195"/>
              <a:gd name="connsiteX5" fmla="*/ 2002799 w 3358062"/>
              <a:gd name="connsiteY5" fmla="*/ 502503 h 907195"/>
              <a:gd name="connsiteX6" fmla="*/ 2654648 w 3358062"/>
              <a:gd name="connsiteY6" fmla="*/ 330487 h 907195"/>
              <a:gd name="connsiteX7" fmla="*/ 3297444 w 3358062"/>
              <a:gd name="connsiteY7" fmla="*/ 194685 h 907195"/>
              <a:gd name="connsiteX8" fmla="*/ 3306498 w 3358062"/>
              <a:gd name="connsiteY8" fmla="*/ 31723 h 907195"/>
              <a:gd name="connsiteX9" fmla="*/ 3080161 w 3358062"/>
              <a:gd name="connsiteY9" fmla="*/ 22669 h 907195"/>
              <a:gd name="connsiteX10" fmla="*/ 2120494 w 3358062"/>
              <a:gd name="connsiteY10" fmla="*/ 276166 h 907195"/>
              <a:gd name="connsiteX11" fmla="*/ 1477698 w 3358062"/>
              <a:gd name="connsiteY11" fmla="*/ 366701 h 907195"/>
              <a:gd name="connsiteX12" fmla="*/ 1034078 w 3358062"/>
              <a:gd name="connsiteY12" fmla="*/ 466289 h 907195"/>
              <a:gd name="connsiteX13" fmla="*/ 708153 w 3358062"/>
              <a:gd name="connsiteY13" fmla="*/ 701679 h 907195"/>
              <a:gd name="connsiteX14" fmla="*/ 427496 w 3358062"/>
              <a:gd name="connsiteY14" fmla="*/ 728840 h 907195"/>
              <a:gd name="connsiteX15" fmla="*/ 164945 w 3358062"/>
              <a:gd name="connsiteY15" fmla="*/ 683572 h 907195"/>
              <a:gd name="connsiteX0" fmla="*/ 164945 w 3358062"/>
              <a:gd name="connsiteY0" fmla="*/ 683572 h 907195"/>
              <a:gd name="connsiteX1" fmla="*/ 5284 w 3358062"/>
              <a:gd name="connsiteY1" fmla="*/ 807146 h 907195"/>
              <a:gd name="connsiteX2" fmla="*/ 80886 w 3358062"/>
              <a:gd name="connsiteY2" fmla="*/ 906608 h 907195"/>
              <a:gd name="connsiteX3" fmla="*/ 481817 w 3358062"/>
              <a:gd name="connsiteY3" fmla="*/ 837481 h 907195"/>
              <a:gd name="connsiteX4" fmla="*/ 1142720 w 3358062"/>
              <a:gd name="connsiteY4" fmla="*/ 629251 h 907195"/>
              <a:gd name="connsiteX5" fmla="*/ 2002799 w 3358062"/>
              <a:gd name="connsiteY5" fmla="*/ 502503 h 907195"/>
              <a:gd name="connsiteX6" fmla="*/ 2654648 w 3358062"/>
              <a:gd name="connsiteY6" fmla="*/ 330487 h 907195"/>
              <a:gd name="connsiteX7" fmla="*/ 3297444 w 3358062"/>
              <a:gd name="connsiteY7" fmla="*/ 194685 h 907195"/>
              <a:gd name="connsiteX8" fmla="*/ 3306498 w 3358062"/>
              <a:gd name="connsiteY8" fmla="*/ 31723 h 907195"/>
              <a:gd name="connsiteX9" fmla="*/ 3080161 w 3358062"/>
              <a:gd name="connsiteY9" fmla="*/ 22669 h 907195"/>
              <a:gd name="connsiteX10" fmla="*/ 2120494 w 3358062"/>
              <a:gd name="connsiteY10" fmla="*/ 276166 h 907195"/>
              <a:gd name="connsiteX11" fmla="*/ 1477698 w 3358062"/>
              <a:gd name="connsiteY11" fmla="*/ 366701 h 907195"/>
              <a:gd name="connsiteX12" fmla="*/ 1034078 w 3358062"/>
              <a:gd name="connsiteY12" fmla="*/ 466289 h 907195"/>
              <a:gd name="connsiteX13" fmla="*/ 708153 w 3358062"/>
              <a:gd name="connsiteY13" fmla="*/ 701679 h 907195"/>
              <a:gd name="connsiteX14" fmla="*/ 440196 w 3358062"/>
              <a:gd name="connsiteY14" fmla="*/ 795515 h 907195"/>
              <a:gd name="connsiteX15" fmla="*/ 164945 w 3358062"/>
              <a:gd name="connsiteY15" fmla="*/ 683572 h 907195"/>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2002799 w 3358062"/>
              <a:gd name="connsiteY5" fmla="*/ 502503 h 907124"/>
              <a:gd name="connsiteX6" fmla="*/ 2654648 w 3358062"/>
              <a:gd name="connsiteY6" fmla="*/ 330487 h 907124"/>
              <a:gd name="connsiteX7" fmla="*/ 3297444 w 3358062"/>
              <a:gd name="connsiteY7" fmla="*/ 194685 h 907124"/>
              <a:gd name="connsiteX8" fmla="*/ 3306498 w 3358062"/>
              <a:gd name="connsiteY8" fmla="*/ 31723 h 907124"/>
              <a:gd name="connsiteX9" fmla="*/ 3080161 w 3358062"/>
              <a:gd name="connsiteY9" fmla="*/ 22669 h 907124"/>
              <a:gd name="connsiteX10" fmla="*/ 2120494 w 3358062"/>
              <a:gd name="connsiteY10" fmla="*/ 276166 h 907124"/>
              <a:gd name="connsiteX11" fmla="*/ 1477698 w 3358062"/>
              <a:gd name="connsiteY11" fmla="*/ 366701 h 907124"/>
              <a:gd name="connsiteX12" fmla="*/ 1034078 w 3358062"/>
              <a:gd name="connsiteY12" fmla="*/ 466289 h 907124"/>
              <a:gd name="connsiteX13" fmla="*/ 708153 w 3358062"/>
              <a:gd name="connsiteY13" fmla="*/ 701679 h 907124"/>
              <a:gd name="connsiteX14" fmla="*/ 440196 w 3358062"/>
              <a:gd name="connsiteY14" fmla="*/ 795515 h 907124"/>
              <a:gd name="connsiteX15" fmla="*/ 164945 w 3358062"/>
              <a:gd name="connsiteY15" fmla="*/ 683572 h 907124"/>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1177883 w 3358062"/>
              <a:gd name="connsiteY5" fmla="*/ 613193 h 907124"/>
              <a:gd name="connsiteX6" fmla="*/ 2002799 w 3358062"/>
              <a:gd name="connsiteY6" fmla="*/ 502503 h 907124"/>
              <a:gd name="connsiteX7" fmla="*/ 2654648 w 3358062"/>
              <a:gd name="connsiteY7" fmla="*/ 330487 h 907124"/>
              <a:gd name="connsiteX8" fmla="*/ 3297444 w 3358062"/>
              <a:gd name="connsiteY8" fmla="*/ 194685 h 907124"/>
              <a:gd name="connsiteX9" fmla="*/ 3306498 w 3358062"/>
              <a:gd name="connsiteY9" fmla="*/ 31723 h 907124"/>
              <a:gd name="connsiteX10" fmla="*/ 3080161 w 3358062"/>
              <a:gd name="connsiteY10" fmla="*/ 22669 h 907124"/>
              <a:gd name="connsiteX11" fmla="*/ 2120494 w 3358062"/>
              <a:gd name="connsiteY11" fmla="*/ 276166 h 907124"/>
              <a:gd name="connsiteX12" fmla="*/ 1477698 w 3358062"/>
              <a:gd name="connsiteY12" fmla="*/ 366701 h 907124"/>
              <a:gd name="connsiteX13" fmla="*/ 1034078 w 3358062"/>
              <a:gd name="connsiteY13" fmla="*/ 466289 h 907124"/>
              <a:gd name="connsiteX14" fmla="*/ 708153 w 3358062"/>
              <a:gd name="connsiteY14" fmla="*/ 701679 h 907124"/>
              <a:gd name="connsiteX15" fmla="*/ 440196 w 3358062"/>
              <a:gd name="connsiteY15" fmla="*/ 795515 h 907124"/>
              <a:gd name="connsiteX16" fmla="*/ 164945 w 3358062"/>
              <a:gd name="connsiteY16" fmla="*/ 683572 h 907124"/>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1177883 w 3358062"/>
              <a:gd name="connsiteY5" fmla="*/ 613193 h 907124"/>
              <a:gd name="connsiteX6" fmla="*/ 1866274 w 3358062"/>
              <a:gd name="connsiteY6" fmla="*/ 496153 h 907124"/>
              <a:gd name="connsiteX7" fmla="*/ 2654648 w 3358062"/>
              <a:gd name="connsiteY7" fmla="*/ 330487 h 907124"/>
              <a:gd name="connsiteX8" fmla="*/ 3297444 w 3358062"/>
              <a:gd name="connsiteY8" fmla="*/ 194685 h 907124"/>
              <a:gd name="connsiteX9" fmla="*/ 3306498 w 3358062"/>
              <a:gd name="connsiteY9" fmla="*/ 31723 h 907124"/>
              <a:gd name="connsiteX10" fmla="*/ 3080161 w 3358062"/>
              <a:gd name="connsiteY10" fmla="*/ 22669 h 907124"/>
              <a:gd name="connsiteX11" fmla="*/ 2120494 w 3358062"/>
              <a:gd name="connsiteY11" fmla="*/ 276166 h 907124"/>
              <a:gd name="connsiteX12" fmla="*/ 1477698 w 3358062"/>
              <a:gd name="connsiteY12" fmla="*/ 366701 h 907124"/>
              <a:gd name="connsiteX13" fmla="*/ 1034078 w 3358062"/>
              <a:gd name="connsiteY13" fmla="*/ 466289 h 907124"/>
              <a:gd name="connsiteX14" fmla="*/ 708153 w 3358062"/>
              <a:gd name="connsiteY14" fmla="*/ 701679 h 907124"/>
              <a:gd name="connsiteX15" fmla="*/ 440196 w 3358062"/>
              <a:gd name="connsiteY15" fmla="*/ 795515 h 907124"/>
              <a:gd name="connsiteX16" fmla="*/ 164945 w 3358062"/>
              <a:gd name="connsiteY16" fmla="*/ 683572 h 907124"/>
              <a:gd name="connsiteX0" fmla="*/ 164945 w 3365314"/>
              <a:gd name="connsiteY0" fmla="*/ 683572 h 907124"/>
              <a:gd name="connsiteX1" fmla="*/ 5284 w 3365314"/>
              <a:gd name="connsiteY1" fmla="*/ 807146 h 907124"/>
              <a:gd name="connsiteX2" fmla="*/ 80886 w 3365314"/>
              <a:gd name="connsiteY2" fmla="*/ 906608 h 907124"/>
              <a:gd name="connsiteX3" fmla="*/ 481817 w 3365314"/>
              <a:gd name="connsiteY3" fmla="*/ 837481 h 907124"/>
              <a:gd name="connsiteX4" fmla="*/ 920470 w 3365314"/>
              <a:gd name="connsiteY4" fmla="*/ 657826 h 907124"/>
              <a:gd name="connsiteX5" fmla="*/ 1177883 w 3365314"/>
              <a:gd name="connsiteY5" fmla="*/ 613193 h 907124"/>
              <a:gd name="connsiteX6" fmla="*/ 1866274 w 3365314"/>
              <a:gd name="connsiteY6" fmla="*/ 496153 h 907124"/>
              <a:gd name="connsiteX7" fmla="*/ 2553048 w 3365314"/>
              <a:gd name="connsiteY7" fmla="*/ 330487 h 907124"/>
              <a:gd name="connsiteX8" fmla="*/ 3297444 w 3365314"/>
              <a:gd name="connsiteY8" fmla="*/ 194685 h 907124"/>
              <a:gd name="connsiteX9" fmla="*/ 3306498 w 3365314"/>
              <a:gd name="connsiteY9" fmla="*/ 31723 h 907124"/>
              <a:gd name="connsiteX10" fmla="*/ 3080161 w 3365314"/>
              <a:gd name="connsiteY10" fmla="*/ 22669 h 907124"/>
              <a:gd name="connsiteX11" fmla="*/ 2120494 w 3365314"/>
              <a:gd name="connsiteY11" fmla="*/ 276166 h 907124"/>
              <a:gd name="connsiteX12" fmla="*/ 1477698 w 3365314"/>
              <a:gd name="connsiteY12" fmla="*/ 366701 h 907124"/>
              <a:gd name="connsiteX13" fmla="*/ 1034078 w 3365314"/>
              <a:gd name="connsiteY13" fmla="*/ 466289 h 907124"/>
              <a:gd name="connsiteX14" fmla="*/ 708153 w 3365314"/>
              <a:gd name="connsiteY14" fmla="*/ 701679 h 907124"/>
              <a:gd name="connsiteX15" fmla="*/ 440196 w 3365314"/>
              <a:gd name="connsiteY15" fmla="*/ 795515 h 907124"/>
              <a:gd name="connsiteX16" fmla="*/ 164945 w 3365314"/>
              <a:gd name="connsiteY16" fmla="*/ 683572 h 907124"/>
              <a:gd name="connsiteX0" fmla="*/ 164945 w 3312937"/>
              <a:gd name="connsiteY0" fmla="*/ 682974 h 906526"/>
              <a:gd name="connsiteX1" fmla="*/ 5284 w 3312937"/>
              <a:gd name="connsiteY1" fmla="*/ 806548 h 906526"/>
              <a:gd name="connsiteX2" fmla="*/ 80886 w 3312937"/>
              <a:gd name="connsiteY2" fmla="*/ 906010 h 906526"/>
              <a:gd name="connsiteX3" fmla="*/ 481817 w 3312937"/>
              <a:gd name="connsiteY3" fmla="*/ 836883 h 906526"/>
              <a:gd name="connsiteX4" fmla="*/ 920470 w 3312937"/>
              <a:gd name="connsiteY4" fmla="*/ 657228 h 906526"/>
              <a:gd name="connsiteX5" fmla="*/ 1177883 w 3312937"/>
              <a:gd name="connsiteY5" fmla="*/ 612595 h 906526"/>
              <a:gd name="connsiteX6" fmla="*/ 1866274 w 3312937"/>
              <a:gd name="connsiteY6" fmla="*/ 495555 h 906526"/>
              <a:gd name="connsiteX7" fmla="*/ 2553048 w 3312937"/>
              <a:gd name="connsiteY7" fmla="*/ 329889 h 906526"/>
              <a:gd name="connsiteX8" fmla="*/ 3186319 w 3312937"/>
              <a:gd name="connsiteY8" fmla="*/ 181387 h 906526"/>
              <a:gd name="connsiteX9" fmla="*/ 3306498 w 3312937"/>
              <a:gd name="connsiteY9" fmla="*/ 31125 h 906526"/>
              <a:gd name="connsiteX10" fmla="*/ 3080161 w 3312937"/>
              <a:gd name="connsiteY10" fmla="*/ 22071 h 906526"/>
              <a:gd name="connsiteX11" fmla="*/ 2120494 w 3312937"/>
              <a:gd name="connsiteY11" fmla="*/ 275568 h 906526"/>
              <a:gd name="connsiteX12" fmla="*/ 1477698 w 3312937"/>
              <a:gd name="connsiteY12" fmla="*/ 366103 h 906526"/>
              <a:gd name="connsiteX13" fmla="*/ 1034078 w 3312937"/>
              <a:gd name="connsiteY13" fmla="*/ 465691 h 906526"/>
              <a:gd name="connsiteX14" fmla="*/ 708153 w 3312937"/>
              <a:gd name="connsiteY14" fmla="*/ 701081 h 906526"/>
              <a:gd name="connsiteX15" fmla="*/ 440196 w 3312937"/>
              <a:gd name="connsiteY15" fmla="*/ 794917 h 906526"/>
              <a:gd name="connsiteX16" fmla="*/ 164945 w 3312937"/>
              <a:gd name="connsiteY16" fmla="*/ 682974 h 906526"/>
              <a:gd name="connsiteX0" fmla="*/ 164945 w 3262704"/>
              <a:gd name="connsiteY0" fmla="*/ 671884 h 895436"/>
              <a:gd name="connsiteX1" fmla="*/ 5284 w 3262704"/>
              <a:gd name="connsiteY1" fmla="*/ 795458 h 895436"/>
              <a:gd name="connsiteX2" fmla="*/ 80886 w 3262704"/>
              <a:gd name="connsiteY2" fmla="*/ 894920 h 895436"/>
              <a:gd name="connsiteX3" fmla="*/ 481817 w 3262704"/>
              <a:gd name="connsiteY3" fmla="*/ 825793 h 895436"/>
              <a:gd name="connsiteX4" fmla="*/ 920470 w 3262704"/>
              <a:gd name="connsiteY4" fmla="*/ 646138 h 895436"/>
              <a:gd name="connsiteX5" fmla="*/ 1177883 w 3262704"/>
              <a:gd name="connsiteY5" fmla="*/ 601505 h 895436"/>
              <a:gd name="connsiteX6" fmla="*/ 1866274 w 3262704"/>
              <a:gd name="connsiteY6" fmla="*/ 484465 h 895436"/>
              <a:gd name="connsiteX7" fmla="*/ 2553048 w 3262704"/>
              <a:gd name="connsiteY7" fmla="*/ 318799 h 895436"/>
              <a:gd name="connsiteX8" fmla="*/ 3186319 w 3262704"/>
              <a:gd name="connsiteY8" fmla="*/ 170297 h 895436"/>
              <a:gd name="connsiteX9" fmla="*/ 3239823 w 3262704"/>
              <a:gd name="connsiteY9" fmla="*/ 58135 h 895436"/>
              <a:gd name="connsiteX10" fmla="*/ 3080161 w 3262704"/>
              <a:gd name="connsiteY10" fmla="*/ 10981 h 895436"/>
              <a:gd name="connsiteX11" fmla="*/ 2120494 w 3262704"/>
              <a:gd name="connsiteY11" fmla="*/ 264478 h 895436"/>
              <a:gd name="connsiteX12" fmla="*/ 1477698 w 3262704"/>
              <a:gd name="connsiteY12" fmla="*/ 355013 h 895436"/>
              <a:gd name="connsiteX13" fmla="*/ 1034078 w 3262704"/>
              <a:gd name="connsiteY13" fmla="*/ 454601 h 895436"/>
              <a:gd name="connsiteX14" fmla="*/ 708153 w 3262704"/>
              <a:gd name="connsiteY14" fmla="*/ 689991 h 895436"/>
              <a:gd name="connsiteX15" fmla="*/ 440196 w 3262704"/>
              <a:gd name="connsiteY15" fmla="*/ 783827 h 895436"/>
              <a:gd name="connsiteX16" fmla="*/ 164945 w 3262704"/>
              <a:gd name="connsiteY16" fmla="*/ 671884 h 895436"/>
              <a:gd name="connsiteX0" fmla="*/ 164945 w 3274864"/>
              <a:gd name="connsiteY0" fmla="*/ 674721 h 898273"/>
              <a:gd name="connsiteX1" fmla="*/ 5284 w 3274864"/>
              <a:gd name="connsiteY1" fmla="*/ 798295 h 898273"/>
              <a:gd name="connsiteX2" fmla="*/ 80886 w 3274864"/>
              <a:gd name="connsiteY2" fmla="*/ 897757 h 898273"/>
              <a:gd name="connsiteX3" fmla="*/ 481817 w 3274864"/>
              <a:gd name="connsiteY3" fmla="*/ 828630 h 898273"/>
              <a:gd name="connsiteX4" fmla="*/ 920470 w 3274864"/>
              <a:gd name="connsiteY4" fmla="*/ 648975 h 898273"/>
              <a:gd name="connsiteX5" fmla="*/ 1177883 w 3274864"/>
              <a:gd name="connsiteY5" fmla="*/ 604342 h 898273"/>
              <a:gd name="connsiteX6" fmla="*/ 1866274 w 3274864"/>
              <a:gd name="connsiteY6" fmla="*/ 487302 h 898273"/>
              <a:gd name="connsiteX7" fmla="*/ 2553048 w 3274864"/>
              <a:gd name="connsiteY7" fmla="*/ 321636 h 898273"/>
              <a:gd name="connsiteX8" fmla="*/ 3186319 w 3274864"/>
              <a:gd name="connsiteY8" fmla="*/ 173134 h 898273"/>
              <a:gd name="connsiteX9" fmla="*/ 3258873 w 3274864"/>
              <a:gd name="connsiteY9" fmla="*/ 48272 h 898273"/>
              <a:gd name="connsiteX10" fmla="*/ 3080161 w 3274864"/>
              <a:gd name="connsiteY10" fmla="*/ 13818 h 898273"/>
              <a:gd name="connsiteX11" fmla="*/ 2120494 w 3274864"/>
              <a:gd name="connsiteY11" fmla="*/ 267315 h 898273"/>
              <a:gd name="connsiteX12" fmla="*/ 1477698 w 3274864"/>
              <a:gd name="connsiteY12" fmla="*/ 357850 h 898273"/>
              <a:gd name="connsiteX13" fmla="*/ 1034078 w 3274864"/>
              <a:gd name="connsiteY13" fmla="*/ 457438 h 898273"/>
              <a:gd name="connsiteX14" fmla="*/ 708153 w 3274864"/>
              <a:gd name="connsiteY14" fmla="*/ 692828 h 898273"/>
              <a:gd name="connsiteX15" fmla="*/ 440196 w 3274864"/>
              <a:gd name="connsiteY15" fmla="*/ 786664 h 898273"/>
              <a:gd name="connsiteX16" fmla="*/ 164945 w 3274864"/>
              <a:gd name="connsiteY16" fmla="*/ 674721 h 898273"/>
              <a:gd name="connsiteX0" fmla="*/ 117509 w 3271878"/>
              <a:gd name="connsiteY0" fmla="*/ 712821 h 898273"/>
              <a:gd name="connsiteX1" fmla="*/ 2298 w 3271878"/>
              <a:gd name="connsiteY1" fmla="*/ 798295 h 898273"/>
              <a:gd name="connsiteX2" fmla="*/ 77900 w 3271878"/>
              <a:gd name="connsiteY2" fmla="*/ 897757 h 898273"/>
              <a:gd name="connsiteX3" fmla="*/ 478831 w 3271878"/>
              <a:gd name="connsiteY3" fmla="*/ 828630 h 898273"/>
              <a:gd name="connsiteX4" fmla="*/ 917484 w 3271878"/>
              <a:gd name="connsiteY4" fmla="*/ 648975 h 898273"/>
              <a:gd name="connsiteX5" fmla="*/ 1174897 w 3271878"/>
              <a:gd name="connsiteY5" fmla="*/ 604342 h 898273"/>
              <a:gd name="connsiteX6" fmla="*/ 1863288 w 3271878"/>
              <a:gd name="connsiteY6" fmla="*/ 487302 h 898273"/>
              <a:gd name="connsiteX7" fmla="*/ 2550062 w 3271878"/>
              <a:gd name="connsiteY7" fmla="*/ 321636 h 898273"/>
              <a:gd name="connsiteX8" fmla="*/ 3183333 w 3271878"/>
              <a:gd name="connsiteY8" fmla="*/ 173134 h 898273"/>
              <a:gd name="connsiteX9" fmla="*/ 3255887 w 3271878"/>
              <a:gd name="connsiteY9" fmla="*/ 48272 h 898273"/>
              <a:gd name="connsiteX10" fmla="*/ 3077175 w 3271878"/>
              <a:gd name="connsiteY10" fmla="*/ 13818 h 898273"/>
              <a:gd name="connsiteX11" fmla="*/ 2117508 w 3271878"/>
              <a:gd name="connsiteY11" fmla="*/ 267315 h 898273"/>
              <a:gd name="connsiteX12" fmla="*/ 1474712 w 3271878"/>
              <a:gd name="connsiteY12" fmla="*/ 357850 h 898273"/>
              <a:gd name="connsiteX13" fmla="*/ 1031092 w 3271878"/>
              <a:gd name="connsiteY13" fmla="*/ 457438 h 898273"/>
              <a:gd name="connsiteX14" fmla="*/ 705167 w 3271878"/>
              <a:gd name="connsiteY14" fmla="*/ 692828 h 898273"/>
              <a:gd name="connsiteX15" fmla="*/ 437210 w 3271878"/>
              <a:gd name="connsiteY15" fmla="*/ 786664 h 898273"/>
              <a:gd name="connsiteX16" fmla="*/ 117509 w 3271878"/>
              <a:gd name="connsiteY16" fmla="*/ 712821 h 89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1878" h="898273">
                <a:moveTo>
                  <a:pt x="117509" y="712821"/>
                </a:moveTo>
                <a:cubicBezTo>
                  <a:pt x="45024" y="714759"/>
                  <a:pt x="8899" y="767472"/>
                  <a:pt x="2298" y="798295"/>
                </a:cubicBezTo>
                <a:cubicBezTo>
                  <a:pt x="-4303" y="829118"/>
                  <a:pt x="-1522" y="892701"/>
                  <a:pt x="77900" y="897757"/>
                </a:cubicBezTo>
                <a:cubicBezTo>
                  <a:pt x="157322" y="902813"/>
                  <a:pt x="338900" y="870094"/>
                  <a:pt x="478831" y="828630"/>
                </a:cubicBezTo>
                <a:cubicBezTo>
                  <a:pt x="618762" y="787166"/>
                  <a:pt x="801473" y="686356"/>
                  <a:pt x="917484" y="648975"/>
                </a:cubicBezTo>
                <a:cubicBezTo>
                  <a:pt x="1033495" y="611594"/>
                  <a:pt x="994509" y="630229"/>
                  <a:pt x="1174897" y="604342"/>
                </a:cubicBezTo>
                <a:cubicBezTo>
                  <a:pt x="1355285" y="578455"/>
                  <a:pt x="1634094" y="534420"/>
                  <a:pt x="1863288" y="487302"/>
                </a:cubicBezTo>
                <a:cubicBezTo>
                  <a:pt x="2092482" y="440184"/>
                  <a:pt x="2330055" y="373997"/>
                  <a:pt x="2550062" y="321636"/>
                </a:cubicBezTo>
                <a:cubicBezTo>
                  <a:pt x="2770069" y="269275"/>
                  <a:pt x="3065696" y="218695"/>
                  <a:pt x="3183333" y="173134"/>
                </a:cubicBezTo>
                <a:cubicBezTo>
                  <a:pt x="3300971" y="127573"/>
                  <a:pt x="3273580" y="74825"/>
                  <a:pt x="3255887" y="48272"/>
                </a:cubicBezTo>
                <a:cubicBezTo>
                  <a:pt x="3238194" y="21719"/>
                  <a:pt x="3266905" y="-22689"/>
                  <a:pt x="3077175" y="13818"/>
                </a:cubicBezTo>
                <a:cubicBezTo>
                  <a:pt x="2887445" y="50325"/>
                  <a:pt x="2384585" y="209976"/>
                  <a:pt x="2117508" y="267315"/>
                </a:cubicBezTo>
                <a:cubicBezTo>
                  <a:pt x="1850431" y="324654"/>
                  <a:pt x="1655781" y="326163"/>
                  <a:pt x="1474712" y="357850"/>
                </a:cubicBezTo>
                <a:cubicBezTo>
                  <a:pt x="1293643" y="389537"/>
                  <a:pt x="1159349" y="401608"/>
                  <a:pt x="1031092" y="457438"/>
                </a:cubicBezTo>
                <a:cubicBezTo>
                  <a:pt x="902835" y="513268"/>
                  <a:pt x="806264" y="649069"/>
                  <a:pt x="705167" y="692828"/>
                </a:cubicBezTo>
                <a:cubicBezTo>
                  <a:pt x="604070" y="736587"/>
                  <a:pt x="535153" y="783332"/>
                  <a:pt x="437210" y="786664"/>
                </a:cubicBezTo>
                <a:cubicBezTo>
                  <a:pt x="339267" y="789996"/>
                  <a:pt x="189994" y="710883"/>
                  <a:pt x="117509" y="712821"/>
                </a:cubicBezTo>
                <a:close/>
              </a:path>
            </a:pathLst>
          </a:custGeom>
          <a:noFill/>
          <a:ln w="28575">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39" name="Freeform: Shape 11638">
            <a:extLst>
              <a:ext uri="{FF2B5EF4-FFF2-40B4-BE49-F238E27FC236}">
                <a16:creationId xmlns:a16="http://schemas.microsoft.com/office/drawing/2014/main" id="{2FEB0B7A-E61B-34AD-184B-4975D857275E}"/>
              </a:ext>
            </a:extLst>
          </p:cNvPr>
          <p:cNvSpPr/>
          <p:nvPr/>
        </p:nvSpPr>
        <p:spPr>
          <a:xfrm>
            <a:off x="9134380" y="6136008"/>
            <a:ext cx="2186457" cy="332784"/>
          </a:xfrm>
          <a:custGeom>
            <a:avLst/>
            <a:gdLst>
              <a:gd name="connsiteX0" fmla="*/ 7717 w 2292095"/>
              <a:gd name="connsiteY0" fmla="*/ 115362 h 370199"/>
              <a:gd name="connsiteX1" fmla="*/ 98251 w 2292095"/>
              <a:gd name="connsiteY1" fmla="*/ 233057 h 370199"/>
              <a:gd name="connsiteX2" fmla="*/ 741048 w 2292095"/>
              <a:gd name="connsiteY2" fmla="*/ 278325 h 370199"/>
              <a:gd name="connsiteX3" fmla="*/ 1401950 w 2292095"/>
              <a:gd name="connsiteY3" fmla="*/ 323592 h 370199"/>
              <a:gd name="connsiteX4" fmla="*/ 2135281 w 2292095"/>
              <a:gd name="connsiteY4" fmla="*/ 368859 h 370199"/>
              <a:gd name="connsiteX5" fmla="*/ 2289190 w 2292095"/>
              <a:gd name="connsiteY5" fmla="*/ 269271 h 370199"/>
              <a:gd name="connsiteX6" fmla="*/ 2162442 w 2292095"/>
              <a:gd name="connsiteY6" fmla="*/ 133469 h 370199"/>
              <a:gd name="connsiteX7" fmla="*/ 1401950 w 2292095"/>
              <a:gd name="connsiteY7" fmla="*/ 61041 h 370199"/>
              <a:gd name="connsiteX8" fmla="*/ 677673 w 2292095"/>
              <a:gd name="connsiteY8" fmla="*/ 24827 h 370199"/>
              <a:gd name="connsiteX9" fmla="*/ 152572 w 2292095"/>
              <a:gd name="connsiteY9" fmla="*/ 6721 h 370199"/>
              <a:gd name="connsiteX10" fmla="*/ 7717 w 2292095"/>
              <a:gd name="connsiteY10" fmla="*/ 115362 h 370199"/>
              <a:gd name="connsiteX0" fmla="*/ 19253 w 2268706"/>
              <a:gd name="connsiteY0" fmla="*/ 103320 h 367682"/>
              <a:gd name="connsiteX1" fmla="*/ 74862 w 2268706"/>
              <a:gd name="connsiteY1" fmla="*/ 230540 h 367682"/>
              <a:gd name="connsiteX2" fmla="*/ 717659 w 2268706"/>
              <a:gd name="connsiteY2" fmla="*/ 275808 h 367682"/>
              <a:gd name="connsiteX3" fmla="*/ 1378561 w 2268706"/>
              <a:gd name="connsiteY3" fmla="*/ 321075 h 367682"/>
              <a:gd name="connsiteX4" fmla="*/ 2111892 w 2268706"/>
              <a:gd name="connsiteY4" fmla="*/ 366342 h 367682"/>
              <a:gd name="connsiteX5" fmla="*/ 2265801 w 2268706"/>
              <a:gd name="connsiteY5" fmla="*/ 266754 h 367682"/>
              <a:gd name="connsiteX6" fmla="*/ 2139053 w 2268706"/>
              <a:gd name="connsiteY6" fmla="*/ 130952 h 367682"/>
              <a:gd name="connsiteX7" fmla="*/ 1378561 w 2268706"/>
              <a:gd name="connsiteY7" fmla="*/ 58524 h 367682"/>
              <a:gd name="connsiteX8" fmla="*/ 654284 w 2268706"/>
              <a:gd name="connsiteY8" fmla="*/ 22310 h 367682"/>
              <a:gd name="connsiteX9" fmla="*/ 129183 w 2268706"/>
              <a:gd name="connsiteY9" fmla="*/ 4204 h 367682"/>
              <a:gd name="connsiteX10" fmla="*/ 19253 w 2268706"/>
              <a:gd name="connsiteY10" fmla="*/ 103320 h 367682"/>
              <a:gd name="connsiteX0" fmla="*/ 5992 w 2255445"/>
              <a:gd name="connsiteY0" fmla="*/ 103320 h 367682"/>
              <a:gd name="connsiteX1" fmla="*/ 90176 w 2255445"/>
              <a:gd name="connsiteY1" fmla="*/ 208315 h 367682"/>
              <a:gd name="connsiteX2" fmla="*/ 704398 w 2255445"/>
              <a:gd name="connsiteY2" fmla="*/ 275808 h 367682"/>
              <a:gd name="connsiteX3" fmla="*/ 1365300 w 2255445"/>
              <a:gd name="connsiteY3" fmla="*/ 321075 h 367682"/>
              <a:gd name="connsiteX4" fmla="*/ 2098631 w 2255445"/>
              <a:gd name="connsiteY4" fmla="*/ 366342 h 367682"/>
              <a:gd name="connsiteX5" fmla="*/ 2252540 w 2255445"/>
              <a:gd name="connsiteY5" fmla="*/ 266754 h 367682"/>
              <a:gd name="connsiteX6" fmla="*/ 2125792 w 2255445"/>
              <a:gd name="connsiteY6" fmla="*/ 130952 h 367682"/>
              <a:gd name="connsiteX7" fmla="*/ 1365300 w 2255445"/>
              <a:gd name="connsiteY7" fmla="*/ 58524 h 367682"/>
              <a:gd name="connsiteX8" fmla="*/ 641023 w 2255445"/>
              <a:gd name="connsiteY8" fmla="*/ 22310 h 367682"/>
              <a:gd name="connsiteX9" fmla="*/ 115922 w 2255445"/>
              <a:gd name="connsiteY9" fmla="*/ 4204 h 367682"/>
              <a:gd name="connsiteX10" fmla="*/ 5992 w 2255445"/>
              <a:gd name="connsiteY10" fmla="*/ 103320 h 367682"/>
              <a:gd name="connsiteX0" fmla="*/ 5992 w 2255445"/>
              <a:gd name="connsiteY0" fmla="*/ 84629 h 348991"/>
              <a:gd name="connsiteX1" fmla="*/ 90176 w 2255445"/>
              <a:gd name="connsiteY1" fmla="*/ 189624 h 348991"/>
              <a:gd name="connsiteX2" fmla="*/ 704398 w 2255445"/>
              <a:gd name="connsiteY2" fmla="*/ 257117 h 348991"/>
              <a:gd name="connsiteX3" fmla="*/ 1365300 w 2255445"/>
              <a:gd name="connsiteY3" fmla="*/ 302384 h 348991"/>
              <a:gd name="connsiteX4" fmla="*/ 2098631 w 2255445"/>
              <a:gd name="connsiteY4" fmla="*/ 347651 h 348991"/>
              <a:gd name="connsiteX5" fmla="*/ 2252540 w 2255445"/>
              <a:gd name="connsiteY5" fmla="*/ 248063 h 348991"/>
              <a:gd name="connsiteX6" fmla="*/ 2125792 w 2255445"/>
              <a:gd name="connsiteY6" fmla="*/ 112261 h 348991"/>
              <a:gd name="connsiteX7" fmla="*/ 1365300 w 2255445"/>
              <a:gd name="connsiteY7" fmla="*/ 39833 h 348991"/>
              <a:gd name="connsiteX8" fmla="*/ 641023 w 2255445"/>
              <a:gd name="connsiteY8" fmla="*/ 3619 h 348991"/>
              <a:gd name="connsiteX9" fmla="*/ 115922 w 2255445"/>
              <a:gd name="connsiteY9" fmla="*/ 17263 h 348991"/>
              <a:gd name="connsiteX10" fmla="*/ 5992 w 2255445"/>
              <a:gd name="connsiteY10" fmla="*/ 84629 h 348991"/>
              <a:gd name="connsiteX0" fmla="*/ 6694 w 2256147"/>
              <a:gd name="connsiteY0" fmla="*/ 90898 h 355260"/>
              <a:gd name="connsiteX1" fmla="*/ 90878 w 2256147"/>
              <a:gd name="connsiteY1" fmla="*/ 195893 h 355260"/>
              <a:gd name="connsiteX2" fmla="*/ 705100 w 2256147"/>
              <a:gd name="connsiteY2" fmla="*/ 263386 h 355260"/>
              <a:gd name="connsiteX3" fmla="*/ 1366002 w 2256147"/>
              <a:gd name="connsiteY3" fmla="*/ 308653 h 355260"/>
              <a:gd name="connsiteX4" fmla="*/ 2099333 w 2256147"/>
              <a:gd name="connsiteY4" fmla="*/ 353920 h 355260"/>
              <a:gd name="connsiteX5" fmla="*/ 2253242 w 2256147"/>
              <a:gd name="connsiteY5" fmla="*/ 254332 h 355260"/>
              <a:gd name="connsiteX6" fmla="*/ 2126494 w 2256147"/>
              <a:gd name="connsiteY6" fmla="*/ 118530 h 355260"/>
              <a:gd name="connsiteX7" fmla="*/ 1366002 w 2256147"/>
              <a:gd name="connsiteY7" fmla="*/ 46102 h 355260"/>
              <a:gd name="connsiteX8" fmla="*/ 641725 w 2256147"/>
              <a:gd name="connsiteY8" fmla="*/ 9888 h 355260"/>
              <a:gd name="connsiteX9" fmla="*/ 126149 w 2256147"/>
              <a:gd name="connsiteY9" fmla="*/ 7657 h 355260"/>
              <a:gd name="connsiteX10" fmla="*/ 6694 w 2256147"/>
              <a:gd name="connsiteY10" fmla="*/ 90898 h 355260"/>
              <a:gd name="connsiteX0" fmla="*/ 6694 w 2256147"/>
              <a:gd name="connsiteY0" fmla="*/ 85466 h 349828"/>
              <a:gd name="connsiteX1" fmla="*/ 90878 w 2256147"/>
              <a:gd name="connsiteY1" fmla="*/ 190461 h 349828"/>
              <a:gd name="connsiteX2" fmla="*/ 705100 w 2256147"/>
              <a:gd name="connsiteY2" fmla="*/ 257954 h 349828"/>
              <a:gd name="connsiteX3" fmla="*/ 1366002 w 2256147"/>
              <a:gd name="connsiteY3" fmla="*/ 303221 h 349828"/>
              <a:gd name="connsiteX4" fmla="*/ 2099333 w 2256147"/>
              <a:gd name="connsiteY4" fmla="*/ 348488 h 349828"/>
              <a:gd name="connsiteX5" fmla="*/ 2253242 w 2256147"/>
              <a:gd name="connsiteY5" fmla="*/ 248900 h 349828"/>
              <a:gd name="connsiteX6" fmla="*/ 2126494 w 2256147"/>
              <a:gd name="connsiteY6" fmla="*/ 113098 h 349828"/>
              <a:gd name="connsiteX7" fmla="*/ 1366002 w 2256147"/>
              <a:gd name="connsiteY7" fmla="*/ 40670 h 349828"/>
              <a:gd name="connsiteX8" fmla="*/ 692525 w 2256147"/>
              <a:gd name="connsiteY8" fmla="*/ 26681 h 349828"/>
              <a:gd name="connsiteX9" fmla="*/ 126149 w 2256147"/>
              <a:gd name="connsiteY9" fmla="*/ 2225 h 349828"/>
              <a:gd name="connsiteX10" fmla="*/ 6694 w 2256147"/>
              <a:gd name="connsiteY10" fmla="*/ 85466 h 349828"/>
              <a:gd name="connsiteX0" fmla="*/ 5832 w 2255285"/>
              <a:gd name="connsiteY0" fmla="*/ 85466 h 349828"/>
              <a:gd name="connsiteX1" fmla="*/ 90016 w 2255285"/>
              <a:gd name="connsiteY1" fmla="*/ 190461 h 349828"/>
              <a:gd name="connsiteX2" fmla="*/ 682013 w 2255285"/>
              <a:gd name="connsiteY2" fmla="*/ 226204 h 349828"/>
              <a:gd name="connsiteX3" fmla="*/ 1365140 w 2255285"/>
              <a:gd name="connsiteY3" fmla="*/ 303221 h 349828"/>
              <a:gd name="connsiteX4" fmla="*/ 2098471 w 2255285"/>
              <a:gd name="connsiteY4" fmla="*/ 348488 h 349828"/>
              <a:gd name="connsiteX5" fmla="*/ 2252380 w 2255285"/>
              <a:gd name="connsiteY5" fmla="*/ 248900 h 349828"/>
              <a:gd name="connsiteX6" fmla="*/ 2125632 w 2255285"/>
              <a:gd name="connsiteY6" fmla="*/ 113098 h 349828"/>
              <a:gd name="connsiteX7" fmla="*/ 1365140 w 2255285"/>
              <a:gd name="connsiteY7" fmla="*/ 40670 h 349828"/>
              <a:gd name="connsiteX8" fmla="*/ 691663 w 2255285"/>
              <a:gd name="connsiteY8" fmla="*/ 26681 h 349828"/>
              <a:gd name="connsiteX9" fmla="*/ 125287 w 2255285"/>
              <a:gd name="connsiteY9" fmla="*/ 2225 h 349828"/>
              <a:gd name="connsiteX10" fmla="*/ 5832 w 2255285"/>
              <a:gd name="connsiteY10" fmla="*/ 85466 h 349828"/>
              <a:gd name="connsiteX0" fmla="*/ 5832 w 2254530"/>
              <a:gd name="connsiteY0" fmla="*/ 85466 h 349828"/>
              <a:gd name="connsiteX1" fmla="*/ 90016 w 2254530"/>
              <a:gd name="connsiteY1" fmla="*/ 190461 h 349828"/>
              <a:gd name="connsiteX2" fmla="*/ 682013 w 2254530"/>
              <a:gd name="connsiteY2" fmla="*/ 226204 h 349828"/>
              <a:gd name="connsiteX3" fmla="*/ 1365140 w 2254530"/>
              <a:gd name="connsiteY3" fmla="*/ 303221 h 349828"/>
              <a:gd name="connsiteX4" fmla="*/ 2098471 w 2254530"/>
              <a:gd name="connsiteY4" fmla="*/ 348488 h 349828"/>
              <a:gd name="connsiteX5" fmla="*/ 2252380 w 2254530"/>
              <a:gd name="connsiteY5" fmla="*/ 248900 h 349828"/>
              <a:gd name="connsiteX6" fmla="*/ 2125632 w 2254530"/>
              <a:gd name="connsiteY6" fmla="*/ 113098 h 349828"/>
              <a:gd name="connsiteX7" fmla="*/ 1403240 w 2254530"/>
              <a:gd name="connsiteY7" fmla="*/ 75595 h 349828"/>
              <a:gd name="connsiteX8" fmla="*/ 691663 w 2254530"/>
              <a:gd name="connsiteY8" fmla="*/ 26681 h 349828"/>
              <a:gd name="connsiteX9" fmla="*/ 125287 w 2254530"/>
              <a:gd name="connsiteY9" fmla="*/ 2225 h 349828"/>
              <a:gd name="connsiteX10" fmla="*/ 5832 w 2254530"/>
              <a:gd name="connsiteY10" fmla="*/ 85466 h 349828"/>
              <a:gd name="connsiteX0" fmla="*/ 5832 w 2254530"/>
              <a:gd name="connsiteY0" fmla="*/ 85466 h 348535"/>
              <a:gd name="connsiteX1" fmla="*/ 90016 w 2254530"/>
              <a:gd name="connsiteY1" fmla="*/ 190461 h 348535"/>
              <a:gd name="connsiteX2" fmla="*/ 682013 w 2254530"/>
              <a:gd name="connsiteY2" fmla="*/ 226204 h 348535"/>
              <a:gd name="connsiteX3" fmla="*/ 1361965 w 2254530"/>
              <a:gd name="connsiteY3" fmla="*/ 261946 h 348535"/>
              <a:gd name="connsiteX4" fmla="*/ 2098471 w 2254530"/>
              <a:gd name="connsiteY4" fmla="*/ 348488 h 348535"/>
              <a:gd name="connsiteX5" fmla="*/ 2252380 w 2254530"/>
              <a:gd name="connsiteY5" fmla="*/ 248900 h 348535"/>
              <a:gd name="connsiteX6" fmla="*/ 2125632 w 2254530"/>
              <a:gd name="connsiteY6" fmla="*/ 113098 h 348535"/>
              <a:gd name="connsiteX7" fmla="*/ 1403240 w 2254530"/>
              <a:gd name="connsiteY7" fmla="*/ 75595 h 348535"/>
              <a:gd name="connsiteX8" fmla="*/ 691663 w 2254530"/>
              <a:gd name="connsiteY8" fmla="*/ 26681 h 348535"/>
              <a:gd name="connsiteX9" fmla="*/ 125287 w 2254530"/>
              <a:gd name="connsiteY9" fmla="*/ 2225 h 348535"/>
              <a:gd name="connsiteX10" fmla="*/ 5832 w 2254530"/>
              <a:gd name="connsiteY10" fmla="*/ 85466 h 348535"/>
              <a:gd name="connsiteX0" fmla="*/ 5832 w 2258412"/>
              <a:gd name="connsiteY0" fmla="*/ 85466 h 332672"/>
              <a:gd name="connsiteX1" fmla="*/ 90016 w 2258412"/>
              <a:gd name="connsiteY1" fmla="*/ 190461 h 332672"/>
              <a:gd name="connsiteX2" fmla="*/ 682013 w 2258412"/>
              <a:gd name="connsiteY2" fmla="*/ 226204 h 332672"/>
              <a:gd name="connsiteX3" fmla="*/ 1361965 w 2258412"/>
              <a:gd name="connsiteY3" fmla="*/ 261946 h 332672"/>
              <a:gd name="connsiteX4" fmla="*/ 2041321 w 2258412"/>
              <a:gd name="connsiteY4" fmla="*/ 332613 h 332672"/>
              <a:gd name="connsiteX5" fmla="*/ 2252380 w 2258412"/>
              <a:gd name="connsiteY5" fmla="*/ 248900 h 332672"/>
              <a:gd name="connsiteX6" fmla="*/ 2125632 w 2258412"/>
              <a:gd name="connsiteY6" fmla="*/ 113098 h 332672"/>
              <a:gd name="connsiteX7" fmla="*/ 1403240 w 2258412"/>
              <a:gd name="connsiteY7" fmla="*/ 75595 h 332672"/>
              <a:gd name="connsiteX8" fmla="*/ 691663 w 2258412"/>
              <a:gd name="connsiteY8" fmla="*/ 26681 h 332672"/>
              <a:gd name="connsiteX9" fmla="*/ 125287 w 2258412"/>
              <a:gd name="connsiteY9" fmla="*/ 2225 h 332672"/>
              <a:gd name="connsiteX10" fmla="*/ 5832 w 2258412"/>
              <a:gd name="connsiteY10" fmla="*/ 85466 h 332672"/>
              <a:gd name="connsiteX0" fmla="*/ 5832 w 2252399"/>
              <a:gd name="connsiteY0" fmla="*/ 85466 h 332672"/>
              <a:gd name="connsiteX1" fmla="*/ 90016 w 2252399"/>
              <a:gd name="connsiteY1" fmla="*/ 190461 h 332672"/>
              <a:gd name="connsiteX2" fmla="*/ 682013 w 2252399"/>
              <a:gd name="connsiteY2" fmla="*/ 226204 h 332672"/>
              <a:gd name="connsiteX3" fmla="*/ 1361965 w 2252399"/>
              <a:gd name="connsiteY3" fmla="*/ 261946 h 332672"/>
              <a:gd name="connsiteX4" fmla="*/ 2041321 w 2252399"/>
              <a:gd name="connsiteY4" fmla="*/ 332613 h 332672"/>
              <a:gd name="connsiteX5" fmla="*/ 2252380 w 2252399"/>
              <a:gd name="connsiteY5" fmla="*/ 248900 h 332672"/>
              <a:gd name="connsiteX6" fmla="*/ 2033557 w 2252399"/>
              <a:gd name="connsiteY6" fmla="*/ 125798 h 332672"/>
              <a:gd name="connsiteX7" fmla="*/ 1403240 w 2252399"/>
              <a:gd name="connsiteY7" fmla="*/ 75595 h 332672"/>
              <a:gd name="connsiteX8" fmla="*/ 691663 w 2252399"/>
              <a:gd name="connsiteY8" fmla="*/ 26681 h 332672"/>
              <a:gd name="connsiteX9" fmla="*/ 125287 w 2252399"/>
              <a:gd name="connsiteY9" fmla="*/ 2225 h 332672"/>
              <a:gd name="connsiteX10" fmla="*/ 5832 w 2252399"/>
              <a:gd name="connsiteY10" fmla="*/ 85466 h 332672"/>
              <a:gd name="connsiteX0" fmla="*/ 5832 w 2185811"/>
              <a:gd name="connsiteY0" fmla="*/ 85466 h 332784"/>
              <a:gd name="connsiteX1" fmla="*/ 90016 w 2185811"/>
              <a:gd name="connsiteY1" fmla="*/ 190461 h 332784"/>
              <a:gd name="connsiteX2" fmla="*/ 682013 w 2185811"/>
              <a:gd name="connsiteY2" fmla="*/ 226204 h 332784"/>
              <a:gd name="connsiteX3" fmla="*/ 1361965 w 2185811"/>
              <a:gd name="connsiteY3" fmla="*/ 261946 h 332784"/>
              <a:gd name="connsiteX4" fmla="*/ 2041321 w 2185811"/>
              <a:gd name="connsiteY4" fmla="*/ 332613 h 332784"/>
              <a:gd name="connsiteX5" fmla="*/ 2185705 w 2185811"/>
              <a:gd name="connsiteY5" fmla="*/ 239375 h 332784"/>
              <a:gd name="connsiteX6" fmla="*/ 2033557 w 2185811"/>
              <a:gd name="connsiteY6" fmla="*/ 125798 h 332784"/>
              <a:gd name="connsiteX7" fmla="*/ 1403240 w 2185811"/>
              <a:gd name="connsiteY7" fmla="*/ 75595 h 332784"/>
              <a:gd name="connsiteX8" fmla="*/ 691663 w 2185811"/>
              <a:gd name="connsiteY8" fmla="*/ 26681 h 332784"/>
              <a:gd name="connsiteX9" fmla="*/ 125287 w 2185811"/>
              <a:gd name="connsiteY9" fmla="*/ 2225 h 332784"/>
              <a:gd name="connsiteX10" fmla="*/ 5832 w 2185811"/>
              <a:gd name="connsiteY10" fmla="*/ 85466 h 332784"/>
              <a:gd name="connsiteX0" fmla="*/ 5832 w 2191644"/>
              <a:gd name="connsiteY0" fmla="*/ 85466 h 332784"/>
              <a:gd name="connsiteX1" fmla="*/ 90016 w 2191644"/>
              <a:gd name="connsiteY1" fmla="*/ 190461 h 332784"/>
              <a:gd name="connsiteX2" fmla="*/ 682013 w 2191644"/>
              <a:gd name="connsiteY2" fmla="*/ 226204 h 332784"/>
              <a:gd name="connsiteX3" fmla="*/ 1361965 w 2191644"/>
              <a:gd name="connsiteY3" fmla="*/ 261946 h 332784"/>
              <a:gd name="connsiteX4" fmla="*/ 2041321 w 2191644"/>
              <a:gd name="connsiteY4" fmla="*/ 332613 h 332784"/>
              <a:gd name="connsiteX5" fmla="*/ 2185705 w 2191644"/>
              <a:gd name="connsiteY5" fmla="*/ 239375 h 332784"/>
              <a:gd name="connsiteX6" fmla="*/ 2084357 w 2191644"/>
              <a:gd name="connsiteY6" fmla="*/ 132148 h 332784"/>
              <a:gd name="connsiteX7" fmla="*/ 1403240 w 2191644"/>
              <a:gd name="connsiteY7" fmla="*/ 75595 h 332784"/>
              <a:gd name="connsiteX8" fmla="*/ 691663 w 2191644"/>
              <a:gd name="connsiteY8" fmla="*/ 26681 h 332784"/>
              <a:gd name="connsiteX9" fmla="*/ 125287 w 2191644"/>
              <a:gd name="connsiteY9" fmla="*/ 2225 h 332784"/>
              <a:gd name="connsiteX10" fmla="*/ 5832 w 2191644"/>
              <a:gd name="connsiteY10" fmla="*/ 85466 h 332784"/>
              <a:gd name="connsiteX0" fmla="*/ 5832 w 2186457"/>
              <a:gd name="connsiteY0" fmla="*/ 85466 h 332784"/>
              <a:gd name="connsiteX1" fmla="*/ 90016 w 2186457"/>
              <a:gd name="connsiteY1" fmla="*/ 190461 h 332784"/>
              <a:gd name="connsiteX2" fmla="*/ 682013 w 2186457"/>
              <a:gd name="connsiteY2" fmla="*/ 226204 h 332784"/>
              <a:gd name="connsiteX3" fmla="*/ 1361965 w 2186457"/>
              <a:gd name="connsiteY3" fmla="*/ 261946 h 332784"/>
              <a:gd name="connsiteX4" fmla="*/ 2041321 w 2186457"/>
              <a:gd name="connsiteY4" fmla="*/ 332613 h 332784"/>
              <a:gd name="connsiteX5" fmla="*/ 2185705 w 2186457"/>
              <a:gd name="connsiteY5" fmla="*/ 239375 h 332784"/>
              <a:gd name="connsiteX6" fmla="*/ 2058957 w 2186457"/>
              <a:gd name="connsiteY6" fmla="*/ 125798 h 332784"/>
              <a:gd name="connsiteX7" fmla="*/ 1403240 w 2186457"/>
              <a:gd name="connsiteY7" fmla="*/ 75595 h 332784"/>
              <a:gd name="connsiteX8" fmla="*/ 691663 w 2186457"/>
              <a:gd name="connsiteY8" fmla="*/ 26681 h 332784"/>
              <a:gd name="connsiteX9" fmla="*/ 125287 w 2186457"/>
              <a:gd name="connsiteY9" fmla="*/ 2225 h 332784"/>
              <a:gd name="connsiteX10" fmla="*/ 5832 w 2186457"/>
              <a:gd name="connsiteY10" fmla="*/ 85466 h 33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6457" h="332784">
                <a:moveTo>
                  <a:pt x="5832" y="85466"/>
                </a:moveTo>
                <a:cubicBezTo>
                  <a:pt x="-46" y="116839"/>
                  <a:pt x="-22681" y="167005"/>
                  <a:pt x="90016" y="190461"/>
                </a:cubicBezTo>
                <a:cubicBezTo>
                  <a:pt x="202713" y="213917"/>
                  <a:pt x="682013" y="226204"/>
                  <a:pt x="682013" y="226204"/>
                </a:cubicBezTo>
                <a:lnTo>
                  <a:pt x="1361965" y="261946"/>
                </a:lnTo>
                <a:cubicBezTo>
                  <a:pt x="1594337" y="277035"/>
                  <a:pt x="1904031" y="336375"/>
                  <a:pt x="2041321" y="332613"/>
                </a:cubicBezTo>
                <a:cubicBezTo>
                  <a:pt x="2178611" y="328851"/>
                  <a:pt x="2182766" y="273844"/>
                  <a:pt x="2185705" y="239375"/>
                </a:cubicBezTo>
                <a:cubicBezTo>
                  <a:pt x="2188644" y="204906"/>
                  <a:pt x="2189368" y="153095"/>
                  <a:pt x="2058957" y="125798"/>
                </a:cubicBezTo>
                <a:cubicBezTo>
                  <a:pt x="1928546" y="98501"/>
                  <a:pt x="1631122" y="92114"/>
                  <a:pt x="1403240" y="75595"/>
                </a:cubicBezTo>
                <a:lnTo>
                  <a:pt x="691663" y="26681"/>
                </a:lnTo>
                <a:cubicBezTo>
                  <a:pt x="483433" y="17628"/>
                  <a:pt x="239592" y="-7572"/>
                  <a:pt x="125287" y="2225"/>
                </a:cubicBezTo>
                <a:cubicBezTo>
                  <a:pt x="10982" y="12022"/>
                  <a:pt x="11710" y="54093"/>
                  <a:pt x="5832" y="85466"/>
                </a:cubicBezTo>
                <a:close/>
              </a:path>
            </a:pathLst>
          </a:custGeom>
          <a:noFill/>
          <a:ln w="28575">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40" name="Freeform: Shape 11639">
            <a:extLst>
              <a:ext uri="{FF2B5EF4-FFF2-40B4-BE49-F238E27FC236}">
                <a16:creationId xmlns:a16="http://schemas.microsoft.com/office/drawing/2014/main" id="{55A025B7-41A6-7E99-2F25-362815CE4F1F}"/>
              </a:ext>
            </a:extLst>
          </p:cNvPr>
          <p:cNvSpPr/>
          <p:nvPr/>
        </p:nvSpPr>
        <p:spPr>
          <a:xfrm>
            <a:off x="8637505" y="5740938"/>
            <a:ext cx="3295010" cy="418723"/>
          </a:xfrm>
          <a:custGeom>
            <a:avLst/>
            <a:gdLst>
              <a:gd name="connsiteX0" fmla="*/ 185127 w 3362970"/>
              <a:gd name="connsiteY0" fmla="*/ 42 h 435852"/>
              <a:gd name="connsiteX1" fmla="*/ 4058 w 3362970"/>
              <a:gd name="connsiteY1" fmla="*/ 81523 h 435852"/>
              <a:gd name="connsiteX2" fmla="*/ 112699 w 3362970"/>
              <a:gd name="connsiteY2" fmla="*/ 253539 h 435852"/>
              <a:gd name="connsiteX3" fmla="*/ 674014 w 3362970"/>
              <a:gd name="connsiteY3" fmla="*/ 289752 h 435852"/>
              <a:gd name="connsiteX4" fmla="*/ 1217222 w 3362970"/>
              <a:gd name="connsiteY4" fmla="*/ 371234 h 435852"/>
              <a:gd name="connsiteX5" fmla="*/ 1914339 w 3362970"/>
              <a:gd name="connsiteY5" fmla="*/ 380287 h 435852"/>
              <a:gd name="connsiteX6" fmla="*/ 2620509 w 3362970"/>
              <a:gd name="connsiteY6" fmla="*/ 434608 h 435852"/>
              <a:gd name="connsiteX7" fmla="*/ 3208984 w 3362970"/>
              <a:gd name="connsiteY7" fmla="*/ 407447 h 435852"/>
              <a:gd name="connsiteX8" fmla="*/ 3362893 w 3362970"/>
              <a:gd name="connsiteY8" fmla="*/ 289752 h 435852"/>
              <a:gd name="connsiteX9" fmla="*/ 3218038 w 3362970"/>
              <a:gd name="connsiteY9" fmla="*/ 190164 h 435852"/>
              <a:gd name="connsiteX10" fmla="*/ 2602402 w 3362970"/>
              <a:gd name="connsiteY10" fmla="*/ 117737 h 435852"/>
              <a:gd name="connsiteX11" fmla="*/ 1878125 w 3362970"/>
              <a:gd name="connsiteY11" fmla="*/ 144897 h 435852"/>
              <a:gd name="connsiteX12" fmla="*/ 1208169 w 3362970"/>
              <a:gd name="connsiteY12" fmla="*/ 163004 h 435852"/>
              <a:gd name="connsiteX13" fmla="*/ 927511 w 3362970"/>
              <a:gd name="connsiteY13" fmla="*/ 217325 h 435852"/>
              <a:gd name="connsiteX14" fmla="*/ 746442 w 3362970"/>
              <a:gd name="connsiteY14" fmla="*/ 72469 h 435852"/>
              <a:gd name="connsiteX15" fmla="*/ 185127 w 3362970"/>
              <a:gd name="connsiteY15" fmla="*/ 42 h 435852"/>
              <a:gd name="connsiteX0" fmla="*/ 185127 w 3362970"/>
              <a:gd name="connsiteY0" fmla="*/ 42 h 435852"/>
              <a:gd name="connsiteX1" fmla="*/ 4058 w 3362970"/>
              <a:gd name="connsiteY1" fmla="*/ 81523 h 435852"/>
              <a:gd name="connsiteX2" fmla="*/ 112699 w 3362970"/>
              <a:gd name="connsiteY2" fmla="*/ 253539 h 435852"/>
              <a:gd name="connsiteX3" fmla="*/ 674014 w 3362970"/>
              <a:gd name="connsiteY3" fmla="*/ 289752 h 435852"/>
              <a:gd name="connsiteX4" fmla="*/ 1220397 w 3362970"/>
              <a:gd name="connsiteY4" fmla="*/ 329959 h 435852"/>
              <a:gd name="connsiteX5" fmla="*/ 1914339 w 3362970"/>
              <a:gd name="connsiteY5" fmla="*/ 380287 h 435852"/>
              <a:gd name="connsiteX6" fmla="*/ 2620509 w 3362970"/>
              <a:gd name="connsiteY6" fmla="*/ 434608 h 435852"/>
              <a:gd name="connsiteX7" fmla="*/ 3208984 w 3362970"/>
              <a:gd name="connsiteY7" fmla="*/ 407447 h 435852"/>
              <a:gd name="connsiteX8" fmla="*/ 3362893 w 3362970"/>
              <a:gd name="connsiteY8" fmla="*/ 289752 h 435852"/>
              <a:gd name="connsiteX9" fmla="*/ 3218038 w 3362970"/>
              <a:gd name="connsiteY9" fmla="*/ 190164 h 435852"/>
              <a:gd name="connsiteX10" fmla="*/ 2602402 w 3362970"/>
              <a:gd name="connsiteY10" fmla="*/ 117737 h 435852"/>
              <a:gd name="connsiteX11" fmla="*/ 1878125 w 3362970"/>
              <a:gd name="connsiteY11" fmla="*/ 144897 h 435852"/>
              <a:gd name="connsiteX12" fmla="*/ 1208169 w 3362970"/>
              <a:gd name="connsiteY12" fmla="*/ 163004 h 435852"/>
              <a:gd name="connsiteX13" fmla="*/ 927511 w 3362970"/>
              <a:gd name="connsiteY13" fmla="*/ 217325 h 435852"/>
              <a:gd name="connsiteX14" fmla="*/ 746442 w 3362970"/>
              <a:gd name="connsiteY14" fmla="*/ 72469 h 435852"/>
              <a:gd name="connsiteX15" fmla="*/ 185127 w 3362970"/>
              <a:gd name="connsiteY15" fmla="*/ 42 h 435852"/>
              <a:gd name="connsiteX0" fmla="*/ 185127 w 3320173"/>
              <a:gd name="connsiteY0" fmla="*/ 42 h 435698"/>
              <a:gd name="connsiteX1" fmla="*/ 4058 w 3320173"/>
              <a:gd name="connsiteY1" fmla="*/ 81523 h 435698"/>
              <a:gd name="connsiteX2" fmla="*/ 112699 w 3320173"/>
              <a:gd name="connsiteY2" fmla="*/ 253539 h 435698"/>
              <a:gd name="connsiteX3" fmla="*/ 674014 w 3320173"/>
              <a:gd name="connsiteY3" fmla="*/ 289752 h 435698"/>
              <a:gd name="connsiteX4" fmla="*/ 1220397 w 3320173"/>
              <a:gd name="connsiteY4" fmla="*/ 329959 h 435698"/>
              <a:gd name="connsiteX5" fmla="*/ 1914339 w 3320173"/>
              <a:gd name="connsiteY5" fmla="*/ 380287 h 435698"/>
              <a:gd name="connsiteX6" fmla="*/ 2620509 w 3320173"/>
              <a:gd name="connsiteY6" fmla="*/ 434608 h 435698"/>
              <a:gd name="connsiteX7" fmla="*/ 3208984 w 3320173"/>
              <a:gd name="connsiteY7" fmla="*/ 407447 h 435698"/>
              <a:gd name="connsiteX8" fmla="*/ 3318443 w 3320173"/>
              <a:gd name="connsiteY8" fmla="*/ 302452 h 435698"/>
              <a:gd name="connsiteX9" fmla="*/ 3218038 w 3320173"/>
              <a:gd name="connsiteY9" fmla="*/ 190164 h 435698"/>
              <a:gd name="connsiteX10" fmla="*/ 2602402 w 3320173"/>
              <a:gd name="connsiteY10" fmla="*/ 117737 h 435698"/>
              <a:gd name="connsiteX11" fmla="*/ 1878125 w 3320173"/>
              <a:gd name="connsiteY11" fmla="*/ 144897 h 435698"/>
              <a:gd name="connsiteX12" fmla="*/ 1208169 w 3320173"/>
              <a:gd name="connsiteY12" fmla="*/ 163004 h 435698"/>
              <a:gd name="connsiteX13" fmla="*/ 927511 w 3320173"/>
              <a:gd name="connsiteY13" fmla="*/ 217325 h 435698"/>
              <a:gd name="connsiteX14" fmla="*/ 746442 w 3320173"/>
              <a:gd name="connsiteY14" fmla="*/ 72469 h 435698"/>
              <a:gd name="connsiteX15" fmla="*/ 185127 w 3320173"/>
              <a:gd name="connsiteY15" fmla="*/ 42 h 435698"/>
              <a:gd name="connsiteX0" fmla="*/ 185127 w 3320173"/>
              <a:gd name="connsiteY0" fmla="*/ 42 h 435698"/>
              <a:gd name="connsiteX1" fmla="*/ 4058 w 3320173"/>
              <a:gd name="connsiteY1" fmla="*/ 81523 h 435698"/>
              <a:gd name="connsiteX2" fmla="*/ 112699 w 3320173"/>
              <a:gd name="connsiteY2" fmla="*/ 253539 h 435698"/>
              <a:gd name="connsiteX3" fmla="*/ 674014 w 3320173"/>
              <a:gd name="connsiteY3" fmla="*/ 289752 h 435698"/>
              <a:gd name="connsiteX4" fmla="*/ 1220397 w 3320173"/>
              <a:gd name="connsiteY4" fmla="*/ 329959 h 435698"/>
              <a:gd name="connsiteX5" fmla="*/ 1914339 w 3320173"/>
              <a:gd name="connsiteY5" fmla="*/ 380287 h 435698"/>
              <a:gd name="connsiteX6" fmla="*/ 2620509 w 3320173"/>
              <a:gd name="connsiteY6" fmla="*/ 434608 h 435698"/>
              <a:gd name="connsiteX7" fmla="*/ 3208984 w 3320173"/>
              <a:gd name="connsiteY7" fmla="*/ 407447 h 435698"/>
              <a:gd name="connsiteX8" fmla="*/ 3318443 w 3320173"/>
              <a:gd name="connsiteY8" fmla="*/ 302452 h 435698"/>
              <a:gd name="connsiteX9" fmla="*/ 3218038 w 3320173"/>
              <a:gd name="connsiteY9" fmla="*/ 190164 h 435698"/>
              <a:gd name="connsiteX10" fmla="*/ 2602402 w 3320173"/>
              <a:gd name="connsiteY10" fmla="*/ 117737 h 435698"/>
              <a:gd name="connsiteX11" fmla="*/ 1887650 w 3320173"/>
              <a:gd name="connsiteY11" fmla="*/ 179822 h 435698"/>
              <a:gd name="connsiteX12" fmla="*/ 1208169 w 3320173"/>
              <a:gd name="connsiteY12" fmla="*/ 163004 h 435698"/>
              <a:gd name="connsiteX13" fmla="*/ 927511 w 3320173"/>
              <a:gd name="connsiteY13" fmla="*/ 217325 h 435698"/>
              <a:gd name="connsiteX14" fmla="*/ 746442 w 3320173"/>
              <a:gd name="connsiteY14" fmla="*/ 72469 h 435698"/>
              <a:gd name="connsiteX15" fmla="*/ 185127 w 3320173"/>
              <a:gd name="connsiteY15" fmla="*/ 42 h 435698"/>
              <a:gd name="connsiteX0" fmla="*/ 185127 w 3320173"/>
              <a:gd name="connsiteY0" fmla="*/ 48 h 435704"/>
              <a:gd name="connsiteX1" fmla="*/ 4058 w 3320173"/>
              <a:gd name="connsiteY1" fmla="*/ 81529 h 435704"/>
              <a:gd name="connsiteX2" fmla="*/ 112699 w 3320173"/>
              <a:gd name="connsiteY2" fmla="*/ 253545 h 435704"/>
              <a:gd name="connsiteX3" fmla="*/ 674014 w 3320173"/>
              <a:gd name="connsiteY3" fmla="*/ 289758 h 435704"/>
              <a:gd name="connsiteX4" fmla="*/ 1220397 w 3320173"/>
              <a:gd name="connsiteY4" fmla="*/ 329965 h 435704"/>
              <a:gd name="connsiteX5" fmla="*/ 1914339 w 3320173"/>
              <a:gd name="connsiteY5" fmla="*/ 380293 h 435704"/>
              <a:gd name="connsiteX6" fmla="*/ 2620509 w 3320173"/>
              <a:gd name="connsiteY6" fmla="*/ 434614 h 435704"/>
              <a:gd name="connsiteX7" fmla="*/ 3208984 w 3320173"/>
              <a:gd name="connsiteY7" fmla="*/ 407453 h 435704"/>
              <a:gd name="connsiteX8" fmla="*/ 3318443 w 3320173"/>
              <a:gd name="connsiteY8" fmla="*/ 302458 h 435704"/>
              <a:gd name="connsiteX9" fmla="*/ 3218038 w 3320173"/>
              <a:gd name="connsiteY9" fmla="*/ 190170 h 435704"/>
              <a:gd name="connsiteX10" fmla="*/ 2602402 w 3320173"/>
              <a:gd name="connsiteY10" fmla="*/ 117743 h 435704"/>
              <a:gd name="connsiteX11" fmla="*/ 1887650 w 3320173"/>
              <a:gd name="connsiteY11" fmla="*/ 179828 h 435704"/>
              <a:gd name="connsiteX12" fmla="*/ 1208169 w 3320173"/>
              <a:gd name="connsiteY12" fmla="*/ 163010 h 435704"/>
              <a:gd name="connsiteX13" fmla="*/ 797336 w 3320173"/>
              <a:gd name="connsiteY13" fmla="*/ 239556 h 435704"/>
              <a:gd name="connsiteX14" fmla="*/ 746442 w 3320173"/>
              <a:gd name="connsiteY14" fmla="*/ 72475 h 435704"/>
              <a:gd name="connsiteX15" fmla="*/ 185127 w 3320173"/>
              <a:gd name="connsiteY15" fmla="*/ 48 h 435704"/>
              <a:gd name="connsiteX0" fmla="*/ 185127 w 3320173"/>
              <a:gd name="connsiteY0" fmla="*/ 367 h 436023"/>
              <a:gd name="connsiteX1" fmla="*/ 4058 w 3320173"/>
              <a:gd name="connsiteY1" fmla="*/ 81848 h 436023"/>
              <a:gd name="connsiteX2" fmla="*/ 112699 w 3320173"/>
              <a:gd name="connsiteY2" fmla="*/ 253864 h 436023"/>
              <a:gd name="connsiteX3" fmla="*/ 674014 w 3320173"/>
              <a:gd name="connsiteY3" fmla="*/ 290077 h 436023"/>
              <a:gd name="connsiteX4" fmla="*/ 1220397 w 3320173"/>
              <a:gd name="connsiteY4" fmla="*/ 330284 h 436023"/>
              <a:gd name="connsiteX5" fmla="*/ 1914339 w 3320173"/>
              <a:gd name="connsiteY5" fmla="*/ 380612 h 436023"/>
              <a:gd name="connsiteX6" fmla="*/ 2620509 w 3320173"/>
              <a:gd name="connsiteY6" fmla="*/ 434933 h 436023"/>
              <a:gd name="connsiteX7" fmla="*/ 3208984 w 3320173"/>
              <a:gd name="connsiteY7" fmla="*/ 407772 h 436023"/>
              <a:gd name="connsiteX8" fmla="*/ 3318443 w 3320173"/>
              <a:gd name="connsiteY8" fmla="*/ 302777 h 436023"/>
              <a:gd name="connsiteX9" fmla="*/ 3218038 w 3320173"/>
              <a:gd name="connsiteY9" fmla="*/ 190489 h 436023"/>
              <a:gd name="connsiteX10" fmla="*/ 2602402 w 3320173"/>
              <a:gd name="connsiteY10" fmla="*/ 118062 h 436023"/>
              <a:gd name="connsiteX11" fmla="*/ 1887650 w 3320173"/>
              <a:gd name="connsiteY11" fmla="*/ 180147 h 436023"/>
              <a:gd name="connsiteX12" fmla="*/ 1208169 w 3320173"/>
              <a:gd name="connsiteY12" fmla="*/ 163329 h 436023"/>
              <a:gd name="connsiteX13" fmla="*/ 797336 w 3320173"/>
              <a:gd name="connsiteY13" fmla="*/ 239875 h 436023"/>
              <a:gd name="connsiteX14" fmla="*/ 673417 w 3320173"/>
              <a:gd name="connsiteY14" fmla="*/ 60094 h 436023"/>
              <a:gd name="connsiteX15" fmla="*/ 185127 w 3320173"/>
              <a:gd name="connsiteY15" fmla="*/ 367 h 436023"/>
              <a:gd name="connsiteX0" fmla="*/ 263070 w 3325091"/>
              <a:gd name="connsiteY0" fmla="*/ 4675 h 399056"/>
              <a:gd name="connsiteX1" fmla="*/ 8976 w 3325091"/>
              <a:gd name="connsiteY1" fmla="*/ 44881 h 399056"/>
              <a:gd name="connsiteX2" fmla="*/ 117617 w 3325091"/>
              <a:gd name="connsiteY2" fmla="*/ 216897 h 399056"/>
              <a:gd name="connsiteX3" fmla="*/ 678932 w 3325091"/>
              <a:gd name="connsiteY3" fmla="*/ 253110 h 399056"/>
              <a:gd name="connsiteX4" fmla="*/ 1225315 w 3325091"/>
              <a:gd name="connsiteY4" fmla="*/ 293317 h 399056"/>
              <a:gd name="connsiteX5" fmla="*/ 1919257 w 3325091"/>
              <a:gd name="connsiteY5" fmla="*/ 343645 h 399056"/>
              <a:gd name="connsiteX6" fmla="*/ 2625427 w 3325091"/>
              <a:gd name="connsiteY6" fmla="*/ 397966 h 399056"/>
              <a:gd name="connsiteX7" fmla="*/ 3213902 w 3325091"/>
              <a:gd name="connsiteY7" fmla="*/ 370805 h 399056"/>
              <a:gd name="connsiteX8" fmla="*/ 3323361 w 3325091"/>
              <a:gd name="connsiteY8" fmla="*/ 265810 h 399056"/>
              <a:gd name="connsiteX9" fmla="*/ 3222956 w 3325091"/>
              <a:gd name="connsiteY9" fmla="*/ 153522 h 399056"/>
              <a:gd name="connsiteX10" fmla="*/ 2607320 w 3325091"/>
              <a:gd name="connsiteY10" fmla="*/ 81095 h 399056"/>
              <a:gd name="connsiteX11" fmla="*/ 1892568 w 3325091"/>
              <a:gd name="connsiteY11" fmla="*/ 143180 h 399056"/>
              <a:gd name="connsiteX12" fmla="*/ 1213087 w 3325091"/>
              <a:gd name="connsiteY12" fmla="*/ 126362 h 399056"/>
              <a:gd name="connsiteX13" fmla="*/ 802254 w 3325091"/>
              <a:gd name="connsiteY13" fmla="*/ 202908 h 399056"/>
              <a:gd name="connsiteX14" fmla="*/ 678335 w 3325091"/>
              <a:gd name="connsiteY14" fmla="*/ 23127 h 399056"/>
              <a:gd name="connsiteX15" fmla="*/ 263070 w 3325091"/>
              <a:gd name="connsiteY15" fmla="*/ 4675 h 399056"/>
              <a:gd name="connsiteX0" fmla="*/ 234447 w 3296468"/>
              <a:gd name="connsiteY0" fmla="*/ 6218 h 400599"/>
              <a:gd name="connsiteX1" fmla="*/ 15278 w 3296468"/>
              <a:gd name="connsiteY1" fmla="*/ 68649 h 400599"/>
              <a:gd name="connsiteX2" fmla="*/ 88994 w 3296468"/>
              <a:gd name="connsiteY2" fmla="*/ 218440 h 400599"/>
              <a:gd name="connsiteX3" fmla="*/ 650309 w 3296468"/>
              <a:gd name="connsiteY3" fmla="*/ 254653 h 400599"/>
              <a:gd name="connsiteX4" fmla="*/ 1196692 w 3296468"/>
              <a:gd name="connsiteY4" fmla="*/ 294860 h 400599"/>
              <a:gd name="connsiteX5" fmla="*/ 1890634 w 3296468"/>
              <a:gd name="connsiteY5" fmla="*/ 345188 h 400599"/>
              <a:gd name="connsiteX6" fmla="*/ 2596804 w 3296468"/>
              <a:gd name="connsiteY6" fmla="*/ 399509 h 400599"/>
              <a:gd name="connsiteX7" fmla="*/ 3185279 w 3296468"/>
              <a:gd name="connsiteY7" fmla="*/ 372348 h 400599"/>
              <a:gd name="connsiteX8" fmla="*/ 3294738 w 3296468"/>
              <a:gd name="connsiteY8" fmla="*/ 267353 h 400599"/>
              <a:gd name="connsiteX9" fmla="*/ 3194333 w 3296468"/>
              <a:gd name="connsiteY9" fmla="*/ 155065 h 400599"/>
              <a:gd name="connsiteX10" fmla="*/ 2578697 w 3296468"/>
              <a:gd name="connsiteY10" fmla="*/ 82638 h 400599"/>
              <a:gd name="connsiteX11" fmla="*/ 1863945 w 3296468"/>
              <a:gd name="connsiteY11" fmla="*/ 144723 h 400599"/>
              <a:gd name="connsiteX12" fmla="*/ 1184464 w 3296468"/>
              <a:gd name="connsiteY12" fmla="*/ 127905 h 400599"/>
              <a:gd name="connsiteX13" fmla="*/ 773631 w 3296468"/>
              <a:gd name="connsiteY13" fmla="*/ 204451 h 400599"/>
              <a:gd name="connsiteX14" fmla="*/ 649712 w 3296468"/>
              <a:gd name="connsiteY14" fmla="*/ 24670 h 400599"/>
              <a:gd name="connsiteX15" fmla="*/ 234447 w 3296468"/>
              <a:gd name="connsiteY15" fmla="*/ 6218 h 400599"/>
              <a:gd name="connsiteX0" fmla="*/ 238213 w 3300234"/>
              <a:gd name="connsiteY0" fmla="*/ 6218 h 400599"/>
              <a:gd name="connsiteX1" fmla="*/ 19044 w 3300234"/>
              <a:gd name="connsiteY1" fmla="*/ 68649 h 400599"/>
              <a:gd name="connsiteX2" fmla="*/ 83235 w 3300234"/>
              <a:gd name="connsiteY2" fmla="*/ 196215 h 400599"/>
              <a:gd name="connsiteX3" fmla="*/ 654075 w 3300234"/>
              <a:gd name="connsiteY3" fmla="*/ 254653 h 400599"/>
              <a:gd name="connsiteX4" fmla="*/ 1200458 w 3300234"/>
              <a:gd name="connsiteY4" fmla="*/ 294860 h 400599"/>
              <a:gd name="connsiteX5" fmla="*/ 1894400 w 3300234"/>
              <a:gd name="connsiteY5" fmla="*/ 345188 h 400599"/>
              <a:gd name="connsiteX6" fmla="*/ 2600570 w 3300234"/>
              <a:gd name="connsiteY6" fmla="*/ 399509 h 400599"/>
              <a:gd name="connsiteX7" fmla="*/ 3189045 w 3300234"/>
              <a:gd name="connsiteY7" fmla="*/ 372348 h 400599"/>
              <a:gd name="connsiteX8" fmla="*/ 3298504 w 3300234"/>
              <a:gd name="connsiteY8" fmla="*/ 267353 h 400599"/>
              <a:gd name="connsiteX9" fmla="*/ 3198099 w 3300234"/>
              <a:gd name="connsiteY9" fmla="*/ 155065 h 400599"/>
              <a:gd name="connsiteX10" fmla="*/ 2582463 w 3300234"/>
              <a:gd name="connsiteY10" fmla="*/ 82638 h 400599"/>
              <a:gd name="connsiteX11" fmla="*/ 1867711 w 3300234"/>
              <a:gd name="connsiteY11" fmla="*/ 144723 h 400599"/>
              <a:gd name="connsiteX12" fmla="*/ 1188230 w 3300234"/>
              <a:gd name="connsiteY12" fmla="*/ 127905 h 400599"/>
              <a:gd name="connsiteX13" fmla="*/ 777397 w 3300234"/>
              <a:gd name="connsiteY13" fmla="*/ 204451 h 400599"/>
              <a:gd name="connsiteX14" fmla="*/ 653478 w 3300234"/>
              <a:gd name="connsiteY14" fmla="*/ 24670 h 400599"/>
              <a:gd name="connsiteX15" fmla="*/ 238213 w 3300234"/>
              <a:gd name="connsiteY15" fmla="*/ 6218 h 400599"/>
              <a:gd name="connsiteX0" fmla="*/ 159964 w 3295010"/>
              <a:gd name="connsiteY0" fmla="*/ 2117 h 418723"/>
              <a:gd name="connsiteX1" fmla="*/ 13820 w 3295010"/>
              <a:gd name="connsiteY1" fmla="*/ 86773 h 418723"/>
              <a:gd name="connsiteX2" fmla="*/ 78011 w 3295010"/>
              <a:gd name="connsiteY2" fmla="*/ 214339 h 418723"/>
              <a:gd name="connsiteX3" fmla="*/ 648851 w 3295010"/>
              <a:gd name="connsiteY3" fmla="*/ 272777 h 418723"/>
              <a:gd name="connsiteX4" fmla="*/ 1195234 w 3295010"/>
              <a:gd name="connsiteY4" fmla="*/ 312984 h 418723"/>
              <a:gd name="connsiteX5" fmla="*/ 1889176 w 3295010"/>
              <a:gd name="connsiteY5" fmla="*/ 363312 h 418723"/>
              <a:gd name="connsiteX6" fmla="*/ 2595346 w 3295010"/>
              <a:gd name="connsiteY6" fmla="*/ 417633 h 418723"/>
              <a:gd name="connsiteX7" fmla="*/ 3183821 w 3295010"/>
              <a:gd name="connsiteY7" fmla="*/ 390472 h 418723"/>
              <a:gd name="connsiteX8" fmla="*/ 3293280 w 3295010"/>
              <a:gd name="connsiteY8" fmla="*/ 285477 h 418723"/>
              <a:gd name="connsiteX9" fmla="*/ 3192875 w 3295010"/>
              <a:gd name="connsiteY9" fmla="*/ 173189 h 418723"/>
              <a:gd name="connsiteX10" fmla="*/ 2577239 w 3295010"/>
              <a:gd name="connsiteY10" fmla="*/ 100762 h 418723"/>
              <a:gd name="connsiteX11" fmla="*/ 1862487 w 3295010"/>
              <a:gd name="connsiteY11" fmla="*/ 162847 h 418723"/>
              <a:gd name="connsiteX12" fmla="*/ 1183006 w 3295010"/>
              <a:gd name="connsiteY12" fmla="*/ 146029 h 418723"/>
              <a:gd name="connsiteX13" fmla="*/ 772173 w 3295010"/>
              <a:gd name="connsiteY13" fmla="*/ 222575 h 418723"/>
              <a:gd name="connsiteX14" fmla="*/ 648254 w 3295010"/>
              <a:gd name="connsiteY14" fmla="*/ 42794 h 418723"/>
              <a:gd name="connsiteX15" fmla="*/ 159964 w 3295010"/>
              <a:gd name="connsiteY15" fmla="*/ 2117 h 41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5010" h="418723">
                <a:moveTo>
                  <a:pt x="159964" y="2117"/>
                </a:moveTo>
                <a:cubicBezTo>
                  <a:pt x="54225" y="9447"/>
                  <a:pt x="27479" y="51403"/>
                  <a:pt x="13820" y="86773"/>
                </a:cubicBezTo>
                <a:cubicBezTo>
                  <a:pt x="161" y="122143"/>
                  <a:pt x="-27827" y="183338"/>
                  <a:pt x="78011" y="214339"/>
                </a:cubicBezTo>
                <a:cubicBezTo>
                  <a:pt x="183849" y="245340"/>
                  <a:pt x="462647" y="256336"/>
                  <a:pt x="648851" y="272777"/>
                </a:cubicBezTo>
                <a:cubicBezTo>
                  <a:pt x="835055" y="289218"/>
                  <a:pt x="1013106" y="299582"/>
                  <a:pt x="1195234" y="312984"/>
                </a:cubicBezTo>
                <a:lnTo>
                  <a:pt x="1889176" y="363312"/>
                </a:lnTo>
                <a:cubicBezTo>
                  <a:pt x="2122528" y="380753"/>
                  <a:pt x="2379572" y="413106"/>
                  <a:pt x="2595346" y="417633"/>
                </a:cubicBezTo>
                <a:cubicBezTo>
                  <a:pt x="2811120" y="422160"/>
                  <a:pt x="3067499" y="412498"/>
                  <a:pt x="3183821" y="390472"/>
                </a:cubicBezTo>
                <a:cubicBezTo>
                  <a:pt x="3300143" y="368446"/>
                  <a:pt x="3291771" y="321691"/>
                  <a:pt x="3293280" y="285477"/>
                </a:cubicBezTo>
                <a:cubicBezTo>
                  <a:pt x="3294789" y="249263"/>
                  <a:pt x="3312215" y="203975"/>
                  <a:pt x="3192875" y="173189"/>
                </a:cubicBezTo>
                <a:cubicBezTo>
                  <a:pt x="3073535" y="142403"/>
                  <a:pt x="2800558" y="108306"/>
                  <a:pt x="2577239" y="100762"/>
                </a:cubicBezTo>
                <a:lnTo>
                  <a:pt x="1862487" y="162847"/>
                </a:lnTo>
                <a:cubicBezTo>
                  <a:pt x="1630115" y="170391"/>
                  <a:pt x="1364725" y="136074"/>
                  <a:pt x="1183006" y="146029"/>
                </a:cubicBezTo>
                <a:cubicBezTo>
                  <a:pt x="1001287" y="155984"/>
                  <a:pt x="849127" y="237664"/>
                  <a:pt x="772173" y="222575"/>
                </a:cubicBezTo>
                <a:cubicBezTo>
                  <a:pt x="695219" y="207486"/>
                  <a:pt x="750289" y="79537"/>
                  <a:pt x="648254" y="42794"/>
                </a:cubicBezTo>
                <a:cubicBezTo>
                  <a:pt x="546219" y="6051"/>
                  <a:pt x="265703" y="-5213"/>
                  <a:pt x="159964" y="2117"/>
                </a:cubicBezTo>
                <a:close/>
              </a:path>
            </a:pathLst>
          </a:custGeom>
          <a:no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3311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 name="Rectangle 11662">
            <a:extLst>
              <a:ext uri="{FF2B5EF4-FFF2-40B4-BE49-F238E27FC236}">
                <a16:creationId xmlns:a16="http://schemas.microsoft.com/office/drawing/2014/main" id="{38F753DB-7B4C-8FBE-3ED8-F2B00337D04A}"/>
              </a:ext>
            </a:extLst>
          </p:cNvPr>
          <p:cNvSpPr/>
          <p:nvPr/>
        </p:nvSpPr>
        <p:spPr>
          <a:xfrm>
            <a:off x="33948" y="1236358"/>
            <a:ext cx="12087726" cy="1270673"/>
          </a:xfrm>
          <a:prstGeom prst="rect">
            <a:avLst/>
          </a:prstGeom>
          <a:solidFill>
            <a:schemeClr val="accent2">
              <a:lumMod val="60000"/>
              <a:lumOff val="40000"/>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64" name="Rectangle 11663">
            <a:extLst>
              <a:ext uri="{FF2B5EF4-FFF2-40B4-BE49-F238E27FC236}">
                <a16:creationId xmlns:a16="http://schemas.microsoft.com/office/drawing/2014/main" id="{33290C3E-1C97-5DB1-D713-E1C69BA1AE3A}"/>
              </a:ext>
            </a:extLst>
          </p:cNvPr>
          <p:cNvSpPr/>
          <p:nvPr/>
        </p:nvSpPr>
        <p:spPr>
          <a:xfrm>
            <a:off x="33948" y="2570772"/>
            <a:ext cx="12087726" cy="2619628"/>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66" name="Rectangle 11665">
            <a:extLst>
              <a:ext uri="{FF2B5EF4-FFF2-40B4-BE49-F238E27FC236}">
                <a16:creationId xmlns:a16="http://schemas.microsoft.com/office/drawing/2014/main" id="{8F8135E7-5F5F-80FA-C1BD-AB7E70D8FA3B}"/>
              </a:ext>
            </a:extLst>
          </p:cNvPr>
          <p:cNvSpPr/>
          <p:nvPr/>
        </p:nvSpPr>
        <p:spPr>
          <a:xfrm>
            <a:off x="33948" y="5265552"/>
            <a:ext cx="12087726" cy="1270673"/>
          </a:xfrm>
          <a:prstGeom prst="rect">
            <a:avLst/>
          </a:prstGeom>
          <a:solidFill>
            <a:srgbClr val="7030A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err="1"/>
              <a:t>Problem</a:t>
            </a:r>
            <a:r>
              <a:rPr lang="fr-FR" dirty="0"/>
              <a:t> Formulation</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15</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a:t>A GNN-</a:t>
            </a:r>
            <a:r>
              <a:rPr lang="fr-FR" dirty="0" err="1"/>
              <a:t>Based</a:t>
            </a:r>
            <a:r>
              <a:rPr lang="fr-FR" dirty="0"/>
              <a:t> Pipeline</a:t>
            </a:r>
          </a:p>
        </p:txBody>
      </p:sp>
      <p:cxnSp>
        <p:nvCxnSpPr>
          <p:cNvPr id="11227" name="Straight Connector 11226">
            <a:extLst>
              <a:ext uri="{FF2B5EF4-FFF2-40B4-BE49-F238E27FC236}">
                <a16:creationId xmlns:a16="http://schemas.microsoft.com/office/drawing/2014/main" id="{F0E6C571-A41E-6038-A13D-AE68208F7D13}"/>
              </a:ext>
            </a:extLst>
          </p:cNvPr>
          <p:cNvCxnSpPr>
            <a:cxnSpLocks/>
            <a:stCxn id="11468" idx="6"/>
            <a:endCxn id="11475" idx="2"/>
          </p:cNvCxnSpPr>
          <p:nvPr/>
        </p:nvCxnSpPr>
        <p:spPr>
          <a:xfrm flipV="1">
            <a:off x="10582475" y="2677800"/>
            <a:ext cx="1153471" cy="30536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28" name="Straight Connector 11227">
            <a:extLst>
              <a:ext uri="{FF2B5EF4-FFF2-40B4-BE49-F238E27FC236}">
                <a16:creationId xmlns:a16="http://schemas.microsoft.com/office/drawing/2014/main" id="{C6CD2F91-448F-AD33-0747-B13824510B51}"/>
              </a:ext>
            </a:extLst>
          </p:cNvPr>
          <p:cNvCxnSpPr>
            <a:cxnSpLocks/>
            <a:stCxn id="11476" idx="6"/>
            <a:endCxn id="11471" idx="2"/>
          </p:cNvCxnSpPr>
          <p:nvPr/>
        </p:nvCxnSpPr>
        <p:spPr>
          <a:xfrm flipV="1">
            <a:off x="9893020" y="2822098"/>
            <a:ext cx="1237219" cy="29297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29" name="Straight Connector 11228">
            <a:extLst>
              <a:ext uri="{FF2B5EF4-FFF2-40B4-BE49-F238E27FC236}">
                <a16:creationId xmlns:a16="http://schemas.microsoft.com/office/drawing/2014/main" id="{39B75262-241D-9FEF-E121-A5D98DC3F2B1}"/>
              </a:ext>
            </a:extLst>
          </p:cNvPr>
          <p:cNvCxnSpPr>
            <a:cxnSpLocks/>
            <a:stCxn id="11480" idx="6"/>
            <a:endCxn id="11486" idx="2"/>
          </p:cNvCxnSpPr>
          <p:nvPr/>
        </p:nvCxnSpPr>
        <p:spPr>
          <a:xfrm flipV="1">
            <a:off x="9888266" y="3246704"/>
            <a:ext cx="1240710" cy="2028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30" name="Straight Connector 11229">
            <a:extLst>
              <a:ext uri="{FF2B5EF4-FFF2-40B4-BE49-F238E27FC236}">
                <a16:creationId xmlns:a16="http://schemas.microsoft.com/office/drawing/2014/main" id="{685AD82A-6A67-14B1-673E-F62AC22F6499}"/>
              </a:ext>
            </a:extLst>
          </p:cNvPr>
          <p:cNvCxnSpPr>
            <a:cxnSpLocks/>
            <a:stCxn id="11477" idx="6"/>
            <a:endCxn id="11469" idx="2"/>
          </p:cNvCxnSpPr>
          <p:nvPr/>
        </p:nvCxnSpPr>
        <p:spPr>
          <a:xfrm>
            <a:off x="9304021" y="3540737"/>
            <a:ext cx="1121003" cy="5991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31" name="Straight Connector 11230">
            <a:extLst>
              <a:ext uri="{FF2B5EF4-FFF2-40B4-BE49-F238E27FC236}">
                <a16:creationId xmlns:a16="http://schemas.microsoft.com/office/drawing/2014/main" id="{430661CD-6F8E-4974-6116-1EED25A60379}"/>
              </a:ext>
            </a:extLst>
          </p:cNvPr>
          <p:cNvCxnSpPr>
            <a:cxnSpLocks/>
            <a:stCxn id="11472" idx="6"/>
            <a:endCxn id="11470" idx="2"/>
          </p:cNvCxnSpPr>
          <p:nvPr/>
        </p:nvCxnSpPr>
        <p:spPr>
          <a:xfrm>
            <a:off x="9877816" y="3563577"/>
            <a:ext cx="1254052" cy="1064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32" name="Straight Connector 11231">
            <a:extLst>
              <a:ext uri="{FF2B5EF4-FFF2-40B4-BE49-F238E27FC236}">
                <a16:creationId xmlns:a16="http://schemas.microsoft.com/office/drawing/2014/main" id="{DB88E2D2-F97E-9FF0-0634-DF4ED18B52A5}"/>
              </a:ext>
            </a:extLst>
          </p:cNvPr>
          <p:cNvCxnSpPr>
            <a:cxnSpLocks/>
            <a:stCxn id="11480" idx="6"/>
            <a:endCxn id="11485" idx="2"/>
          </p:cNvCxnSpPr>
          <p:nvPr/>
        </p:nvCxnSpPr>
        <p:spPr>
          <a:xfrm>
            <a:off x="9888266" y="3266987"/>
            <a:ext cx="1239644" cy="10939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33" name="Straight Connector 11232">
            <a:extLst>
              <a:ext uri="{FF2B5EF4-FFF2-40B4-BE49-F238E27FC236}">
                <a16:creationId xmlns:a16="http://schemas.microsoft.com/office/drawing/2014/main" id="{1796984D-50EC-DF87-08A9-11480D2BAD11}"/>
              </a:ext>
            </a:extLst>
          </p:cNvPr>
          <p:cNvCxnSpPr>
            <a:cxnSpLocks/>
            <a:stCxn id="11482" idx="6"/>
            <a:endCxn id="11481" idx="2"/>
          </p:cNvCxnSpPr>
          <p:nvPr/>
        </p:nvCxnSpPr>
        <p:spPr>
          <a:xfrm>
            <a:off x="9307564" y="3206184"/>
            <a:ext cx="1138213" cy="9151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34" name="Straight Connector 11233">
            <a:extLst>
              <a:ext uri="{FF2B5EF4-FFF2-40B4-BE49-F238E27FC236}">
                <a16:creationId xmlns:a16="http://schemas.microsoft.com/office/drawing/2014/main" id="{14D30880-6D05-E7E5-5FC2-8676AEEC576D}"/>
              </a:ext>
            </a:extLst>
          </p:cNvPr>
          <p:cNvCxnSpPr>
            <a:cxnSpLocks/>
            <a:stCxn id="11483" idx="6"/>
            <a:endCxn id="11480" idx="2"/>
          </p:cNvCxnSpPr>
          <p:nvPr/>
        </p:nvCxnSpPr>
        <p:spPr>
          <a:xfrm>
            <a:off x="8826716" y="3159084"/>
            <a:ext cx="918877" cy="10790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235" name="Oval 11234">
            <a:extLst>
              <a:ext uri="{FF2B5EF4-FFF2-40B4-BE49-F238E27FC236}">
                <a16:creationId xmlns:a16="http://schemas.microsoft.com/office/drawing/2014/main" id="{98E9D2D4-7291-3B1F-A226-A8CAA822844E}"/>
              </a:ext>
            </a:extLst>
          </p:cNvPr>
          <p:cNvSpPr/>
          <p:nvPr/>
        </p:nvSpPr>
        <p:spPr>
          <a:xfrm>
            <a:off x="115227" y="1528251"/>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11236" name="Arrow: Right 11235">
            <a:extLst>
              <a:ext uri="{FF2B5EF4-FFF2-40B4-BE49-F238E27FC236}">
                <a16:creationId xmlns:a16="http://schemas.microsoft.com/office/drawing/2014/main" id="{347FBD9D-504F-9757-DD42-4C1352497900}"/>
              </a:ext>
            </a:extLst>
          </p:cNvPr>
          <p:cNvSpPr/>
          <p:nvPr/>
        </p:nvSpPr>
        <p:spPr>
          <a:xfrm>
            <a:off x="7140249" y="1489504"/>
            <a:ext cx="1190028"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1237" name="Oval 11236">
            <a:extLst>
              <a:ext uri="{FF2B5EF4-FFF2-40B4-BE49-F238E27FC236}">
                <a16:creationId xmlns:a16="http://schemas.microsoft.com/office/drawing/2014/main" id="{7E8C4C16-535C-2FB2-8E47-796726B48117}"/>
              </a:ext>
            </a:extLst>
          </p:cNvPr>
          <p:cNvSpPr/>
          <p:nvPr/>
        </p:nvSpPr>
        <p:spPr>
          <a:xfrm>
            <a:off x="124024" y="2918685"/>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2</a:t>
            </a:r>
          </a:p>
        </p:txBody>
      </p:sp>
      <p:sp>
        <p:nvSpPr>
          <p:cNvPr id="11238" name="TextBox 11237">
            <a:extLst>
              <a:ext uri="{FF2B5EF4-FFF2-40B4-BE49-F238E27FC236}">
                <a16:creationId xmlns:a16="http://schemas.microsoft.com/office/drawing/2014/main" id="{C2A363F7-5740-C8F2-01E9-63D88573C41E}"/>
              </a:ext>
            </a:extLst>
          </p:cNvPr>
          <p:cNvSpPr txBox="1"/>
          <p:nvPr/>
        </p:nvSpPr>
        <p:spPr>
          <a:xfrm>
            <a:off x="742845" y="2864009"/>
            <a:ext cx="6525531" cy="646331"/>
          </a:xfrm>
          <a:prstGeom prst="rect">
            <a:avLst/>
          </a:prstGeom>
          <a:noFill/>
        </p:spPr>
        <p:txBody>
          <a:bodyPr wrap="square">
            <a:spAutoFit/>
          </a:bodyPr>
          <a:lstStyle/>
          <a:p>
            <a:r>
              <a:rPr lang="fr-FR" b="1" dirty="0">
                <a:latin typeface="Verdana" panose="020B0604030504040204" pitchFamily="34" charset="0"/>
                <a:ea typeface="Verdana" panose="020B0604030504040204" pitchFamily="34" charset="0"/>
              </a:rPr>
              <a:t>Score </a:t>
            </a:r>
            <a:r>
              <a:rPr lang="fr-FR" b="1" dirty="0" err="1">
                <a:latin typeface="Verdana" panose="020B0604030504040204" pitchFamily="34" charset="0"/>
                <a:ea typeface="Verdana" panose="020B0604030504040204" pitchFamily="34" charset="0"/>
              </a:rPr>
              <a:t>every</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between</a:t>
            </a:r>
            <a:r>
              <a:rPr lang="fr-FR" dirty="0">
                <a:latin typeface="Verdana" panose="020B0604030504040204" pitchFamily="34" charset="0"/>
                <a:ea typeface="Verdana" panose="020B0604030504040204" pitchFamily="34" charset="0"/>
              </a:rPr>
              <a:t> 0 (</a:t>
            </a:r>
            <a:r>
              <a:rPr lang="fr-FR" dirty="0">
                <a:solidFill>
                  <a:srgbClr val="FF0000"/>
                </a:solidFill>
                <a:latin typeface="Verdana" panose="020B0604030504040204" pitchFamily="34" charset="0"/>
                <a:ea typeface="Verdana" panose="020B0604030504040204" pitchFamily="34" charset="0"/>
              </a:rPr>
              <a:t>fake</a:t>
            </a:r>
            <a:r>
              <a:rPr lang="fr-FR" dirty="0">
                <a:latin typeface="Verdana" panose="020B0604030504040204" pitchFamily="34" charset="0"/>
                <a:ea typeface="Verdana" panose="020B0604030504040204" pitchFamily="34" charset="0"/>
              </a:rPr>
              <a:t>) and 1 (</a:t>
            </a:r>
            <a:r>
              <a:rPr lang="fr-FR" dirty="0" err="1">
                <a:solidFill>
                  <a:srgbClr val="00B050"/>
                </a:solidFill>
                <a:latin typeface="Verdana" panose="020B0604030504040204" pitchFamily="34" charset="0"/>
                <a:ea typeface="Verdana" panose="020B0604030504040204" pitchFamily="34" charset="0"/>
              </a:rPr>
              <a:t>genuine</a:t>
            </a:r>
            <a:r>
              <a:rPr lang="fr-FR" dirty="0">
                <a:latin typeface="Verdana" panose="020B0604030504040204" pitchFamily="34" charset="0"/>
                <a:ea typeface="Verdana" panose="020B0604030504040204" pitchFamily="34" charset="0"/>
              </a:rPr>
              <a:t>)</a:t>
            </a:r>
          </a:p>
          <a:p>
            <a:r>
              <a:rPr lang="fr-FR" dirty="0" err="1">
                <a:latin typeface="Verdana" panose="020B0604030504040204" pitchFamily="34" charset="0"/>
                <a:ea typeface="Verdana" panose="020B0604030504040204" pitchFamily="34" charset="0"/>
              </a:rPr>
              <a:t>using</a:t>
            </a:r>
            <a:r>
              <a:rPr lang="fr-FR" dirty="0">
                <a:latin typeface="Verdana" panose="020B0604030504040204" pitchFamily="34" charset="0"/>
                <a:ea typeface="Verdana" panose="020B0604030504040204" pitchFamily="34" charset="0"/>
              </a:rPr>
              <a:t> a </a:t>
            </a:r>
            <a:r>
              <a:rPr lang="fr-FR" dirty="0">
                <a:solidFill>
                  <a:srgbClr val="002060"/>
                </a:solidFill>
                <a:latin typeface="Verdana" panose="020B0604030504040204" pitchFamily="34" charset="0"/>
                <a:ea typeface="Verdana" panose="020B0604030504040204" pitchFamily="34" charset="0"/>
              </a:rPr>
              <a:t>Graph Neural Network (GNN)</a:t>
            </a:r>
          </a:p>
        </p:txBody>
      </p:sp>
      <p:sp>
        <p:nvSpPr>
          <p:cNvPr id="11239" name="TextBox 11238">
            <a:extLst>
              <a:ext uri="{FF2B5EF4-FFF2-40B4-BE49-F238E27FC236}">
                <a16:creationId xmlns:a16="http://schemas.microsoft.com/office/drawing/2014/main" id="{E79E8630-506F-8DA0-4A0F-B6275D1C9F5F}"/>
              </a:ext>
            </a:extLst>
          </p:cNvPr>
          <p:cNvSpPr txBox="1"/>
          <p:nvPr/>
        </p:nvSpPr>
        <p:spPr>
          <a:xfrm>
            <a:off x="363751" y="1490971"/>
            <a:ext cx="6204485" cy="646331"/>
          </a:xfrm>
          <a:prstGeom prst="rect">
            <a:avLst/>
          </a:prstGeom>
          <a:noFill/>
        </p:spPr>
        <p:txBody>
          <a:bodyPr wrap="square">
            <a:spAutoFit/>
          </a:bodyPr>
          <a:lstStyle/>
          <a:p>
            <a:pPr lvl="1"/>
            <a:r>
              <a:rPr lang="fr-FR" b="1" dirty="0" err="1">
                <a:latin typeface="Verdana" panose="020B0604030504040204" pitchFamily="34" charset="0"/>
                <a:ea typeface="Verdana" panose="020B0604030504040204" pitchFamily="34" charset="0"/>
              </a:rPr>
              <a:t>Build</a:t>
            </a:r>
            <a:r>
              <a:rPr lang="fr-FR" b="1" dirty="0">
                <a:latin typeface="Verdana" panose="020B0604030504040204" pitchFamily="34" charset="0"/>
                <a:ea typeface="Verdana" panose="020B0604030504040204" pitchFamily="34" charset="0"/>
              </a:rPr>
              <a:t> a rough graph</a:t>
            </a:r>
          </a:p>
          <a:p>
            <a:pPr lvl="1"/>
            <a:r>
              <a:rPr lang="fr-FR" dirty="0">
                <a:solidFill>
                  <a:schemeClr val="accent6">
                    <a:lumMod val="75000"/>
                  </a:schemeClr>
                </a:solidFill>
                <a:latin typeface="Verdana" panose="020B0604030504040204" pitchFamily="34" charset="0"/>
                <a:ea typeface="Verdana" panose="020B0604030504040204" pitchFamily="34" charset="0"/>
              </a:rPr>
              <a:t>e.g., </a:t>
            </a:r>
            <a:r>
              <a:rPr lang="fr-FR" dirty="0" err="1">
                <a:solidFill>
                  <a:schemeClr val="accent6">
                    <a:lumMod val="75000"/>
                  </a:schemeClr>
                </a:solidFill>
                <a:latin typeface="Verdana" panose="020B0604030504040204" pitchFamily="34" charset="0"/>
                <a:ea typeface="Verdana" panose="020B0604030504040204" pitchFamily="34" charset="0"/>
              </a:rPr>
              <a:t>link</a:t>
            </a:r>
            <a:r>
              <a:rPr lang="fr-FR" dirty="0">
                <a:solidFill>
                  <a:schemeClr val="accent6">
                    <a:lumMod val="75000"/>
                  </a:schemeClr>
                </a:solidFill>
                <a:latin typeface="Verdana" panose="020B0604030504040204" pitchFamily="34" charset="0"/>
                <a:ea typeface="Verdana" panose="020B0604030504040204" pitchFamily="34" charset="0"/>
              </a:rPr>
              <a:t> </a:t>
            </a:r>
            <a:r>
              <a:rPr lang="fr-FR" dirty="0" err="1">
                <a:solidFill>
                  <a:schemeClr val="accent6">
                    <a:lumMod val="75000"/>
                  </a:schemeClr>
                </a:solidFill>
                <a:latin typeface="Verdana" panose="020B0604030504040204" pitchFamily="34" charset="0"/>
                <a:ea typeface="Verdana" panose="020B0604030504040204" pitchFamily="34" charset="0"/>
              </a:rPr>
              <a:t>every</a:t>
            </a:r>
            <a:r>
              <a:rPr lang="fr-FR" dirty="0">
                <a:solidFill>
                  <a:schemeClr val="accent6">
                    <a:lumMod val="75000"/>
                  </a:schemeClr>
                </a:solidFill>
                <a:latin typeface="Verdana" panose="020B0604030504040204" pitchFamily="34" charset="0"/>
                <a:ea typeface="Verdana" panose="020B0604030504040204" pitchFamily="34" charset="0"/>
              </a:rPr>
              <a:t> hits to hits on the </a:t>
            </a:r>
            <a:r>
              <a:rPr lang="fr-FR" dirty="0" err="1">
                <a:solidFill>
                  <a:schemeClr val="accent6">
                    <a:lumMod val="75000"/>
                  </a:schemeClr>
                </a:solidFill>
                <a:latin typeface="Verdana" panose="020B0604030504040204" pitchFamily="34" charset="0"/>
                <a:ea typeface="Verdana" panose="020B0604030504040204" pitchFamily="34" charset="0"/>
              </a:rPr>
              <a:t>next</a:t>
            </a:r>
            <a:r>
              <a:rPr lang="fr-FR" dirty="0">
                <a:solidFill>
                  <a:schemeClr val="accent6">
                    <a:lumMod val="75000"/>
                  </a:schemeClr>
                </a:solidFill>
                <a:latin typeface="Verdana" panose="020B0604030504040204" pitchFamily="34" charset="0"/>
                <a:ea typeface="Verdana" panose="020B0604030504040204" pitchFamily="34" charset="0"/>
              </a:rPr>
              <a:t> 2 planes.</a:t>
            </a:r>
          </a:p>
        </p:txBody>
      </p:sp>
      <p:sp>
        <p:nvSpPr>
          <p:cNvPr id="11240" name="Oval 11239">
            <a:extLst>
              <a:ext uri="{FF2B5EF4-FFF2-40B4-BE49-F238E27FC236}">
                <a16:creationId xmlns:a16="http://schemas.microsoft.com/office/drawing/2014/main" id="{249EBA8E-771D-0EC8-14AC-3391F4632FDC}"/>
              </a:ext>
            </a:extLst>
          </p:cNvPr>
          <p:cNvSpPr/>
          <p:nvPr/>
        </p:nvSpPr>
        <p:spPr>
          <a:xfrm>
            <a:off x="120068" y="4115733"/>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3</a:t>
            </a:r>
          </a:p>
        </p:txBody>
      </p:sp>
      <mc:AlternateContent xmlns:mc="http://schemas.openxmlformats.org/markup-compatibility/2006" xmlns:a14="http://schemas.microsoft.com/office/drawing/2010/main">
        <mc:Choice Requires="a14">
          <p:sp>
            <p:nvSpPr>
              <p:cNvPr id="11241" name="TextBox 11240">
                <a:extLst>
                  <a:ext uri="{FF2B5EF4-FFF2-40B4-BE49-F238E27FC236}">
                    <a16:creationId xmlns:a16="http://schemas.microsoft.com/office/drawing/2014/main" id="{CE4D4843-5DA7-C012-1760-EB5E4A89C7E3}"/>
                  </a:ext>
                </a:extLst>
              </p:cNvPr>
              <p:cNvSpPr txBox="1"/>
              <p:nvPr/>
            </p:nvSpPr>
            <p:spPr>
              <a:xfrm>
                <a:off x="703448" y="4085539"/>
                <a:ext cx="6146202" cy="672492"/>
              </a:xfrm>
              <a:prstGeom prst="rect">
                <a:avLst/>
              </a:prstGeom>
              <a:noFill/>
            </p:spPr>
            <p:txBody>
              <a:bodyPr wrap="square">
                <a:spAutoFit/>
              </a:bodyPr>
              <a:lstStyle/>
              <a:p>
                <a:r>
                  <a:rPr lang="fr-FR" b="1" dirty="0">
                    <a:latin typeface="Verdana" panose="020B0604030504040204" pitchFamily="34" charset="0"/>
                    <a:ea typeface="Verdana" panose="020B0604030504040204" pitchFamily="34" charset="0"/>
                  </a:rPr>
                  <a:t>Discard </a:t>
                </a:r>
                <a:r>
                  <a:rPr lang="fr-FR" b="1" dirty="0">
                    <a:solidFill>
                      <a:srgbClr val="FF0000"/>
                    </a:solidFill>
                    <a:latin typeface="Verdana" panose="020B0604030504040204" pitchFamily="34" charset="0"/>
                    <a:ea typeface="Verdana" panose="020B0604030504040204" pitchFamily="34" charset="0"/>
                  </a:rPr>
                  <a:t>fake </a:t>
                </a:r>
                <a:r>
                  <a:rPr lang="fr-FR" b="1" dirty="0" err="1">
                    <a:solidFill>
                      <a:srgbClr val="FF0000"/>
                    </a:solidFill>
                    <a:latin typeface="Verdana" panose="020B0604030504040204" pitchFamily="34" charset="0"/>
                    <a:ea typeface="Verdana" panose="020B0604030504040204" pitchFamily="34" charset="0"/>
                  </a:rPr>
                  <a:t>edges</a:t>
                </a:r>
                <a:br>
                  <a:rPr lang="fr-FR" dirty="0">
                    <a:solidFill>
                      <a:srgbClr val="FF0000"/>
                    </a:solidFill>
                    <a:latin typeface="Verdana" panose="020B0604030504040204" pitchFamily="34" charset="0"/>
                    <a:ea typeface="Verdana" panose="020B0604030504040204" pitchFamily="34" charset="0"/>
                  </a:rPr>
                </a:br>
                <a:r>
                  <a:rPr lang="fr-FR" dirty="0">
                    <a:latin typeface="Verdana" panose="020B0604030504040204" pitchFamily="34" charset="0"/>
                    <a:ea typeface="Verdana" panose="020B0604030504040204" pitchFamily="34" charset="0"/>
                  </a:rPr>
                  <a:t>by </a:t>
                </a:r>
                <a:r>
                  <a:rPr lang="fr-FR" dirty="0" err="1">
                    <a:latin typeface="Verdana" panose="020B0604030504040204" pitchFamily="34" charset="0"/>
                    <a:ea typeface="Verdana" panose="020B0604030504040204" pitchFamily="34" charset="0"/>
                  </a:rPr>
                  <a:t>requiring</a:t>
                </a:r>
                <a:r>
                  <a:rPr lang="fr-FR" dirty="0">
                    <a:latin typeface="Verdana" panose="020B0604030504040204" pitchFamily="34" charset="0"/>
                    <a:ea typeface="Verdana" panose="020B0604030504040204" pitchFamily="34" charset="0"/>
                  </a:rPr>
                  <a:t> </a:t>
                </a:r>
                <a:r>
                  <a:rPr lang="fr-FR" dirty="0" err="1">
                    <a:solidFill>
                      <a:srgbClr val="002060"/>
                    </a:solidFill>
                    <a:latin typeface="Verdana" panose="020B0604030504040204" pitchFamily="34" charset="0"/>
                    <a:ea typeface="Verdana" panose="020B0604030504040204" pitchFamily="34" charset="0"/>
                  </a:rPr>
                  <a:t>edge</a:t>
                </a:r>
                <a:r>
                  <a:rPr lang="fr-FR" dirty="0">
                    <a:solidFill>
                      <a:srgbClr val="002060"/>
                    </a:solidFill>
                    <a:latin typeface="Verdana" panose="020B0604030504040204" pitchFamily="34" charset="0"/>
                    <a:ea typeface="Verdana" panose="020B0604030504040204" pitchFamily="34" charset="0"/>
                  </a:rPr>
                  <a:t> score &gt; </a:t>
                </a:r>
                <a14:m>
                  <m:oMath xmlns:m="http://schemas.openxmlformats.org/officeDocument/2006/math">
                    <m:sSub>
                      <m:sSubPr>
                        <m:ctrlPr>
                          <a:rPr lang="fr-FR" b="0" i="1" smtClean="0">
                            <a:solidFill>
                              <a:srgbClr val="002060"/>
                            </a:solidFill>
                            <a:latin typeface="Cambria Math" panose="02040503050406030204" pitchFamily="18" charset="0"/>
                            <a:ea typeface="Verdana" panose="020B0604030504040204" pitchFamily="34" charset="0"/>
                          </a:rPr>
                        </m:ctrlPr>
                      </m:sSubPr>
                      <m:e>
                        <m:r>
                          <a:rPr lang="fr-FR" b="0" i="1" smtClean="0">
                            <a:solidFill>
                              <a:srgbClr val="002060"/>
                            </a:solidFill>
                            <a:latin typeface="Cambria Math" panose="02040503050406030204" pitchFamily="18" charset="0"/>
                            <a:ea typeface="Verdana" panose="020B0604030504040204" pitchFamily="34" charset="0"/>
                          </a:rPr>
                          <m:t>𝑠</m:t>
                        </m:r>
                      </m:e>
                      <m:sub>
                        <m:r>
                          <m:rPr>
                            <m:sty m:val="p"/>
                          </m:rPr>
                          <a:rPr lang="fr-FR" b="0" i="0" smtClean="0">
                            <a:solidFill>
                              <a:srgbClr val="002060"/>
                            </a:solidFill>
                            <a:latin typeface="Cambria Math" panose="02040503050406030204" pitchFamily="18" charset="0"/>
                            <a:ea typeface="Verdana" panose="020B0604030504040204" pitchFamily="34" charset="0"/>
                          </a:rPr>
                          <m:t>edge</m:t>
                        </m:r>
                        <m:r>
                          <a:rPr lang="fr-FR" b="0" i="1" smtClean="0">
                            <a:solidFill>
                              <a:srgbClr val="002060"/>
                            </a:solidFill>
                            <a:latin typeface="Cambria Math" panose="02040503050406030204" pitchFamily="18" charset="0"/>
                            <a:ea typeface="Verdana" panose="020B0604030504040204" pitchFamily="34" charset="0"/>
                          </a:rPr>
                          <m:t>,</m:t>
                        </m:r>
                        <m:r>
                          <m:rPr>
                            <m:sty m:val="p"/>
                          </m:rPr>
                          <a:rPr lang="fr-FR" b="0" i="0" smtClean="0">
                            <a:solidFill>
                              <a:srgbClr val="002060"/>
                            </a:solidFill>
                            <a:latin typeface="Cambria Math" panose="02040503050406030204" pitchFamily="18" charset="0"/>
                            <a:ea typeface="Verdana" panose="020B0604030504040204" pitchFamily="34" charset="0"/>
                          </a:rPr>
                          <m:t>min</m:t>
                        </m:r>
                      </m:sub>
                    </m:sSub>
                  </m:oMath>
                </a14:m>
                <a:endParaRPr lang="fr-FR" dirty="0">
                  <a:solidFill>
                    <a:schemeClr val="accent6">
                      <a:lumMod val="75000"/>
                    </a:schemeClr>
                  </a:solidFill>
                  <a:latin typeface="Verdana" panose="020B0604030504040204" pitchFamily="34" charset="0"/>
                  <a:ea typeface="Verdana" panose="020B0604030504040204" pitchFamily="34" charset="0"/>
                </a:endParaRPr>
              </a:p>
            </p:txBody>
          </p:sp>
        </mc:Choice>
        <mc:Fallback xmlns="">
          <p:sp>
            <p:nvSpPr>
              <p:cNvPr id="11241" name="TextBox 11240">
                <a:extLst>
                  <a:ext uri="{FF2B5EF4-FFF2-40B4-BE49-F238E27FC236}">
                    <a16:creationId xmlns:a16="http://schemas.microsoft.com/office/drawing/2014/main" id="{CE4D4843-5DA7-C012-1760-EB5E4A89C7E3}"/>
                  </a:ext>
                </a:extLst>
              </p:cNvPr>
              <p:cNvSpPr txBox="1">
                <a:spLocks noRot="1" noChangeAspect="1" noMove="1" noResize="1" noEditPoints="1" noAdjustHandles="1" noChangeArrowheads="1" noChangeShapeType="1" noTextEdit="1"/>
              </p:cNvSpPr>
              <p:nvPr/>
            </p:nvSpPr>
            <p:spPr>
              <a:xfrm>
                <a:off x="703448" y="4085539"/>
                <a:ext cx="6146202" cy="672492"/>
              </a:xfrm>
              <a:prstGeom prst="rect">
                <a:avLst/>
              </a:prstGeom>
              <a:blipFill>
                <a:blip r:embed="rId3"/>
                <a:stretch>
                  <a:fillRect l="-793" t="-4505" b="-8108"/>
                </a:stretch>
              </a:blipFill>
            </p:spPr>
            <p:txBody>
              <a:bodyPr/>
              <a:lstStyle/>
              <a:p>
                <a:r>
                  <a:rPr lang="en-GB">
                    <a:noFill/>
                  </a:rPr>
                  <a:t> </a:t>
                </a:r>
              </a:p>
            </p:txBody>
          </p:sp>
        </mc:Fallback>
      </mc:AlternateContent>
      <p:sp>
        <p:nvSpPr>
          <p:cNvPr id="11242" name="Arrow: Right 11241">
            <a:extLst>
              <a:ext uri="{FF2B5EF4-FFF2-40B4-BE49-F238E27FC236}">
                <a16:creationId xmlns:a16="http://schemas.microsoft.com/office/drawing/2014/main" id="{BBE113EA-587E-84CD-242B-2A9D9423D44B}"/>
              </a:ext>
            </a:extLst>
          </p:cNvPr>
          <p:cNvSpPr/>
          <p:nvPr/>
        </p:nvSpPr>
        <p:spPr>
          <a:xfrm>
            <a:off x="7141907" y="2869501"/>
            <a:ext cx="1190028"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1243" name="Arrow: Right 11242">
            <a:extLst>
              <a:ext uri="{FF2B5EF4-FFF2-40B4-BE49-F238E27FC236}">
                <a16:creationId xmlns:a16="http://schemas.microsoft.com/office/drawing/2014/main" id="{83897A51-165A-26EE-7E61-25205D2954BE}"/>
              </a:ext>
            </a:extLst>
          </p:cNvPr>
          <p:cNvSpPr/>
          <p:nvPr/>
        </p:nvSpPr>
        <p:spPr>
          <a:xfrm>
            <a:off x="7156652" y="4260405"/>
            <a:ext cx="1190028"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44" name="Rectangle 11243">
            <a:extLst>
              <a:ext uri="{FF2B5EF4-FFF2-40B4-BE49-F238E27FC236}">
                <a16:creationId xmlns:a16="http://schemas.microsoft.com/office/drawing/2014/main" id="{EEE14096-0152-1613-563C-409A19DF69E6}"/>
              </a:ext>
            </a:extLst>
          </p:cNvPr>
          <p:cNvSpPr/>
          <p:nvPr/>
        </p:nvSpPr>
        <p:spPr>
          <a:xfrm>
            <a:off x="11172167" y="13033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45" name="Rectangle 11244">
            <a:extLst>
              <a:ext uri="{FF2B5EF4-FFF2-40B4-BE49-F238E27FC236}">
                <a16:creationId xmlns:a16="http://schemas.microsoft.com/office/drawing/2014/main" id="{98F35DF4-6F92-DD1F-8C24-B080A59368F6}"/>
              </a:ext>
            </a:extLst>
          </p:cNvPr>
          <p:cNvSpPr/>
          <p:nvPr/>
        </p:nvSpPr>
        <p:spPr>
          <a:xfrm>
            <a:off x="10473823" y="13033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46" name="Rectangle 11245">
            <a:extLst>
              <a:ext uri="{FF2B5EF4-FFF2-40B4-BE49-F238E27FC236}">
                <a16:creationId xmlns:a16="http://schemas.microsoft.com/office/drawing/2014/main" id="{67184CE9-44F3-7F3A-EEBB-25C1CBCABE2E}"/>
              </a:ext>
            </a:extLst>
          </p:cNvPr>
          <p:cNvSpPr/>
          <p:nvPr/>
        </p:nvSpPr>
        <p:spPr>
          <a:xfrm>
            <a:off x="9775479" y="13033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47" name="Rectangle 11246">
            <a:extLst>
              <a:ext uri="{FF2B5EF4-FFF2-40B4-BE49-F238E27FC236}">
                <a16:creationId xmlns:a16="http://schemas.microsoft.com/office/drawing/2014/main" id="{0E086DC6-AD96-688D-A42E-63F313280745}"/>
              </a:ext>
            </a:extLst>
          </p:cNvPr>
          <p:cNvSpPr/>
          <p:nvPr/>
        </p:nvSpPr>
        <p:spPr>
          <a:xfrm>
            <a:off x="9203830" y="13033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48" name="Rectangle 11247">
            <a:extLst>
              <a:ext uri="{FF2B5EF4-FFF2-40B4-BE49-F238E27FC236}">
                <a16:creationId xmlns:a16="http://schemas.microsoft.com/office/drawing/2014/main" id="{E15A1D62-A98B-0FBB-2BAA-9B4F75BAB226}"/>
              </a:ext>
            </a:extLst>
          </p:cNvPr>
          <p:cNvSpPr/>
          <p:nvPr/>
        </p:nvSpPr>
        <p:spPr>
          <a:xfrm>
            <a:off x="8722481" y="129630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49" name="Rectangle 11248">
            <a:extLst>
              <a:ext uri="{FF2B5EF4-FFF2-40B4-BE49-F238E27FC236}">
                <a16:creationId xmlns:a16="http://schemas.microsoft.com/office/drawing/2014/main" id="{D3362312-97E3-BCDA-6322-327BACBC5C83}"/>
              </a:ext>
            </a:extLst>
          </p:cNvPr>
          <p:cNvSpPr/>
          <p:nvPr/>
        </p:nvSpPr>
        <p:spPr>
          <a:xfrm>
            <a:off x="11783013" y="129727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1250" name="Group 11249">
            <a:extLst>
              <a:ext uri="{FF2B5EF4-FFF2-40B4-BE49-F238E27FC236}">
                <a16:creationId xmlns:a16="http://schemas.microsoft.com/office/drawing/2014/main" id="{7E32D588-579D-5C5B-6186-85DA18EB29C6}"/>
              </a:ext>
            </a:extLst>
          </p:cNvPr>
          <p:cNvGrpSpPr/>
          <p:nvPr/>
        </p:nvGrpSpPr>
        <p:grpSpPr>
          <a:xfrm>
            <a:off x="8826523" y="1375570"/>
            <a:ext cx="2917256" cy="992250"/>
            <a:chOff x="8708828" y="2955384"/>
            <a:chExt cx="2917256" cy="992250"/>
          </a:xfrm>
        </p:grpSpPr>
        <p:cxnSp>
          <p:nvCxnSpPr>
            <p:cNvPr id="11251" name="Straight Connector 11250">
              <a:extLst>
                <a:ext uri="{FF2B5EF4-FFF2-40B4-BE49-F238E27FC236}">
                  <a16:creationId xmlns:a16="http://schemas.microsoft.com/office/drawing/2014/main" id="{84F64D0F-59BA-1B94-29C3-748A18891BBD}"/>
                </a:ext>
              </a:extLst>
            </p:cNvPr>
            <p:cNvCxnSpPr>
              <a:cxnSpLocks/>
              <a:stCxn id="11373" idx="6"/>
              <a:endCxn id="11363"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2" name="Straight Connector 11251">
              <a:extLst>
                <a:ext uri="{FF2B5EF4-FFF2-40B4-BE49-F238E27FC236}">
                  <a16:creationId xmlns:a16="http://schemas.microsoft.com/office/drawing/2014/main" id="{006B1D4B-913A-DFD7-7FCC-37B13769101D}"/>
                </a:ext>
              </a:extLst>
            </p:cNvPr>
            <p:cNvCxnSpPr>
              <a:cxnSpLocks/>
              <a:stCxn id="11373" idx="6"/>
              <a:endCxn id="11372"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3" name="Straight Connector 11252">
              <a:extLst>
                <a:ext uri="{FF2B5EF4-FFF2-40B4-BE49-F238E27FC236}">
                  <a16:creationId xmlns:a16="http://schemas.microsoft.com/office/drawing/2014/main" id="{7E48C4B6-722A-8383-8881-C39A8AB38D9C}"/>
                </a:ext>
              </a:extLst>
            </p:cNvPr>
            <p:cNvCxnSpPr>
              <a:cxnSpLocks/>
              <a:stCxn id="11373" idx="6"/>
              <a:endCxn id="11367"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4" name="Straight Connector 11253">
              <a:extLst>
                <a:ext uri="{FF2B5EF4-FFF2-40B4-BE49-F238E27FC236}">
                  <a16:creationId xmlns:a16="http://schemas.microsoft.com/office/drawing/2014/main" id="{71980E00-8B4D-88CF-D549-86B5EAE7745C}"/>
                </a:ext>
              </a:extLst>
            </p:cNvPr>
            <p:cNvCxnSpPr>
              <a:cxnSpLocks/>
              <a:stCxn id="11373" idx="6"/>
              <a:endCxn id="11366"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5" name="Straight Connector 11254">
              <a:extLst>
                <a:ext uri="{FF2B5EF4-FFF2-40B4-BE49-F238E27FC236}">
                  <a16:creationId xmlns:a16="http://schemas.microsoft.com/office/drawing/2014/main" id="{678695CB-6C21-2304-5450-18CB80471638}"/>
                </a:ext>
              </a:extLst>
            </p:cNvPr>
            <p:cNvCxnSpPr>
              <a:cxnSpLocks/>
              <a:stCxn id="11373" idx="6"/>
              <a:endCxn id="11370"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6" name="Straight Connector 11255">
              <a:extLst>
                <a:ext uri="{FF2B5EF4-FFF2-40B4-BE49-F238E27FC236}">
                  <a16:creationId xmlns:a16="http://schemas.microsoft.com/office/drawing/2014/main" id="{1D4AD42E-ED19-4BAF-012F-5CE0F0DEF461}"/>
                </a:ext>
              </a:extLst>
            </p:cNvPr>
            <p:cNvCxnSpPr>
              <a:cxnSpLocks/>
              <a:stCxn id="11373" idx="6"/>
              <a:endCxn id="11362"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7" name="Straight Connector 11256">
              <a:extLst>
                <a:ext uri="{FF2B5EF4-FFF2-40B4-BE49-F238E27FC236}">
                  <a16:creationId xmlns:a16="http://schemas.microsoft.com/office/drawing/2014/main" id="{A01D5C3F-5F7E-3BDD-9905-603B36BDFF76}"/>
                </a:ext>
              </a:extLst>
            </p:cNvPr>
            <p:cNvCxnSpPr>
              <a:cxnSpLocks/>
              <a:stCxn id="11368" idx="6"/>
              <a:endCxn id="11363" idx="2"/>
            </p:cNvCxnSpPr>
            <p:nvPr/>
          </p:nvCxnSpPr>
          <p:spPr>
            <a:xfrm flipV="1">
              <a:off x="8708828" y="3220098"/>
              <a:ext cx="340881" cy="4556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8" name="Straight Connector 11257">
              <a:extLst>
                <a:ext uri="{FF2B5EF4-FFF2-40B4-BE49-F238E27FC236}">
                  <a16:creationId xmlns:a16="http://schemas.microsoft.com/office/drawing/2014/main" id="{5B69C5E9-4647-03F6-B553-7AD696B94FF1}"/>
                </a:ext>
              </a:extLst>
            </p:cNvPr>
            <p:cNvCxnSpPr>
              <a:cxnSpLocks/>
              <a:stCxn id="11368" idx="6"/>
              <a:endCxn id="11372"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59" name="Straight Connector 11258">
              <a:extLst>
                <a:ext uri="{FF2B5EF4-FFF2-40B4-BE49-F238E27FC236}">
                  <a16:creationId xmlns:a16="http://schemas.microsoft.com/office/drawing/2014/main" id="{391476F2-6521-F1A5-AABB-ECC4D0AC2D0E}"/>
                </a:ext>
              </a:extLst>
            </p:cNvPr>
            <p:cNvCxnSpPr>
              <a:cxnSpLocks/>
              <a:stCxn id="11368" idx="6"/>
              <a:endCxn id="11367"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0" name="Straight Connector 11259">
              <a:extLst>
                <a:ext uri="{FF2B5EF4-FFF2-40B4-BE49-F238E27FC236}">
                  <a16:creationId xmlns:a16="http://schemas.microsoft.com/office/drawing/2014/main" id="{4A9FA132-60EA-F4CB-DFA9-4D8741B81F9D}"/>
                </a:ext>
              </a:extLst>
            </p:cNvPr>
            <p:cNvCxnSpPr>
              <a:cxnSpLocks/>
              <a:stCxn id="11368" idx="6"/>
              <a:endCxn id="11366"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1" name="Straight Connector 11260">
              <a:extLst>
                <a:ext uri="{FF2B5EF4-FFF2-40B4-BE49-F238E27FC236}">
                  <a16:creationId xmlns:a16="http://schemas.microsoft.com/office/drawing/2014/main" id="{CBD05EEB-C01D-7EDA-076C-785E50FE8B91}"/>
                </a:ext>
              </a:extLst>
            </p:cNvPr>
            <p:cNvCxnSpPr>
              <a:cxnSpLocks/>
              <a:stCxn id="11368" idx="6"/>
              <a:endCxn id="11370"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2" name="Straight Connector 11261">
              <a:extLst>
                <a:ext uri="{FF2B5EF4-FFF2-40B4-BE49-F238E27FC236}">
                  <a16:creationId xmlns:a16="http://schemas.microsoft.com/office/drawing/2014/main" id="{68640514-9690-3FD5-DFDA-542066E1DEE3}"/>
                </a:ext>
              </a:extLst>
            </p:cNvPr>
            <p:cNvCxnSpPr>
              <a:cxnSpLocks/>
              <a:stCxn id="11368" idx="6"/>
              <a:endCxn id="11362"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3" name="Straight Connector 11262">
              <a:extLst>
                <a:ext uri="{FF2B5EF4-FFF2-40B4-BE49-F238E27FC236}">
                  <a16:creationId xmlns:a16="http://schemas.microsoft.com/office/drawing/2014/main" id="{ADBF3C89-AFB5-DA14-8115-ACFED59188C5}"/>
                </a:ext>
              </a:extLst>
            </p:cNvPr>
            <p:cNvCxnSpPr>
              <a:cxnSpLocks/>
              <a:stCxn id="11363" idx="6"/>
              <a:endCxn id="11366"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4" name="Straight Connector 11263">
              <a:extLst>
                <a:ext uri="{FF2B5EF4-FFF2-40B4-BE49-F238E27FC236}">
                  <a16:creationId xmlns:a16="http://schemas.microsoft.com/office/drawing/2014/main" id="{B67144AB-207D-06D8-D213-821A51974AA2}"/>
                </a:ext>
              </a:extLst>
            </p:cNvPr>
            <p:cNvCxnSpPr>
              <a:cxnSpLocks/>
              <a:stCxn id="11363" idx="6"/>
              <a:endCxn id="11370" idx="2"/>
            </p:cNvCxnSpPr>
            <p:nvPr/>
          </p:nvCxnSpPr>
          <p:spPr>
            <a:xfrm>
              <a:off x="9192382" y="3220098"/>
              <a:ext cx="438029" cy="324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5" name="Straight Connector 11264">
              <a:extLst>
                <a:ext uri="{FF2B5EF4-FFF2-40B4-BE49-F238E27FC236}">
                  <a16:creationId xmlns:a16="http://schemas.microsoft.com/office/drawing/2014/main" id="{0805C763-539E-9E87-6968-E4BA36F5A10B}"/>
                </a:ext>
              </a:extLst>
            </p:cNvPr>
            <p:cNvCxnSpPr>
              <a:cxnSpLocks/>
              <a:stCxn id="11363" idx="6"/>
              <a:endCxn id="11362" idx="2"/>
            </p:cNvCxnSpPr>
            <p:nvPr/>
          </p:nvCxnSpPr>
          <p:spPr>
            <a:xfrm>
              <a:off x="9192382" y="3220098"/>
              <a:ext cx="427579" cy="621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6" name="Straight Connector 11265">
              <a:extLst>
                <a:ext uri="{FF2B5EF4-FFF2-40B4-BE49-F238E27FC236}">
                  <a16:creationId xmlns:a16="http://schemas.microsoft.com/office/drawing/2014/main" id="{F5A39DB9-F587-6643-30E6-8D2EB2661570}"/>
                </a:ext>
              </a:extLst>
            </p:cNvPr>
            <p:cNvCxnSpPr>
              <a:cxnSpLocks/>
              <a:stCxn id="11372" idx="6"/>
              <a:endCxn id="11366"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7" name="Straight Connector 11266">
              <a:extLst>
                <a:ext uri="{FF2B5EF4-FFF2-40B4-BE49-F238E27FC236}">
                  <a16:creationId xmlns:a16="http://schemas.microsoft.com/office/drawing/2014/main" id="{8A3BA6F5-6B35-AFB8-A95B-6D556D3C7B56}"/>
                </a:ext>
              </a:extLst>
            </p:cNvPr>
            <p:cNvCxnSpPr>
              <a:cxnSpLocks/>
              <a:stCxn id="11372" idx="6"/>
              <a:endCxn id="11370"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8" name="Straight Connector 11267">
              <a:extLst>
                <a:ext uri="{FF2B5EF4-FFF2-40B4-BE49-F238E27FC236}">
                  <a16:creationId xmlns:a16="http://schemas.microsoft.com/office/drawing/2014/main" id="{D9C9CF82-AE6F-56FB-8627-867ED0255BBC}"/>
                </a:ext>
              </a:extLst>
            </p:cNvPr>
            <p:cNvCxnSpPr>
              <a:cxnSpLocks/>
              <a:stCxn id="11372" idx="6"/>
              <a:endCxn id="11362"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9" name="Straight Connector 11268">
              <a:extLst>
                <a:ext uri="{FF2B5EF4-FFF2-40B4-BE49-F238E27FC236}">
                  <a16:creationId xmlns:a16="http://schemas.microsoft.com/office/drawing/2014/main" id="{735CBF61-EAE2-B8EB-1FF1-1EE3ADF70CA9}"/>
                </a:ext>
              </a:extLst>
            </p:cNvPr>
            <p:cNvCxnSpPr>
              <a:cxnSpLocks/>
              <a:stCxn id="11367" idx="6"/>
              <a:endCxn id="11366"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0" name="Straight Connector 11269">
              <a:extLst>
                <a:ext uri="{FF2B5EF4-FFF2-40B4-BE49-F238E27FC236}">
                  <a16:creationId xmlns:a16="http://schemas.microsoft.com/office/drawing/2014/main" id="{41771641-FF21-CB0F-ADBF-DAC57C68DC40}"/>
                </a:ext>
              </a:extLst>
            </p:cNvPr>
            <p:cNvCxnSpPr>
              <a:cxnSpLocks/>
              <a:stCxn id="11367" idx="6"/>
              <a:endCxn id="11370"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1" name="Straight Connector 11270">
              <a:extLst>
                <a:ext uri="{FF2B5EF4-FFF2-40B4-BE49-F238E27FC236}">
                  <a16:creationId xmlns:a16="http://schemas.microsoft.com/office/drawing/2014/main" id="{C9CC174D-E9E3-240B-E77D-C8825152A8FE}"/>
                </a:ext>
              </a:extLst>
            </p:cNvPr>
            <p:cNvCxnSpPr>
              <a:cxnSpLocks/>
              <a:stCxn id="11367" idx="6"/>
              <a:endCxn id="11362"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2" name="Straight Connector 11271">
              <a:extLst>
                <a:ext uri="{FF2B5EF4-FFF2-40B4-BE49-F238E27FC236}">
                  <a16:creationId xmlns:a16="http://schemas.microsoft.com/office/drawing/2014/main" id="{206BBA34-98DF-00F2-6DFF-0BE3117E2AED}"/>
                </a:ext>
              </a:extLst>
            </p:cNvPr>
            <p:cNvCxnSpPr>
              <a:cxnSpLocks/>
              <a:stCxn id="11363" idx="6"/>
              <a:endCxn id="11364"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3" name="Straight Connector 11272">
              <a:extLst>
                <a:ext uri="{FF2B5EF4-FFF2-40B4-BE49-F238E27FC236}">
                  <a16:creationId xmlns:a16="http://schemas.microsoft.com/office/drawing/2014/main" id="{EF4C7BF9-73B0-5485-1BB1-C5218E0CBB80}"/>
                </a:ext>
              </a:extLst>
            </p:cNvPr>
            <p:cNvCxnSpPr>
              <a:cxnSpLocks/>
              <a:stCxn id="11363" idx="6"/>
              <a:endCxn id="11358"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4" name="Straight Connector 11273">
              <a:extLst>
                <a:ext uri="{FF2B5EF4-FFF2-40B4-BE49-F238E27FC236}">
                  <a16:creationId xmlns:a16="http://schemas.microsoft.com/office/drawing/2014/main" id="{C71B846D-6463-D6F7-9D3B-46617F34C78D}"/>
                </a:ext>
              </a:extLst>
            </p:cNvPr>
            <p:cNvCxnSpPr>
              <a:cxnSpLocks/>
              <a:stCxn id="11363" idx="6"/>
              <a:endCxn id="11371" idx="2"/>
            </p:cNvCxnSpPr>
            <p:nvPr/>
          </p:nvCxnSpPr>
          <p:spPr>
            <a:xfrm>
              <a:off x="9192382" y="3220098"/>
              <a:ext cx="1138213" cy="3551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5" name="Straight Connector 11274">
              <a:extLst>
                <a:ext uri="{FF2B5EF4-FFF2-40B4-BE49-F238E27FC236}">
                  <a16:creationId xmlns:a16="http://schemas.microsoft.com/office/drawing/2014/main" id="{72574231-3F3B-1EA9-73B6-B4FE01E0833C}"/>
                </a:ext>
              </a:extLst>
            </p:cNvPr>
            <p:cNvCxnSpPr>
              <a:cxnSpLocks/>
              <a:stCxn id="11363" idx="6"/>
              <a:endCxn id="11359" idx="2"/>
            </p:cNvCxnSpPr>
            <p:nvPr/>
          </p:nvCxnSpPr>
          <p:spPr>
            <a:xfrm>
              <a:off x="9192382" y="3220098"/>
              <a:ext cx="1117460" cy="6581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6" name="Straight Connector 11275">
              <a:extLst>
                <a:ext uri="{FF2B5EF4-FFF2-40B4-BE49-F238E27FC236}">
                  <a16:creationId xmlns:a16="http://schemas.microsoft.com/office/drawing/2014/main" id="{20CA610A-15C9-EE31-839F-1C3ABD45407D}"/>
                </a:ext>
              </a:extLst>
            </p:cNvPr>
            <p:cNvCxnSpPr>
              <a:cxnSpLocks/>
              <a:stCxn id="11372" idx="6"/>
              <a:endCxn id="11364"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7" name="Straight Connector 11276">
              <a:extLst>
                <a:ext uri="{FF2B5EF4-FFF2-40B4-BE49-F238E27FC236}">
                  <a16:creationId xmlns:a16="http://schemas.microsoft.com/office/drawing/2014/main" id="{4FC225F9-A33A-48C5-D5CF-663433C40A98}"/>
                </a:ext>
              </a:extLst>
            </p:cNvPr>
            <p:cNvCxnSpPr>
              <a:cxnSpLocks/>
              <a:stCxn id="11372" idx="6"/>
              <a:endCxn id="11358"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8" name="Straight Connector 11277">
              <a:extLst>
                <a:ext uri="{FF2B5EF4-FFF2-40B4-BE49-F238E27FC236}">
                  <a16:creationId xmlns:a16="http://schemas.microsoft.com/office/drawing/2014/main" id="{EADB9E18-CB44-5791-24DB-4DC632B430C1}"/>
                </a:ext>
              </a:extLst>
            </p:cNvPr>
            <p:cNvCxnSpPr>
              <a:cxnSpLocks/>
              <a:stCxn id="11372" idx="6"/>
              <a:endCxn id="11371"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79" name="Straight Connector 11278">
              <a:extLst>
                <a:ext uri="{FF2B5EF4-FFF2-40B4-BE49-F238E27FC236}">
                  <a16:creationId xmlns:a16="http://schemas.microsoft.com/office/drawing/2014/main" id="{9318F5FE-8936-C645-90F9-C400277ED4AE}"/>
                </a:ext>
              </a:extLst>
            </p:cNvPr>
            <p:cNvCxnSpPr>
              <a:cxnSpLocks/>
              <a:stCxn id="11372" idx="6"/>
              <a:endCxn id="11359"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0" name="Straight Connector 11279">
              <a:extLst>
                <a:ext uri="{FF2B5EF4-FFF2-40B4-BE49-F238E27FC236}">
                  <a16:creationId xmlns:a16="http://schemas.microsoft.com/office/drawing/2014/main" id="{91357D53-FB63-2630-10DE-84BF98B123D3}"/>
                </a:ext>
              </a:extLst>
            </p:cNvPr>
            <p:cNvCxnSpPr>
              <a:cxnSpLocks/>
              <a:stCxn id="11367" idx="6"/>
              <a:endCxn id="11364"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1" name="Straight Connector 11280">
              <a:extLst>
                <a:ext uri="{FF2B5EF4-FFF2-40B4-BE49-F238E27FC236}">
                  <a16:creationId xmlns:a16="http://schemas.microsoft.com/office/drawing/2014/main" id="{13B2FC74-B9DD-5CB8-7BFF-EAD61A332255}"/>
                </a:ext>
              </a:extLst>
            </p:cNvPr>
            <p:cNvCxnSpPr>
              <a:cxnSpLocks/>
              <a:stCxn id="11367" idx="6"/>
              <a:endCxn id="11358"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2" name="Straight Connector 11281">
              <a:extLst>
                <a:ext uri="{FF2B5EF4-FFF2-40B4-BE49-F238E27FC236}">
                  <a16:creationId xmlns:a16="http://schemas.microsoft.com/office/drawing/2014/main" id="{7A25312D-669A-F8AE-EEB8-1A470CF22889}"/>
                </a:ext>
              </a:extLst>
            </p:cNvPr>
            <p:cNvCxnSpPr>
              <a:cxnSpLocks/>
              <a:stCxn id="11367" idx="6"/>
              <a:endCxn id="11371"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3" name="Straight Connector 11282">
              <a:extLst>
                <a:ext uri="{FF2B5EF4-FFF2-40B4-BE49-F238E27FC236}">
                  <a16:creationId xmlns:a16="http://schemas.microsoft.com/office/drawing/2014/main" id="{08C65A2C-3056-8DD4-A9A2-4DBAE7174EAA}"/>
                </a:ext>
              </a:extLst>
            </p:cNvPr>
            <p:cNvCxnSpPr>
              <a:cxnSpLocks/>
              <a:stCxn id="11367" idx="6"/>
              <a:endCxn id="11359"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4" name="Straight Connector 11283">
              <a:extLst>
                <a:ext uri="{FF2B5EF4-FFF2-40B4-BE49-F238E27FC236}">
                  <a16:creationId xmlns:a16="http://schemas.microsoft.com/office/drawing/2014/main" id="{F76BBA65-8D15-4C6D-D830-AFB2FE0091B3}"/>
                </a:ext>
              </a:extLst>
            </p:cNvPr>
            <p:cNvCxnSpPr>
              <a:cxnSpLocks/>
              <a:stCxn id="11366" idx="6"/>
              <a:endCxn id="11364"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5" name="Straight Connector 11284">
              <a:extLst>
                <a:ext uri="{FF2B5EF4-FFF2-40B4-BE49-F238E27FC236}">
                  <a16:creationId xmlns:a16="http://schemas.microsoft.com/office/drawing/2014/main" id="{9C8E26C7-64D5-6FEE-A494-A26BB828AD50}"/>
                </a:ext>
              </a:extLst>
            </p:cNvPr>
            <p:cNvCxnSpPr>
              <a:cxnSpLocks/>
              <a:stCxn id="11366" idx="6"/>
              <a:endCxn id="11358"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6" name="Straight Connector 11285">
              <a:extLst>
                <a:ext uri="{FF2B5EF4-FFF2-40B4-BE49-F238E27FC236}">
                  <a16:creationId xmlns:a16="http://schemas.microsoft.com/office/drawing/2014/main" id="{D4E99EC7-7FC7-AF4E-776F-8249CCD5F55F}"/>
                </a:ext>
              </a:extLst>
            </p:cNvPr>
            <p:cNvCxnSpPr>
              <a:cxnSpLocks/>
              <a:stCxn id="11366" idx="6"/>
              <a:endCxn id="11371"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7" name="Straight Connector 11286">
              <a:extLst>
                <a:ext uri="{FF2B5EF4-FFF2-40B4-BE49-F238E27FC236}">
                  <a16:creationId xmlns:a16="http://schemas.microsoft.com/office/drawing/2014/main" id="{E238E29E-8E4B-69B1-622E-A83EA6556EC4}"/>
                </a:ext>
              </a:extLst>
            </p:cNvPr>
            <p:cNvCxnSpPr>
              <a:cxnSpLocks/>
              <a:stCxn id="11366" idx="6"/>
              <a:endCxn id="11359" idx="2"/>
            </p:cNvCxnSpPr>
            <p:nvPr/>
          </p:nvCxnSpPr>
          <p:spPr>
            <a:xfrm>
              <a:off x="9777838" y="3392654"/>
              <a:ext cx="532004" cy="4855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8" name="Straight Connector 11287">
              <a:extLst>
                <a:ext uri="{FF2B5EF4-FFF2-40B4-BE49-F238E27FC236}">
                  <a16:creationId xmlns:a16="http://schemas.microsoft.com/office/drawing/2014/main" id="{F18D36BC-398D-C062-7938-70B695B1A47E}"/>
                </a:ext>
              </a:extLst>
            </p:cNvPr>
            <p:cNvCxnSpPr>
              <a:cxnSpLocks/>
              <a:stCxn id="11370" idx="6"/>
              <a:endCxn id="11364"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89" name="Straight Connector 11288">
              <a:extLst>
                <a:ext uri="{FF2B5EF4-FFF2-40B4-BE49-F238E27FC236}">
                  <a16:creationId xmlns:a16="http://schemas.microsoft.com/office/drawing/2014/main" id="{A28FF552-693B-00ED-7BF4-16FFABDAA59D}"/>
                </a:ext>
              </a:extLst>
            </p:cNvPr>
            <p:cNvCxnSpPr>
              <a:cxnSpLocks/>
              <a:stCxn id="11370" idx="6"/>
              <a:endCxn id="11358"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0" name="Straight Connector 11289">
              <a:extLst>
                <a:ext uri="{FF2B5EF4-FFF2-40B4-BE49-F238E27FC236}">
                  <a16:creationId xmlns:a16="http://schemas.microsoft.com/office/drawing/2014/main" id="{BF5CF0C1-B9D0-0C74-1018-4170AFC0D06B}"/>
                </a:ext>
              </a:extLst>
            </p:cNvPr>
            <p:cNvCxnSpPr>
              <a:cxnSpLocks/>
              <a:stCxn id="11370" idx="6"/>
              <a:endCxn id="11371"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1" name="Straight Connector 11290">
              <a:extLst>
                <a:ext uri="{FF2B5EF4-FFF2-40B4-BE49-F238E27FC236}">
                  <a16:creationId xmlns:a16="http://schemas.microsoft.com/office/drawing/2014/main" id="{B67F3341-3763-7FD1-E00E-20358697555F}"/>
                </a:ext>
              </a:extLst>
            </p:cNvPr>
            <p:cNvCxnSpPr>
              <a:cxnSpLocks/>
              <a:stCxn id="11370" idx="6"/>
              <a:endCxn id="11359"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2" name="Straight Connector 11291">
              <a:extLst>
                <a:ext uri="{FF2B5EF4-FFF2-40B4-BE49-F238E27FC236}">
                  <a16:creationId xmlns:a16="http://schemas.microsoft.com/office/drawing/2014/main" id="{45469C71-FEAC-EEED-E944-4F44CB80C292}"/>
                </a:ext>
              </a:extLst>
            </p:cNvPr>
            <p:cNvCxnSpPr>
              <a:cxnSpLocks/>
              <a:stCxn id="11362" idx="6"/>
              <a:endCxn id="11364" idx="2"/>
            </p:cNvCxnSpPr>
            <p:nvPr/>
          </p:nvCxnSpPr>
          <p:spPr>
            <a:xfrm flipV="1">
              <a:off x="9762634" y="3046115"/>
              <a:ext cx="553558" cy="79504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3" name="Straight Connector 11292">
              <a:extLst>
                <a:ext uri="{FF2B5EF4-FFF2-40B4-BE49-F238E27FC236}">
                  <a16:creationId xmlns:a16="http://schemas.microsoft.com/office/drawing/2014/main" id="{2F86A725-204E-DD76-8BF3-4C70FFD61E83}"/>
                </a:ext>
              </a:extLst>
            </p:cNvPr>
            <p:cNvCxnSpPr>
              <a:cxnSpLocks/>
              <a:stCxn id="11362" idx="6"/>
              <a:endCxn id="11358" idx="2"/>
            </p:cNvCxnSpPr>
            <p:nvPr/>
          </p:nvCxnSpPr>
          <p:spPr>
            <a:xfrm flipV="1">
              <a:off x="9762634" y="3260746"/>
              <a:ext cx="561986" cy="5804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4" name="Straight Connector 11293">
              <a:extLst>
                <a:ext uri="{FF2B5EF4-FFF2-40B4-BE49-F238E27FC236}">
                  <a16:creationId xmlns:a16="http://schemas.microsoft.com/office/drawing/2014/main" id="{ECFDFD65-DF71-30F7-D592-846EBF030483}"/>
                </a:ext>
              </a:extLst>
            </p:cNvPr>
            <p:cNvCxnSpPr>
              <a:cxnSpLocks/>
              <a:stCxn id="11362" idx="6"/>
              <a:endCxn id="11371"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5" name="Straight Connector 11294">
              <a:extLst>
                <a:ext uri="{FF2B5EF4-FFF2-40B4-BE49-F238E27FC236}">
                  <a16:creationId xmlns:a16="http://schemas.microsoft.com/office/drawing/2014/main" id="{7395E863-29A5-1A05-D3CF-698F7C715C47}"/>
                </a:ext>
              </a:extLst>
            </p:cNvPr>
            <p:cNvCxnSpPr>
              <a:cxnSpLocks/>
              <a:stCxn id="11362" idx="6"/>
              <a:endCxn id="11359"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6" name="Straight Connector 11295">
              <a:extLst>
                <a:ext uri="{FF2B5EF4-FFF2-40B4-BE49-F238E27FC236}">
                  <a16:creationId xmlns:a16="http://schemas.microsoft.com/office/drawing/2014/main" id="{2C77E10F-7E57-7651-B5DA-78123ED7B7A4}"/>
                </a:ext>
              </a:extLst>
            </p:cNvPr>
            <p:cNvCxnSpPr>
              <a:cxnSpLocks/>
              <a:stCxn id="11366" idx="6"/>
              <a:endCxn id="11377"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7" name="Straight Connector 11296">
              <a:extLst>
                <a:ext uri="{FF2B5EF4-FFF2-40B4-BE49-F238E27FC236}">
                  <a16:creationId xmlns:a16="http://schemas.microsoft.com/office/drawing/2014/main" id="{E27EA9C4-B53F-FB97-0428-C69108F046F4}"/>
                </a:ext>
              </a:extLst>
            </p:cNvPr>
            <p:cNvCxnSpPr>
              <a:cxnSpLocks/>
              <a:stCxn id="11366" idx="6"/>
              <a:endCxn id="11376"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8" name="Straight Connector 11297">
              <a:extLst>
                <a:ext uri="{FF2B5EF4-FFF2-40B4-BE49-F238E27FC236}">
                  <a16:creationId xmlns:a16="http://schemas.microsoft.com/office/drawing/2014/main" id="{92C49A8F-4978-DA45-AC5D-0B400DA701B2}"/>
                </a:ext>
              </a:extLst>
            </p:cNvPr>
            <p:cNvCxnSpPr>
              <a:cxnSpLocks/>
              <a:stCxn id="11366" idx="6"/>
              <a:endCxn id="11375"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99" name="Straight Connector 11298">
              <a:extLst>
                <a:ext uri="{FF2B5EF4-FFF2-40B4-BE49-F238E27FC236}">
                  <a16:creationId xmlns:a16="http://schemas.microsoft.com/office/drawing/2014/main" id="{BB8CC068-906F-EE23-04BD-9B1E56A26076}"/>
                </a:ext>
              </a:extLst>
            </p:cNvPr>
            <p:cNvCxnSpPr>
              <a:cxnSpLocks/>
              <a:stCxn id="11366" idx="6"/>
              <a:endCxn id="11360" idx="2"/>
            </p:cNvCxnSpPr>
            <p:nvPr/>
          </p:nvCxnSpPr>
          <p:spPr>
            <a:xfrm>
              <a:off x="9777838" y="3392654"/>
              <a:ext cx="1238848" cy="55498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0" name="Straight Connector 11299">
              <a:extLst>
                <a:ext uri="{FF2B5EF4-FFF2-40B4-BE49-F238E27FC236}">
                  <a16:creationId xmlns:a16="http://schemas.microsoft.com/office/drawing/2014/main" id="{C89DBB5A-D5F4-5C34-F3CF-67BE9E0B8E15}"/>
                </a:ext>
              </a:extLst>
            </p:cNvPr>
            <p:cNvCxnSpPr>
              <a:cxnSpLocks/>
              <a:stCxn id="11370" idx="6"/>
              <a:endCxn id="11361"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1" name="Straight Connector 11300">
              <a:extLst>
                <a:ext uri="{FF2B5EF4-FFF2-40B4-BE49-F238E27FC236}">
                  <a16:creationId xmlns:a16="http://schemas.microsoft.com/office/drawing/2014/main" id="{542975B3-002E-2323-16CA-92FEC8B47578}"/>
                </a:ext>
              </a:extLst>
            </p:cNvPr>
            <p:cNvCxnSpPr>
              <a:cxnSpLocks/>
              <a:stCxn id="11370" idx="6"/>
              <a:endCxn id="11376"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2" name="Straight Connector 11301">
              <a:extLst>
                <a:ext uri="{FF2B5EF4-FFF2-40B4-BE49-F238E27FC236}">
                  <a16:creationId xmlns:a16="http://schemas.microsoft.com/office/drawing/2014/main" id="{7F826CB6-D2DA-6736-AE0B-1FB8BC49EE15}"/>
                </a:ext>
              </a:extLst>
            </p:cNvPr>
            <p:cNvCxnSpPr>
              <a:cxnSpLocks/>
              <a:stCxn id="11370" idx="6"/>
              <a:endCxn id="11375"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3" name="Straight Connector 11302">
              <a:extLst>
                <a:ext uri="{FF2B5EF4-FFF2-40B4-BE49-F238E27FC236}">
                  <a16:creationId xmlns:a16="http://schemas.microsoft.com/office/drawing/2014/main" id="{623933BF-D12F-B5ED-8760-E75F96A9DA24}"/>
                </a:ext>
              </a:extLst>
            </p:cNvPr>
            <p:cNvCxnSpPr>
              <a:cxnSpLocks/>
              <a:stCxn id="11370" idx="6"/>
              <a:endCxn id="11360"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4" name="Straight Connector 11303">
              <a:extLst>
                <a:ext uri="{FF2B5EF4-FFF2-40B4-BE49-F238E27FC236}">
                  <a16:creationId xmlns:a16="http://schemas.microsoft.com/office/drawing/2014/main" id="{707211E7-F4E1-A237-D059-34844034A474}"/>
                </a:ext>
              </a:extLst>
            </p:cNvPr>
            <p:cNvCxnSpPr>
              <a:cxnSpLocks/>
              <a:stCxn id="11362" idx="6"/>
              <a:endCxn id="11361" idx="2"/>
            </p:cNvCxnSpPr>
            <p:nvPr/>
          </p:nvCxnSpPr>
          <p:spPr>
            <a:xfrm flipV="1">
              <a:off x="9762634" y="3099682"/>
              <a:ext cx="1252423" cy="7414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5" name="Straight Connector 11304">
              <a:extLst>
                <a:ext uri="{FF2B5EF4-FFF2-40B4-BE49-F238E27FC236}">
                  <a16:creationId xmlns:a16="http://schemas.microsoft.com/office/drawing/2014/main" id="{FF95B2CB-BC54-DF59-16EE-C7AAD3DC83BA}"/>
                </a:ext>
              </a:extLst>
            </p:cNvPr>
            <p:cNvCxnSpPr>
              <a:cxnSpLocks/>
              <a:stCxn id="11362" idx="6"/>
              <a:endCxn id="11377" idx="2"/>
            </p:cNvCxnSpPr>
            <p:nvPr/>
          </p:nvCxnSpPr>
          <p:spPr>
            <a:xfrm flipV="1">
              <a:off x="9762634" y="3274836"/>
              <a:ext cx="1250667" cy="5663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6" name="Straight Connector 11305">
              <a:extLst>
                <a:ext uri="{FF2B5EF4-FFF2-40B4-BE49-F238E27FC236}">
                  <a16:creationId xmlns:a16="http://schemas.microsoft.com/office/drawing/2014/main" id="{A5958F2D-5AB8-9F9E-AB96-8010A2807678}"/>
                </a:ext>
              </a:extLst>
            </p:cNvPr>
            <p:cNvCxnSpPr>
              <a:cxnSpLocks/>
              <a:stCxn id="11362" idx="6"/>
              <a:endCxn id="11376"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7" name="Straight Connector 11306">
              <a:extLst>
                <a:ext uri="{FF2B5EF4-FFF2-40B4-BE49-F238E27FC236}">
                  <a16:creationId xmlns:a16="http://schemas.microsoft.com/office/drawing/2014/main" id="{32BB38C8-E628-F991-A8E0-F5F02C1A4FB0}"/>
                </a:ext>
              </a:extLst>
            </p:cNvPr>
            <p:cNvCxnSpPr>
              <a:cxnSpLocks/>
              <a:stCxn id="11362" idx="6"/>
              <a:endCxn id="11375"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8" name="Straight Connector 11307">
              <a:extLst>
                <a:ext uri="{FF2B5EF4-FFF2-40B4-BE49-F238E27FC236}">
                  <a16:creationId xmlns:a16="http://schemas.microsoft.com/office/drawing/2014/main" id="{700370DF-F560-6203-D8D3-B81D6994DF84}"/>
                </a:ext>
              </a:extLst>
            </p:cNvPr>
            <p:cNvCxnSpPr>
              <a:cxnSpLocks/>
              <a:stCxn id="11362" idx="6"/>
              <a:endCxn id="11360"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09" name="Straight Connector 11308">
              <a:extLst>
                <a:ext uri="{FF2B5EF4-FFF2-40B4-BE49-F238E27FC236}">
                  <a16:creationId xmlns:a16="http://schemas.microsoft.com/office/drawing/2014/main" id="{992E5BE7-26E2-5A7D-FB6F-6872EB58C86D}"/>
                </a:ext>
              </a:extLst>
            </p:cNvPr>
            <p:cNvCxnSpPr>
              <a:cxnSpLocks/>
              <a:stCxn id="11360" idx="6"/>
              <a:endCxn id="11369"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0" name="Straight Connector 11309">
              <a:extLst>
                <a:ext uri="{FF2B5EF4-FFF2-40B4-BE49-F238E27FC236}">
                  <a16:creationId xmlns:a16="http://schemas.microsoft.com/office/drawing/2014/main" id="{ACCA7DD6-C907-6ED8-4BC7-DAA97125AF20}"/>
                </a:ext>
              </a:extLst>
            </p:cNvPr>
            <p:cNvCxnSpPr>
              <a:cxnSpLocks/>
              <a:stCxn id="11360" idx="6"/>
              <a:endCxn id="11374"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1" name="Straight Connector 11310">
              <a:extLst>
                <a:ext uri="{FF2B5EF4-FFF2-40B4-BE49-F238E27FC236}">
                  <a16:creationId xmlns:a16="http://schemas.microsoft.com/office/drawing/2014/main" id="{288753E0-897A-5585-76A2-1A502496D6CD}"/>
                </a:ext>
              </a:extLst>
            </p:cNvPr>
            <p:cNvCxnSpPr>
              <a:cxnSpLocks/>
              <a:stCxn id="11360" idx="6"/>
              <a:endCxn id="11365" idx="2"/>
            </p:cNvCxnSpPr>
            <p:nvPr/>
          </p:nvCxnSpPr>
          <p:spPr>
            <a:xfrm flipV="1">
              <a:off x="11159359" y="2955384"/>
              <a:ext cx="461405" cy="9922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2" name="Straight Connector 11311">
              <a:extLst>
                <a:ext uri="{FF2B5EF4-FFF2-40B4-BE49-F238E27FC236}">
                  <a16:creationId xmlns:a16="http://schemas.microsoft.com/office/drawing/2014/main" id="{BBFBF7AA-B71A-5AE4-074E-B140F446A269}"/>
                </a:ext>
              </a:extLst>
            </p:cNvPr>
            <p:cNvCxnSpPr>
              <a:cxnSpLocks/>
              <a:stCxn id="11375" idx="6"/>
              <a:endCxn id="11365" idx="2"/>
            </p:cNvCxnSpPr>
            <p:nvPr/>
          </p:nvCxnSpPr>
          <p:spPr>
            <a:xfrm flipV="1">
              <a:off x="11155401" y="2955384"/>
              <a:ext cx="465363" cy="6985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3" name="Straight Connector 11312">
              <a:extLst>
                <a:ext uri="{FF2B5EF4-FFF2-40B4-BE49-F238E27FC236}">
                  <a16:creationId xmlns:a16="http://schemas.microsoft.com/office/drawing/2014/main" id="{CAC8C671-F0EA-7BC8-B7C4-D33C68A3AE4F}"/>
                </a:ext>
              </a:extLst>
            </p:cNvPr>
            <p:cNvCxnSpPr>
              <a:cxnSpLocks/>
              <a:stCxn id="11375" idx="6"/>
              <a:endCxn id="11374"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4" name="Straight Connector 11313">
              <a:extLst>
                <a:ext uri="{FF2B5EF4-FFF2-40B4-BE49-F238E27FC236}">
                  <a16:creationId xmlns:a16="http://schemas.microsoft.com/office/drawing/2014/main" id="{2B10660F-8B38-8621-4910-A960737B696C}"/>
                </a:ext>
              </a:extLst>
            </p:cNvPr>
            <p:cNvCxnSpPr>
              <a:cxnSpLocks/>
              <a:stCxn id="11375" idx="6"/>
              <a:endCxn id="11369"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5" name="Straight Connector 11314">
              <a:extLst>
                <a:ext uri="{FF2B5EF4-FFF2-40B4-BE49-F238E27FC236}">
                  <a16:creationId xmlns:a16="http://schemas.microsoft.com/office/drawing/2014/main" id="{BB8DB3F9-60B0-94BF-0DFE-33384E72F4C5}"/>
                </a:ext>
              </a:extLst>
            </p:cNvPr>
            <p:cNvCxnSpPr>
              <a:cxnSpLocks/>
              <a:stCxn id="11376" idx="6"/>
              <a:endCxn id="11365" idx="2"/>
            </p:cNvCxnSpPr>
            <p:nvPr/>
          </p:nvCxnSpPr>
          <p:spPr>
            <a:xfrm flipV="1">
              <a:off x="11156467" y="2955384"/>
              <a:ext cx="464297" cy="5689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6" name="Straight Connector 11315">
              <a:extLst>
                <a:ext uri="{FF2B5EF4-FFF2-40B4-BE49-F238E27FC236}">
                  <a16:creationId xmlns:a16="http://schemas.microsoft.com/office/drawing/2014/main" id="{DE5DB008-04DF-0AFB-9E0D-2EE9C04DBC2C}"/>
                </a:ext>
              </a:extLst>
            </p:cNvPr>
            <p:cNvCxnSpPr>
              <a:cxnSpLocks/>
              <a:stCxn id="11376" idx="6"/>
              <a:endCxn id="11374"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7" name="Straight Connector 11316">
              <a:extLst>
                <a:ext uri="{FF2B5EF4-FFF2-40B4-BE49-F238E27FC236}">
                  <a16:creationId xmlns:a16="http://schemas.microsoft.com/office/drawing/2014/main" id="{0B27F863-D926-3E76-9A11-8214E454A18A}"/>
                </a:ext>
              </a:extLst>
            </p:cNvPr>
            <p:cNvCxnSpPr>
              <a:cxnSpLocks/>
              <a:stCxn id="11376" idx="6"/>
              <a:endCxn id="11369"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8" name="Straight Connector 11317">
              <a:extLst>
                <a:ext uri="{FF2B5EF4-FFF2-40B4-BE49-F238E27FC236}">
                  <a16:creationId xmlns:a16="http://schemas.microsoft.com/office/drawing/2014/main" id="{9166BF0A-1AAD-85F0-1C48-F7F3386E49F3}"/>
                </a:ext>
              </a:extLst>
            </p:cNvPr>
            <p:cNvCxnSpPr>
              <a:cxnSpLocks/>
              <a:stCxn id="11377" idx="6"/>
              <a:endCxn id="11365"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19" name="Straight Connector 11318">
              <a:extLst>
                <a:ext uri="{FF2B5EF4-FFF2-40B4-BE49-F238E27FC236}">
                  <a16:creationId xmlns:a16="http://schemas.microsoft.com/office/drawing/2014/main" id="{1025C2DB-07FD-B59E-D8E8-AE95BE641C58}"/>
                </a:ext>
              </a:extLst>
            </p:cNvPr>
            <p:cNvCxnSpPr>
              <a:cxnSpLocks/>
              <a:stCxn id="11377" idx="6"/>
              <a:endCxn id="11374"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0" name="Straight Connector 11319">
              <a:extLst>
                <a:ext uri="{FF2B5EF4-FFF2-40B4-BE49-F238E27FC236}">
                  <a16:creationId xmlns:a16="http://schemas.microsoft.com/office/drawing/2014/main" id="{B1267EA3-E978-C631-5589-9E9E1EB0EF29}"/>
                </a:ext>
              </a:extLst>
            </p:cNvPr>
            <p:cNvCxnSpPr>
              <a:cxnSpLocks/>
              <a:stCxn id="11377" idx="6"/>
              <a:endCxn id="11369"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1" name="Straight Connector 11320">
              <a:extLst>
                <a:ext uri="{FF2B5EF4-FFF2-40B4-BE49-F238E27FC236}">
                  <a16:creationId xmlns:a16="http://schemas.microsoft.com/office/drawing/2014/main" id="{213C9CF7-EB95-2E1C-77A7-FCE6C96981CE}"/>
                </a:ext>
              </a:extLst>
            </p:cNvPr>
            <p:cNvCxnSpPr>
              <a:cxnSpLocks/>
              <a:stCxn id="11361" idx="6"/>
              <a:endCxn id="11365"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2" name="Straight Connector 11321">
              <a:extLst>
                <a:ext uri="{FF2B5EF4-FFF2-40B4-BE49-F238E27FC236}">
                  <a16:creationId xmlns:a16="http://schemas.microsoft.com/office/drawing/2014/main" id="{0B029B3B-BDE0-0B6A-F991-7218B4581B15}"/>
                </a:ext>
              </a:extLst>
            </p:cNvPr>
            <p:cNvCxnSpPr>
              <a:cxnSpLocks/>
              <a:stCxn id="11361" idx="6"/>
              <a:endCxn id="11374"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3" name="Straight Connector 11322">
              <a:extLst>
                <a:ext uri="{FF2B5EF4-FFF2-40B4-BE49-F238E27FC236}">
                  <a16:creationId xmlns:a16="http://schemas.microsoft.com/office/drawing/2014/main" id="{CE335D87-C8CC-7566-7269-D006DEB52A6D}"/>
                </a:ext>
              </a:extLst>
            </p:cNvPr>
            <p:cNvCxnSpPr>
              <a:cxnSpLocks/>
              <a:stCxn id="11361" idx="6"/>
              <a:endCxn id="11369" idx="2"/>
            </p:cNvCxnSpPr>
            <p:nvPr/>
          </p:nvCxnSpPr>
          <p:spPr>
            <a:xfrm>
              <a:off x="11157730" y="3099682"/>
              <a:ext cx="463033" cy="7725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4" name="Straight Connector 11323">
              <a:extLst>
                <a:ext uri="{FF2B5EF4-FFF2-40B4-BE49-F238E27FC236}">
                  <a16:creationId xmlns:a16="http://schemas.microsoft.com/office/drawing/2014/main" id="{144D8802-3B5E-DF33-A6C7-1C71E6734D63}"/>
                </a:ext>
              </a:extLst>
            </p:cNvPr>
            <p:cNvCxnSpPr>
              <a:cxnSpLocks/>
              <a:stCxn id="11364" idx="6"/>
              <a:endCxn id="11361"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5" name="Straight Connector 11324">
              <a:extLst>
                <a:ext uri="{FF2B5EF4-FFF2-40B4-BE49-F238E27FC236}">
                  <a16:creationId xmlns:a16="http://schemas.microsoft.com/office/drawing/2014/main" id="{652E496F-BB5A-0063-FE3A-F8EE5EE9617D}"/>
                </a:ext>
              </a:extLst>
            </p:cNvPr>
            <p:cNvCxnSpPr>
              <a:cxnSpLocks/>
              <a:stCxn id="11364" idx="6"/>
              <a:endCxn id="11377"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6" name="Straight Connector 11325">
              <a:extLst>
                <a:ext uri="{FF2B5EF4-FFF2-40B4-BE49-F238E27FC236}">
                  <a16:creationId xmlns:a16="http://schemas.microsoft.com/office/drawing/2014/main" id="{FE004C7A-BA86-4065-365D-318414D01A65}"/>
                </a:ext>
              </a:extLst>
            </p:cNvPr>
            <p:cNvCxnSpPr>
              <a:cxnSpLocks/>
              <a:stCxn id="11364" idx="6"/>
              <a:endCxn id="11376" idx="2"/>
            </p:cNvCxnSpPr>
            <p:nvPr/>
          </p:nvCxnSpPr>
          <p:spPr>
            <a:xfrm>
              <a:off x="10458865" y="3046115"/>
              <a:ext cx="554929" cy="4781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7" name="Straight Connector 11326">
              <a:extLst>
                <a:ext uri="{FF2B5EF4-FFF2-40B4-BE49-F238E27FC236}">
                  <a16:creationId xmlns:a16="http://schemas.microsoft.com/office/drawing/2014/main" id="{2939AAF1-9426-093B-B0B9-981A87F8E296}"/>
                </a:ext>
              </a:extLst>
            </p:cNvPr>
            <p:cNvCxnSpPr>
              <a:cxnSpLocks/>
              <a:stCxn id="11364" idx="6"/>
              <a:endCxn id="11375" idx="2"/>
            </p:cNvCxnSpPr>
            <p:nvPr/>
          </p:nvCxnSpPr>
          <p:spPr>
            <a:xfrm>
              <a:off x="10458865" y="3046115"/>
              <a:ext cx="553863" cy="6078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8" name="Straight Connector 11327">
              <a:extLst>
                <a:ext uri="{FF2B5EF4-FFF2-40B4-BE49-F238E27FC236}">
                  <a16:creationId xmlns:a16="http://schemas.microsoft.com/office/drawing/2014/main" id="{C0D6FDFA-2A1B-31A2-8272-2FCF675E5B9C}"/>
                </a:ext>
              </a:extLst>
            </p:cNvPr>
            <p:cNvCxnSpPr>
              <a:cxnSpLocks/>
              <a:stCxn id="11364" idx="6"/>
              <a:endCxn id="11360" idx="2"/>
            </p:cNvCxnSpPr>
            <p:nvPr/>
          </p:nvCxnSpPr>
          <p:spPr>
            <a:xfrm>
              <a:off x="10458865" y="3046115"/>
              <a:ext cx="557821" cy="9015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29" name="Straight Connector 11328">
              <a:extLst>
                <a:ext uri="{FF2B5EF4-FFF2-40B4-BE49-F238E27FC236}">
                  <a16:creationId xmlns:a16="http://schemas.microsoft.com/office/drawing/2014/main" id="{D285A902-3BE7-44AC-802D-8C0B56A3392E}"/>
                </a:ext>
              </a:extLst>
            </p:cNvPr>
            <p:cNvCxnSpPr>
              <a:cxnSpLocks/>
              <a:stCxn id="11358" idx="6"/>
              <a:endCxn id="11361"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0" name="Straight Connector 11329">
              <a:extLst>
                <a:ext uri="{FF2B5EF4-FFF2-40B4-BE49-F238E27FC236}">
                  <a16:creationId xmlns:a16="http://schemas.microsoft.com/office/drawing/2014/main" id="{C0260DBB-7DAB-29A7-D783-0E25DECEE480}"/>
                </a:ext>
              </a:extLst>
            </p:cNvPr>
            <p:cNvCxnSpPr>
              <a:cxnSpLocks/>
              <a:stCxn id="11358" idx="6"/>
              <a:endCxn id="11377"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1" name="Straight Connector 11330">
              <a:extLst>
                <a:ext uri="{FF2B5EF4-FFF2-40B4-BE49-F238E27FC236}">
                  <a16:creationId xmlns:a16="http://schemas.microsoft.com/office/drawing/2014/main" id="{D7F88674-E491-2442-8132-DED99394126A}"/>
                </a:ext>
              </a:extLst>
            </p:cNvPr>
            <p:cNvCxnSpPr>
              <a:cxnSpLocks/>
              <a:stCxn id="11358" idx="6"/>
              <a:endCxn id="11376"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2" name="Straight Connector 11331">
              <a:extLst>
                <a:ext uri="{FF2B5EF4-FFF2-40B4-BE49-F238E27FC236}">
                  <a16:creationId xmlns:a16="http://schemas.microsoft.com/office/drawing/2014/main" id="{2ECCA915-B541-A9AF-4831-2E7E2A7FBA3F}"/>
                </a:ext>
              </a:extLst>
            </p:cNvPr>
            <p:cNvCxnSpPr>
              <a:cxnSpLocks/>
              <a:stCxn id="11358" idx="6"/>
              <a:endCxn id="11375" idx="2"/>
            </p:cNvCxnSpPr>
            <p:nvPr/>
          </p:nvCxnSpPr>
          <p:spPr>
            <a:xfrm>
              <a:off x="10467293" y="3260746"/>
              <a:ext cx="545435" cy="3932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3" name="Straight Connector 11332">
              <a:extLst>
                <a:ext uri="{FF2B5EF4-FFF2-40B4-BE49-F238E27FC236}">
                  <a16:creationId xmlns:a16="http://schemas.microsoft.com/office/drawing/2014/main" id="{C3496916-967C-C159-CDC9-BD8C7E7E07CB}"/>
                </a:ext>
              </a:extLst>
            </p:cNvPr>
            <p:cNvCxnSpPr>
              <a:cxnSpLocks/>
              <a:stCxn id="11358" idx="6"/>
              <a:endCxn id="11360" idx="2"/>
            </p:cNvCxnSpPr>
            <p:nvPr/>
          </p:nvCxnSpPr>
          <p:spPr>
            <a:xfrm>
              <a:off x="10467293" y="3260746"/>
              <a:ext cx="549393" cy="6868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4" name="Straight Connector 11333">
              <a:extLst>
                <a:ext uri="{FF2B5EF4-FFF2-40B4-BE49-F238E27FC236}">
                  <a16:creationId xmlns:a16="http://schemas.microsoft.com/office/drawing/2014/main" id="{0ABC8BE5-E017-726C-0181-590377336692}"/>
                </a:ext>
              </a:extLst>
            </p:cNvPr>
            <p:cNvCxnSpPr>
              <a:cxnSpLocks/>
              <a:stCxn id="11371" idx="6"/>
              <a:endCxn id="11361"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5" name="Straight Connector 11334">
              <a:extLst>
                <a:ext uri="{FF2B5EF4-FFF2-40B4-BE49-F238E27FC236}">
                  <a16:creationId xmlns:a16="http://schemas.microsoft.com/office/drawing/2014/main" id="{F06F05F2-C517-3230-1C31-DF142368C00F}"/>
                </a:ext>
              </a:extLst>
            </p:cNvPr>
            <p:cNvCxnSpPr>
              <a:cxnSpLocks/>
              <a:stCxn id="11371" idx="6"/>
              <a:endCxn id="11377"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6" name="Straight Connector 11335">
              <a:extLst>
                <a:ext uri="{FF2B5EF4-FFF2-40B4-BE49-F238E27FC236}">
                  <a16:creationId xmlns:a16="http://schemas.microsoft.com/office/drawing/2014/main" id="{4C82A386-FBB2-4C18-E846-F65E6E52AD06}"/>
                </a:ext>
              </a:extLst>
            </p:cNvPr>
            <p:cNvCxnSpPr>
              <a:cxnSpLocks/>
              <a:stCxn id="11371" idx="6"/>
              <a:endCxn id="11376"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7" name="Straight Connector 11336">
              <a:extLst>
                <a:ext uri="{FF2B5EF4-FFF2-40B4-BE49-F238E27FC236}">
                  <a16:creationId xmlns:a16="http://schemas.microsoft.com/office/drawing/2014/main" id="{36A883DA-02B3-3210-975A-51B7F6D0826D}"/>
                </a:ext>
              </a:extLst>
            </p:cNvPr>
            <p:cNvCxnSpPr>
              <a:cxnSpLocks/>
              <a:stCxn id="11371" idx="6"/>
              <a:endCxn id="11375"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8" name="Straight Connector 11337">
              <a:extLst>
                <a:ext uri="{FF2B5EF4-FFF2-40B4-BE49-F238E27FC236}">
                  <a16:creationId xmlns:a16="http://schemas.microsoft.com/office/drawing/2014/main" id="{FC8D05A1-3126-82F4-1B92-DC3DCFAFDD1A}"/>
                </a:ext>
              </a:extLst>
            </p:cNvPr>
            <p:cNvCxnSpPr>
              <a:cxnSpLocks/>
              <a:stCxn id="11371" idx="6"/>
              <a:endCxn id="11360"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39" name="Straight Connector 11338">
              <a:extLst>
                <a:ext uri="{FF2B5EF4-FFF2-40B4-BE49-F238E27FC236}">
                  <a16:creationId xmlns:a16="http://schemas.microsoft.com/office/drawing/2014/main" id="{9E97D1AC-7C81-F32B-BE4C-486DB35D54C6}"/>
                </a:ext>
              </a:extLst>
            </p:cNvPr>
            <p:cNvCxnSpPr>
              <a:cxnSpLocks/>
              <a:stCxn id="11359" idx="6"/>
              <a:endCxn id="11361" idx="2"/>
            </p:cNvCxnSpPr>
            <p:nvPr/>
          </p:nvCxnSpPr>
          <p:spPr>
            <a:xfrm flipV="1">
              <a:off x="10452515" y="3099682"/>
              <a:ext cx="562542" cy="77855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0" name="Straight Connector 11339">
              <a:extLst>
                <a:ext uri="{FF2B5EF4-FFF2-40B4-BE49-F238E27FC236}">
                  <a16:creationId xmlns:a16="http://schemas.microsoft.com/office/drawing/2014/main" id="{D6A4E6C6-2B5A-1725-E499-ADD0037764D3}"/>
                </a:ext>
              </a:extLst>
            </p:cNvPr>
            <p:cNvCxnSpPr>
              <a:cxnSpLocks/>
              <a:stCxn id="11359" idx="6"/>
              <a:endCxn id="11377" idx="2"/>
            </p:cNvCxnSpPr>
            <p:nvPr/>
          </p:nvCxnSpPr>
          <p:spPr>
            <a:xfrm flipV="1">
              <a:off x="10452515" y="3274836"/>
              <a:ext cx="560786" cy="603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1" name="Straight Connector 11340">
              <a:extLst>
                <a:ext uri="{FF2B5EF4-FFF2-40B4-BE49-F238E27FC236}">
                  <a16:creationId xmlns:a16="http://schemas.microsoft.com/office/drawing/2014/main" id="{2AEA9345-C8CA-294D-B71F-C38FAC77EBC6}"/>
                </a:ext>
              </a:extLst>
            </p:cNvPr>
            <p:cNvCxnSpPr>
              <a:cxnSpLocks/>
              <a:stCxn id="11359" idx="6"/>
              <a:endCxn id="11376" idx="2"/>
            </p:cNvCxnSpPr>
            <p:nvPr/>
          </p:nvCxnSpPr>
          <p:spPr>
            <a:xfrm flipV="1">
              <a:off x="10452515" y="3524288"/>
              <a:ext cx="561279" cy="35394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2" name="Straight Connector 11341">
              <a:extLst>
                <a:ext uri="{FF2B5EF4-FFF2-40B4-BE49-F238E27FC236}">
                  <a16:creationId xmlns:a16="http://schemas.microsoft.com/office/drawing/2014/main" id="{DAFB85D6-94F0-13CB-354C-C947848D3A40}"/>
                </a:ext>
              </a:extLst>
            </p:cNvPr>
            <p:cNvCxnSpPr>
              <a:cxnSpLocks/>
              <a:stCxn id="11359" idx="6"/>
              <a:endCxn id="11360"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3" name="Straight Connector 11342">
              <a:extLst>
                <a:ext uri="{FF2B5EF4-FFF2-40B4-BE49-F238E27FC236}">
                  <a16:creationId xmlns:a16="http://schemas.microsoft.com/office/drawing/2014/main" id="{6A836760-FBF0-A13E-379C-395C7C9A4CE3}"/>
                </a:ext>
              </a:extLst>
            </p:cNvPr>
            <p:cNvCxnSpPr>
              <a:cxnSpLocks/>
              <a:stCxn id="11359" idx="6"/>
              <a:endCxn id="11369"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4" name="Straight Connector 11343">
              <a:extLst>
                <a:ext uri="{FF2B5EF4-FFF2-40B4-BE49-F238E27FC236}">
                  <a16:creationId xmlns:a16="http://schemas.microsoft.com/office/drawing/2014/main" id="{CB7AAD5C-9652-0D86-772D-0AA351383E84}"/>
                </a:ext>
              </a:extLst>
            </p:cNvPr>
            <p:cNvCxnSpPr>
              <a:cxnSpLocks/>
              <a:stCxn id="11359" idx="6"/>
              <a:endCxn id="11369"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5" name="Straight Connector 11344">
              <a:extLst>
                <a:ext uri="{FF2B5EF4-FFF2-40B4-BE49-F238E27FC236}">
                  <a16:creationId xmlns:a16="http://schemas.microsoft.com/office/drawing/2014/main" id="{C9B90F96-62E8-FCD4-4AEF-55894AFE8375}"/>
                </a:ext>
              </a:extLst>
            </p:cNvPr>
            <p:cNvCxnSpPr>
              <a:cxnSpLocks/>
              <a:stCxn id="11359" idx="6"/>
              <a:endCxn id="11374"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6" name="Straight Connector 11345">
              <a:extLst>
                <a:ext uri="{FF2B5EF4-FFF2-40B4-BE49-F238E27FC236}">
                  <a16:creationId xmlns:a16="http://schemas.microsoft.com/office/drawing/2014/main" id="{501CCDA2-D6AA-DB69-29B7-E4526556C796}"/>
                </a:ext>
              </a:extLst>
            </p:cNvPr>
            <p:cNvCxnSpPr>
              <a:cxnSpLocks/>
              <a:stCxn id="11359" idx="6"/>
              <a:endCxn id="11365" idx="2"/>
            </p:cNvCxnSpPr>
            <p:nvPr/>
          </p:nvCxnSpPr>
          <p:spPr>
            <a:xfrm flipV="1">
              <a:off x="10452515" y="2955384"/>
              <a:ext cx="1168249" cy="92284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7" name="Straight Connector 11346">
              <a:extLst>
                <a:ext uri="{FF2B5EF4-FFF2-40B4-BE49-F238E27FC236}">
                  <a16:creationId xmlns:a16="http://schemas.microsoft.com/office/drawing/2014/main" id="{5748B091-3947-8388-8196-F2B7E4874D8C}"/>
                </a:ext>
              </a:extLst>
            </p:cNvPr>
            <p:cNvCxnSpPr>
              <a:cxnSpLocks/>
              <a:stCxn id="11371" idx="6"/>
              <a:endCxn id="11369"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8" name="Straight Connector 11347">
              <a:extLst>
                <a:ext uri="{FF2B5EF4-FFF2-40B4-BE49-F238E27FC236}">
                  <a16:creationId xmlns:a16="http://schemas.microsoft.com/office/drawing/2014/main" id="{BA68AA6B-8DE8-C9DC-F2B4-397B5094D254}"/>
                </a:ext>
              </a:extLst>
            </p:cNvPr>
            <p:cNvCxnSpPr>
              <a:cxnSpLocks/>
              <a:stCxn id="11371" idx="6"/>
              <a:endCxn id="11374"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49" name="Straight Connector 11348">
              <a:extLst>
                <a:ext uri="{FF2B5EF4-FFF2-40B4-BE49-F238E27FC236}">
                  <a16:creationId xmlns:a16="http://schemas.microsoft.com/office/drawing/2014/main" id="{D6D7D812-CE17-8D2D-129F-ACC6CAF91F29}"/>
                </a:ext>
              </a:extLst>
            </p:cNvPr>
            <p:cNvCxnSpPr>
              <a:cxnSpLocks/>
              <a:stCxn id="11371" idx="6"/>
              <a:endCxn id="11365"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0" name="Straight Connector 11349">
              <a:extLst>
                <a:ext uri="{FF2B5EF4-FFF2-40B4-BE49-F238E27FC236}">
                  <a16:creationId xmlns:a16="http://schemas.microsoft.com/office/drawing/2014/main" id="{BF2C9B47-AE28-98AD-76CD-ADA4C7BC30C2}"/>
                </a:ext>
              </a:extLst>
            </p:cNvPr>
            <p:cNvCxnSpPr>
              <a:cxnSpLocks/>
              <a:stCxn id="11358" idx="6"/>
              <a:endCxn id="11369" idx="2"/>
            </p:cNvCxnSpPr>
            <p:nvPr/>
          </p:nvCxnSpPr>
          <p:spPr>
            <a:xfrm>
              <a:off x="10467293" y="3260746"/>
              <a:ext cx="1153470" cy="61150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1" name="Straight Connector 11350">
              <a:extLst>
                <a:ext uri="{FF2B5EF4-FFF2-40B4-BE49-F238E27FC236}">
                  <a16:creationId xmlns:a16="http://schemas.microsoft.com/office/drawing/2014/main" id="{98CDD3CF-D9A8-47C2-7238-20CDF554BF14}"/>
                </a:ext>
              </a:extLst>
            </p:cNvPr>
            <p:cNvCxnSpPr>
              <a:cxnSpLocks/>
              <a:stCxn id="11358" idx="6"/>
              <a:endCxn id="11374"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2" name="Straight Connector 11351">
              <a:extLst>
                <a:ext uri="{FF2B5EF4-FFF2-40B4-BE49-F238E27FC236}">
                  <a16:creationId xmlns:a16="http://schemas.microsoft.com/office/drawing/2014/main" id="{0A000252-08FA-C94A-FB7A-7E9E66E1EF45}"/>
                </a:ext>
              </a:extLst>
            </p:cNvPr>
            <p:cNvCxnSpPr>
              <a:cxnSpLocks/>
              <a:stCxn id="11358" idx="6"/>
              <a:endCxn id="11365"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3" name="Straight Connector 11352">
              <a:extLst>
                <a:ext uri="{FF2B5EF4-FFF2-40B4-BE49-F238E27FC236}">
                  <a16:creationId xmlns:a16="http://schemas.microsoft.com/office/drawing/2014/main" id="{82B217F0-868C-EBD5-E7C0-BAA6FFC5BB65}"/>
                </a:ext>
              </a:extLst>
            </p:cNvPr>
            <p:cNvCxnSpPr>
              <a:cxnSpLocks/>
              <a:stCxn id="11364" idx="6"/>
              <a:endCxn id="11365"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4" name="Straight Connector 11353">
              <a:extLst>
                <a:ext uri="{FF2B5EF4-FFF2-40B4-BE49-F238E27FC236}">
                  <a16:creationId xmlns:a16="http://schemas.microsoft.com/office/drawing/2014/main" id="{43B57892-21F6-9D1B-0A06-C7E8B60EE8C5}"/>
                </a:ext>
              </a:extLst>
            </p:cNvPr>
            <p:cNvCxnSpPr>
              <a:cxnSpLocks/>
              <a:stCxn id="11364" idx="6"/>
              <a:endCxn id="11374" idx="2"/>
            </p:cNvCxnSpPr>
            <p:nvPr/>
          </p:nvCxnSpPr>
          <p:spPr>
            <a:xfrm>
              <a:off x="10458865" y="3046115"/>
              <a:ext cx="1167219" cy="56865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5" name="Straight Connector 11354">
              <a:extLst>
                <a:ext uri="{FF2B5EF4-FFF2-40B4-BE49-F238E27FC236}">
                  <a16:creationId xmlns:a16="http://schemas.microsoft.com/office/drawing/2014/main" id="{EFE29A15-338A-C230-AE3D-8FF7A267A6F3}"/>
                </a:ext>
              </a:extLst>
            </p:cNvPr>
            <p:cNvCxnSpPr>
              <a:cxnSpLocks/>
              <a:stCxn id="11364" idx="6"/>
              <a:endCxn id="11369" idx="2"/>
            </p:cNvCxnSpPr>
            <p:nvPr/>
          </p:nvCxnSpPr>
          <p:spPr>
            <a:xfrm>
              <a:off x="10458865" y="3046115"/>
              <a:ext cx="1161898" cy="8261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56" name="Straight Connector 11355">
              <a:extLst>
                <a:ext uri="{FF2B5EF4-FFF2-40B4-BE49-F238E27FC236}">
                  <a16:creationId xmlns:a16="http://schemas.microsoft.com/office/drawing/2014/main" id="{55FC8E13-10EB-ABB1-E370-30C65068B5DC}"/>
                </a:ext>
              </a:extLst>
            </p:cNvPr>
            <p:cNvCxnSpPr>
              <a:cxnSpLocks/>
              <a:stCxn id="11366" idx="6"/>
              <a:endCxn id="11361"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357" name="Group 11356">
            <a:extLst>
              <a:ext uri="{FF2B5EF4-FFF2-40B4-BE49-F238E27FC236}">
                <a16:creationId xmlns:a16="http://schemas.microsoft.com/office/drawing/2014/main" id="{E48CE757-F72D-554B-22D7-E2F3F862640E}"/>
              </a:ext>
            </a:extLst>
          </p:cNvPr>
          <p:cNvGrpSpPr/>
          <p:nvPr/>
        </p:nvGrpSpPr>
        <p:grpSpPr>
          <a:xfrm>
            <a:off x="8683850" y="1306376"/>
            <a:ext cx="3202602" cy="1130638"/>
            <a:chOff x="8566155" y="2886190"/>
            <a:chExt cx="3202602" cy="1130638"/>
          </a:xfrm>
        </p:grpSpPr>
        <p:sp>
          <p:nvSpPr>
            <p:cNvPr id="11358" name="Oval 11357">
              <a:extLst>
                <a:ext uri="{FF2B5EF4-FFF2-40B4-BE49-F238E27FC236}">
                  <a16:creationId xmlns:a16="http://schemas.microsoft.com/office/drawing/2014/main" id="{5D74CEBC-33A5-A609-FFA4-51851A5FACB6}"/>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59" name="Oval 11358">
              <a:extLst>
                <a:ext uri="{FF2B5EF4-FFF2-40B4-BE49-F238E27FC236}">
                  <a16:creationId xmlns:a16="http://schemas.microsoft.com/office/drawing/2014/main" id="{09449BB3-E378-002D-DD04-6F1B60CEE97F}"/>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0" name="Oval 11359">
              <a:extLst>
                <a:ext uri="{FF2B5EF4-FFF2-40B4-BE49-F238E27FC236}">
                  <a16:creationId xmlns:a16="http://schemas.microsoft.com/office/drawing/2014/main" id="{8908174F-1639-6840-B5F5-A6162E869478}"/>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1" name="Oval 11360">
              <a:extLst>
                <a:ext uri="{FF2B5EF4-FFF2-40B4-BE49-F238E27FC236}">
                  <a16:creationId xmlns:a16="http://schemas.microsoft.com/office/drawing/2014/main" id="{AD21EF19-79AD-A1A5-0594-CEC8A9E74BDE}"/>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1362" name="Oval 11361">
              <a:extLst>
                <a:ext uri="{FF2B5EF4-FFF2-40B4-BE49-F238E27FC236}">
                  <a16:creationId xmlns:a16="http://schemas.microsoft.com/office/drawing/2014/main" id="{120A4A31-3817-E97C-47E1-81715951091A}"/>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3" name="Oval 11362">
              <a:extLst>
                <a:ext uri="{FF2B5EF4-FFF2-40B4-BE49-F238E27FC236}">
                  <a16:creationId xmlns:a16="http://schemas.microsoft.com/office/drawing/2014/main" id="{0D70002B-C657-A3B2-F7B1-2DE421D970A4}"/>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4" name="Oval 11363">
              <a:extLst>
                <a:ext uri="{FF2B5EF4-FFF2-40B4-BE49-F238E27FC236}">
                  <a16:creationId xmlns:a16="http://schemas.microsoft.com/office/drawing/2014/main" id="{50269EAB-14E8-3500-764D-160010DEFD5B}"/>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5" name="Oval 11364">
              <a:extLst>
                <a:ext uri="{FF2B5EF4-FFF2-40B4-BE49-F238E27FC236}">
                  <a16:creationId xmlns:a16="http://schemas.microsoft.com/office/drawing/2014/main" id="{37AC5D37-D1FD-5096-E0D9-408D14D6AC35}"/>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6" name="Oval 11365">
              <a:extLst>
                <a:ext uri="{FF2B5EF4-FFF2-40B4-BE49-F238E27FC236}">
                  <a16:creationId xmlns:a16="http://schemas.microsoft.com/office/drawing/2014/main" id="{83AD5DA4-679F-9265-1447-BA55B225F80C}"/>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7" name="Oval 11366">
              <a:extLst>
                <a:ext uri="{FF2B5EF4-FFF2-40B4-BE49-F238E27FC236}">
                  <a16:creationId xmlns:a16="http://schemas.microsoft.com/office/drawing/2014/main" id="{6C1C9D2C-6F06-4676-E9D4-D866B953EEEC}"/>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8" name="Oval 11367">
              <a:extLst>
                <a:ext uri="{FF2B5EF4-FFF2-40B4-BE49-F238E27FC236}">
                  <a16:creationId xmlns:a16="http://schemas.microsoft.com/office/drawing/2014/main" id="{C458EED1-D4DA-E5A4-4192-F9ADE3B7BA74}"/>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69" name="Oval 11368">
              <a:extLst>
                <a:ext uri="{FF2B5EF4-FFF2-40B4-BE49-F238E27FC236}">
                  <a16:creationId xmlns:a16="http://schemas.microsoft.com/office/drawing/2014/main" id="{7D12DC85-41AD-22B9-D1CE-325B12F0197B}"/>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0" name="Oval 11369">
              <a:extLst>
                <a:ext uri="{FF2B5EF4-FFF2-40B4-BE49-F238E27FC236}">
                  <a16:creationId xmlns:a16="http://schemas.microsoft.com/office/drawing/2014/main" id="{81DE07D1-AFF4-02D7-1546-889EFBC33740}"/>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1" name="Oval 11370">
              <a:extLst>
                <a:ext uri="{FF2B5EF4-FFF2-40B4-BE49-F238E27FC236}">
                  <a16:creationId xmlns:a16="http://schemas.microsoft.com/office/drawing/2014/main" id="{D4AD0291-FE36-1D9B-62D3-2AEFDE582C80}"/>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2" name="Oval 11371">
              <a:extLst>
                <a:ext uri="{FF2B5EF4-FFF2-40B4-BE49-F238E27FC236}">
                  <a16:creationId xmlns:a16="http://schemas.microsoft.com/office/drawing/2014/main" id="{DBD4E057-0845-88E1-DF01-53C8FA5314EF}"/>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3" name="Oval 11372">
              <a:extLst>
                <a:ext uri="{FF2B5EF4-FFF2-40B4-BE49-F238E27FC236}">
                  <a16:creationId xmlns:a16="http://schemas.microsoft.com/office/drawing/2014/main" id="{6D15A599-038D-ADB9-78A9-A8B97965D26C}"/>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4" name="Oval 11373">
              <a:extLst>
                <a:ext uri="{FF2B5EF4-FFF2-40B4-BE49-F238E27FC236}">
                  <a16:creationId xmlns:a16="http://schemas.microsoft.com/office/drawing/2014/main" id="{BA6CAB63-CA60-2FEC-835F-B4595084D83F}"/>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5" name="Oval 11374">
              <a:extLst>
                <a:ext uri="{FF2B5EF4-FFF2-40B4-BE49-F238E27FC236}">
                  <a16:creationId xmlns:a16="http://schemas.microsoft.com/office/drawing/2014/main" id="{9293A3FC-9CD7-F171-9F95-B3E144DCC93A}"/>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6" name="Oval 11375">
              <a:extLst>
                <a:ext uri="{FF2B5EF4-FFF2-40B4-BE49-F238E27FC236}">
                  <a16:creationId xmlns:a16="http://schemas.microsoft.com/office/drawing/2014/main" id="{82F13DFE-627E-ABE3-D4BE-717EDF441A71}"/>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77" name="Oval 11376">
              <a:extLst>
                <a:ext uri="{FF2B5EF4-FFF2-40B4-BE49-F238E27FC236}">
                  <a16:creationId xmlns:a16="http://schemas.microsoft.com/office/drawing/2014/main" id="{3662EDCE-6C03-65BF-0881-0506C98B57B6}"/>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11378" name="Rectangle 11377">
            <a:extLst>
              <a:ext uri="{FF2B5EF4-FFF2-40B4-BE49-F238E27FC236}">
                <a16:creationId xmlns:a16="http://schemas.microsoft.com/office/drawing/2014/main" id="{0C1E70CB-1B65-D97E-4204-57735A43F254}"/>
              </a:ext>
            </a:extLst>
          </p:cNvPr>
          <p:cNvSpPr/>
          <p:nvPr/>
        </p:nvSpPr>
        <p:spPr>
          <a:xfrm>
            <a:off x="11169654" y="260562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79" name="Rectangle 11378">
            <a:extLst>
              <a:ext uri="{FF2B5EF4-FFF2-40B4-BE49-F238E27FC236}">
                <a16:creationId xmlns:a16="http://schemas.microsoft.com/office/drawing/2014/main" id="{9D43AEEF-7E66-BE6E-E5F2-7F4EAE7E7944}"/>
              </a:ext>
            </a:extLst>
          </p:cNvPr>
          <p:cNvSpPr/>
          <p:nvPr/>
        </p:nvSpPr>
        <p:spPr>
          <a:xfrm>
            <a:off x="10471310" y="260562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80" name="Rectangle 11379">
            <a:extLst>
              <a:ext uri="{FF2B5EF4-FFF2-40B4-BE49-F238E27FC236}">
                <a16:creationId xmlns:a16="http://schemas.microsoft.com/office/drawing/2014/main" id="{4FB80B57-9F32-FBA1-976E-61CFCEA1FBA2}"/>
              </a:ext>
            </a:extLst>
          </p:cNvPr>
          <p:cNvSpPr/>
          <p:nvPr/>
        </p:nvSpPr>
        <p:spPr>
          <a:xfrm>
            <a:off x="9772966" y="260562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81" name="Rectangle 11380">
            <a:extLst>
              <a:ext uri="{FF2B5EF4-FFF2-40B4-BE49-F238E27FC236}">
                <a16:creationId xmlns:a16="http://schemas.microsoft.com/office/drawing/2014/main" id="{2F3F28B3-2045-E91C-084A-8B147AFCBCC4}"/>
              </a:ext>
            </a:extLst>
          </p:cNvPr>
          <p:cNvSpPr/>
          <p:nvPr/>
        </p:nvSpPr>
        <p:spPr>
          <a:xfrm>
            <a:off x="9201317" y="260562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82" name="Rectangle 11381">
            <a:extLst>
              <a:ext uri="{FF2B5EF4-FFF2-40B4-BE49-F238E27FC236}">
                <a16:creationId xmlns:a16="http://schemas.microsoft.com/office/drawing/2014/main" id="{BEA4F1D8-5AF8-A19F-EA91-55A00C3B1D6D}"/>
              </a:ext>
            </a:extLst>
          </p:cNvPr>
          <p:cNvSpPr/>
          <p:nvPr/>
        </p:nvSpPr>
        <p:spPr>
          <a:xfrm>
            <a:off x="8719968" y="259853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83" name="Rectangle 11382">
            <a:extLst>
              <a:ext uri="{FF2B5EF4-FFF2-40B4-BE49-F238E27FC236}">
                <a16:creationId xmlns:a16="http://schemas.microsoft.com/office/drawing/2014/main" id="{580FAC52-1850-C8A8-14EC-200CFFD31759}"/>
              </a:ext>
            </a:extLst>
          </p:cNvPr>
          <p:cNvSpPr/>
          <p:nvPr/>
        </p:nvSpPr>
        <p:spPr>
          <a:xfrm>
            <a:off x="11780500" y="25995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cxnSp>
        <p:nvCxnSpPr>
          <p:cNvPr id="11384" name="Straight Connector 11383">
            <a:extLst>
              <a:ext uri="{FF2B5EF4-FFF2-40B4-BE49-F238E27FC236}">
                <a16:creationId xmlns:a16="http://schemas.microsoft.com/office/drawing/2014/main" id="{6CEF04AB-F391-E54E-3158-0C7DBDEF2801}"/>
              </a:ext>
            </a:extLst>
          </p:cNvPr>
          <p:cNvCxnSpPr>
            <a:cxnSpLocks/>
            <a:stCxn id="11483" idx="6"/>
            <a:endCxn id="11473" idx="2"/>
          </p:cNvCxnSpPr>
          <p:nvPr/>
        </p:nvCxnSpPr>
        <p:spPr>
          <a:xfrm flipV="1">
            <a:off x="8826716" y="2942514"/>
            <a:ext cx="338175" cy="21657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85" name="Straight Connector 11384">
            <a:extLst>
              <a:ext uri="{FF2B5EF4-FFF2-40B4-BE49-F238E27FC236}">
                <a16:creationId xmlns:a16="http://schemas.microsoft.com/office/drawing/2014/main" id="{BD770BF5-77F6-3405-DA12-4F4D440A3798}"/>
              </a:ext>
            </a:extLst>
          </p:cNvPr>
          <p:cNvCxnSpPr>
            <a:cxnSpLocks/>
            <a:stCxn id="11483" idx="6"/>
            <a:endCxn id="11477" idx="1"/>
          </p:cNvCxnSpPr>
          <p:nvPr/>
        </p:nvCxnSpPr>
        <p:spPr>
          <a:xfrm>
            <a:off x="8826716" y="3159084"/>
            <a:ext cx="355526" cy="33272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86" name="Straight Connector 11385">
            <a:extLst>
              <a:ext uri="{FF2B5EF4-FFF2-40B4-BE49-F238E27FC236}">
                <a16:creationId xmlns:a16="http://schemas.microsoft.com/office/drawing/2014/main" id="{22CEA63F-356E-8D7E-3DC2-AECF266F16A6}"/>
              </a:ext>
            </a:extLst>
          </p:cNvPr>
          <p:cNvCxnSpPr>
            <a:cxnSpLocks/>
            <a:stCxn id="11483" idx="6"/>
            <a:endCxn id="11476" idx="2"/>
          </p:cNvCxnSpPr>
          <p:nvPr/>
        </p:nvCxnSpPr>
        <p:spPr>
          <a:xfrm flipV="1">
            <a:off x="8826716" y="3115070"/>
            <a:ext cx="923631" cy="4401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87" name="Straight Connector 11386">
            <a:extLst>
              <a:ext uri="{FF2B5EF4-FFF2-40B4-BE49-F238E27FC236}">
                <a16:creationId xmlns:a16="http://schemas.microsoft.com/office/drawing/2014/main" id="{0D766C23-D297-9283-6878-F0F270CCB12B}"/>
              </a:ext>
            </a:extLst>
          </p:cNvPr>
          <p:cNvCxnSpPr>
            <a:cxnSpLocks/>
            <a:stCxn id="11483" idx="6"/>
            <a:endCxn id="11472" idx="2"/>
          </p:cNvCxnSpPr>
          <p:nvPr/>
        </p:nvCxnSpPr>
        <p:spPr>
          <a:xfrm>
            <a:off x="8826716" y="3159084"/>
            <a:ext cx="908427" cy="40449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88" name="Straight Connector 11387">
            <a:extLst>
              <a:ext uri="{FF2B5EF4-FFF2-40B4-BE49-F238E27FC236}">
                <a16:creationId xmlns:a16="http://schemas.microsoft.com/office/drawing/2014/main" id="{5E9F135C-20EA-5C07-200F-F9594CD4A839}"/>
              </a:ext>
            </a:extLst>
          </p:cNvPr>
          <p:cNvCxnSpPr>
            <a:cxnSpLocks/>
            <a:stCxn id="11478" idx="6"/>
            <a:endCxn id="11473" idx="2"/>
          </p:cNvCxnSpPr>
          <p:nvPr/>
        </p:nvCxnSpPr>
        <p:spPr>
          <a:xfrm flipV="1">
            <a:off x="8824010" y="2942514"/>
            <a:ext cx="340881" cy="45568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89" name="Straight Connector 11388">
            <a:extLst>
              <a:ext uri="{FF2B5EF4-FFF2-40B4-BE49-F238E27FC236}">
                <a16:creationId xmlns:a16="http://schemas.microsoft.com/office/drawing/2014/main" id="{575D0598-ECDC-8C03-88BF-F9AE02516830}"/>
              </a:ext>
            </a:extLst>
          </p:cNvPr>
          <p:cNvCxnSpPr>
            <a:cxnSpLocks/>
            <a:stCxn id="11478" idx="6"/>
            <a:endCxn id="11482" idx="2"/>
          </p:cNvCxnSpPr>
          <p:nvPr/>
        </p:nvCxnSpPr>
        <p:spPr>
          <a:xfrm flipV="1">
            <a:off x="8824010" y="3206184"/>
            <a:ext cx="340881" cy="19201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0" name="Straight Connector 11389">
            <a:extLst>
              <a:ext uri="{FF2B5EF4-FFF2-40B4-BE49-F238E27FC236}">
                <a16:creationId xmlns:a16="http://schemas.microsoft.com/office/drawing/2014/main" id="{6FFA6215-2E36-F48D-B897-98FBDD6001D1}"/>
              </a:ext>
            </a:extLst>
          </p:cNvPr>
          <p:cNvCxnSpPr>
            <a:cxnSpLocks/>
            <a:stCxn id="11478" idx="6"/>
            <a:endCxn id="11477" idx="2"/>
          </p:cNvCxnSpPr>
          <p:nvPr/>
        </p:nvCxnSpPr>
        <p:spPr>
          <a:xfrm>
            <a:off x="8824010" y="3398202"/>
            <a:ext cx="337338" cy="14253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1" name="Straight Connector 11390">
            <a:extLst>
              <a:ext uri="{FF2B5EF4-FFF2-40B4-BE49-F238E27FC236}">
                <a16:creationId xmlns:a16="http://schemas.microsoft.com/office/drawing/2014/main" id="{89549139-CA16-F039-6705-420772253611}"/>
              </a:ext>
            </a:extLst>
          </p:cNvPr>
          <p:cNvCxnSpPr>
            <a:cxnSpLocks/>
            <a:stCxn id="11478" idx="6"/>
            <a:endCxn id="11480" idx="2"/>
          </p:cNvCxnSpPr>
          <p:nvPr/>
        </p:nvCxnSpPr>
        <p:spPr>
          <a:xfrm flipV="1">
            <a:off x="8824010" y="3266987"/>
            <a:ext cx="921583" cy="13121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2" name="Straight Connector 11391">
            <a:extLst>
              <a:ext uri="{FF2B5EF4-FFF2-40B4-BE49-F238E27FC236}">
                <a16:creationId xmlns:a16="http://schemas.microsoft.com/office/drawing/2014/main" id="{75F01131-914F-3E5A-956B-0E24790B3CC2}"/>
              </a:ext>
            </a:extLst>
          </p:cNvPr>
          <p:cNvCxnSpPr>
            <a:cxnSpLocks/>
            <a:stCxn id="11478" idx="6"/>
            <a:endCxn id="11472" idx="2"/>
          </p:cNvCxnSpPr>
          <p:nvPr/>
        </p:nvCxnSpPr>
        <p:spPr>
          <a:xfrm>
            <a:off x="8824010" y="3398202"/>
            <a:ext cx="911133" cy="16537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3" name="Straight Connector 11392">
            <a:extLst>
              <a:ext uri="{FF2B5EF4-FFF2-40B4-BE49-F238E27FC236}">
                <a16:creationId xmlns:a16="http://schemas.microsoft.com/office/drawing/2014/main" id="{4F908D4F-EE3F-4592-C5FA-4ACD26475E8D}"/>
              </a:ext>
            </a:extLst>
          </p:cNvPr>
          <p:cNvCxnSpPr>
            <a:cxnSpLocks/>
            <a:stCxn id="11473" idx="6"/>
            <a:endCxn id="11476" idx="2"/>
          </p:cNvCxnSpPr>
          <p:nvPr/>
        </p:nvCxnSpPr>
        <p:spPr>
          <a:xfrm>
            <a:off x="9307564" y="2942514"/>
            <a:ext cx="442783" cy="17255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4" name="Straight Connector 11393">
            <a:extLst>
              <a:ext uri="{FF2B5EF4-FFF2-40B4-BE49-F238E27FC236}">
                <a16:creationId xmlns:a16="http://schemas.microsoft.com/office/drawing/2014/main" id="{F23C302B-2F17-8CC4-0FE9-B09F2EFD35BC}"/>
              </a:ext>
            </a:extLst>
          </p:cNvPr>
          <p:cNvCxnSpPr>
            <a:cxnSpLocks/>
            <a:stCxn id="11473" idx="6"/>
            <a:endCxn id="11480" idx="2"/>
          </p:cNvCxnSpPr>
          <p:nvPr/>
        </p:nvCxnSpPr>
        <p:spPr>
          <a:xfrm>
            <a:off x="9307564" y="2942514"/>
            <a:ext cx="438029" cy="3244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5" name="Straight Connector 11394">
            <a:extLst>
              <a:ext uri="{FF2B5EF4-FFF2-40B4-BE49-F238E27FC236}">
                <a16:creationId xmlns:a16="http://schemas.microsoft.com/office/drawing/2014/main" id="{761D9A00-7696-D44C-C8D4-D3731CDAB28A}"/>
              </a:ext>
            </a:extLst>
          </p:cNvPr>
          <p:cNvCxnSpPr>
            <a:cxnSpLocks/>
            <a:stCxn id="11473" idx="6"/>
            <a:endCxn id="11472" idx="2"/>
          </p:cNvCxnSpPr>
          <p:nvPr/>
        </p:nvCxnSpPr>
        <p:spPr>
          <a:xfrm>
            <a:off x="9307564" y="2942514"/>
            <a:ext cx="427579" cy="62106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6" name="Straight Connector 11395">
            <a:extLst>
              <a:ext uri="{FF2B5EF4-FFF2-40B4-BE49-F238E27FC236}">
                <a16:creationId xmlns:a16="http://schemas.microsoft.com/office/drawing/2014/main" id="{6DADBB4E-51E5-71E4-9C78-727ACDF45116}"/>
              </a:ext>
            </a:extLst>
          </p:cNvPr>
          <p:cNvCxnSpPr>
            <a:cxnSpLocks/>
            <a:stCxn id="11482" idx="6"/>
            <a:endCxn id="11476" idx="2"/>
          </p:cNvCxnSpPr>
          <p:nvPr/>
        </p:nvCxnSpPr>
        <p:spPr>
          <a:xfrm flipV="1">
            <a:off x="9307564" y="3115070"/>
            <a:ext cx="442783" cy="9111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7" name="Straight Connector 11396">
            <a:extLst>
              <a:ext uri="{FF2B5EF4-FFF2-40B4-BE49-F238E27FC236}">
                <a16:creationId xmlns:a16="http://schemas.microsoft.com/office/drawing/2014/main" id="{4B97B041-2AFC-04D1-E214-328F890CFCF7}"/>
              </a:ext>
            </a:extLst>
          </p:cNvPr>
          <p:cNvCxnSpPr>
            <a:cxnSpLocks/>
            <a:stCxn id="11482" idx="6"/>
            <a:endCxn id="11472" idx="2"/>
          </p:cNvCxnSpPr>
          <p:nvPr/>
        </p:nvCxnSpPr>
        <p:spPr>
          <a:xfrm>
            <a:off x="9307564" y="3206184"/>
            <a:ext cx="427579" cy="35739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8" name="Straight Connector 11397">
            <a:extLst>
              <a:ext uri="{FF2B5EF4-FFF2-40B4-BE49-F238E27FC236}">
                <a16:creationId xmlns:a16="http://schemas.microsoft.com/office/drawing/2014/main" id="{2678182B-4683-0725-40C8-2CCC7707B8BD}"/>
              </a:ext>
            </a:extLst>
          </p:cNvPr>
          <p:cNvCxnSpPr>
            <a:cxnSpLocks/>
            <a:stCxn id="11477" idx="6"/>
            <a:endCxn id="11476" idx="2"/>
          </p:cNvCxnSpPr>
          <p:nvPr/>
        </p:nvCxnSpPr>
        <p:spPr>
          <a:xfrm flipV="1">
            <a:off x="9304021" y="3115070"/>
            <a:ext cx="446326" cy="42566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99" name="Straight Connector 11398">
            <a:extLst>
              <a:ext uri="{FF2B5EF4-FFF2-40B4-BE49-F238E27FC236}">
                <a16:creationId xmlns:a16="http://schemas.microsoft.com/office/drawing/2014/main" id="{778A99B3-5E2D-C8BE-2E2C-D3B0E48A859C}"/>
              </a:ext>
            </a:extLst>
          </p:cNvPr>
          <p:cNvCxnSpPr>
            <a:cxnSpLocks/>
            <a:stCxn id="11477" idx="6"/>
            <a:endCxn id="11480" idx="2"/>
          </p:cNvCxnSpPr>
          <p:nvPr/>
        </p:nvCxnSpPr>
        <p:spPr>
          <a:xfrm flipV="1">
            <a:off x="9304021" y="3266987"/>
            <a:ext cx="441572" cy="27375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0" name="Straight Connector 11399">
            <a:extLst>
              <a:ext uri="{FF2B5EF4-FFF2-40B4-BE49-F238E27FC236}">
                <a16:creationId xmlns:a16="http://schemas.microsoft.com/office/drawing/2014/main" id="{65A0D83F-D7AE-FE5A-5109-65EBEABB02FC}"/>
              </a:ext>
            </a:extLst>
          </p:cNvPr>
          <p:cNvCxnSpPr>
            <a:cxnSpLocks/>
            <a:stCxn id="11473" idx="6"/>
            <a:endCxn id="11474" idx="2"/>
          </p:cNvCxnSpPr>
          <p:nvPr/>
        </p:nvCxnSpPr>
        <p:spPr>
          <a:xfrm flipV="1">
            <a:off x="9307564" y="2768531"/>
            <a:ext cx="1123810" cy="17398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1" name="Straight Connector 11400">
            <a:extLst>
              <a:ext uri="{FF2B5EF4-FFF2-40B4-BE49-F238E27FC236}">
                <a16:creationId xmlns:a16="http://schemas.microsoft.com/office/drawing/2014/main" id="{4B98F7E7-1BF7-08F8-94AA-5E932F525B85}"/>
              </a:ext>
            </a:extLst>
          </p:cNvPr>
          <p:cNvCxnSpPr>
            <a:cxnSpLocks/>
            <a:stCxn id="11473" idx="6"/>
            <a:endCxn id="11468" idx="2"/>
          </p:cNvCxnSpPr>
          <p:nvPr/>
        </p:nvCxnSpPr>
        <p:spPr>
          <a:xfrm>
            <a:off x="9307564" y="2942514"/>
            <a:ext cx="1132238" cy="4064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2" name="Straight Connector 11401">
            <a:extLst>
              <a:ext uri="{FF2B5EF4-FFF2-40B4-BE49-F238E27FC236}">
                <a16:creationId xmlns:a16="http://schemas.microsoft.com/office/drawing/2014/main" id="{5279852B-F6A0-9B37-F7FA-083ED505942B}"/>
              </a:ext>
            </a:extLst>
          </p:cNvPr>
          <p:cNvCxnSpPr>
            <a:cxnSpLocks/>
            <a:stCxn id="11473" idx="6"/>
            <a:endCxn id="11481" idx="2"/>
          </p:cNvCxnSpPr>
          <p:nvPr/>
        </p:nvCxnSpPr>
        <p:spPr>
          <a:xfrm>
            <a:off x="9307564" y="2942514"/>
            <a:ext cx="1138213" cy="35518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3" name="Straight Connector 11402">
            <a:extLst>
              <a:ext uri="{FF2B5EF4-FFF2-40B4-BE49-F238E27FC236}">
                <a16:creationId xmlns:a16="http://schemas.microsoft.com/office/drawing/2014/main" id="{CE4489CE-325E-D6E4-34F1-5E320526F92E}"/>
              </a:ext>
            </a:extLst>
          </p:cNvPr>
          <p:cNvCxnSpPr>
            <a:cxnSpLocks/>
            <a:stCxn id="11473" idx="6"/>
            <a:endCxn id="11469" idx="2"/>
          </p:cNvCxnSpPr>
          <p:nvPr/>
        </p:nvCxnSpPr>
        <p:spPr>
          <a:xfrm>
            <a:off x="9307564" y="2942514"/>
            <a:ext cx="1117460" cy="65813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4" name="Straight Connector 11403">
            <a:extLst>
              <a:ext uri="{FF2B5EF4-FFF2-40B4-BE49-F238E27FC236}">
                <a16:creationId xmlns:a16="http://schemas.microsoft.com/office/drawing/2014/main" id="{A0096BCB-AAF6-ADFE-1FE9-71CCDC535296}"/>
              </a:ext>
            </a:extLst>
          </p:cNvPr>
          <p:cNvCxnSpPr>
            <a:cxnSpLocks/>
            <a:stCxn id="11482" idx="6"/>
            <a:endCxn id="11474" idx="2"/>
          </p:cNvCxnSpPr>
          <p:nvPr/>
        </p:nvCxnSpPr>
        <p:spPr>
          <a:xfrm flipV="1">
            <a:off x="9307564" y="2768531"/>
            <a:ext cx="1123810" cy="43765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5" name="Straight Connector 11404">
            <a:extLst>
              <a:ext uri="{FF2B5EF4-FFF2-40B4-BE49-F238E27FC236}">
                <a16:creationId xmlns:a16="http://schemas.microsoft.com/office/drawing/2014/main" id="{4BFCB1FA-E5CF-F9C2-2B10-700D106C9C63}"/>
              </a:ext>
            </a:extLst>
          </p:cNvPr>
          <p:cNvCxnSpPr>
            <a:cxnSpLocks/>
            <a:stCxn id="11482" idx="6"/>
            <a:endCxn id="11468" idx="2"/>
          </p:cNvCxnSpPr>
          <p:nvPr/>
        </p:nvCxnSpPr>
        <p:spPr>
          <a:xfrm flipV="1">
            <a:off x="9307564" y="2983162"/>
            <a:ext cx="1132238" cy="22302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6" name="Straight Connector 11405">
            <a:extLst>
              <a:ext uri="{FF2B5EF4-FFF2-40B4-BE49-F238E27FC236}">
                <a16:creationId xmlns:a16="http://schemas.microsoft.com/office/drawing/2014/main" id="{8DEF8D7A-8F68-D705-06F3-366EAA1092AA}"/>
              </a:ext>
            </a:extLst>
          </p:cNvPr>
          <p:cNvCxnSpPr>
            <a:cxnSpLocks/>
            <a:stCxn id="11482" idx="6"/>
            <a:endCxn id="11469" idx="2"/>
          </p:cNvCxnSpPr>
          <p:nvPr/>
        </p:nvCxnSpPr>
        <p:spPr>
          <a:xfrm>
            <a:off x="9307564" y="3206184"/>
            <a:ext cx="1117460" cy="39446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7" name="Straight Connector 11406">
            <a:extLst>
              <a:ext uri="{FF2B5EF4-FFF2-40B4-BE49-F238E27FC236}">
                <a16:creationId xmlns:a16="http://schemas.microsoft.com/office/drawing/2014/main" id="{80500C10-9477-8CDB-F62E-0C56C7D419BD}"/>
              </a:ext>
            </a:extLst>
          </p:cNvPr>
          <p:cNvCxnSpPr>
            <a:cxnSpLocks/>
            <a:stCxn id="11477" idx="6"/>
            <a:endCxn id="11474" idx="2"/>
          </p:cNvCxnSpPr>
          <p:nvPr/>
        </p:nvCxnSpPr>
        <p:spPr>
          <a:xfrm flipV="1">
            <a:off x="9304021" y="2768531"/>
            <a:ext cx="1127353" cy="77220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8" name="Straight Connector 11407">
            <a:extLst>
              <a:ext uri="{FF2B5EF4-FFF2-40B4-BE49-F238E27FC236}">
                <a16:creationId xmlns:a16="http://schemas.microsoft.com/office/drawing/2014/main" id="{CDF0FFD5-E2AE-869C-FFDF-12F28807C0A3}"/>
              </a:ext>
            </a:extLst>
          </p:cNvPr>
          <p:cNvCxnSpPr>
            <a:cxnSpLocks/>
            <a:stCxn id="11477" idx="6"/>
            <a:endCxn id="11468" idx="2"/>
          </p:cNvCxnSpPr>
          <p:nvPr/>
        </p:nvCxnSpPr>
        <p:spPr>
          <a:xfrm flipV="1">
            <a:off x="9304021" y="2983162"/>
            <a:ext cx="1135781" cy="55757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09" name="Straight Connector 11408">
            <a:extLst>
              <a:ext uri="{FF2B5EF4-FFF2-40B4-BE49-F238E27FC236}">
                <a16:creationId xmlns:a16="http://schemas.microsoft.com/office/drawing/2014/main" id="{7A86B982-5F6A-774B-5E86-B44298E2764A}"/>
              </a:ext>
            </a:extLst>
          </p:cNvPr>
          <p:cNvCxnSpPr>
            <a:cxnSpLocks/>
            <a:stCxn id="11477" idx="6"/>
            <a:endCxn id="11481" idx="2"/>
          </p:cNvCxnSpPr>
          <p:nvPr/>
        </p:nvCxnSpPr>
        <p:spPr>
          <a:xfrm flipV="1">
            <a:off x="9304021" y="3297702"/>
            <a:ext cx="1141756" cy="24303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0" name="Straight Connector 11409">
            <a:extLst>
              <a:ext uri="{FF2B5EF4-FFF2-40B4-BE49-F238E27FC236}">
                <a16:creationId xmlns:a16="http://schemas.microsoft.com/office/drawing/2014/main" id="{3EA7DA61-9349-5D62-76FA-1D386008D561}"/>
              </a:ext>
            </a:extLst>
          </p:cNvPr>
          <p:cNvCxnSpPr>
            <a:cxnSpLocks/>
            <a:stCxn id="11476" idx="6"/>
            <a:endCxn id="11474" idx="2"/>
          </p:cNvCxnSpPr>
          <p:nvPr/>
        </p:nvCxnSpPr>
        <p:spPr>
          <a:xfrm flipV="1">
            <a:off x="9893020" y="2768531"/>
            <a:ext cx="538354" cy="34653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1" name="Straight Connector 11410">
            <a:extLst>
              <a:ext uri="{FF2B5EF4-FFF2-40B4-BE49-F238E27FC236}">
                <a16:creationId xmlns:a16="http://schemas.microsoft.com/office/drawing/2014/main" id="{73CBC77C-2DD0-39F3-E680-1B27749513CA}"/>
              </a:ext>
            </a:extLst>
          </p:cNvPr>
          <p:cNvCxnSpPr>
            <a:cxnSpLocks/>
            <a:stCxn id="11476" idx="6"/>
            <a:endCxn id="11481" idx="2"/>
          </p:cNvCxnSpPr>
          <p:nvPr/>
        </p:nvCxnSpPr>
        <p:spPr>
          <a:xfrm>
            <a:off x="9893020" y="3115070"/>
            <a:ext cx="552757" cy="18263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2" name="Straight Connector 11411">
            <a:extLst>
              <a:ext uri="{FF2B5EF4-FFF2-40B4-BE49-F238E27FC236}">
                <a16:creationId xmlns:a16="http://schemas.microsoft.com/office/drawing/2014/main" id="{6397804A-D183-35C3-A125-F92CF1CC12FA}"/>
              </a:ext>
            </a:extLst>
          </p:cNvPr>
          <p:cNvCxnSpPr>
            <a:cxnSpLocks/>
            <a:stCxn id="11476" idx="6"/>
            <a:endCxn id="11469" idx="2"/>
          </p:cNvCxnSpPr>
          <p:nvPr/>
        </p:nvCxnSpPr>
        <p:spPr>
          <a:xfrm>
            <a:off x="9893020" y="3115070"/>
            <a:ext cx="532004" cy="48557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3" name="Straight Connector 11412">
            <a:extLst>
              <a:ext uri="{FF2B5EF4-FFF2-40B4-BE49-F238E27FC236}">
                <a16:creationId xmlns:a16="http://schemas.microsoft.com/office/drawing/2014/main" id="{1E8A347E-0A40-5125-E65E-ABF58B3BBA8C}"/>
              </a:ext>
            </a:extLst>
          </p:cNvPr>
          <p:cNvCxnSpPr>
            <a:cxnSpLocks/>
            <a:stCxn id="11480" idx="6"/>
            <a:endCxn id="11474" idx="2"/>
          </p:cNvCxnSpPr>
          <p:nvPr/>
        </p:nvCxnSpPr>
        <p:spPr>
          <a:xfrm flipV="1">
            <a:off x="9888266" y="2768531"/>
            <a:ext cx="543108" cy="49845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4" name="Straight Connector 11413">
            <a:extLst>
              <a:ext uri="{FF2B5EF4-FFF2-40B4-BE49-F238E27FC236}">
                <a16:creationId xmlns:a16="http://schemas.microsoft.com/office/drawing/2014/main" id="{AB15727D-0051-1562-EE12-F4DA33FAD23D}"/>
              </a:ext>
            </a:extLst>
          </p:cNvPr>
          <p:cNvCxnSpPr>
            <a:cxnSpLocks/>
            <a:stCxn id="11480" idx="6"/>
            <a:endCxn id="11468" idx="2"/>
          </p:cNvCxnSpPr>
          <p:nvPr/>
        </p:nvCxnSpPr>
        <p:spPr>
          <a:xfrm flipV="1">
            <a:off x="9888266" y="2983162"/>
            <a:ext cx="551536" cy="28382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5" name="Straight Connector 11414">
            <a:extLst>
              <a:ext uri="{FF2B5EF4-FFF2-40B4-BE49-F238E27FC236}">
                <a16:creationId xmlns:a16="http://schemas.microsoft.com/office/drawing/2014/main" id="{E94FFA40-7454-697E-CED5-742BA8985608}"/>
              </a:ext>
            </a:extLst>
          </p:cNvPr>
          <p:cNvCxnSpPr>
            <a:cxnSpLocks/>
            <a:stCxn id="11480" idx="6"/>
            <a:endCxn id="11469" idx="2"/>
          </p:cNvCxnSpPr>
          <p:nvPr/>
        </p:nvCxnSpPr>
        <p:spPr>
          <a:xfrm>
            <a:off x="9888266" y="3266987"/>
            <a:ext cx="536758" cy="33366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6" name="Straight Connector 11415">
            <a:extLst>
              <a:ext uri="{FF2B5EF4-FFF2-40B4-BE49-F238E27FC236}">
                <a16:creationId xmlns:a16="http://schemas.microsoft.com/office/drawing/2014/main" id="{6EEB7ABD-9B38-4215-66FD-DE06632E2614}"/>
              </a:ext>
            </a:extLst>
          </p:cNvPr>
          <p:cNvCxnSpPr>
            <a:cxnSpLocks/>
            <a:stCxn id="11472" idx="6"/>
            <a:endCxn id="11474" idx="2"/>
          </p:cNvCxnSpPr>
          <p:nvPr/>
        </p:nvCxnSpPr>
        <p:spPr>
          <a:xfrm flipV="1">
            <a:off x="9877816" y="2768531"/>
            <a:ext cx="553558" cy="79504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7" name="Straight Connector 11416">
            <a:extLst>
              <a:ext uri="{FF2B5EF4-FFF2-40B4-BE49-F238E27FC236}">
                <a16:creationId xmlns:a16="http://schemas.microsoft.com/office/drawing/2014/main" id="{59DAEC98-099D-780B-4E74-F92E1614C189}"/>
              </a:ext>
            </a:extLst>
          </p:cNvPr>
          <p:cNvCxnSpPr>
            <a:cxnSpLocks/>
            <a:stCxn id="11472" idx="6"/>
            <a:endCxn id="11468" idx="2"/>
          </p:cNvCxnSpPr>
          <p:nvPr/>
        </p:nvCxnSpPr>
        <p:spPr>
          <a:xfrm flipV="1">
            <a:off x="9877816" y="2983162"/>
            <a:ext cx="561986" cy="58041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8" name="Straight Connector 11417">
            <a:extLst>
              <a:ext uri="{FF2B5EF4-FFF2-40B4-BE49-F238E27FC236}">
                <a16:creationId xmlns:a16="http://schemas.microsoft.com/office/drawing/2014/main" id="{09E125C1-A3E2-0A17-D826-3A5E79C129E8}"/>
              </a:ext>
            </a:extLst>
          </p:cNvPr>
          <p:cNvCxnSpPr>
            <a:cxnSpLocks/>
            <a:stCxn id="11472" idx="6"/>
            <a:endCxn id="11481" idx="2"/>
          </p:cNvCxnSpPr>
          <p:nvPr/>
        </p:nvCxnSpPr>
        <p:spPr>
          <a:xfrm flipV="1">
            <a:off x="9877816" y="3297702"/>
            <a:ext cx="567961" cy="26587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19" name="Straight Connector 11418">
            <a:extLst>
              <a:ext uri="{FF2B5EF4-FFF2-40B4-BE49-F238E27FC236}">
                <a16:creationId xmlns:a16="http://schemas.microsoft.com/office/drawing/2014/main" id="{7AC10AEA-2E94-A794-4855-962DF1F73BBD}"/>
              </a:ext>
            </a:extLst>
          </p:cNvPr>
          <p:cNvCxnSpPr>
            <a:cxnSpLocks/>
            <a:stCxn id="11476" idx="6"/>
            <a:endCxn id="11487" idx="2"/>
          </p:cNvCxnSpPr>
          <p:nvPr/>
        </p:nvCxnSpPr>
        <p:spPr>
          <a:xfrm flipV="1">
            <a:off x="9893020" y="2997252"/>
            <a:ext cx="1235463" cy="11781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0" name="Straight Connector 11419">
            <a:extLst>
              <a:ext uri="{FF2B5EF4-FFF2-40B4-BE49-F238E27FC236}">
                <a16:creationId xmlns:a16="http://schemas.microsoft.com/office/drawing/2014/main" id="{7AE5F788-7BDD-26FD-5CB3-1E24A7C62093}"/>
              </a:ext>
            </a:extLst>
          </p:cNvPr>
          <p:cNvCxnSpPr>
            <a:cxnSpLocks/>
            <a:stCxn id="11476" idx="6"/>
            <a:endCxn id="11486" idx="2"/>
          </p:cNvCxnSpPr>
          <p:nvPr/>
        </p:nvCxnSpPr>
        <p:spPr>
          <a:xfrm>
            <a:off x="9893020" y="3115070"/>
            <a:ext cx="1235956" cy="13163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1" name="Straight Connector 11420">
            <a:extLst>
              <a:ext uri="{FF2B5EF4-FFF2-40B4-BE49-F238E27FC236}">
                <a16:creationId xmlns:a16="http://schemas.microsoft.com/office/drawing/2014/main" id="{B92E6E84-AF92-80CF-68B7-AE70BE8B08B3}"/>
              </a:ext>
            </a:extLst>
          </p:cNvPr>
          <p:cNvCxnSpPr>
            <a:cxnSpLocks/>
            <a:stCxn id="11476" idx="6"/>
            <a:endCxn id="11485" idx="2"/>
          </p:cNvCxnSpPr>
          <p:nvPr/>
        </p:nvCxnSpPr>
        <p:spPr>
          <a:xfrm>
            <a:off x="9893020" y="3115070"/>
            <a:ext cx="1234890" cy="26131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2" name="Straight Connector 11421">
            <a:extLst>
              <a:ext uri="{FF2B5EF4-FFF2-40B4-BE49-F238E27FC236}">
                <a16:creationId xmlns:a16="http://schemas.microsoft.com/office/drawing/2014/main" id="{9E76F973-8010-1688-F28C-4540FD576F2E}"/>
              </a:ext>
            </a:extLst>
          </p:cNvPr>
          <p:cNvCxnSpPr>
            <a:cxnSpLocks/>
            <a:stCxn id="11476" idx="6"/>
            <a:endCxn id="11470" idx="2"/>
          </p:cNvCxnSpPr>
          <p:nvPr/>
        </p:nvCxnSpPr>
        <p:spPr>
          <a:xfrm>
            <a:off x="9893020" y="3115070"/>
            <a:ext cx="1238848" cy="55498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3" name="Straight Connector 11422">
            <a:extLst>
              <a:ext uri="{FF2B5EF4-FFF2-40B4-BE49-F238E27FC236}">
                <a16:creationId xmlns:a16="http://schemas.microsoft.com/office/drawing/2014/main" id="{E4CF576E-4854-46E5-440A-74DD07DDE43D}"/>
              </a:ext>
            </a:extLst>
          </p:cNvPr>
          <p:cNvCxnSpPr>
            <a:cxnSpLocks/>
            <a:stCxn id="11480" idx="6"/>
            <a:endCxn id="11471" idx="2"/>
          </p:cNvCxnSpPr>
          <p:nvPr/>
        </p:nvCxnSpPr>
        <p:spPr>
          <a:xfrm flipV="1">
            <a:off x="9888266" y="2822098"/>
            <a:ext cx="1241973" cy="44488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4" name="Straight Connector 11423">
            <a:extLst>
              <a:ext uri="{FF2B5EF4-FFF2-40B4-BE49-F238E27FC236}">
                <a16:creationId xmlns:a16="http://schemas.microsoft.com/office/drawing/2014/main" id="{66B8305F-AE33-F3B7-3CCE-6887A36B47B1}"/>
              </a:ext>
            </a:extLst>
          </p:cNvPr>
          <p:cNvCxnSpPr>
            <a:cxnSpLocks/>
            <a:stCxn id="11480" idx="6"/>
            <a:endCxn id="11470" idx="2"/>
          </p:cNvCxnSpPr>
          <p:nvPr/>
        </p:nvCxnSpPr>
        <p:spPr>
          <a:xfrm>
            <a:off x="9888266" y="3266987"/>
            <a:ext cx="1243602" cy="40306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5" name="Straight Connector 11424">
            <a:extLst>
              <a:ext uri="{FF2B5EF4-FFF2-40B4-BE49-F238E27FC236}">
                <a16:creationId xmlns:a16="http://schemas.microsoft.com/office/drawing/2014/main" id="{B8395499-0442-C557-7FD5-0BAFE675C505}"/>
              </a:ext>
            </a:extLst>
          </p:cNvPr>
          <p:cNvCxnSpPr>
            <a:cxnSpLocks/>
            <a:stCxn id="11472" idx="6"/>
            <a:endCxn id="11471" idx="2"/>
          </p:cNvCxnSpPr>
          <p:nvPr/>
        </p:nvCxnSpPr>
        <p:spPr>
          <a:xfrm flipV="1">
            <a:off x="9877816" y="2822098"/>
            <a:ext cx="1252423" cy="74147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6" name="Straight Connector 11425">
            <a:extLst>
              <a:ext uri="{FF2B5EF4-FFF2-40B4-BE49-F238E27FC236}">
                <a16:creationId xmlns:a16="http://schemas.microsoft.com/office/drawing/2014/main" id="{A52C67AB-AF22-9239-A263-0834E0AE9319}"/>
              </a:ext>
            </a:extLst>
          </p:cNvPr>
          <p:cNvCxnSpPr>
            <a:cxnSpLocks/>
            <a:stCxn id="11472" idx="6"/>
            <a:endCxn id="11487" idx="2"/>
          </p:cNvCxnSpPr>
          <p:nvPr/>
        </p:nvCxnSpPr>
        <p:spPr>
          <a:xfrm flipV="1">
            <a:off x="9877816" y="2997252"/>
            <a:ext cx="1250667" cy="56632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7" name="Straight Connector 11426">
            <a:extLst>
              <a:ext uri="{FF2B5EF4-FFF2-40B4-BE49-F238E27FC236}">
                <a16:creationId xmlns:a16="http://schemas.microsoft.com/office/drawing/2014/main" id="{9C03FC49-2223-B44D-7785-7F61FC35A455}"/>
              </a:ext>
            </a:extLst>
          </p:cNvPr>
          <p:cNvCxnSpPr>
            <a:cxnSpLocks/>
            <a:stCxn id="11472" idx="6"/>
            <a:endCxn id="11486" idx="2"/>
          </p:cNvCxnSpPr>
          <p:nvPr/>
        </p:nvCxnSpPr>
        <p:spPr>
          <a:xfrm flipV="1">
            <a:off x="9877816" y="3246704"/>
            <a:ext cx="1251160" cy="3168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8" name="Straight Connector 11427">
            <a:extLst>
              <a:ext uri="{FF2B5EF4-FFF2-40B4-BE49-F238E27FC236}">
                <a16:creationId xmlns:a16="http://schemas.microsoft.com/office/drawing/2014/main" id="{AC3E7E02-691C-4A8E-A91A-88ED145BA5E8}"/>
              </a:ext>
            </a:extLst>
          </p:cNvPr>
          <p:cNvCxnSpPr>
            <a:cxnSpLocks/>
            <a:stCxn id="11472" idx="6"/>
            <a:endCxn id="11485" idx="2"/>
          </p:cNvCxnSpPr>
          <p:nvPr/>
        </p:nvCxnSpPr>
        <p:spPr>
          <a:xfrm flipV="1">
            <a:off x="9877816" y="3376384"/>
            <a:ext cx="1250094" cy="18719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29" name="Straight Connector 11428">
            <a:extLst>
              <a:ext uri="{FF2B5EF4-FFF2-40B4-BE49-F238E27FC236}">
                <a16:creationId xmlns:a16="http://schemas.microsoft.com/office/drawing/2014/main" id="{92089971-C6AD-F007-7AD1-CC032B33BBE7}"/>
              </a:ext>
            </a:extLst>
          </p:cNvPr>
          <p:cNvCxnSpPr>
            <a:cxnSpLocks/>
            <a:stCxn id="11470" idx="6"/>
            <a:endCxn id="11479" idx="2"/>
          </p:cNvCxnSpPr>
          <p:nvPr/>
        </p:nvCxnSpPr>
        <p:spPr>
          <a:xfrm flipV="1">
            <a:off x="11274541" y="3594671"/>
            <a:ext cx="461404" cy="7537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0" name="Straight Connector 11429">
            <a:extLst>
              <a:ext uri="{FF2B5EF4-FFF2-40B4-BE49-F238E27FC236}">
                <a16:creationId xmlns:a16="http://schemas.microsoft.com/office/drawing/2014/main" id="{8CC67333-7D98-C907-5E54-949C056275EE}"/>
              </a:ext>
            </a:extLst>
          </p:cNvPr>
          <p:cNvCxnSpPr>
            <a:cxnSpLocks/>
            <a:stCxn id="11470" idx="6"/>
            <a:endCxn id="11484" idx="2"/>
          </p:cNvCxnSpPr>
          <p:nvPr/>
        </p:nvCxnSpPr>
        <p:spPr>
          <a:xfrm flipV="1">
            <a:off x="11274541" y="3337188"/>
            <a:ext cx="466725" cy="33286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1" name="Straight Connector 11430">
            <a:extLst>
              <a:ext uri="{FF2B5EF4-FFF2-40B4-BE49-F238E27FC236}">
                <a16:creationId xmlns:a16="http://schemas.microsoft.com/office/drawing/2014/main" id="{5CBEC187-3616-8DB4-0356-65AB2D00E580}"/>
              </a:ext>
            </a:extLst>
          </p:cNvPr>
          <p:cNvCxnSpPr>
            <a:cxnSpLocks/>
            <a:stCxn id="11470" idx="6"/>
            <a:endCxn id="11475" idx="2"/>
          </p:cNvCxnSpPr>
          <p:nvPr/>
        </p:nvCxnSpPr>
        <p:spPr>
          <a:xfrm flipV="1">
            <a:off x="11274541" y="2677800"/>
            <a:ext cx="461405" cy="99225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2" name="Straight Connector 11431">
            <a:extLst>
              <a:ext uri="{FF2B5EF4-FFF2-40B4-BE49-F238E27FC236}">
                <a16:creationId xmlns:a16="http://schemas.microsoft.com/office/drawing/2014/main" id="{991DE855-91EA-256E-7FBD-E06CF03D2AA3}"/>
              </a:ext>
            </a:extLst>
          </p:cNvPr>
          <p:cNvCxnSpPr>
            <a:cxnSpLocks/>
            <a:stCxn id="11485" idx="6"/>
            <a:endCxn id="11475" idx="2"/>
          </p:cNvCxnSpPr>
          <p:nvPr/>
        </p:nvCxnSpPr>
        <p:spPr>
          <a:xfrm flipV="1">
            <a:off x="11270583" y="2677800"/>
            <a:ext cx="465363" cy="69858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3" name="Straight Connector 11432">
            <a:extLst>
              <a:ext uri="{FF2B5EF4-FFF2-40B4-BE49-F238E27FC236}">
                <a16:creationId xmlns:a16="http://schemas.microsoft.com/office/drawing/2014/main" id="{DBBCB5C4-E44F-785E-AB14-0C1655451B87}"/>
              </a:ext>
            </a:extLst>
          </p:cNvPr>
          <p:cNvCxnSpPr>
            <a:cxnSpLocks/>
            <a:stCxn id="11485" idx="6"/>
            <a:endCxn id="11479" idx="2"/>
          </p:cNvCxnSpPr>
          <p:nvPr/>
        </p:nvCxnSpPr>
        <p:spPr>
          <a:xfrm>
            <a:off x="11270583" y="3376384"/>
            <a:ext cx="465362" cy="21828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4" name="Straight Connector 11433">
            <a:extLst>
              <a:ext uri="{FF2B5EF4-FFF2-40B4-BE49-F238E27FC236}">
                <a16:creationId xmlns:a16="http://schemas.microsoft.com/office/drawing/2014/main" id="{900AAE7D-89EB-6E09-92E3-74FB734F7858}"/>
              </a:ext>
            </a:extLst>
          </p:cNvPr>
          <p:cNvCxnSpPr>
            <a:cxnSpLocks/>
            <a:stCxn id="11486" idx="6"/>
            <a:endCxn id="11475" idx="2"/>
          </p:cNvCxnSpPr>
          <p:nvPr/>
        </p:nvCxnSpPr>
        <p:spPr>
          <a:xfrm flipV="1">
            <a:off x="11271649" y="2677800"/>
            <a:ext cx="464297" cy="56890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5" name="Straight Connector 11434">
            <a:extLst>
              <a:ext uri="{FF2B5EF4-FFF2-40B4-BE49-F238E27FC236}">
                <a16:creationId xmlns:a16="http://schemas.microsoft.com/office/drawing/2014/main" id="{3904B0D4-55DE-7BF8-49C0-60963384F4C0}"/>
              </a:ext>
            </a:extLst>
          </p:cNvPr>
          <p:cNvCxnSpPr>
            <a:cxnSpLocks/>
            <a:stCxn id="11486" idx="6"/>
            <a:endCxn id="11479" idx="2"/>
          </p:cNvCxnSpPr>
          <p:nvPr/>
        </p:nvCxnSpPr>
        <p:spPr>
          <a:xfrm>
            <a:off x="11271649" y="3246704"/>
            <a:ext cx="464296" cy="34796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6" name="Straight Connector 11435">
            <a:extLst>
              <a:ext uri="{FF2B5EF4-FFF2-40B4-BE49-F238E27FC236}">
                <a16:creationId xmlns:a16="http://schemas.microsoft.com/office/drawing/2014/main" id="{A872E47A-0CF0-3BC7-1307-A9B690240416}"/>
              </a:ext>
            </a:extLst>
          </p:cNvPr>
          <p:cNvCxnSpPr>
            <a:cxnSpLocks/>
            <a:stCxn id="11487" idx="6"/>
            <a:endCxn id="11475" idx="2"/>
          </p:cNvCxnSpPr>
          <p:nvPr/>
        </p:nvCxnSpPr>
        <p:spPr>
          <a:xfrm flipV="1">
            <a:off x="11271156" y="2677800"/>
            <a:ext cx="464790" cy="31945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7" name="Straight Connector 11436">
            <a:extLst>
              <a:ext uri="{FF2B5EF4-FFF2-40B4-BE49-F238E27FC236}">
                <a16:creationId xmlns:a16="http://schemas.microsoft.com/office/drawing/2014/main" id="{5C7BA744-6D52-EFC8-C024-50D73F2E2AD4}"/>
              </a:ext>
            </a:extLst>
          </p:cNvPr>
          <p:cNvCxnSpPr>
            <a:cxnSpLocks/>
            <a:stCxn id="11487" idx="6"/>
            <a:endCxn id="11484" idx="2"/>
          </p:cNvCxnSpPr>
          <p:nvPr/>
        </p:nvCxnSpPr>
        <p:spPr>
          <a:xfrm>
            <a:off x="11271156" y="2997252"/>
            <a:ext cx="470110" cy="33993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8" name="Straight Connector 11437">
            <a:extLst>
              <a:ext uri="{FF2B5EF4-FFF2-40B4-BE49-F238E27FC236}">
                <a16:creationId xmlns:a16="http://schemas.microsoft.com/office/drawing/2014/main" id="{69993209-1D82-FACB-A8F0-92CE32CA0D43}"/>
              </a:ext>
            </a:extLst>
          </p:cNvPr>
          <p:cNvCxnSpPr>
            <a:cxnSpLocks/>
            <a:stCxn id="11487" idx="6"/>
            <a:endCxn id="11479" idx="2"/>
          </p:cNvCxnSpPr>
          <p:nvPr/>
        </p:nvCxnSpPr>
        <p:spPr>
          <a:xfrm>
            <a:off x="11271156" y="2997252"/>
            <a:ext cx="464789" cy="59741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39" name="Straight Connector 11438">
            <a:extLst>
              <a:ext uri="{FF2B5EF4-FFF2-40B4-BE49-F238E27FC236}">
                <a16:creationId xmlns:a16="http://schemas.microsoft.com/office/drawing/2014/main" id="{4A66A7EB-6811-44A5-032A-7025ED9C62FE}"/>
              </a:ext>
            </a:extLst>
          </p:cNvPr>
          <p:cNvCxnSpPr>
            <a:cxnSpLocks/>
            <a:stCxn id="11471" idx="6"/>
            <a:endCxn id="11484" idx="2"/>
          </p:cNvCxnSpPr>
          <p:nvPr/>
        </p:nvCxnSpPr>
        <p:spPr>
          <a:xfrm>
            <a:off x="11272912" y="2822098"/>
            <a:ext cx="468354" cy="51509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0" name="Straight Connector 11439">
            <a:extLst>
              <a:ext uri="{FF2B5EF4-FFF2-40B4-BE49-F238E27FC236}">
                <a16:creationId xmlns:a16="http://schemas.microsoft.com/office/drawing/2014/main" id="{289D46A5-25FC-95BD-21E1-D433EC0286EA}"/>
              </a:ext>
            </a:extLst>
          </p:cNvPr>
          <p:cNvCxnSpPr>
            <a:cxnSpLocks/>
            <a:stCxn id="11471" idx="6"/>
            <a:endCxn id="11479" idx="2"/>
          </p:cNvCxnSpPr>
          <p:nvPr/>
        </p:nvCxnSpPr>
        <p:spPr>
          <a:xfrm>
            <a:off x="11272912" y="2822098"/>
            <a:ext cx="463033" cy="7725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1" name="Straight Connector 11440">
            <a:extLst>
              <a:ext uri="{FF2B5EF4-FFF2-40B4-BE49-F238E27FC236}">
                <a16:creationId xmlns:a16="http://schemas.microsoft.com/office/drawing/2014/main" id="{7B0C8E44-1991-6DC0-CE14-E05C1207A943}"/>
              </a:ext>
            </a:extLst>
          </p:cNvPr>
          <p:cNvCxnSpPr>
            <a:cxnSpLocks/>
            <a:stCxn id="11474" idx="6"/>
            <a:endCxn id="11471" idx="2"/>
          </p:cNvCxnSpPr>
          <p:nvPr/>
        </p:nvCxnSpPr>
        <p:spPr>
          <a:xfrm>
            <a:off x="10574047" y="2768531"/>
            <a:ext cx="556192" cy="5356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2" name="Straight Connector 11441">
            <a:extLst>
              <a:ext uri="{FF2B5EF4-FFF2-40B4-BE49-F238E27FC236}">
                <a16:creationId xmlns:a16="http://schemas.microsoft.com/office/drawing/2014/main" id="{5982FE2D-7D56-B289-3D28-7EE9F4FC3091}"/>
              </a:ext>
            </a:extLst>
          </p:cNvPr>
          <p:cNvCxnSpPr>
            <a:cxnSpLocks/>
            <a:stCxn id="11474" idx="6"/>
            <a:endCxn id="11487" idx="2"/>
          </p:cNvCxnSpPr>
          <p:nvPr/>
        </p:nvCxnSpPr>
        <p:spPr>
          <a:xfrm>
            <a:off x="10574047" y="2768531"/>
            <a:ext cx="554436" cy="228721"/>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3" name="Straight Connector 11442">
            <a:extLst>
              <a:ext uri="{FF2B5EF4-FFF2-40B4-BE49-F238E27FC236}">
                <a16:creationId xmlns:a16="http://schemas.microsoft.com/office/drawing/2014/main" id="{83F4EC2F-4270-BE9B-1E0E-4C1C4FAA852B}"/>
              </a:ext>
            </a:extLst>
          </p:cNvPr>
          <p:cNvCxnSpPr>
            <a:cxnSpLocks/>
            <a:stCxn id="11474" idx="6"/>
            <a:endCxn id="11486" idx="2"/>
          </p:cNvCxnSpPr>
          <p:nvPr/>
        </p:nvCxnSpPr>
        <p:spPr>
          <a:xfrm>
            <a:off x="10574047" y="2768531"/>
            <a:ext cx="554929" cy="47817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4" name="Straight Connector 11443">
            <a:extLst>
              <a:ext uri="{FF2B5EF4-FFF2-40B4-BE49-F238E27FC236}">
                <a16:creationId xmlns:a16="http://schemas.microsoft.com/office/drawing/2014/main" id="{513C06D1-9607-0142-9826-5237F03AAD1F}"/>
              </a:ext>
            </a:extLst>
          </p:cNvPr>
          <p:cNvCxnSpPr>
            <a:cxnSpLocks/>
            <a:stCxn id="11474" idx="6"/>
            <a:endCxn id="11485" idx="2"/>
          </p:cNvCxnSpPr>
          <p:nvPr/>
        </p:nvCxnSpPr>
        <p:spPr>
          <a:xfrm>
            <a:off x="10574047" y="2768531"/>
            <a:ext cx="553863" cy="607853"/>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5" name="Straight Connector 11444">
            <a:extLst>
              <a:ext uri="{FF2B5EF4-FFF2-40B4-BE49-F238E27FC236}">
                <a16:creationId xmlns:a16="http://schemas.microsoft.com/office/drawing/2014/main" id="{988C67BE-A20B-B0F3-C806-7411FFA4DDB4}"/>
              </a:ext>
            </a:extLst>
          </p:cNvPr>
          <p:cNvCxnSpPr>
            <a:cxnSpLocks/>
            <a:stCxn id="11474" idx="6"/>
            <a:endCxn id="11470" idx="2"/>
          </p:cNvCxnSpPr>
          <p:nvPr/>
        </p:nvCxnSpPr>
        <p:spPr>
          <a:xfrm>
            <a:off x="10574047" y="2768531"/>
            <a:ext cx="557821" cy="90151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6" name="Straight Connector 11445">
            <a:extLst>
              <a:ext uri="{FF2B5EF4-FFF2-40B4-BE49-F238E27FC236}">
                <a16:creationId xmlns:a16="http://schemas.microsoft.com/office/drawing/2014/main" id="{ECCEB0A1-1617-C993-1BF1-099B11872601}"/>
              </a:ext>
            </a:extLst>
          </p:cNvPr>
          <p:cNvCxnSpPr>
            <a:cxnSpLocks/>
            <a:stCxn id="11468" idx="6"/>
            <a:endCxn id="11487" idx="2"/>
          </p:cNvCxnSpPr>
          <p:nvPr/>
        </p:nvCxnSpPr>
        <p:spPr>
          <a:xfrm>
            <a:off x="10582475" y="2983162"/>
            <a:ext cx="546008" cy="1409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7" name="Straight Connector 11446">
            <a:extLst>
              <a:ext uri="{FF2B5EF4-FFF2-40B4-BE49-F238E27FC236}">
                <a16:creationId xmlns:a16="http://schemas.microsoft.com/office/drawing/2014/main" id="{AD97D856-A80E-3578-ACE2-6A755970EB4B}"/>
              </a:ext>
            </a:extLst>
          </p:cNvPr>
          <p:cNvCxnSpPr>
            <a:cxnSpLocks/>
            <a:stCxn id="11468" idx="6"/>
            <a:endCxn id="11486" idx="2"/>
          </p:cNvCxnSpPr>
          <p:nvPr/>
        </p:nvCxnSpPr>
        <p:spPr>
          <a:xfrm>
            <a:off x="10582475" y="2983162"/>
            <a:ext cx="546501" cy="26354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8" name="Straight Connector 11447">
            <a:extLst>
              <a:ext uri="{FF2B5EF4-FFF2-40B4-BE49-F238E27FC236}">
                <a16:creationId xmlns:a16="http://schemas.microsoft.com/office/drawing/2014/main" id="{5E0F04A7-B2DD-17EE-EAD3-3DC554E86209}"/>
              </a:ext>
            </a:extLst>
          </p:cNvPr>
          <p:cNvCxnSpPr>
            <a:cxnSpLocks/>
            <a:stCxn id="11468" idx="6"/>
            <a:endCxn id="11485" idx="2"/>
          </p:cNvCxnSpPr>
          <p:nvPr/>
        </p:nvCxnSpPr>
        <p:spPr>
          <a:xfrm>
            <a:off x="10582475" y="2983162"/>
            <a:ext cx="545435" cy="39322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49" name="Straight Connector 11448">
            <a:extLst>
              <a:ext uri="{FF2B5EF4-FFF2-40B4-BE49-F238E27FC236}">
                <a16:creationId xmlns:a16="http://schemas.microsoft.com/office/drawing/2014/main" id="{5FB964E2-5239-6A5B-0DAB-72E49D8161B5}"/>
              </a:ext>
            </a:extLst>
          </p:cNvPr>
          <p:cNvCxnSpPr>
            <a:cxnSpLocks/>
            <a:stCxn id="11468" idx="6"/>
            <a:endCxn id="11470" idx="2"/>
          </p:cNvCxnSpPr>
          <p:nvPr/>
        </p:nvCxnSpPr>
        <p:spPr>
          <a:xfrm>
            <a:off x="10582475" y="2983162"/>
            <a:ext cx="549393" cy="68688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0" name="Straight Connector 11449">
            <a:extLst>
              <a:ext uri="{FF2B5EF4-FFF2-40B4-BE49-F238E27FC236}">
                <a16:creationId xmlns:a16="http://schemas.microsoft.com/office/drawing/2014/main" id="{93589183-1197-45FA-8AE2-AFB2B5E16149}"/>
              </a:ext>
            </a:extLst>
          </p:cNvPr>
          <p:cNvCxnSpPr>
            <a:cxnSpLocks/>
            <a:stCxn id="11481" idx="6"/>
            <a:endCxn id="11471" idx="2"/>
          </p:cNvCxnSpPr>
          <p:nvPr/>
        </p:nvCxnSpPr>
        <p:spPr>
          <a:xfrm flipV="1">
            <a:off x="10588450" y="2822098"/>
            <a:ext cx="541789" cy="475604"/>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1" name="Straight Connector 11450">
            <a:extLst>
              <a:ext uri="{FF2B5EF4-FFF2-40B4-BE49-F238E27FC236}">
                <a16:creationId xmlns:a16="http://schemas.microsoft.com/office/drawing/2014/main" id="{9DF291C0-4403-61E8-AAE7-E087CD070D39}"/>
              </a:ext>
            </a:extLst>
          </p:cNvPr>
          <p:cNvCxnSpPr>
            <a:cxnSpLocks/>
            <a:stCxn id="11481" idx="6"/>
            <a:endCxn id="11487" idx="2"/>
          </p:cNvCxnSpPr>
          <p:nvPr/>
        </p:nvCxnSpPr>
        <p:spPr>
          <a:xfrm flipV="1">
            <a:off x="10588450" y="2997252"/>
            <a:ext cx="540033" cy="30045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2" name="Straight Connector 11451">
            <a:extLst>
              <a:ext uri="{FF2B5EF4-FFF2-40B4-BE49-F238E27FC236}">
                <a16:creationId xmlns:a16="http://schemas.microsoft.com/office/drawing/2014/main" id="{4ADC2CA6-7CBC-5B06-E6BD-0B9835FD078C}"/>
              </a:ext>
            </a:extLst>
          </p:cNvPr>
          <p:cNvCxnSpPr>
            <a:cxnSpLocks/>
            <a:stCxn id="11481" idx="6"/>
            <a:endCxn id="11470" idx="2"/>
          </p:cNvCxnSpPr>
          <p:nvPr/>
        </p:nvCxnSpPr>
        <p:spPr>
          <a:xfrm>
            <a:off x="10588450" y="3297702"/>
            <a:ext cx="543418" cy="37234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3" name="Straight Connector 11452">
            <a:extLst>
              <a:ext uri="{FF2B5EF4-FFF2-40B4-BE49-F238E27FC236}">
                <a16:creationId xmlns:a16="http://schemas.microsoft.com/office/drawing/2014/main" id="{6A69AFA7-D36E-B40D-84F9-58DDED700645}"/>
              </a:ext>
            </a:extLst>
          </p:cNvPr>
          <p:cNvCxnSpPr>
            <a:cxnSpLocks/>
            <a:stCxn id="11469" idx="6"/>
            <a:endCxn id="11471" idx="2"/>
          </p:cNvCxnSpPr>
          <p:nvPr/>
        </p:nvCxnSpPr>
        <p:spPr>
          <a:xfrm flipV="1">
            <a:off x="10567697" y="2822098"/>
            <a:ext cx="562542" cy="778551"/>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4" name="Straight Connector 11453">
            <a:extLst>
              <a:ext uri="{FF2B5EF4-FFF2-40B4-BE49-F238E27FC236}">
                <a16:creationId xmlns:a16="http://schemas.microsoft.com/office/drawing/2014/main" id="{BC5D2620-A2AB-A693-3607-CDD1D9C9A65D}"/>
              </a:ext>
            </a:extLst>
          </p:cNvPr>
          <p:cNvCxnSpPr>
            <a:cxnSpLocks/>
            <a:stCxn id="11469" idx="6"/>
            <a:endCxn id="11487" idx="2"/>
          </p:cNvCxnSpPr>
          <p:nvPr/>
        </p:nvCxnSpPr>
        <p:spPr>
          <a:xfrm flipV="1">
            <a:off x="10567697" y="2997252"/>
            <a:ext cx="560786" cy="60339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5" name="Straight Connector 11454">
            <a:extLst>
              <a:ext uri="{FF2B5EF4-FFF2-40B4-BE49-F238E27FC236}">
                <a16:creationId xmlns:a16="http://schemas.microsoft.com/office/drawing/2014/main" id="{9AF225BE-0ECC-1F7D-4F70-6B6F702FE77B}"/>
              </a:ext>
            </a:extLst>
          </p:cNvPr>
          <p:cNvCxnSpPr>
            <a:cxnSpLocks/>
            <a:stCxn id="11469" idx="6"/>
            <a:endCxn id="11486" idx="2"/>
          </p:cNvCxnSpPr>
          <p:nvPr/>
        </p:nvCxnSpPr>
        <p:spPr>
          <a:xfrm flipV="1">
            <a:off x="10567697" y="3246704"/>
            <a:ext cx="561279" cy="353945"/>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6" name="Straight Connector 11455">
            <a:extLst>
              <a:ext uri="{FF2B5EF4-FFF2-40B4-BE49-F238E27FC236}">
                <a16:creationId xmlns:a16="http://schemas.microsoft.com/office/drawing/2014/main" id="{B7652DAD-2888-E761-66C4-ABF1806A40FB}"/>
              </a:ext>
            </a:extLst>
          </p:cNvPr>
          <p:cNvCxnSpPr>
            <a:cxnSpLocks/>
            <a:stCxn id="11469" idx="6"/>
            <a:endCxn id="11479" idx="2"/>
          </p:cNvCxnSpPr>
          <p:nvPr/>
        </p:nvCxnSpPr>
        <p:spPr>
          <a:xfrm flipV="1">
            <a:off x="10567697" y="3594671"/>
            <a:ext cx="1168248" cy="597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7" name="Straight Connector 11456">
            <a:extLst>
              <a:ext uri="{FF2B5EF4-FFF2-40B4-BE49-F238E27FC236}">
                <a16:creationId xmlns:a16="http://schemas.microsoft.com/office/drawing/2014/main" id="{02FA8C5F-8044-78CB-27B3-64CC8730039B}"/>
              </a:ext>
            </a:extLst>
          </p:cNvPr>
          <p:cNvCxnSpPr>
            <a:cxnSpLocks/>
            <a:stCxn id="11469" idx="6"/>
            <a:endCxn id="11484" idx="2"/>
          </p:cNvCxnSpPr>
          <p:nvPr/>
        </p:nvCxnSpPr>
        <p:spPr>
          <a:xfrm flipV="1">
            <a:off x="10567697" y="3337188"/>
            <a:ext cx="1173569" cy="263461"/>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8" name="Straight Connector 11457">
            <a:extLst>
              <a:ext uri="{FF2B5EF4-FFF2-40B4-BE49-F238E27FC236}">
                <a16:creationId xmlns:a16="http://schemas.microsoft.com/office/drawing/2014/main" id="{FA5466AB-3829-DBBB-9A34-7D310FFEA0B5}"/>
              </a:ext>
            </a:extLst>
          </p:cNvPr>
          <p:cNvCxnSpPr>
            <a:cxnSpLocks/>
            <a:stCxn id="11469" idx="6"/>
            <a:endCxn id="11475" idx="2"/>
          </p:cNvCxnSpPr>
          <p:nvPr/>
        </p:nvCxnSpPr>
        <p:spPr>
          <a:xfrm flipV="1">
            <a:off x="10567697" y="2677800"/>
            <a:ext cx="1168249" cy="92284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59" name="Straight Connector 11458">
            <a:extLst>
              <a:ext uri="{FF2B5EF4-FFF2-40B4-BE49-F238E27FC236}">
                <a16:creationId xmlns:a16="http://schemas.microsoft.com/office/drawing/2014/main" id="{4A096412-B68B-70EE-5FAF-B196C0813033}"/>
              </a:ext>
            </a:extLst>
          </p:cNvPr>
          <p:cNvCxnSpPr>
            <a:cxnSpLocks/>
            <a:stCxn id="11481" idx="6"/>
            <a:endCxn id="11479" idx="2"/>
          </p:cNvCxnSpPr>
          <p:nvPr/>
        </p:nvCxnSpPr>
        <p:spPr>
          <a:xfrm>
            <a:off x="10588450" y="3297702"/>
            <a:ext cx="1147495" cy="29696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0" name="Straight Connector 11459">
            <a:extLst>
              <a:ext uri="{FF2B5EF4-FFF2-40B4-BE49-F238E27FC236}">
                <a16:creationId xmlns:a16="http://schemas.microsoft.com/office/drawing/2014/main" id="{A63C977E-5C57-0460-D627-4CA42A586CBB}"/>
              </a:ext>
            </a:extLst>
          </p:cNvPr>
          <p:cNvCxnSpPr>
            <a:cxnSpLocks/>
            <a:stCxn id="11481" idx="6"/>
            <a:endCxn id="11484" idx="2"/>
          </p:cNvCxnSpPr>
          <p:nvPr/>
        </p:nvCxnSpPr>
        <p:spPr>
          <a:xfrm>
            <a:off x="10588450" y="3297702"/>
            <a:ext cx="1152816" cy="3948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1" name="Straight Connector 11460">
            <a:extLst>
              <a:ext uri="{FF2B5EF4-FFF2-40B4-BE49-F238E27FC236}">
                <a16:creationId xmlns:a16="http://schemas.microsoft.com/office/drawing/2014/main" id="{26FC168C-B296-AA42-A952-AA5FB18671D2}"/>
              </a:ext>
            </a:extLst>
          </p:cNvPr>
          <p:cNvCxnSpPr>
            <a:cxnSpLocks/>
            <a:stCxn id="11481" idx="6"/>
            <a:endCxn id="11475" idx="2"/>
          </p:cNvCxnSpPr>
          <p:nvPr/>
        </p:nvCxnSpPr>
        <p:spPr>
          <a:xfrm flipV="1">
            <a:off x="10588450" y="2677800"/>
            <a:ext cx="1147496" cy="619902"/>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2" name="Straight Connector 11461">
            <a:extLst>
              <a:ext uri="{FF2B5EF4-FFF2-40B4-BE49-F238E27FC236}">
                <a16:creationId xmlns:a16="http://schemas.microsoft.com/office/drawing/2014/main" id="{D15D593B-BEA3-335D-B412-C70694CF5417}"/>
              </a:ext>
            </a:extLst>
          </p:cNvPr>
          <p:cNvCxnSpPr>
            <a:cxnSpLocks/>
            <a:stCxn id="11468" idx="6"/>
            <a:endCxn id="11479" idx="2"/>
          </p:cNvCxnSpPr>
          <p:nvPr/>
        </p:nvCxnSpPr>
        <p:spPr>
          <a:xfrm>
            <a:off x="10582475" y="2983162"/>
            <a:ext cx="1153470" cy="611509"/>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3" name="Straight Connector 11462">
            <a:extLst>
              <a:ext uri="{FF2B5EF4-FFF2-40B4-BE49-F238E27FC236}">
                <a16:creationId xmlns:a16="http://schemas.microsoft.com/office/drawing/2014/main" id="{42976E59-4261-A3CD-5F11-ED6271D215A9}"/>
              </a:ext>
            </a:extLst>
          </p:cNvPr>
          <p:cNvCxnSpPr>
            <a:cxnSpLocks/>
            <a:stCxn id="11468" idx="6"/>
            <a:endCxn id="11484" idx="2"/>
          </p:cNvCxnSpPr>
          <p:nvPr/>
        </p:nvCxnSpPr>
        <p:spPr>
          <a:xfrm>
            <a:off x="10582475" y="2983162"/>
            <a:ext cx="1158791" cy="354026"/>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4" name="Straight Connector 11463">
            <a:extLst>
              <a:ext uri="{FF2B5EF4-FFF2-40B4-BE49-F238E27FC236}">
                <a16:creationId xmlns:a16="http://schemas.microsoft.com/office/drawing/2014/main" id="{EF73B24E-CAE5-9263-4DAA-2F1F9F7BA30C}"/>
              </a:ext>
            </a:extLst>
          </p:cNvPr>
          <p:cNvCxnSpPr>
            <a:cxnSpLocks/>
            <a:stCxn id="11474" idx="6"/>
            <a:endCxn id="11475" idx="2"/>
          </p:cNvCxnSpPr>
          <p:nvPr/>
        </p:nvCxnSpPr>
        <p:spPr>
          <a:xfrm flipV="1">
            <a:off x="10574047" y="2677800"/>
            <a:ext cx="1161899" cy="90731"/>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5" name="Straight Connector 11464">
            <a:extLst>
              <a:ext uri="{FF2B5EF4-FFF2-40B4-BE49-F238E27FC236}">
                <a16:creationId xmlns:a16="http://schemas.microsoft.com/office/drawing/2014/main" id="{C7C25A29-76E7-A6C3-EA9F-06902E02F170}"/>
              </a:ext>
            </a:extLst>
          </p:cNvPr>
          <p:cNvCxnSpPr>
            <a:cxnSpLocks/>
            <a:stCxn id="11474" idx="6"/>
            <a:endCxn id="11484" idx="2"/>
          </p:cNvCxnSpPr>
          <p:nvPr/>
        </p:nvCxnSpPr>
        <p:spPr>
          <a:xfrm>
            <a:off x="10574047" y="2768531"/>
            <a:ext cx="1167219" cy="568657"/>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66" name="Straight Connector 11465">
            <a:extLst>
              <a:ext uri="{FF2B5EF4-FFF2-40B4-BE49-F238E27FC236}">
                <a16:creationId xmlns:a16="http://schemas.microsoft.com/office/drawing/2014/main" id="{3248C9EC-13B3-B549-F9B8-6D79626848F1}"/>
              </a:ext>
            </a:extLst>
          </p:cNvPr>
          <p:cNvCxnSpPr>
            <a:cxnSpLocks/>
            <a:stCxn id="11474" idx="6"/>
            <a:endCxn id="11479" idx="2"/>
          </p:cNvCxnSpPr>
          <p:nvPr/>
        </p:nvCxnSpPr>
        <p:spPr>
          <a:xfrm>
            <a:off x="10574047" y="2768531"/>
            <a:ext cx="1161898" cy="826140"/>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467" name="Group 11466">
            <a:extLst>
              <a:ext uri="{FF2B5EF4-FFF2-40B4-BE49-F238E27FC236}">
                <a16:creationId xmlns:a16="http://schemas.microsoft.com/office/drawing/2014/main" id="{3869EF4D-C02E-5D28-41FA-D57A5C89AD40}"/>
              </a:ext>
            </a:extLst>
          </p:cNvPr>
          <p:cNvGrpSpPr/>
          <p:nvPr/>
        </p:nvGrpSpPr>
        <p:grpSpPr>
          <a:xfrm>
            <a:off x="8681337" y="2608606"/>
            <a:ext cx="3202602" cy="1130638"/>
            <a:chOff x="8566155" y="2886190"/>
            <a:chExt cx="3202602" cy="1130638"/>
          </a:xfrm>
        </p:grpSpPr>
        <p:sp>
          <p:nvSpPr>
            <p:cNvPr id="11468" name="Oval 11467">
              <a:extLst>
                <a:ext uri="{FF2B5EF4-FFF2-40B4-BE49-F238E27FC236}">
                  <a16:creationId xmlns:a16="http://schemas.microsoft.com/office/drawing/2014/main" id="{665D5189-5AD1-89B8-2863-A055F28B3C96}"/>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69" name="Oval 11468">
              <a:extLst>
                <a:ext uri="{FF2B5EF4-FFF2-40B4-BE49-F238E27FC236}">
                  <a16:creationId xmlns:a16="http://schemas.microsoft.com/office/drawing/2014/main" id="{6C54BFF5-28D5-6C31-1A5E-005FF2DAFD5F}"/>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0" name="Oval 11469">
              <a:extLst>
                <a:ext uri="{FF2B5EF4-FFF2-40B4-BE49-F238E27FC236}">
                  <a16:creationId xmlns:a16="http://schemas.microsoft.com/office/drawing/2014/main" id="{4A8CD275-3E31-8648-81A8-5594F598CD4D}"/>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1" name="Oval 11470">
              <a:extLst>
                <a:ext uri="{FF2B5EF4-FFF2-40B4-BE49-F238E27FC236}">
                  <a16:creationId xmlns:a16="http://schemas.microsoft.com/office/drawing/2014/main" id="{7BE654BD-A0AE-F7BA-7081-84BE151746DE}"/>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1472" name="Oval 11471">
              <a:extLst>
                <a:ext uri="{FF2B5EF4-FFF2-40B4-BE49-F238E27FC236}">
                  <a16:creationId xmlns:a16="http://schemas.microsoft.com/office/drawing/2014/main" id="{1DA526AD-B677-EAFF-0F43-D2A69DCC456C}"/>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3" name="Oval 11472">
              <a:extLst>
                <a:ext uri="{FF2B5EF4-FFF2-40B4-BE49-F238E27FC236}">
                  <a16:creationId xmlns:a16="http://schemas.microsoft.com/office/drawing/2014/main" id="{14F8DEE5-1979-9CDF-FD0F-14EC9D4F1651}"/>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4" name="Oval 11473">
              <a:extLst>
                <a:ext uri="{FF2B5EF4-FFF2-40B4-BE49-F238E27FC236}">
                  <a16:creationId xmlns:a16="http://schemas.microsoft.com/office/drawing/2014/main" id="{4711E7CE-54B6-D5B7-59C1-F77183705FE7}"/>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5" name="Oval 11474">
              <a:extLst>
                <a:ext uri="{FF2B5EF4-FFF2-40B4-BE49-F238E27FC236}">
                  <a16:creationId xmlns:a16="http://schemas.microsoft.com/office/drawing/2014/main" id="{E904E1DC-1FB6-CD83-514C-FA15548BD059}"/>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6" name="Oval 11475">
              <a:extLst>
                <a:ext uri="{FF2B5EF4-FFF2-40B4-BE49-F238E27FC236}">
                  <a16:creationId xmlns:a16="http://schemas.microsoft.com/office/drawing/2014/main" id="{DA12392E-A158-8D6A-434D-385D4F3FF604}"/>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7" name="Oval 11476">
              <a:extLst>
                <a:ext uri="{FF2B5EF4-FFF2-40B4-BE49-F238E27FC236}">
                  <a16:creationId xmlns:a16="http://schemas.microsoft.com/office/drawing/2014/main" id="{F1739666-C3A2-E462-468F-875628D69F69}"/>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8" name="Oval 11477">
              <a:extLst>
                <a:ext uri="{FF2B5EF4-FFF2-40B4-BE49-F238E27FC236}">
                  <a16:creationId xmlns:a16="http://schemas.microsoft.com/office/drawing/2014/main" id="{47AA56FA-B0FD-F634-0780-776D1ABBB24F}"/>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79" name="Oval 11478">
              <a:extLst>
                <a:ext uri="{FF2B5EF4-FFF2-40B4-BE49-F238E27FC236}">
                  <a16:creationId xmlns:a16="http://schemas.microsoft.com/office/drawing/2014/main" id="{FB753E19-73EE-B385-1BE6-CF4A74AA3002}"/>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0" name="Oval 11479">
              <a:extLst>
                <a:ext uri="{FF2B5EF4-FFF2-40B4-BE49-F238E27FC236}">
                  <a16:creationId xmlns:a16="http://schemas.microsoft.com/office/drawing/2014/main" id="{D9C64297-6927-6459-3217-D72935E402F4}"/>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1" name="Oval 11480">
              <a:extLst>
                <a:ext uri="{FF2B5EF4-FFF2-40B4-BE49-F238E27FC236}">
                  <a16:creationId xmlns:a16="http://schemas.microsoft.com/office/drawing/2014/main" id="{D41E5901-2708-D32C-36BA-5E8F5278A975}"/>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2" name="Oval 11481">
              <a:extLst>
                <a:ext uri="{FF2B5EF4-FFF2-40B4-BE49-F238E27FC236}">
                  <a16:creationId xmlns:a16="http://schemas.microsoft.com/office/drawing/2014/main" id="{EFEC6B89-DBC8-55D5-C4C2-B1982A5C2192}"/>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3" name="Oval 11482">
              <a:extLst>
                <a:ext uri="{FF2B5EF4-FFF2-40B4-BE49-F238E27FC236}">
                  <a16:creationId xmlns:a16="http://schemas.microsoft.com/office/drawing/2014/main" id="{1C1CDE97-0D76-5A74-D934-8A631CB98B02}"/>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4" name="Oval 11483">
              <a:extLst>
                <a:ext uri="{FF2B5EF4-FFF2-40B4-BE49-F238E27FC236}">
                  <a16:creationId xmlns:a16="http://schemas.microsoft.com/office/drawing/2014/main" id="{7AA868C8-1076-22F0-135C-469EF5B28CBF}"/>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5" name="Oval 11484">
              <a:extLst>
                <a:ext uri="{FF2B5EF4-FFF2-40B4-BE49-F238E27FC236}">
                  <a16:creationId xmlns:a16="http://schemas.microsoft.com/office/drawing/2014/main" id="{0FB6D8CE-B3BD-5253-E106-CC5F4DDA2FBC}"/>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6" name="Oval 11485">
              <a:extLst>
                <a:ext uri="{FF2B5EF4-FFF2-40B4-BE49-F238E27FC236}">
                  <a16:creationId xmlns:a16="http://schemas.microsoft.com/office/drawing/2014/main" id="{37E092ED-FD6F-3428-50B5-98F54DF192D6}"/>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487" name="Oval 11486">
              <a:extLst>
                <a:ext uri="{FF2B5EF4-FFF2-40B4-BE49-F238E27FC236}">
                  <a16:creationId xmlns:a16="http://schemas.microsoft.com/office/drawing/2014/main" id="{084469E9-47B5-4D41-1D52-D95AF7F631C3}"/>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cxnSp>
        <p:nvCxnSpPr>
          <p:cNvPr id="11488" name="Straight Connector 11487">
            <a:extLst>
              <a:ext uri="{FF2B5EF4-FFF2-40B4-BE49-F238E27FC236}">
                <a16:creationId xmlns:a16="http://schemas.microsoft.com/office/drawing/2014/main" id="{8036ECBD-40CA-C4FE-8A3F-9FCA2EE12A9D}"/>
              </a:ext>
            </a:extLst>
          </p:cNvPr>
          <p:cNvCxnSpPr>
            <a:cxnSpLocks/>
            <a:stCxn id="11469" idx="6"/>
            <a:endCxn id="11479" idx="2"/>
          </p:cNvCxnSpPr>
          <p:nvPr/>
        </p:nvCxnSpPr>
        <p:spPr>
          <a:xfrm flipV="1">
            <a:off x="10567697" y="3594671"/>
            <a:ext cx="1168248" cy="5978"/>
          </a:xfrm>
          <a:prstGeom prst="line">
            <a:avLst/>
          </a:prstGeom>
          <a:ln>
            <a:solidFill>
              <a:srgbClr val="FF0000">
                <a:alpha val="37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489" name="Group 11488">
            <a:extLst>
              <a:ext uri="{FF2B5EF4-FFF2-40B4-BE49-F238E27FC236}">
                <a16:creationId xmlns:a16="http://schemas.microsoft.com/office/drawing/2014/main" id="{3463E61B-9577-33B0-96A1-8873F42C93FC}"/>
              </a:ext>
            </a:extLst>
          </p:cNvPr>
          <p:cNvGrpSpPr/>
          <p:nvPr/>
        </p:nvGrpSpPr>
        <p:grpSpPr>
          <a:xfrm>
            <a:off x="8824010" y="2677800"/>
            <a:ext cx="2917256" cy="992250"/>
            <a:chOff x="8824010" y="2677800"/>
            <a:chExt cx="2917256" cy="992250"/>
          </a:xfrm>
        </p:grpSpPr>
        <p:cxnSp>
          <p:nvCxnSpPr>
            <p:cNvPr id="11490" name="Straight Connector 11489">
              <a:extLst>
                <a:ext uri="{FF2B5EF4-FFF2-40B4-BE49-F238E27FC236}">
                  <a16:creationId xmlns:a16="http://schemas.microsoft.com/office/drawing/2014/main" id="{E8D0F548-AEB2-1E16-EB6D-D926E778807C}"/>
                </a:ext>
              </a:extLst>
            </p:cNvPr>
            <p:cNvCxnSpPr>
              <a:cxnSpLocks/>
              <a:stCxn id="11469" idx="6"/>
              <a:endCxn id="11470" idx="2"/>
            </p:cNvCxnSpPr>
            <p:nvPr/>
          </p:nvCxnSpPr>
          <p:spPr>
            <a:xfrm>
              <a:off x="10567697" y="3600649"/>
              <a:ext cx="564171" cy="69401"/>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1" name="Straight Connector 11490">
              <a:extLst>
                <a:ext uri="{FF2B5EF4-FFF2-40B4-BE49-F238E27FC236}">
                  <a16:creationId xmlns:a16="http://schemas.microsoft.com/office/drawing/2014/main" id="{9E7E4769-566F-1CAF-2744-BBE740F803E0}"/>
                </a:ext>
              </a:extLst>
            </p:cNvPr>
            <p:cNvCxnSpPr>
              <a:cxnSpLocks/>
              <a:stCxn id="11471" idx="6"/>
              <a:endCxn id="11475" idx="2"/>
            </p:cNvCxnSpPr>
            <p:nvPr/>
          </p:nvCxnSpPr>
          <p:spPr>
            <a:xfrm flipV="1">
              <a:off x="11272912" y="2677800"/>
              <a:ext cx="463034" cy="1442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2" name="Straight Connector 11491">
              <a:extLst>
                <a:ext uri="{FF2B5EF4-FFF2-40B4-BE49-F238E27FC236}">
                  <a16:creationId xmlns:a16="http://schemas.microsoft.com/office/drawing/2014/main" id="{4637471B-AC07-E2FE-EA8F-D3645B936536}"/>
                </a:ext>
              </a:extLst>
            </p:cNvPr>
            <p:cNvCxnSpPr>
              <a:cxnSpLocks/>
              <a:stCxn id="11483" idx="6"/>
              <a:endCxn id="11482" idx="2"/>
            </p:cNvCxnSpPr>
            <p:nvPr/>
          </p:nvCxnSpPr>
          <p:spPr>
            <a:xfrm>
              <a:off x="8826716" y="3159084"/>
              <a:ext cx="338175" cy="4710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3" name="Straight Connector 11492">
              <a:extLst>
                <a:ext uri="{FF2B5EF4-FFF2-40B4-BE49-F238E27FC236}">
                  <a16:creationId xmlns:a16="http://schemas.microsoft.com/office/drawing/2014/main" id="{2AAD517F-E1D8-A750-45DD-42EACAE0B5A3}"/>
                </a:ext>
              </a:extLst>
            </p:cNvPr>
            <p:cNvCxnSpPr>
              <a:cxnSpLocks/>
              <a:stCxn id="11482" idx="6"/>
              <a:endCxn id="11480" idx="2"/>
            </p:cNvCxnSpPr>
            <p:nvPr/>
          </p:nvCxnSpPr>
          <p:spPr>
            <a:xfrm>
              <a:off x="9307564" y="3206184"/>
              <a:ext cx="438029" cy="60803"/>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4" name="Straight Connector 11493">
              <a:extLst>
                <a:ext uri="{FF2B5EF4-FFF2-40B4-BE49-F238E27FC236}">
                  <a16:creationId xmlns:a16="http://schemas.microsoft.com/office/drawing/2014/main" id="{ABC61508-A80A-A58E-45E1-CD87ED65D080}"/>
                </a:ext>
              </a:extLst>
            </p:cNvPr>
            <p:cNvCxnSpPr>
              <a:cxnSpLocks/>
              <a:stCxn id="11476" idx="6"/>
              <a:endCxn id="11468" idx="2"/>
            </p:cNvCxnSpPr>
            <p:nvPr/>
          </p:nvCxnSpPr>
          <p:spPr>
            <a:xfrm flipV="1">
              <a:off x="9893020" y="2983162"/>
              <a:ext cx="546782" cy="13190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5" name="Straight Connector 11494">
              <a:extLst>
                <a:ext uri="{FF2B5EF4-FFF2-40B4-BE49-F238E27FC236}">
                  <a16:creationId xmlns:a16="http://schemas.microsoft.com/office/drawing/2014/main" id="{6CD13C82-A705-03F8-C20E-AF64FFE807BC}"/>
                </a:ext>
              </a:extLst>
            </p:cNvPr>
            <p:cNvCxnSpPr>
              <a:cxnSpLocks/>
              <a:stCxn id="11472" idx="6"/>
              <a:endCxn id="11469" idx="2"/>
            </p:cNvCxnSpPr>
            <p:nvPr/>
          </p:nvCxnSpPr>
          <p:spPr>
            <a:xfrm>
              <a:off x="9877816" y="3563577"/>
              <a:ext cx="547208" cy="3707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6" name="Straight Connector 11495">
              <a:extLst>
                <a:ext uri="{FF2B5EF4-FFF2-40B4-BE49-F238E27FC236}">
                  <a16:creationId xmlns:a16="http://schemas.microsoft.com/office/drawing/2014/main" id="{16459346-05D5-8A6C-C0F9-060ED369F239}"/>
                </a:ext>
              </a:extLst>
            </p:cNvPr>
            <p:cNvCxnSpPr>
              <a:cxnSpLocks/>
              <a:stCxn id="11477" idx="6"/>
              <a:endCxn id="11472" idx="2"/>
            </p:cNvCxnSpPr>
            <p:nvPr/>
          </p:nvCxnSpPr>
          <p:spPr>
            <a:xfrm>
              <a:off x="9304021" y="3540737"/>
              <a:ext cx="431122" cy="2284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7" name="Straight Connector 11496">
              <a:extLst>
                <a:ext uri="{FF2B5EF4-FFF2-40B4-BE49-F238E27FC236}">
                  <a16:creationId xmlns:a16="http://schemas.microsoft.com/office/drawing/2014/main" id="{A143C7C3-BF34-9F7B-B5E3-78AE4EF54F26}"/>
                </a:ext>
              </a:extLst>
            </p:cNvPr>
            <p:cNvCxnSpPr>
              <a:cxnSpLocks/>
              <a:stCxn id="11478" idx="6"/>
              <a:endCxn id="11476" idx="2"/>
            </p:cNvCxnSpPr>
            <p:nvPr/>
          </p:nvCxnSpPr>
          <p:spPr>
            <a:xfrm flipV="1">
              <a:off x="8824010" y="3115070"/>
              <a:ext cx="926337" cy="28313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8" name="Straight Connector 11497">
              <a:extLst>
                <a:ext uri="{FF2B5EF4-FFF2-40B4-BE49-F238E27FC236}">
                  <a16:creationId xmlns:a16="http://schemas.microsoft.com/office/drawing/2014/main" id="{E0E39B0C-7741-8C47-6FD6-7902594F651B}"/>
                </a:ext>
              </a:extLst>
            </p:cNvPr>
            <p:cNvCxnSpPr>
              <a:cxnSpLocks/>
              <a:stCxn id="11480" idx="6"/>
              <a:endCxn id="11481" idx="2"/>
            </p:cNvCxnSpPr>
            <p:nvPr/>
          </p:nvCxnSpPr>
          <p:spPr>
            <a:xfrm>
              <a:off x="9888266" y="3266987"/>
              <a:ext cx="557511" cy="30715"/>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99" name="Straight Connector 11498">
              <a:extLst>
                <a:ext uri="{FF2B5EF4-FFF2-40B4-BE49-F238E27FC236}">
                  <a16:creationId xmlns:a16="http://schemas.microsoft.com/office/drawing/2014/main" id="{AFDA454F-F920-47CD-42F5-2F14D6C9F45E}"/>
                </a:ext>
              </a:extLst>
            </p:cNvPr>
            <p:cNvCxnSpPr>
              <a:cxnSpLocks/>
              <a:stCxn id="11481" idx="6"/>
              <a:endCxn id="11486" idx="2"/>
            </p:cNvCxnSpPr>
            <p:nvPr/>
          </p:nvCxnSpPr>
          <p:spPr>
            <a:xfrm flipV="1">
              <a:off x="10588450" y="3246704"/>
              <a:ext cx="540526" cy="509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00" name="Straight Connector 11499">
              <a:extLst>
                <a:ext uri="{FF2B5EF4-FFF2-40B4-BE49-F238E27FC236}">
                  <a16:creationId xmlns:a16="http://schemas.microsoft.com/office/drawing/2014/main" id="{8F13D476-96E7-8149-EEBD-0EFA95D58147}"/>
                </a:ext>
              </a:extLst>
            </p:cNvPr>
            <p:cNvCxnSpPr>
              <a:cxnSpLocks/>
              <a:stCxn id="11486" idx="6"/>
              <a:endCxn id="11484" idx="2"/>
            </p:cNvCxnSpPr>
            <p:nvPr/>
          </p:nvCxnSpPr>
          <p:spPr>
            <a:xfrm>
              <a:off x="11271649" y="3246704"/>
              <a:ext cx="469617" cy="9048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01" name="Straight Connector 11500">
              <a:extLst>
                <a:ext uri="{FF2B5EF4-FFF2-40B4-BE49-F238E27FC236}">
                  <a16:creationId xmlns:a16="http://schemas.microsoft.com/office/drawing/2014/main" id="{0C706D90-45BE-6435-8DEF-03DBDF943254}"/>
                </a:ext>
              </a:extLst>
            </p:cNvPr>
            <p:cNvCxnSpPr>
              <a:cxnSpLocks/>
              <a:stCxn id="11485" idx="6"/>
              <a:endCxn id="11484" idx="2"/>
            </p:cNvCxnSpPr>
            <p:nvPr/>
          </p:nvCxnSpPr>
          <p:spPr>
            <a:xfrm flipV="1">
              <a:off x="11270583" y="3337188"/>
              <a:ext cx="470683" cy="39196"/>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02" name="Straight Connector 11501">
              <a:extLst>
                <a:ext uri="{FF2B5EF4-FFF2-40B4-BE49-F238E27FC236}">
                  <a16:creationId xmlns:a16="http://schemas.microsoft.com/office/drawing/2014/main" id="{BCE35BD7-CE7F-D9AA-888E-D6E036BE63AE}"/>
                </a:ext>
              </a:extLst>
            </p:cNvPr>
            <p:cNvCxnSpPr>
              <a:cxnSpLocks/>
              <a:stCxn id="11481" idx="6"/>
              <a:endCxn id="11485" idx="2"/>
            </p:cNvCxnSpPr>
            <p:nvPr/>
          </p:nvCxnSpPr>
          <p:spPr>
            <a:xfrm>
              <a:off x="10588450" y="3297702"/>
              <a:ext cx="539460" cy="7868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03" name="Straight Connector 11502">
              <a:extLst>
                <a:ext uri="{FF2B5EF4-FFF2-40B4-BE49-F238E27FC236}">
                  <a16:creationId xmlns:a16="http://schemas.microsoft.com/office/drawing/2014/main" id="{A56C4E0A-FF31-712E-369F-4B2F2D117864}"/>
                </a:ext>
              </a:extLst>
            </p:cNvPr>
            <p:cNvCxnSpPr>
              <a:cxnSpLocks/>
              <a:stCxn id="11468" idx="6"/>
              <a:endCxn id="11471" idx="2"/>
            </p:cNvCxnSpPr>
            <p:nvPr/>
          </p:nvCxnSpPr>
          <p:spPr>
            <a:xfrm flipV="1">
              <a:off x="10582475" y="2822098"/>
              <a:ext cx="547764" cy="16106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504" name="TextBox 11503">
            <a:extLst>
              <a:ext uri="{FF2B5EF4-FFF2-40B4-BE49-F238E27FC236}">
                <a16:creationId xmlns:a16="http://schemas.microsoft.com/office/drawing/2014/main" id="{EFEC8D39-FEBB-73B4-2669-FDA540701343}"/>
              </a:ext>
            </a:extLst>
          </p:cNvPr>
          <p:cNvSpPr txBox="1"/>
          <p:nvPr/>
        </p:nvSpPr>
        <p:spPr>
          <a:xfrm rot="206618">
            <a:off x="9294780" y="3468201"/>
            <a:ext cx="476412" cy="369332"/>
          </a:xfrm>
          <a:prstGeom prst="rect">
            <a:avLst/>
          </a:prstGeom>
          <a:noFill/>
        </p:spPr>
        <p:txBody>
          <a:bodyPr wrap="none" rtlCol="0">
            <a:spAutoFit/>
          </a:bodyPr>
          <a:lstStyle/>
          <a:p>
            <a:r>
              <a:rPr lang="fr-FR" dirty="0">
                <a:solidFill>
                  <a:srgbClr val="00B050"/>
                </a:solidFill>
              </a:rPr>
              <a:t>0.9</a:t>
            </a:r>
            <a:endParaRPr lang="en-GB" dirty="0">
              <a:solidFill>
                <a:srgbClr val="00B050"/>
              </a:solidFill>
            </a:endParaRPr>
          </a:p>
        </p:txBody>
      </p:sp>
      <p:sp>
        <p:nvSpPr>
          <p:cNvPr id="11505" name="TextBox 11504">
            <a:extLst>
              <a:ext uri="{FF2B5EF4-FFF2-40B4-BE49-F238E27FC236}">
                <a16:creationId xmlns:a16="http://schemas.microsoft.com/office/drawing/2014/main" id="{09B0D8BF-F85E-05EA-EF1D-8E2F4D62570C}"/>
              </a:ext>
            </a:extLst>
          </p:cNvPr>
          <p:cNvSpPr txBox="1"/>
          <p:nvPr/>
        </p:nvSpPr>
        <p:spPr>
          <a:xfrm rot="273103">
            <a:off x="9897622" y="3488339"/>
            <a:ext cx="476412" cy="369332"/>
          </a:xfrm>
          <a:prstGeom prst="rect">
            <a:avLst/>
          </a:prstGeom>
          <a:noFill/>
        </p:spPr>
        <p:txBody>
          <a:bodyPr wrap="none" rtlCol="0">
            <a:spAutoFit/>
          </a:bodyPr>
          <a:lstStyle/>
          <a:p>
            <a:r>
              <a:rPr lang="fr-FR" dirty="0">
                <a:solidFill>
                  <a:srgbClr val="00B050"/>
                </a:solidFill>
              </a:rPr>
              <a:t>0.8</a:t>
            </a:r>
            <a:endParaRPr lang="en-GB" dirty="0">
              <a:solidFill>
                <a:srgbClr val="00B050"/>
              </a:solidFill>
            </a:endParaRPr>
          </a:p>
        </p:txBody>
      </p:sp>
      <p:sp>
        <p:nvSpPr>
          <p:cNvPr id="11506" name="TextBox 11505">
            <a:extLst>
              <a:ext uri="{FF2B5EF4-FFF2-40B4-BE49-F238E27FC236}">
                <a16:creationId xmlns:a16="http://schemas.microsoft.com/office/drawing/2014/main" id="{82C1AB5A-5C9B-859A-412E-46976729A317}"/>
              </a:ext>
            </a:extLst>
          </p:cNvPr>
          <p:cNvSpPr txBox="1"/>
          <p:nvPr/>
        </p:nvSpPr>
        <p:spPr>
          <a:xfrm rot="21304526">
            <a:off x="10638947" y="2982955"/>
            <a:ext cx="476412" cy="369332"/>
          </a:xfrm>
          <a:prstGeom prst="rect">
            <a:avLst/>
          </a:prstGeom>
          <a:noFill/>
        </p:spPr>
        <p:txBody>
          <a:bodyPr wrap="none" rtlCol="0">
            <a:spAutoFit/>
          </a:bodyPr>
          <a:lstStyle/>
          <a:p>
            <a:r>
              <a:rPr lang="fr-FR" dirty="0">
                <a:solidFill>
                  <a:srgbClr val="00B050"/>
                </a:solidFill>
              </a:rPr>
              <a:t>0.7</a:t>
            </a:r>
            <a:endParaRPr lang="en-GB" dirty="0">
              <a:solidFill>
                <a:srgbClr val="00B050"/>
              </a:solidFill>
            </a:endParaRPr>
          </a:p>
        </p:txBody>
      </p:sp>
      <p:sp>
        <p:nvSpPr>
          <p:cNvPr id="11507" name="TextBox 11506">
            <a:extLst>
              <a:ext uri="{FF2B5EF4-FFF2-40B4-BE49-F238E27FC236}">
                <a16:creationId xmlns:a16="http://schemas.microsoft.com/office/drawing/2014/main" id="{506915D7-0F05-D9ED-216E-7D4FB3B37D2A}"/>
              </a:ext>
            </a:extLst>
          </p:cNvPr>
          <p:cNvSpPr txBox="1"/>
          <p:nvPr/>
        </p:nvSpPr>
        <p:spPr>
          <a:xfrm rot="344241">
            <a:off x="9858616" y="2671050"/>
            <a:ext cx="476412" cy="369332"/>
          </a:xfrm>
          <a:prstGeom prst="rect">
            <a:avLst/>
          </a:prstGeom>
          <a:noFill/>
        </p:spPr>
        <p:txBody>
          <a:bodyPr wrap="none" rtlCol="0">
            <a:spAutoFit/>
          </a:bodyPr>
          <a:lstStyle/>
          <a:p>
            <a:r>
              <a:rPr lang="fr-FR" dirty="0">
                <a:solidFill>
                  <a:srgbClr val="FF0000"/>
                </a:solidFill>
              </a:rPr>
              <a:t>0.2</a:t>
            </a:r>
            <a:endParaRPr lang="en-GB" dirty="0">
              <a:solidFill>
                <a:srgbClr val="FF0000"/>
              </a:solidFill>
            </a:endParaRPr>
          </a:p>
        </p:txBody>
      </p:sp>
      <p:sp>
        <p:nvSpPr>
          <p:cNvPr id="11508" name="TextBox 11507">
            <a:extLst>
              <a:ext uri="{FF2B5EF4-FFF2-40B4-BE49-F238E27FC236}">
                <a16:creationId xmlns:a16="http://schemas.microsoft.com/office/drawing/2014/main" id="{C90049C3-02F1-6399-83A5-A4D67919B280}"/>
              </a:ext>
            </a:extLst>
          </p:cNvPr>
          <p:cNvSpPr txBox="1"/>
          <p:nvPr/>
        </p:nvSpPr>
        <p:spPr>
          <a:xfrm rot="21187708">
            <a:off x="10702450" y="2465736"/>
            <a:ext cx="476412" cy="369332"/>
          </a:xfrm>
          <a:prstGeom prst="rect">
            <a:avLst/>
          </a:prstGeom>
          <a:noFill/>
        </p:spPr>
        <p:txBody>
          <a:bodyPr wrap="none" rtlCol="0">
            <a:spAutoFit/>
          </a:bodyPr>
          <a:lstStyle/>
          <a:p>
            <a:r>
              <a:rPr lang="fr-FR" dirty="0">
                <a:solidFill>
                  <a:srgbClr val="FF0000"/>
                </a:solidFill>
              </a:rPr>
              <a:t>0.3</a:t>
            </a:r>
            <a:endParaRPr lang="en-GB" dirty="0">
              <a:solidFill>
                <a:srgbClr val="FF0000"/>
              </a:solidFill>
            </a:endParaRPr>
          </a:p>
        </p:txBody>
      </p:sp>
      <p:sp>
        <p:nvSpPr>
          <p:cNvPr id="11509" name="Rectangle 11508">
            <a:extLst>
              <a:ext uri="{FF2B5EF4-FFF2-40B4-BE49-F238E27FC236}">
                <a16:creationId xmlns:a16="http://schemas.microsoft.com/office/drawing/2014/main" id="{947F888E-6415-A6C5-78C7-664082BDBFF9}"/>
              </a:ext>
            </a:extLst>
          </p:cNvPr>
          <p:cNvSpPr/>
          <p:nvPr/>
        </p:nvSpPr>
        <p:spPr>
          <a:xfrm>
            <a:off x="11169654" y="393571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0" name="Rectangle 11509">
            <a:extLst>
              <a:ext uri="{FF2B5EF4-FFF2-40B4-BE49-F238E27FC236}">
                <a16:creationId xmlns:a16="http://schemas.microsoft.com/office/drawing/2014/main" id="{6C006ADD-3C6E-5A43-8760-254B37B4D496}"/>
              </a:ext>
            </a:extLst>
          </p:cNvPr>
          <p:cNvSpPr/>
          <p:nvPr/>
        </p:nvSpPr>
        <p:spPr>
          <a:xfrm>
            <a:off x="10471310" y="393571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1" name="Rectangle 11510">
            <a:extLst>
              <a:ext uri="{FF2B5EF4-FFF2-40B4-BE49-F238E27FC236}">
                <a16:creationId xmlns:a16="http://schemas.microsoft.com/office/drawing/2014/main" id="{6E36A756-B1F7-1646-4B4D-728A99EBA833}"/>
              </a:ext>
            </a:extLst>
          </p:cNvPr>
          <p:cNvSpPr/>
          <p:nvPr/>
        </p:nvSpPr>
        <p:spPr>
          <a:xfrm>
            <a:off x="9772966" y="393571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2" name="Rectangle 11511">
            <a:extLst>
              <a:ext uri="{FF2B5EF4-FFF2-40B4-BE49-F238E27FC236}">
                <a16:creationId xmlns:a16="http://schemas.microsoft.com/office/drawing/2014/main" id="{FFB6AE19-BBCA-1886-9BDA-3E4509AC58A1}"/>
              </a:ext>
            </a:extLst>
          </p:cNvPr>
          <p:cNvSpPr/>
          <p:nvPr/>
        </p:nvSpPr>
        <p:spPr>
          <a:xfrm>
            <a:off x="9201317" y="393571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3" name="Rectangle 11512">
            <a:extLst>
              <a:ext uri="{FF2B5EF4-FFF2-40B4-BE49-F238E27FC236}">
                <a16:creationId xmlns:a16="http://schemas.microsoft.com/office/drawing/2014/main" id="{96DD5BD9-BBE0-CC92-9FD1-41EA693A36C1}"/>
              </a:ext>
            </a:extLst>
          </p:cNvPr>
          <p:cNvSpPr/>
          <p:nvPr/>
        </p:nvSpPr>
        <p:spPr>
          <a:xfrm>
            <a:off x="8719968" y="392862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4" name="Rectangle 11513">
            <a:extLst>
              <a:ext uri="{FF2B5EF4-FFF2-40B4-BE49-F238E27FC236}">
                <a16:creationId xmlns:a16="http://schemas.microsoft.com/office/drawing/2014/main" id="{D801DE67-1F86-DDAA-2A20-6CDB5A7C23C2}"/>
              </a:ext>
            </a:extLst>
          </p:cNvPr>
          <p:cNvSpPr/>
          <p:nvPr/>
        </p:nvSpPr>
        <p:spPr>
          <a:xfrm>
            <a:off x="11780500" y="392960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1515" name="Group 11514">
            <a:extLst>
              <a:ext uri="{FF2B5EF4-FFF2-40B4-BE49-F238E27FC236}">
                <a16:creationId xmlns:a16="http://schemas.microsoft.com/office/drawing/2014/main" id="{B3D287CA-D446-F822-13C3-395412EC6741}"/>
              </a:ext>
            </a:extLst>
          </p:cNvPr>
          <p:cNvGrpSpPr/>
          <p:nvPr/>
        </p:nvGrpSpPr>
        <p:grpSpPr>
          <a:xfrm>
            <a:off x="8681337" y="3938700"/>
            <a:ext cx="3202602" cy="1130638"/>
            <a:chOff x="8566155" y="2886190"/>
            <a:chExt cx="3202602" cy="1130638"/>
          </a:xfrm>
        </p:grpSpPr>
        <p:sp>
          <p:nvSpPr>
            <p:cNvPr id="11516" name="Oval 11515">
              <a:extLst>
                <a:ext uri="{FF2B5EF4-FFF2-40B4-BE49-F238E27FC236}">
                  <a16:creationId xmlns:a16="http://schemas.microsoft.com/office/drawing/2014/main" id="{5765CC69-2029-DDED-1754-BE36EC925FA2}"/>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17" name="Oval 11516">
              <a:extLst>
                <a:ext uri="{FF2B5EF4-FFF2-40B4-BE49-F238E27FC236}">
                  <a16:creationId xmlns:a16="http://schemas.microsoft.com/office/drawing/2014/main" id="{CFD5EBB5-DC1C-0720-9EE9-C0555544A580}"/>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18" name="Oval 11517">
              <a:extLst>
                <a:ext uri="{FF2B5EF4-FFF2-40B4-BE49-F238E27FC236}">
                  <a16:creationId xmlns:a16="http://schemas.microsoft.com/office/drawing/2014/main" id="{CAAF4807-2738-D7E3-853E-7A950637985C}"/>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19" name="Oval 11518">
              <a:extLst>
                <a:ext uri="{FF2B5EF4-FFF2-40B4-BE49-F238E27FC236}">
                  <a16:creationId xmlns:a16="http://schemas.microsoft.com/office/drawing/2014/main" id="{4523D0E4-766A-4443-D98E-6C709B80FAFA}"/>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1520" name="Oval 11519">
              <a:extLst>
                <a:ext uri="{FF2B5EF4-FFF2-40B4-BE49-F238E27FC236}">
                  <a16:creationId xmlns:a16="http://schemas.microsoft.com/office/drawing/2014/main" id="{6F0111A4-DB3D-A8C0-2F1F-DB3FE713D9D0}"/>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1" name="Oval 11520">
              <a:extLst>
                <a:ext uri="{FF2B5EF4-FFF2-40B4-BE49-F238E27FC236}">
                  <a16:creationId xmlns:a16="http://schemas.microsoft.com/office/drawing/2014/main" id="{942CD557-86AA-9C0A-59A0-74CDA357DD8A}"/>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2" name="Oval 11521">
              <a:extLst>
                <a:ext uri="{FF2B5EF4-FFF2-40B4-BE49-F238E27FC236}">
                  <a16:creationId xmlns:a16="http://schemas.microsoft.com/office/drawing/2014/main" id="{70464AD3-89DB-CB59-4F76-A42AAD8EEE61}"/>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3" name="Oval 11522">
              <a:extLst>
                <a:ext uri="{FF2B5EF4-FFF2-40B4-BE49-F238E27FC236}">
                  <a16:creationId xmlns:a16="http://schemas.microsoft.com/office/drawing/2014/main" id="{25193E72-53A9-03D7-05C1-107C05B5F8A6}"/>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4" name="Oval 11523">
              <a:extLst>
                <a:ext uri="{FF2B5EF4-FFF2-40B4-BE49-F238E27FC236}">
                  <a16:creationId xmlns:a16="http://schemas.microsoft.com/office/drawing/2014/main" id="{AD57D1D8-1133-EF8B-5728-438F66DF3742}"/>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5" name="Oval 11524">
              <a:extLst>
                <a:ext uri="{FF2B5EF4-FFF2-40B4-BE49-F238E27FC236}">
                  <a16:creationId xmlns:a16="http://schemas.microsoft.com/office/drawing/2014/main" id="{AAC74A55-2DA8-B16E-A550-38D84321352C}"/>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6" name="Oval 11525">
              <a:extLst>
                <a:ext uri="{FF2B5EF4-FFF2-40B4-BE49-F238E27FC236}">
                  <a16:creationId xmlns:a16="http://schemas.microsoft.com/office/drawing/2014/main" id="{033B4368-525A-6D57-A9E9-F8C8E25B18D2}"/>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7" name="Oval 11526">
              <a:extLst>
                <a:ext uri="{FF2B5EF4-FFF2-40B4-BE49-F238E27FC236}">
                  <a16:creationId xmlns:a16="http://schemas.microsoft.com/office/drawing/2014/main" id="{892E03C4-F3E7-A8DC-B022-F50076D70EA5}"/>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8" name="Oval 11527">
              <a:extLst>
                <a:ext uri="{FF2B5EF4-FFF2-40B4-BE49-F238E27FC236}">
                  <a16:creationId xmlns:a16="http://schemas.microsoft.com/office/drawing/2014/main" id="{496FDC88-4D75-A70D-F542-95BFF8ECCCC5}"/>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29" name="Oval 11528">
              <a:extLst>
                <a:ext uri="{FF2B5EF4-FFF2-40B4-BE49-F238E27FC236}">
                  <a16:creationId xmlns:a16="http://schemas.microsoft.com/office/drawing/2014/main" id="{51150F2D-BFCE-A253-3DFE-B791ABCD2A9D}"/>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30" name="Oval 11529">
              <a:extLst>
                <a:ext uri="{FF2B5EF4-FFF2-40B4-BE49-F238E27FC236}">
                  <a16:creationId xmlns:a16="http://schemas.microsoft.com/office/drawing/2014/main" id="{885E9F01-9C66-7D39-5EC9-7A4E909F47B6}"/>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31" name="Oval 11530">
              <a:extLst>
                <a:ext uri="{FF2B5EF4-FFF2-40B4-BE49-F238E27FC236}">
                  <a16:creationId xmlns:a16="http://schemas.microsoft.com/office/drawing/2014/main" id="{B0BDA382-624D-861D-0C38-CB930E811AA8}"/>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32" name="Oval 11531">
              <a:extLst>
                <a:ext uri="{FF2B5EF4-FFF2-40B4-BE49-F238E27FC236}">
                  <a16:creationId xmlns:a16="http://schemas.microsoft.com/office/drawing/2014/main" id="{BF5A7284-2252-ABC3-A9F5-816973465B69}"/>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33" name="Oval 11532">
              <a:extLst>
                <a:ext uri="{FF2B5EF4-FFF2-40B4-BE49-F238E27FC236}">
                  <a16:creationId xmlns:a16="http://schemas.microsoft.com/office/drawing/2014/main" id="{FFC48AE9-0EBE-8114-E430-1EA451FBAF71}"/>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34" name="Oval 11533">
              <a:extLst>
                <a:ext uri="{FF2B5EF4-FFF2-40B4-BE49-F238E27FC236}">
                  <a16:creationId xmlns:a16="http://schemas.microsoft.com/office/drawing/2014/main" id="{9706129F-88C4-E884-F9BF-80EC4D69491B}"/>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535" name="Oval 11534">
              <a:extLst>
                <a:ext uri="{FF2B5EF4-FFF2-40B4-BE49-F238E27FC236}">
                  <a16:creationId xmlns:a16="http://schemas.microsoft.com/office/drawing/2014/main" id="{2202D23B-8C47-1F08-43B9-C527708776F0}"/>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nvGrpSpPr>
          <p:cNvPr id="11536" name="Group 11535">
            <a:extLst>
              <a:ext uri="{FF2B5EF4-FFF2-40B4-BE49-F238E27FC236}">
                <a16:creationId xmlns:a16="http://schemas.microsoft.com/office/drawing/2014/main" id="{B694AE2E-C3A3-2CA5-096B-1A0DBFDB22D0}"/>
              </a:ext>
            </a:extLst>
          </p:cNvPr>
          <p:cNvGrpSpPr/>
          <p:nvPr/>
        </p:nvGrpSpPr>
        <p:grpSpPr>
          <a:xfrm>
            <a:off x="8824010" y="4007894"/>
            <a:ext cx="2917256" cy="992250"/>
            <a:chOff x="8671610" y="3855494"/>
            <a:chExt cx="2917256" cy="992250"/>
          </a:xfrm>
        </p:grpSpPr>
        <p:cxnSp>
          <p:nvCxnSpPr>
            <p:cNvPr id="11537" name="Straight Connector 11536">
              <a:extLst>
                <a:ext uri="{FF2B5EF4-FFF2-40B4-BE49-F238E27FC236}">
                  <a16:creationId xmlns:a16="http://schemas.microsoft.com/office/drawing/2014/main" id="{819E2D87-528D-7AF1-AA6E-54B5F4FACC54}"/>
                </a:ext>
              </a:extLst>
            </p:cNvPr>
            <p:cNvCxnSpPr>
              <a:cxnSpLocks/>
              <a:stCxn id="11517" idx="6"/>
              <a:endCxn id="11518" idx="2"/>
            </p:cNvCxnSpPr>
            <p:nvPr/>
          </p:nvCxnSpPr>
          <p:spPr>
            <a:xfrm>
              <a:off x="10415297" y="4778343"/>
              <a:ext cx="564171" cy="69401"/>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38" name="Straight Connector 11537">
              <a:extLst>
                <a:ext uri="{FF2B5EF4-FFF2-40B4-BE49-F238E27FC236}">
                  <a16:creationId xmlns:a16="http://schemas.microsoft.com/office/drawing/2014/main" id="{9EFB3D5F-128F-FCA2-93AA-2C7A62C93496}"/>
                </a:ext>
              </a:extLst>
            </p:cNvPr>
            <p:cNvCxnSpPr>
              <a:cxnSpLocks/>
              <a:stCxn id="11519" idx="6"/>
              <a:endCxn id="11523" idx="2"/>
            </p:cNvCxnSpPr>
            <p:nvPr/>
          </p:nvCxnSpPr>
          <p:spPr>
            <a:xfrm flipV="1">
              <a:off x="11120512" y="3855494"/>
              <a:ext cx="463034" cy="1442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39" name="Straight Connector 11538">
              <a:extLst>
                <a:ext uri="{FF2B5EF4-FFF2-40B4-BE49-F238E27FC236}">
                  <a16:creationId xmlns:a16="http://schemas.microsoft.com/office/drawing/2014/main" id="{D08281B6-65C6-8442-37EC-E2969148B036}"/>
                </a:ext>
              </a:extLst>
            </p:cNvPr>
            <p:cNvCxnSpPr>
              <a:cxnSpLocks/>
              <a:stCxn id="11531" idx="6"/>
              <a:endCxn id="11530" idx="2"/>
            </p:cNvCxnSpPr>
            <p:nvPr/>
          </p:nvCxnSpPr>
          <p:spPr>
            <a:xfrm>
              <a:off x="8674316" y="4336778"/>
              <a:ext cx="338175" cy="4710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0" name="Straight Connector 11539">
              <a:extLst>
                <a:ext uri="{FF2B5EF4-FFF2-40B4-BE49-F238E27FC236}">
                  <a16:creationId xmlns:a16="http://schemas.microsoft.com/office/drawing/2014/main" id="{BE68DF4E-21C2-B697-A62B-7BB21B775DBB}"/>
                </a:ext>
              </a:extLst>
            </p:cNvPr>
            <p:cNvCxnSpPr>
              <a:cxnSpLocks/>
              <a:stCxn id="11530" idx="6"/>
              <a:endCxn id="11528" idx="2"/>
            </p:cNvCxnSpPr>
            <p:nvPr/>
          </p:nvCxnSpPr>
          <p:spPr>
            <a:xfrm>
              <a:off x="9155164" y="4383878"/>
              <a:ext cx="438029" cy="60803"/>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1" name="Straight Connector 11540">
              <a:extLst>
                <a:ext uri="{FF2B5EF4-FFF2-40B4-BE49-F238E27FC236}">
                  <a16:creationId xmlns:a16="http://schemas.microsoft.com/office/drawing/2014/main" id="{2A4713DA-EECD-4A8F-6994-AB0294E3D489}"/>
                </a:ext>
              </a:extLst>
            </p:cNvPr>
            <p:cNvCxnSpPr>
              <a:cxnSpLocks/>
              <a:stCxn id="11524" idx="6"/>
              <a:endCxn id="11516" idx="2"/>
            </p:cNvCxnSpPr>
            <p:nvPr/>
          </p:nvCxnSpPr>
          <p:spPr>
            <a:xfrm flipV="1">
              <a:off x="9740620" y="4160856"/>
              <a:ext cx="546782" cy="13190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2" name="Straight Connector 11541">
              <a:extLst>
                <a:ext uri="{FF2B5EF4-FFF2-40B4-BE49-F238E27FC236}">
                  <a16:creationId xmlns:a16="http://schemas.microsoft.com/office/drawing/2014/main" id="{EF8DFC93-EE3C-88E1-EF13-5745F00A9D25}"/>
                </a:ext>
              </a:extLst>
            </p:cNvPr>
            <p:cNvCxnSpPr>
              <a:cxnSpLocks/>
              <a:stCxn id="11520" idx="6"/>
              <a:endCxn id="11517" idx="2"/>
            </p:cNvCxnSpPr>
            <p:nvPr/>
          </p:nvCxnSpPr>
          <p:spPr>
            <a:xfrm>
              <a:off x="9725416" y="4741271"/>
              <a:ext cx="547208" cy="3707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3" name="Straight Connector 11542">
              <a:extLst>
                <a:ext uri="{FF2B5EF4-FFF2-40B4-BE49-F238E27FC236}">
                  <a16:creationId xmlns:a16="http://schemas.microsoft.com/office/drawing/2014/main" id="{474B010A-11FA-CCA9-D9C5-C1874AEB756A}"/>
                </a:ext>
              </a:extLst>
            </p:cNvPr>
            <p:cNvCxnSpPr>
              <a:cxnSpLocks/>
              <a:stCxn id="11525" idx="6"/>
              <a:endCxn id="11520" idx="2"/>
            </p:cNvCxnSpPr>
            <p:nvPr/>
          </p:nvCxnSpPr>
          <p:spPr>
            <a:xfrm>
              <a:off x="9151621" y="4718431"/>
              <a:ext cx="431122" cy="2284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4" name="Straight Connector 11543">
              <a:extLst>
                <a:ext uri="{FF2B5EF4-FFF2-40B4-BE49-F238E27FC236}">
                  <a16:creationId xmlns:a16="http://schemas.microsoft.com/office/drawing/2014/main" id="{45420A55-C77F-2E5B-8628-13E7C59CE87F}"/>
                </a:ext>
              </a:extLst>
            </p:cNvPr>
            <p:cNvCxnSpPr>
              <a:cxnSpLocks/>
              <a:stCxn id="11526" idx="6"/>
              <a:endCxn id="11524" idx="2"/>
            </p:cNvCxnSpPr>
            <p:nvPr/>
          </p:nvCxnSpPr>
          <p:spPr>
            <a:xfrm flipV="1">
              <a:off x="8671610" y="4292764"/>
              <a:ext cx="926337" cy="28313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5" name="Straight Connector 11544">
              <a:extLst>
                <a:ext uri="{FF2B5EF4-FFF2-40B4-BE49-F238E27FC236}">
                  <a16:creationId xmlns:a16="http://schemas.microsoft.com/office/drawing/2014/main" id="{00AFF591-0B19-E135-54F0-704BBC915D41}"/>
                </a:ext>
              </a:extLst>
            </p:cNvPr>
            <p:cNvCxnSpPr>
              <a:cxnSpLocks/>
              <a:stCxn id="11528" idx="6"/>
              <a:endCxn id="11529" idx="2"/>
            </p:cNvCxnSpPr>
            <p:nvPr/>
          </p:nvCxnSpPr>
          <p:spPr>
            <a:xfrm>
              <a:off x="9735866" y="4444681"/>
              <a:ext cx="557511" cy="30715"/>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6" name="Straight Connector 11545">
              <a:extLst>
                <a:ext uri="{FF2B5EF4-FFF2-40B4-BE49-F238E27FC236}">
                  <a16:creationId xmlns:a16="http://schemas.microsoft.com/office/drawing/2014/main" id="{13F21E94-910B-DEEE-EA72-BE5CD220CAA5}"/>
                </a:ext>
              </a:extLst>
            </p:cNvPr>
            <p:cNvCxnSpPr>
              <a:cxnSpLocks/>
              <a:stCxn id="11529" idx="6"/>
              <a:endCxn id="11534" idx="2"/>
            </p:cNvCxnSpPr>
            <p:nvPr/>
          </p:nvCxnSpPr>
          <p:spPr>
            <a:xfrm flipV="1">
              <a:off x="10436050" y="4424398"/>
              <a:ext cx="540526" cy="509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7" name="Straight Connector 11546">
              <a:extLst>
                <a:ext uri="{FF2B5EF4-FFF2-40B4-BE49-F238E27FC236}">
                  <a16:creationId xmlns:a16="http://schemas.microsoft.com/office/drawing/2014/main" id="{C2C19CF9-2A7B-8552-A7E7-01DE24BA3E25}"/>
                </a:ext>
              </a:extLst>
            </p:cNvPr>
            <p:cNvCxnSpPr>
              <a:cxnSpLocks/>
              <a:stCxn id="11534" idx="6"/>
              <a:endCxn id="11532" idx="2"/>
            </p:cNvCxnSpPr>
            <p:nvPr/>
          </p:nvCxnSpPr>
          <p:spPr>
            <a:xfrm>
              <a:off x="11119249" y="4424398"/>
              <a:ext cx="469617" cy="9048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8" name="Straight Connector 11547">
              <a:extLst>
                <a:ext uri="{FF2B5EF4-FFF2-40B4-BE49-F238E27FC236}">
                  <a16:creationId xmlns:a16="http://schemas.microsoft.com/office/drawing/2014/main" id="{647878A5-11D3-C87D-D355-8C953DD732EF}"/>
                </a:ext>
              </a:extLst>
            </p:cNvPr>
            <p:cNvCxnSpPr>
              <a:cxnSpLocks/>
              <a:stCxn id="11533" idx="6"/>
              <a:endCxn id="11532" idx="2"/>
            </p:cNvCxnSpPr>
            <p:nvPr/>
          </p:nvCxnSpPr>
          <p:spPr>
            <a:xfrm flipV="1">
              <a:off x="11118183" y="4514882"/>
              <a:ext cx="470683" cy="39196"/>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49" name="Straight Connector 11548">
              <a:extLst>
                <a:ext uri="{FF2B5EF4-FFF2-40B4-BE49-F238E27FC236}">
                  <a16:creationId xmlns:a16="http://schemas.microsoft.com/office/drawing/2014/main" id="{85614A16-0EB3-D769-7D63-42EA3377708B}"/>
                </a:ext>
              </a:extLst>
            </p:cNvPr>
            <p:cNvCxnSpPr>
              <a:cxnSpLocks/>
              <a:stCxn id="11529" idx="6"/>
              <a:endCxn id="11533" idx="2"/>
            </p:cNvCxnSpPr>
            <p:nvPr/>
          </p:nvCxnSpPr>
          <p:spPr>
            <a:xfrm>
              <a:off x="10436050" y="4475396"/>
              <a:ext cx="539460" cy="7868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50" name="Straight Connector 11549">
              <a:extLst>
                <a:ext uri="{FF2B5EF4-FFF2-40B4-BE49-F238E27FC236}">
                  <a16:creationId xmlns:a16="http://schemas.microsoft.com/office/drawing/2014/main" id="{212B7E13-346C-8841-5C4F-0320702084FD}"/>
                </a:ext>
              </a:extLst>
            </p:cNvPr>
            <p:cNvCxnSpPr>
              <a:cxnSpLocks/>
              <a:stCxn id="11516" idx="6"/>
              <a:endCxn id="11519" idx="2"/>
            </p:cNvCxnSpPr>
            <p:nvPr/>
          </p:nvCxnSpPr>
          <p:spPr>
            <a:xfrm flipV="1">
              <a:off x="10430075" y="3999792"/>
              <a:ext cx="547764" cy="16106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551" name="Oval 11550">
            <a:extLst>
              <a:ext uri="{FF2B5EF4-FFF2-40B4-BE49-F238E27FC236}">
                <a16:creationId xmlns:a16="http://schemas.microsoft.com/office/drawing/2014/main" id="{C026805E-3EC5-BED3-B602-DC855C717D3B}"/>
              </a:ext>
            </a:extLst>
          </p:cNvPr>
          <p:cNvSpPr/>
          <p:nvPr/>
        </p:nvSpPr>
        <p:spPr>
          <a:xfrm>
            <a:off x="120068" y="5436238"/>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4</a:t>
            </a:r>
          </a:p>
        </p:txBody>
      </p:sp>
      <p:sp>
        <p:nvSpPr>
          <p:cNvPr id="11552" name="TextBox 11551">
            <a:extLst>
              <a:ext uri="{FF2B5EF4-FFF2-40B4-BE49-F238E27FC236}">
                <a16:creationId xmlns:a16="http://schemas.microsoft.com/office/drawing/2014/main" id="{877FF869-2E39-E18B-0F7B-937336A883E8}"/>
              </a:ext>
            </a:extLst>
          </p:cNvPr>
          <p:cNvSpPr txBox="1"/>
          <p:nvPr/>
        </p:nvSpPr>
        <p:spPr>
          <a:xfrm>
            <a:off x="727074" y="5357797"/>
            <a:ext cx="6146202" cy="923330"/>
          </a:xfrm>
          <a:prstGeom prst="rect">
            <a:avLst/>
          </a:prstGeom>
          <a:noFill/>
        </p:spPr>
        <p:txBody>
          <a:bodyPr wrap="square">
            <a:spAutoFit/>
          </a:bodyPr>
          <a:lstStyle/>
          <a:p>
            <a:r>
              <a:rPr lang="fr-FR" b="1" dirty="0" err="1">
                <a:latin typeface="Verdana" panose="020B0604030504040204" pitchFamily="34" charset="0"/>
                <a:ea typeface="Verdana" panose="020B0604030504040204" pitchFamily="34" charset="0"/>
              </a:rPr>
              <a:t>Find</a:t>
            </a:r>
            <a:r>
              <a:rPr lang="fr-FR" b="1" dirty="0">
                <a:latin typeface="Verdana" panose="020B0604030504040204" pitchFamily="34" charset="0"/>
                <a:ea typeface="Verdana" panose="020B0604030504040204" pitchFamily="34" charset="0"/>
              </a:rPr>
              <a:t> </a:t>
            </a:r>
            <a:r>
              <a:rPr lang="fr-FR" b="1" dirty="0" err="1">
                <a:solidFill>
                  <a:srgbClr val="4472C4"/>
                </a:solidFill>
                <a:latin typeface="Verdana" panose="020B0604030504040204" pitchFamily="34" charset="0"/>
                <a:ea typeface="Verdana" panose="020B0604030504040204" pitchFamily="34" charset="0"/>
              </a:rPr>
              <a:t>connected</a:t>
            </a:r>
            <a:r>
              <a:rPr lang="fr-FR" b="1" dirty="0">
                <a:solidFill>
                  <a:srgbClr val="4472C4"/>
                </a:solidFill>
                <a:latin typeface="Verdana" panose="020B0604030504040204" pitchFamily="34" charset="0"/>
                <a:ea typeface="Verdana" panose="020B0604030504040204" pitchFamily="34" charset="0"/>
              </a:rPr>
              <a:t> components</a:t>
            </a:r>
            <a:br>
              <a:rPr lang="fr-FR" dirty="0">
                <a:solidFill>
                  <a:srgbClr val="FF0000"/>
                </a:solidFill>
                <a:latin typeface="Verdana" panose="020B0604030504040204" pitchFamily="34" charset="0"/>
                <a:ea typeface="Verdana" panose="020B0604030504040204" pitchFamily="34" charset="0"/>
              </a:rPr>
            </a:br>
            <a:r>
              <a:rPr lang="fr-FR" dirty="0" err="1">
                <a:latin typeface="Verdana" panose="020B0604030504040204" pitchFamily="34" charset="0"/>
                <a:ea typeface="Verdana" panose="020B0604030504040204" pitchFamily="34" charset="0"/>
              </a:rPr>
              <a:t>using</a:t>
            </a:r>
            <a:r>
              <a:rPr lang="fr-FR" dirty="0">
                <a:latin typeface="Verdana" panose="020B0604030504040204" pitchFamily="34" charset="0"/>
                <a:ea typeface="Verdana" panose="020B0604030504040204" pitchFamily="34" charset="0"/>
              </a:rPr>
              <a:t> a </a:t>
            </a:r>
            <a:r>
              <a:rPr lang="fr-FR" dirty="0" err="1">
                <a:solidFill>
                  <a:srgbClr val="002060"/>
                </a:solidFill>
                <a:latin typeface="Verdana" panose="020B0604030504040204" pitchFamily="34" charset="0"/>
                <a:ea typeface="Verdana" panose="020B0604030504040204" pitchFamily="34" charset="0"/>
              </a:rPr>
              <a:t>weakly</a:t>
            </a:r>
            <a:r>
              <a:rPr lang="fr-FR" dirty="0">
                <a:solidFill>
                  <a:srgbClr val="002060"/>
                </a:solidFill>
                <a:latin typeface="Verdana" panose="020B0604030504040204" pitchFamily="34" charset="0"/>
                <a:ea typeface="Verdana" panose="020B0604030504040204" pitchFamily="34" charset="0"/>
              </a:rPr>
              <a:t> </a:t>
            </a:r>
            <a:r>
              <a:rPr lang="fr-FR" dirty="0" err="1">
                <a:solidFill>
                  <a:srgbClr val="002060"/>
                </a:solidFill>
                <a:latin typeface="Verdana" panose="020B0604030504040204" pitchFamily="34" charset="0"/>
                <a:ea typeface="Verdana" panose="020B0604030504040204" pitchFamily="34" charset="0"/>
              </a:rPr>
              <a:t>connected</a:t>
            </a:r>
            <a:r>
              <a:rPr lang="fr-FR" dirty="0">
                <a:solidFill>
                  <a:srgbClr val="002060"/>
                </a:solidFill>
                <a:latin typeface="Verdana" panose="020B0604030504040204" pitchFamily="34" charset="0"/>
                <a:ea typeface="Verdana" panose="020B0604030504040204" pitchFamily="34" charset="0"/>
              </a:rPr>
              <a:t> component </a:t>
            </a:r>
            <a:r>
              <a:rPr lang="fr-FR" dirty="0" err="1">
                <a:solidFill>
                  <a:srgbClr val="002060"/>
                </a:solidFill>
                <a:latin typeface="Verdana" panose="020B0604030504040204" pitchFamily="34" charset="0"/>
                <a:ea typeface="Verdana" panose="020B0604030504040204" pitchFamily="34" charset="0"/>
              </a:rPr>
              <a:t>algorithm</a:t>
            </a:r>
            <a:endParaRPr lang="fr-FR" dirty="0">
              <a:solidFill>
                <a:srgbClr val="002060"/>
              </a:solidFill>
              <a:latin typeface="Verdana" panose="020B0604030504040204" pitchFamily="34" charset="0"/>
              <a:ea typeface="Verdana" panose="020B0604030504040204" pitchFamily="34" charset="0"/>
            </a:endParaRPr>
          </a:p>
          <a:p>
            <a:r>
              <a:rPr lang="fr-FR" dirty="0">
                <a:latin typeface="Verdana" panose="020B0604030504040204" pitchFamily="34" charset="0"/>
                <a:ea typeface="Verdana" panose="020B0604030504040204" pitchFamily="34" charset="0"/>
              </a:rPr>
              <a:t>Use of </a:t>
            </a:r>
            <a:r>
              <a:rPr lang="fr-FR" dirty="0" err="1">
                <a:latin typeface="Verdana" panose="020B0604030504040204" pitchFamily="34" charset="0"/>
                <a:ea typeface="Verdana" panose="020B0604030504040204" pitchFamily="34" charset="0"/>
                <a:hlinkClick r:id="rId4"/>
              </a:rPr>
              <a:t>cugraph</a:t>
            </a:r>
            <a:r>
              <a:rPr lang="fr-FR" dirty="0">
                <a:latin typeface="Verdana" panose="020B0604030504040204" pitchFamily="34" charset="0"/>
                <a:ea typeface="Verdana" panose="020B0604030504040204" pitchFamily="34" charset="0"/>
              </a:rPr>
              <a:t> (GPU) or </a:t>
            </a:r>
            <a:r>
              <a:rPr lang="fr-FR" dirty="0" err="1">
                <a:latin typeface="Verdana" panose="020B0604030504040204" pitchFamily="34" charset="0"/>
                <a:ea typeface="Verdana" panose="020B0604030504040204" pitchFamily="34" charset="0"/>
                <a:hlinkClick r:id="rId5"/>
              </a:rPr>
              <a:t>SciPy</a:t>
            </a:r>
            <a:r>
              <a:rPr lang="fr-FR" dirty="0">
                <a:latin typeface="Verdana" panose="020B0604030504040204" pitchFamily="34" charset="0"/>
                <a:ea typeface="Verdana" panose="020B0604030504040204" pitchFamily="34" charset="0"/>
              </a:rPr>
              <a:t> (CPU)</a:t>
            </a:r>
          </a:p>
        </p:txBody>
      </p:sp>
      <p:sp>
        <p:nvSpPr>
          <p:cNvPr id="11553" name="Arrow: Right 11552">
            <a:extLst>
              <a:ext uri="{FF2B5EF4-FFF2-40B4-BE49-F238E27FC236}">
                <a16:creationId xmlns:a16="http://schemas.microsoft.com/office/drawing/2014/main" id="{7913426C-E7D4-B736-917C-040C7E45CC68}"/>
              </a:ext>
            </a:extLst>
          </p:cNvPr>
          <p:cNvSpPr/>
          <p:nvPr/>
        </p:nvSpPr>
        <p:spPr>
          <a:xfrm>
            <a:off x="7138334" y="5666324"/>
            <a:ext cx="1190028"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12" name="Rectangle 11611">
            <a:extLst>
              <a:ext uri="{FF2B5EF4-FFF2-40B4-BE49-F238E27FC236}">
                <a16:creationId xmlns:a16="http://schemas.microsoft.com/office/drawing/2014/main" id="{ACD80644-1032-2803-0FC7-ADC1AB176BB6}"/>
              </a:ext>
            </a:extLst>
          </p:cNvPr>
          <p:cNvSpPr/>
          <p:nvPr/>
        </p:nvSpPr>
        <p:spPr>
          <a:xfrm>
            <a:off x="11175552" y="530275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613" name="Rectangle 11612">
            <a:extLst>
              <a:ext uri="{FF2B5EF4-FFF2-40B4-BE49-F238E27FC236}">
                <a16:creationId xmlns:a16="http://schemas.microsoft.com/office/drawing/2014/main" id="{BA236AA0-9A76-8841-0083-AEC8A5513D25}"/>
              </a:ext>
            </a:extLst>
          </p:cNvPr>
          <p:cNvSpPr/>
          <p:nvPr/>
        </p:nvSpPr>
        <p:spPr>
          <a:xfrm>
            <a:off x="10477208" y="530275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614" name="Rectangle 11613">
            <a:extLst>
              <a:ext uri="{FF2B5EF4-FFF2-40B4-BE49-F238E27FC236}">
                <a16:creationId xmlns:a16="http://schemas.microsoft.com/office/drawing/2014/main" id="{0812C8E9-0965-828E-7472-F1682108FA63}"/>
              </a:ext>
            </a:extLst>
          </p:cNvPr>
          <p:cNvSpPr/>
          <p:nvPr/>
        </p:nvSpPr>
        <p:spPr>
          <a:xfrm>
            <a:off x="9778864" y="530275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615" name="Rectangle 11614">
            <a:extLst>
              <a:ext uri="{FF2B5EF4-FFF2-40B4-BE49-F238E27FC236}">
                <a16:creationId xmlns:a16="http://schemas.microsoft.com/office/drawing/2014/main" id="{8D62769B-0028-8747-1A6B-D8606A2B47C3}"/>
              </a:ext>
            </a:extLst>
          </p:cNvPr>
          <p:cNvSpPr/>
          <p:nvPr/>
        </p:nvSpPr>
        <p:spPr>
          <a:xfrm>
            <a:off x="9207215" y="530275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616" name="Rectangle 11615">
            <a:extLst>
              <a:ext uri="{FF2B5EF4-FFF2-40B4-BE49-F238E27FC236}">
                <a16:creationId xmlns:a16="http://schemas.microsoft.com/office/drawing/2014/main" id="{0D126A55-A85C-0101-C42B-4B2F5C4C05D8}"/>
              </a:ext>
            </a:extLst>
          </p:cNvPr>
          <p:cNvSpPr/>
          <p:nvPr/>
        </p:nvSpPr>
        <p:spPr>
          <a:xfrm>
            <a:off x="8725866" y="529566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617" name="Rectangle 11616">
            <a:extLst>
              <a:ext uri="{FF2B5EF4-FFF2-40B4-BE49-F238E27FC236}">
                <a16:creationId xmlns:a16="http://schemas.microsoft.com/office/drawing/2014/main" id="{9F4D3E1A-346E-55E6-4EE8-02B564E81F5D}"/>
              </a:ext>
            </a:extLst>
          </p:cNvPr>
          <p:cNvSpPr/>
          <p:nvPr/>
        </p:nvSpPr>
        <p:spPr>
          <a:xfrm>
            <a:off x="11786398" y="5296646"/>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618" name="Oval 11617">
            <a:extLst>
              <a:ext uri="{FF2B5EF4-FFF2-40B4-BE49-F238E27FC236}">
                <a16:creationId xmlns:a16="http://schemas.microsoft.com/office/drawing/2014/main" id="{A514C5ED-3784-4958-042C-AEBC63592B41}"/>
              </a:ext>
            </a:extLst>
          </p:cNvPr>
          <p:cNvSpPr/>
          <p:nvPr/>
        </p:nvSpPr>
        <p:spPr>
          <a:xfrm>
            <a:off x="10439350" y="561110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19" name="Oval 11618">
            <a:extLst>
              <a:ext uri="{FF2B5EF4-FFF2-40B4-BE49-F238E27FC236}">
                <a16:creationId xmlns:a16="http://schemas.microsoft.com/office/drawing/2014/main" id="{C7BA805C-767A-2EBD-4F10-EB75A32362BB}"/>
              </a:ext>
            </a:extLst>
          </p:cNvPr>
          <p:cNvSpPr/>
          <p:nvPr/>
        </p:nvSpPr>
        <p:spPr>
          <a:xfrm>
            <a:off x="10430922" y="622859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0" name="Oval 11619">
            <a:extLst>
              <a:ext uri="{FF2B5EF4-FFF2-40B4-BE49-F238E27FC236}">
                <a16:creationId xmlns:a16="http://schemas.microsoft.com/office/drawing/2014/main" id="{20D83813-A238-24DA-E874-2BCBE7D844FE}"/>
              </a:ext>
            </a:extLst>
          </p:cNvPr>
          <p:cNvSpPr/>
          <p:nvPr/>
        </p:nvSpPr>
        <p:spPr>
          <a:xfrm>
            <a:off x="11137766" y="629799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1" name="Oval 11620">
            <a:extLst>
              <a:ext uri="{FF2B5EF4-FFF2-40B4-BE49-F238E27FC236}">
                <a16:creationId xmlns:a16="http://schemas.microsoft.com/office/drawing/2014/main" id="{8DE9D3C8-67ED-D1C0-7683-E1FD0170627D}"/>
              </a:ext>
            </a:extLst>
          </p:cNvPr>
          <p:cNvSpPr/>
          <p:nvPr/>
        </p:nvSpPr>
        <p:spPr>
          <a:xfrm>
            <a:off x="11136137" y="545004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1622" name="Oval 11621">
            <a:extLst>
              <a:ext uri="{FF2B5EF4-FFF2-40B4-BE49-F238E27FC236}">
                <a16:creationId xmlns:a16="http://schemas.microsoft.com/office/drawing/2014/main" id="{B208CA76-812A-732F-5993-2F86380EF83F}"/>
              </a:ext>
            </a:extLst>
          </p:cNvPr>
          <p:cNvSpPr/>
          <p:nvPr/>
        </p:nvSpPr>
        <p:spPr>
          <a:xfrm>
            <a:off x="9741041" y="619152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3" name="Oval 11622">
            <a:extLst>
              <a:ext uri="{FF2B5EF4-FFF2-40B4-BE49-F238E27FC236}">
                <a16:creationId xmlns:a16="http://schemas.microsoft.com/office/drawing/2014/main" id="{5C519600-D7D2-B0D2-1E80-4C0FAFC10DB2}"/>
              </a:ext>
            </a:extLst>
          </p:cNvPr>
          <p:cNvSpPr/>
          <p:nvPr/>
        </p:nvSpPr>
        <p:spPr>
          <a:xfrm>
            <a:off x="9170789" y="5570458"/>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4" name="Oval 11623">
            <a:extLst>
              <a:ext uri="{FF2B5EF4-FFF2-40B4-BE49-F238E27FC236}">
                <a16:creationId xmlns:a16="http://schemas.microsoft.com/office/drawing/2014/main" id="{27A603A4-D49C-5BB8-21BC-EC2DAA527B01}"/>
              </a:ext>
            </a:extLst>
          </p:cNvPr>
          <p:cNvSpPr/>
          <p:nvPr/>
        </p:nvSpPr>
        <p:spPr>
          <a:xfrm>
            <a:off x="10430922" y="5396475"/>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5" name="Oval 11624">
            <a:extLst>
              <a:ext uri="{FF2B5EF4-FFF2-40B4-BE49-F238E27FC236}">
                <a16:creationId xmlns:a16="http://schemas.microsoft.com/office/drawing/2014/main" id="{AC4C54A8-6C3C-38DF-97C0-792A8F1A45F5}"/>
              </a:ext>
            </a:extLst>
          </p:cNvPr>
          <p:cNvSpPr/>
          <p:nvPr/>
        </p:nvSpPr>
        <p:spPr>
          <a:xfrm>
            <a:off x="11741844" y="530574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6" name="Oval 11625">
            <a:extLst>
              <a:ext uri="{FF2B5EF4-FFF2-40B4-BE49-F238E27FC236}">
                <a16:creationId xmlns:a16="http://schemas.microsoft.com/office/drawing/2014/main" id="{29C74F74-5CBC-908B-0ED7-FA720DF03761}"/>
              </a:ext>
            </a:extLst>
          </p:cNvPr>
          <p:cNvSpPr/>
          <p:nvPr/>
        </p:nvSpPr>
        <p:spPr>
          <a:xfrm>
            <a:off x="9756245" y="574301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7" name="Oval 11626">
            <a:extLst>
              <a:ext uri="{FF2B5EF4-FFF2-40B4-BE49-F238E27FC236}">
                <a16:creationId xmlns:a16="http://schemas.microsoft.com/office/drawing/2014/main" id="{BAF3E73E-41C6-2605-6D8E-6D22DEFEDE11}"/>
              </a:ext>
            </a:extLst>
          </p:cNvPr>
          <p:cNvSpPr/>
          <p:nvPr/>
        </p:nvSpPr>
        <p:spPr>
          <a:xfrm>
            <a:off x="9167246" y="616868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8" name="Oval 11627">
            <a:extLst>
              <a:ext uri="{FF2B5EF4-FFF2-40B4-BE49-F238E27FC236}">
                <a16:creationId xmlns:a16="http://schemas.microsoft.com/office/drawing/2014/main" id="{5F638CC7-3223-65A9-FE89-6A2521312645}"/>
              </a:ext>
            </a:extLst>
          </p:cNvPr>
          <p:cNvSpPr/>
          <p:nvPr/>
        </p:nvSpPr>
        <p:spPr>
          <a:xfrm>
            <a:off x="8687235" y="602614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29" name="Oval 11628">
            <a:extLst>
              <a:ext uri="{FF2B5EF4-FFF2-40B4-BE49-F238E27FC236}">
                <a16:creationId xmlns:a16="http://schemas.microsoft.com/office/drawing/2014/main" id="{B4A68B91-FEF4-8407-9A73-2A607FDCD304}"/>
              </a:ext>
            </a:extLst>
          </p:cNvPr>
          <p:cNvSpPr/>
          <p:nvPr/>
        </p:nvSpPr>
        <p:spPr>
          <a:xfrm>
            <a:off x="11741843" y="6222615"/>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0" name="Oval 11629">
            <a:extLst>
              <a:ext uri="{FF2B5EF4-FFF2-40B4-BE49-F238E27FC236}">
                <a16:creationId xmlns:a16="http://schemas.microsoft.com/office/drawing/2014/main" id="{6B19A1CF-F716-BE62-8D5D-AC32234F0AD3}"/>
              </a:ext>
            </a:extLst>
          </p:cNvPr>
          <p:cNvSpPr/>
          <p:nvPr/>
        </p:nvSpPr>
        <p:spPr>
          <a:xfrm>
            <a:off x="9751491" y="589493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1" name="Oval 11630">
            <a:extLst>
              <a:ext uri="{FF2B5EF4-FFF2-40B4-BE49-F238E27FC236}">
                <a16:creationId xmlns:a16="http://schemas.microsoft.com/office/drawing/2014/main" id="{18E35C8C-F0EF-D537-A7C7-F15758C27292}"/>
              </a:ext>
            </a:extLst>
          </p:cNvPr>
          <p:cNvSpPr/>
          <p:nvPr/>
        </p:nvSpPr>
        <p:spPr>
          <a:xfrm>
            <a:off x="10451675" y="592564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2" name="Oval 11631">
            <a:extLst>
              <a:ext uri="{FF2B5EF4-FFF2-40B4-BE49-F238E27FC236}">
                <a16:creationId xmlns:a16="http://schemas.microsoft.com/office/drawing/2014/main" id="{A0091B50-61DF-CEE5-EF6C-FBB8931C9D70}"/>
              </a:ext>
            </a:extLst>
          </p:cNvPr>
          <p:cNvSpPr/>
          <p:nvPr/>
        </p:nvSpPr>
        <p:spPr>
          <a:xfrm>
            <a:off x="9170789" y="583412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3" name="Oval 11632">
            <a:extLst>
              <a:ext uri="{FF2B5EF4-FFF2-40B4-BE49-F238E27FC236}">
                <a16:creationId xmlns:a16="http://schemas.microsoft.com/office/drawing/2014/main" id="{B84018E1-924A-F47B-E4DA-87C40314E17C}"/>
              </a:ext>
            </a:extLst>
          </p:cNvPr>
          <p:cNvSpPr/>
          <p:nvPr/>
        </p:nvSpPr>
        <p:spPr>
          <a:xfrm>
            <a:off x="8689941" y="578702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4" name="Oval 11633">
            <a:extLst>
              <a:ext uri="{FF2B5EF4-FFF2-40B4-BE49-F238E27FC236}">
                <a16:creationId xmlns:a16="http://schemas.microsoft.com/office/drawing/2014/main" id="{69AF59C7-D751-E986-86DD-C99CD5DE5208}"/>
              </a:ext>
            </a:extLst>
          </p:cNvPr>
          <p:cNvSpPr/>
          <p:nvPr/>
        </p:nvSpPr>
        <p:spPr>
          <a:xfrm>
            <a:off x="11747164" y="596513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5" name="Oval 11634">
            <a:extLst>
              <a:ext uri="{FF2B5EF4-FFF2-40B4-BE49-F238E27FC236}">
                <a16:creationId xmlns:a16="http://schemas.microsoft.com/office/drawing/2014/main" id="{F69F43C6-C823-3C2E-AFE6-0FAB1801F3DD}"/>
              </a:ext>
            </a:extLst>
          </p:cNvPr>
          <p:cNvSpPr/>
          <p:nvPr/>
        </p:nvSpPr>
        <p:spPr>
          <a:xfrm>
            <a:off x="11133808" y="600432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6" name="Oval 11635">
            <a:extLst>
              <a:ext uri="{FF2B5EF4-FFF2-40B4-BE49-F238E27FC236}">
                <a16:creationId xmlns:a16="http://schemas.microsoft.com/office/drawing/2014/main" id="{C54A6EDC-2923-89D1-F5F3-DAFB7D4E1C6F}"/>
              </a:ext>
            </a:extLst>
          </p:cNvPr>
          <p:cNvSpPr/>
          <p:nvPr/>
        </p:nvSpPr>
        <p:spPr>
          <a:xfrm>
            <a:off x="11134874" y="587464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7" name="Oval 11636">
            <a:extLst>
              <a:ext uri="{FF2B5EF4-FFF2-40B4-BE49-F238E27FC236}">
                <a16:creationId xmlns:a16="http://schemas.microsoft.com/office/drawing/2014/main" id="{1626AFD0-19B1-6F84-6336-CB3583E7C52C}"/>
              </a:ext>
            </a:extLst>
          </p:cNvPr>
          <p:cNvSpPr/>
          <p:nvPr/>
        </p:nvSpPr>
        <p:spPr>
          <a:xfrm>
            <a:off x="11134381" y="562519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638" name="Freeform: Shape 11637">
            <a:extLst>
              <a:ext uri="{FF2B5EF4-FFF2-40B4-BE49-F238E27FC236}">
                <a16:creationId xmlns:a16="http://schemas.microsoft.com/office/drawing/2014/main" id="{176F9624-8A7E-7143-5010-FB486C5F54C1}"/>
              </a:ext>
            </a:extLst>
          </p:cNvPr>
          <p:cNvSpPr/>
          <p:nvPr/>
        </p:nvSpPr>
        <p:spPr>
          <a:xfrm>
            <a:off x="8662669" y="5284671"/>
            <a:ext cx="3271878" cy="898273"/>
          </a:xfrm>
          <a:custGeom>
            <a:avLst/>
            <a:gdLst>
              <a:gd name="connsiteX0" fmla="*/ 239139 w 3432256"/>
              <a:gd name="connsiteY0" fmla="*/ 683572 h 973460"/>
              <a:gd name="connsiteX1" fmla="*/ 12803 w 3432256"/>
              <a:gd name="connsiteY1" fmla="*/ 810321 h 973460"/>
              <a:gd name="connsiteX2" fmla="*/ 85230 w 3432256"/>
              <a:gd name="connsiteY2" fmla="*/ 973283 h 973460"/>
              <a:gd name="connsiteX3" fmla="*/ 556011 w 3432256"/>
              <a:gd name="connsiteY3" fmla="*/ 837481 h 973460"/>
              <a:gd name="connsiteX4" fmla="*/ 1216914 w 3432256"/>
              <a:gd name="connsiteY4" fmla="*/ 629251 h 973460"/>
              <a:gd name="connsiteX5" fmla="*/ 2076993 w 3432256"/>
              <a:gd name="connsiteY5" fmla="*/ 502503 h 973460"/>
              <a:gd name="connsiteX6" fmla="*/ 2728842 w 3432256"/>
              <a:gd name="connsiteY6" fmla="*/ 330487 h 973460"/>
              <a:gd name="connsiteX7" fmla="*/ 3371638 w 3432256"/>
              <a:gd name="connsiteY7" fmla="*/ 194685 h 973460"/>
              <a:gd name="connsiteX8" fmla="*/ 3380692 w 3432256"/>
              <a:gd name="connsiteY8" fmla="*/ 31723 h 973460"/>
              <a:gd name="connsiteX9" fmla="*/ 3154355 w 3432256"/>
              <a:gd name="connsiteY9" fmla="*/ 22669 h 973460"/>
              <a:gd name="connsiteX10" fmla="*/ 2194688 w 3432256"/>
              <a:gd name="connsiteY10" fmla="*/ 276166 h 973460"/>
              <a:gd name="connsiteX11" fmla="*/ 1551892 w 3432256"/>
              <a:gd name="connsiteY11" fmla="*/ 366701 h 973460"/>
              <a:gd name="connsiteX12" fmla="*/ 1108272 w 3432256"/>
              <a:gd name="connsiteY12" fmla="*/ 466289 h 973460"/>
              <a:gd name="connsiteX13" fmla="*/ 782347 w 3432256"/>
              <a:gd name="connsiteY13" fmla="*/ 701679 h 973460"/>
              <a:gd name="connsiteX14" fmla="*/ 501690 w 3432256"/>
              <a:gd name="connsiteY14" fmla="*/ 728840 h 973460"/>
              <a:gd name="connsiteX15" fmla="*/ 239139 w 3432256"/>
              <a:gd name="connsiteY15" fmla="*/ 683572 h 973460"/>
              <a:gd name="connsiteX0" fmla="*/ 228221 w 3421338"/>
              <a:gd name="connsiteY0" fmla="*/ 683572 h 907093"/>
              <a:gd name="connsiteX1" fmla="*/ 1885 w 3421338"/>
              <a:gd name="connsiteY1" fmla="*/ 810321 h 907093"/>
              <a:gd name="connsiteX2" fmla="*/ 144162 w 3421338"/>
              <a:gd name="connsiteY2" fmla="*/ 906608 h 907093"/>
              <a:gd name="connsiteX3" fmla="*/ 545093 w 3421338"/>
              <a:gd name="connsiteY3" fmla="*/ 837481 h 907093"/>
              <a:gd name="connsiteX4" fmla="*/ 1205996 w 3421338"/>
              <a:gd name="connsiteY4" fmla="*/ 629251 h 907093"/>
              <a:gd name="connsiteX5" fmla="*/ 2066075 w 3421338"/>
              <a:gd name="connsiteY5" fmla="*/ 502503 h 907093"/>
              <a:gd name="connsiteX6" fmla="*/ 2717924 w 3421338"/>
              <a:gd name="connsiteY6" fmla="*/ 330487 h 907093"/>
              <a:gd name="connsiteX7" fmla="*/ 3360720 w 3421338"/>
              <a:gd name="connsiteY7" fmla="*/ 194685 h 907093"/>
              <a:gd name="connsiteX8" fmla="*/ 3369774 w 3421338"/>
              <a:gd name="connsiteY8" fmla="*/ 31723 h 907093"/>
              <a:gd name="connsiteX9" fmla="*/ 3143437 w 3421338"/>
              <a:gd name="connsiteY9" fmla="*/ 22669 h 907093"/>
              <a:gd name="connsiteX10" fmla="*/ 2183770 w 3421338"/>
              <a:gd name="connsiteY10" fmla="*/ 276166 h 907093"/>
              <a:gd name="connsiteX11" fmla="*/ 1540974 w 3421338"/>
              <a:gd name="connsiteY11" fmla="*/ 366701 h 907093"/>
              <a:gd name="connsiteX12" fmla="*/ 1097354 w 3421338"/>
              <a:gd name="connsiteY12" fmla="*/ 466289 h 907093"/>
              <a:gd name="connsiteX13" fmla="*/ 771429 w 3421338"/>
              <a:gd name="connsiteY13" fmla="*/ 701679 h 907093"/>
              <a:gd name="connsiteX14" fmla="*/ 490772 w 3421338"/>
              <a:gd name="connsiteY14" fmla="*/ 728840 h 907093"/>
              <a:gd name="connsiteX15" fmla="*/ 228221 w 3421338"/>
              <a:gd name="connsiteY15" fmla="*/ 683572 h 907093"/>
              <a:gd name="connsiteX0" fmla="*/ 164945 w 3358062"/>
              <a:gd name="connsiteY0" fmla="*/ 683572 h 907195"/>
              <a:gd name="connsiteX1" fmla="*/ 5284 w 3358062"/>
              <a:gd name="connsiteY1" fmla="*/ 807146 h 907195"/>
              <a:gd name="connsiteX2" fmla="*/ 80886 w 3358062"/>
              <a:gd name="connsiteY2" fmla="*/ 906608 h 907195"/>
              <a:gd name="connsiteX3" fmla="*/ 481817 w 3358062"/>
              <a:gd name="connsiteY3" fmla="*/ 837481 h 907195"/>
              <a:gd name="connsiteX4" fmla="*/ 1142720 w 3358062"/>
              <a:gd name="connsiteY4" fmla="*/ 629251 h 907195"/>
              <a:gd name="connsiteX5" fmla="*/ 2002799 w 3358062"/>
              <a:gd name="connsiteY5" fmla="*/ 502503 h 907195"/>
              <a:gd name="connsiteX6" fmla="*/ 2654648 w 3358062"/>
              <a:gd name="connsiteY6" fmla="*/ 330487 h 907195"/>
              <a:gd name="connsiteX7" fmla="*/ 3297444 w 3358062"/>
              <a:gd name="connsiteY7" fmla="*/ 194685 h 907195"/>
              <a:gd name="connsiteX8" fmla="*/ 3306498 w 3358062"/>
              <a:gd name="connsiteY8" fmla="*/ 31723 h 907195"/>
              <a:gd name="connsiteX9" fmla="*/ 3080161 w 3358062"/>
              <a:gd name="connsiteY9" fmla="*/ 22669 h 907195"/>
              <a:gd name="connsiteX10" fmla="*/ 2120494 w 3358062"/>
              <a:gd name="connsiteY10" fmla="*/ 276166 h 907195"/>
              <a:gd name="connsiteX11" fmla="*/ 1477698 w 3358062"/>
              <a:gd name="connsiteY11" fmla="*/ 366701 h 907195"/>
              <a:gd name="connsiteX12" fmla="*/ 1034078 w 3358062"/>
              <a:gd name="connsiteY12" fmla="*/ 466289 h 907195"/>
              <a:gd name="connsiteX13" fmla="*/ 708153 w 3358062"/>
              <a:gd name="connsiteY13" fmla="*/ 701679 h 907195"/>
              <a:gd name="connsiteX14" fmla="*/ 427496 w 3358062"/>
              <a:gd name="connsiteY14" fmla="*/ 728840 h 907195"/>
              <a:gd name="connsiteX15" fmla="*/ 164945 w 3358062"/>
              <a:gd name="connsiteY15" fmla="*/ 683572 h 907195"/>
              <a:gd name="connsiteX0" fmla="*/ 164945 w 3358062"/>
              <a:gd name="connsiteY0" fmla="*/ 683572 h 907195"/>
              <a:gd name="connsiteX1" fmla="*/ 5284 w 3358062"/>
              <a:gd name="connsiteY1" fmla="*/ 807146 h 907195"/>
              <a:gd name="connsiteX2" fmla="*/ 80886 w 3358062"/>
              <a:gd name="connsiteY2" fmla="*/ 906608 h 907195"/>
              <a:gd name="connsiteX3" fmla="*/ 481817 w 3358062"/>
              <a:gd name="connsiteY3" fmla="*/ 837481 h 907195"/>
              <a:gd name="connsiteX4" fmla="*/ 1142720 w 3358062"/>
              <a:gd name="connsiteY4" fmla="*/ 629251 h 907195"/>
              <a:gd name="connsiteX5" fmla="*/ 2002799 w 3358062"/>
              <a:gd name="connsiteY5" fmla="*/ 502503 h 907195"/>
              <a:gd name="connsiteX6" fmla="*/ 2654648 w 3358062"/>
              <a:gd name="connsiteY6" fmla="*/ 330487 h 907195"/>
              <a:gd name="connsiteX7" fmla="*/ 3297444 w 3358062"/>
              <a:gd name="connsiteY7" fmla="*/ 194685 h 907195"/>
              <a:gd name="connsiteX8" fmla="*/ 3306498 w 3358062"/>
              <a:gd name="connsiteY8" fmla="*/ 31723 h 907195"/>
              <a:gd name="connsiteX9" fmla="*/ 3080161 w 3358062"/>
              <a:gd name="connsiteY9" fmla="*/ 22669 h 907195"/>
              <a:gd name="connsiteX10" fmla="*/ 2120494 w 3358062"/>
              <a:gd name="connsiteY10" fmla="*/ 276166 h 907195"/>
              <a:gd name="connsiteX11" fmla="*/ 1477698 w 3358062"/>
              <a:gd name="connsiteY11" fmla="*/ 366701 h 907195"/>
              <a:gd name="connsiteX12" fmla="*/ 1034078 w 3358062"/>
              <a:gd name="connsiteY12" fmla="*/ 466289 h 907195"/>
              <a:gd name="connsiteX13" fmla="*/ 708153 w 3358062"/>
              <a:gd name="connsiteY13" fmla="*/ 701679 h 907195"/>
              <a:gd name="connsiteX14" fmla="*/ 440196 w 3358062"/>
              <a:gd name="connsiteY14" fmla="*/ 795515 h 907195"/>
              <a:gd name="connsiteX15" fmla="*/ 164945 w 3358062"/>
              <a:gd name="connsiteY15" fmla="*/ 683572 h 907195"/>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2002799 w 3358062"/>
              <a:gd name="connsiteY5" fmla="*/ 502503 h 907124"/>
              <a:gd name="connsiteX6" fmla="*/ 2654648 w 3358062"/>
              <a:gd name="connsiteY6" fmla="*/ 330487 h 907124"/>
              <a:gd name="connsiteX7" fmla="*/ 3297444 w 3358062"/>
              <a:gd name="connsiteY7" fmla="*/ 194685 h 907124"/>
              <a:gd name="connsiteX8" fmla="*/ 3306498 w 3358062"/>
              <a:gd name="connsiteY8" fmla="*/ 31723 h 907124"/>
              <a:gd name="connsiteX9" fmla="*/ 3080161 w 3358062"/>
              <a:gd name="connsiteY9" fmla="*/ 22669 h 907124"/>
              <a:gd name="connsiteX10" fmla="*/ 2120494 w 3358062"/>
              <a:gd name="connsiteY10" fmla="*/ 276166 h 907124"/>
              <a:gd name="connsiteX11" fmla="*/ 1477698 w 3358062"/>
              <a:gd name="connsiteY11" fmla="*/ 366701 h 907124"/>
              <a:gd name="connsiteX12" fmla="*/ 1034078 w 3358062"/>
              <a:gd name="connsiteY12" fmla="*/ 466289 h 907124"/>
              <a:gd name="connsiteX13" fmla="*/ 708153 w 3358062"/>
              <a:gd name="connsiteY13" fmla="*/ 701679 h 907124"/>
              <a:gd name="connsiteX14" fmla="*/ 440196 w 3358062"/>
              <a:gd name="connsiteY14" fmla="*/ 795515 h 907124"/>
              <a:gd name="connsiteX15" fmla="*/ 164945 w 3358062"/>
              <a:gd name="connsiteY15" fmla="*/ 683572 h 907124"/>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1177883 w 3358062"/>
              <a:gd name="connsiteY5" fmla="*/ 613193 h 907124"/>
              <a:gd name="connsiteX6" fmla="*/ 2002799 w 3358062"/>
              <a:gd name="connsiteY6" fmla="*/ 502503 h 907124"/>
              <a:gd name="connsiteX7" fmla="*/ 2654648 w 3358062"/>
              <a:gd name="connsiteY7" fmla="*/ 330487 h 907124"/>
              <a:gd name="connsiteX8" fmla="*/ 3297444 w 3358062"/>
              <a:gd name="connsiteY8" fmla="*/ 194685 h 907124"/>
              <a:gd name="connsiteX9" fmla="*/ 3306498 w 3358062"/>
              <a:gd name="connsiteY9" fmla="*/ 31723 h 907124"/>
              <a:gd name="connsiteX10" fmla="*/ 3080161 w 3358062"/>
              <a:gd name="connsiteY10" fmla="*/ 22669 h 907124"/>
              <a:gd name="connsiteX11" fmla="*/ 2120494 w 3358062"/>
              <a:gd name="connsiteY11" fmla="*/ 276166 h 907124"/>
              <a:gd name="connsiteX12" fmla="*/ 1477698 w 3358062"/>
              <a:gd name="connsiteY12" fmla="*/ 366701 h 907124"/>
              <a:gd name="connsiteX13" fmla="*/ 1034078 w 3358062"/>
              <a:gd name="connsiteY13" fmla="*/ 466289 h 907124"/>
              <a:gd name="connsiteX14" fmla="*/ 708153 w 3358062"/>
              <a:gd name="connsiteY14" fmla="*/ 701679 h 907124"/>
              <a:gd name="connsiteX15" fmla="*/ 440196 w 3358062"/>
              <a:gd name="connsiteY15" fmla="*/ 795515 h 907124"/>
              <a:gd name="connsiteX16" fmla="*/ 164945 w 3358062"/>
              <a:gd name="connsiteY16" fmla="*/ 683572 h 907124"/>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1177883 w 3358062"/>
              <a:gd name="connsiteY5" fmla="*/ 613193 h 907124"/>
              <a:gd name="connsiteX6" fmla="*/ 1866274 w 3358062"/>
              <a:gd name="connsiteY6" fmla="*/ 496153 h 907124"/>
              <a:gd name="connsiteX7" fmla="*/ 2654648 w 3358062"/>
              <a:gd name="connsiteY7" fmla="*/ 330487 h 907124"/>
              <a:gd name="connsiteX8" fmla="*/ 3297444 w 3358062"/>
              <a:gd name="connsiteY8" fmla="*/ 194685 h 907124"/>
              <a:gd name="connsiteX9" fmla="*/ 3306498 w 3358062"/>
              <a:gd name="connsiteY9" fmla="*/ 31723 h 907124"/>
              <a:gd name="connsiteX10" fmla="*/ 3080161 w 3358062"/>
              <a:gd name="connsiteY10" fmla="*/ 22669 h 907124"/>
              <a:gd name="connsiteX11" fmla="*/ 2120494 w 3358062"/>
              <a:gd name="connsiteY11" fmla="*/ 276166 h 907124"/>
              <a:gd name="connsiteX12" fmla="*/ 1477698 w 3358062"/>
              <a:gd name="connsiteY12" fmla="*/ 366701 h 907124"/>
              <a:gd name="connsiteX13" fmla="*/ 1034078 w 3358062"/>
              <a:gd name="connsiteY13" fmla="*/ 466289 h 907124"/>
              <a:gd name="connsiteX14" fmla="*/ 708153 w 3358062"/>
              <a:gd name="connsiteY14" fmla="*/ 701679 h 907124"/>
              <a:gd name="connsiteX15" fmla="*/ 440196 w 3358062"/>
              <a:gd name="connsiteY15" fmla="*/ 795515 h 907124"/>
              <a:gd name="connsiteX16" fmla="*/ 164945 w 3358062"/>
              <a:gd name="connsiteY16" fmla="*/ 683572 h 907124"/>
              <a:gd name="connsiteX0" fmla="*/ 164945 w 3365314"/>
              <a:gd name="connsiteY0" fmla="*/ 683572 h 907124"/>
              <a:gd name="connsiteX1" fmla="*/ 5284 w 3365314"/>
              <a:gd name="connsiteY1" fmla="*/ 807146 h 907124"/>
              <a:gd name="connsiteX2" fmla="*/ 80886 w 3365314"/>
              <a:gd name="connsiteY2" fmla="*/ 906608 h 907124"/>
              <a:gd name="connsiteX3" fmla="*/ 481817 w 3365314"/>
              <a:gd name="connsiteY3" fmla="*/ 837481 h 907124"/>
              <a:gd name="connsiteX4" fmla="*/ 920470 w 3365314"/>
              <a:gd name="connsiteY4" fmla="*/ 657826 h 907124"/>
              <a:gd name="connsiteX5" fmla="*/ 1177883 w 3365314"/>
              <a:gd name="connsiteY5" fmla="*/ 613193 h 907124"/>
              <a:gd name="connsiteX6" fmla="*/ 1866274 w 3365314"/>
              <a:gd name="connsiteY6" fmla="*/ 496153 h 907124"/>
              <a:gd name="connsiteX7" fmla="*/ 2553048 w 3365314"/>
              <a:gd name="connsiteY7" fmla="*/ 330487 h 907124"/>
              <a:gd name="connsiteX8" fmla="*/ 3297444 w 3365314"/>
              <a:gd name="connsiteY8" fmla="*/ 194685 h 907124"/>
              <a:gd name="connsiteX9" fmla="*/ 3306498 w 3365314"/>
              <a:gd name="connsiteY9" fmla="*/ 31723 h 907124"/>
              <a:gd name="connsiteX10" fmla="*/ 3080161 w 3365314"/>
              <a:gd name="connsiteY10" fmla="*/ 22669 h 907124"/>
              <a:gd name="connsiteX11" fmla="*/ 2120494 w 3365314"/>
              <a:gd name="connsiteY11" fmla="*/ 276166 h 907124"/>
              <a:gd name="connsiteX12" fmla="*/ 1477698 w 3365314"/>
              <a:gd name="connsiteY12" fmla="*/ 366701 h 907124"/>
              <a:gd name="connsiteX13" fmla="*/ 1034078 w 3365314"/>
              <a:gd name="connsiteY13" fmla="*/ 466289 h 907124"/>
              <a:gd name="connsiteX14" fmla="*/ 708153 w 3365314"/>
              <a:gd name="connsiteY14" fmla="*/ 701679 h 907124"/>
              <a:gd name="connsiteX15" fmla="*/ 440196 w 3365314"/>
              <a:gd name="connsiteY15" fmla="*/ 795515 h 907124"/>
              <a:gd name="connsiteX16" fmla="*/ 164945 w 3365314"/>
              <a:gd name="connsiteY16" fmla="*/ 683572 h 907124"/>
              <a:gd name="connsiteX0" fmla="*/ 164945 w 3312937"/>
              <a:gd name="connsiteY0" fmla="*/ 682974 h 906526"/>
              <a:gd name="connsiteX1" fmla="*/ 5284 w 3312937"/>
              <a:gd name="connsiteY1" fmla="*/ 806548 h 906526"/>
              <a:gd name="connsiteX2" fmla="*/ 80886 w 3312937"/>
              <a:gd name="connsiteY2" fmla="*/ 906010 h 906526"/>
              <a:gd name="connsiteX3" fmla="*/ 481817 w 3312937"/>
              <a:gd name="connsiteY3" fmla="*/ 836883 h 906526"/>
              <a:gd name="connsiteX4" fmla="*/ 920470 w 3312937"/>
              <a:gd name="connsiteY4" fmla="*/ 657228 h 906526"/>
              <a:gd name="connsiteX5" fmla="*/ 1177883 w 3312937"/>
              <a:gd name="connsiteY5" fmla="*/ 612595 h 906526"/>
              <a:gd name="connsiteX6" fmla="*/ 1866274 w 3312937"/>
              <a:gd name="connsiteY6" fmla="*/ 495555 h 906526"/>
              <a:gd name="connsiteX7" fmla="*/ 2553048 w 3312937"/>
              <a:gd name="connsiteY7" fmla="*/ 329889 h 906526"/>
              <a:gd name="connsiteX8" fmla="*/ 3186319 w 3312937"/>
              <a:gd name="connsiteY8" fmla="*/ 181387 h 906526"/>
              <a:gd name="connsiteX9" fmla="*/ 3306498 w 3312937"/>
              <a:gd name="connsiteY9" fmla="*/ 31125 h 906526"/>
              <a:gd name="connsiteX10" fmla="*/ 3080161 w 3312937"/>
              <a:gd name="connsiteY10" fmla="*/ 22071 h 906526"/>
              <a:gd name="connsiteX11" fmla="*/ 2120494 w 3312937"/>
              <a:gd name="connsiteY11" fmla="*/ 275568 h 906526"/>
              <a:gd name="connsiteX12" fmla="*/ 1477698 w 3312937"/>
              <a:gd name="connsiteY12" fmla="*/ 366103 h 906526"/>
              <a:gd name="connsiteX13" fmla="*/ 1034078 w 3312937"/>
              <a:gd name="connsiteY13" fmla="*/ 465691 h 906526"/>
              <a:gd name="connsiteX14" fmla="*/ 708153 w 3312937"/>
              <a:gd name="connsiteY14" fmla="*/ 701081 h 906526"/>
              <a:gd name="connsiteX15" fmla="*/ 440196 w 3312937"/>
              <a:gd name="connsiteY15" fmla="*/ 794917 h 906526"/>
              <a:gd name="connsiteX16" fmla="*/ 164945 w 3312937"/>
              <a:gd name="connsiteY16" fmla="*/ 682974 h 906526"/>
              <a:gd name="connsiteX0" fmla="*/ 164945 w 3262704"/>
              <a:gd name="connsiteY0" fmla="*/ 671884 h 895436"/>
              <a:gd name="connsiteX1" fmla="*/ 5284 w 3262704"/>
              <a:gd name="connsiteY1" fmla="*/ 795458 h 895436"/>
              <a:gd name="connsiteX2" fmla="*/ 80886 w 3262704"/>
              <a:gd name="connsiteY2" fmla="*/ 894920 h 895436"/>
              <a:gd name="connsiteX3" fmla="*/ 481817 w 3262704"/>
              <a:gd name="connsiteY3" fmla="*/ 825793 h 895436"/>
              <a:gd name="connsiteX4" fmla="*/ 920470 w 3262704"/>
              <a:gd name="connsiteY4" fmla="*/ 646138 h 895436"/>
              <a:gd name="connsiteX5" fmla="*/ 1177883 w 3262704"/>
              <a:gd name="connsiteY5" fmla="*/ 601505 h 895436"/>
              <a:gd name="connsiteX6" fmla="*/ 1866274 w 3262704"/>
              <a:gd name="connsiteY6" fmla="*/ 484465 h 895436"/>
              <a:gd name="connsiteX7" fmla="*/ 2553048 w 3262704"/>
              <a:gd name="connsiteY7" fmla="*/ 318799 h 895436"/>
              <a:gd name="connsiteX8" fmla="*/ 3186319 w 3262704"/>
              <a:gd name="connsiteY8" fmla="*/ 170297 h 895436"/>
              <a:gd name="connsiteX9" fmla="*/ 3239823 w 3262704"/>
              <a:gd name="connsiteY9" fmla="*/ 58135 h 895436"/>
              <a:gd name="connsiteX10" fmla="*/ 3080161 w 3262704"/>
              <a:gd name="connsiteY10" fmla="*/ 10981 h 895436"/>
              <a:gd name="connsiteX11" fmla="*/ 2120494 w 3262704"/>
              <a:gd name="connsiteY11" fmla="*/ 264478 h 895436"/>
              <a:gd name="connsiteX12" fmla="*/ 1477698 w 3262704"/>
              <a:gd name="connsiteY12" fmla="*/ 355013 h 895436"/>
              <a:gd name="connsiteX13" fmla="*/ 1034078 w 3262704"/>
              <a:gd name="connsiteY13" fmla="*/ 454601 h 895436"/>
              <a:gd name="connsiteX14" fmla="*/ 708153 w 3262704"/>
              <a:gd name="connsiteY14" fmla="*/ 689991 h 895436"/>
              <a:gd name="connsiteX15" fmla="*/ 440196 w 3262704"/>
              <a:gd name="connsiteY15" fmla="*/ 783827 h 895436"/>
              <a:gd name="connsiteX16" fmla="*/ 164945 w 3262704"/>
              <a:gd name="connsiteY16" fmla="*/ 671884 h 895436"/>
              <a:gd name="connsiteX0" fmla="*/ 164945 w 3274864"/>
              <a:gd name="connsiteY0" fmla="*/ 674721 h 898273"/>
              <a:gd name="connsiteX1" fmla="*/ 5284 w 3274864"/>
              <a:gd name="connsiteY1" fmla="*/ 798295 h 898273"/>
              <a:gd name="connsiteX2" fmla="*/ 80886 w 3274864"/>
              <a:gd name="connsiteY2" fmla="*/ 897757 h 898273"/>
              <a:gd name="connsiteX3" fmla="*/ 481817 w 3274864"/>
              <a:gd name="connsiteY3" fmla="*/ 828630 h 898273"/>
              <a:gd name="connsiteX4" fmla="*/ 920470 w 3274864"/>
              <a:gd name="connsiteY4" fmla="*/ 648975 h 898273"/>
              <a:gd name="connsiteX5" fmla="*/ 1177883 w 3274864"/>
              <a:gd name="connsiteY5" fmla="*/ 604342 h 898273"/>
              <a:gd name="connsiteX6" fmla="*/ 1866274 w 3274864"/>
              <a:gd name="connsiteY6" fmla="*/ 487302 h 898273"/>
              <a:gd name="connsiteX7" fmla="*/ 2553048 w 3274864"/>
              <a:gd name="connsiteY7" fmla="*/ 321636 h 898273"/>
              <a:gd name="connsiteX8" fmla="*/ 3186319 w 3274864"/>
              <a:gd name="connsiteY8" fmla="*/ 173134 h 898273"/>
              <a:gd name="connsiteX9" fmla="*/ 3258873 w 3274864"/>
              <a:gd name="connsiteY9" fmla="*/ 48272 h 898273"/>
              <a:gd name="connsiteX10" fmla="*/ 3080161 w 3274864"/>
              <a:gd name="connsiteY10" fmla="*/ 13818 h 898273"/>
              <a:gd name="connsiteX11" fmla="*/ 2120494 w 3274864"/>
              <a:gd name="connsiteY11" fmla="*/ 267315 h 898273"/>
              <a:gd name="connsiteX12" fmla="*/ 1477698 w 3274864"/>
              <a:gd name="connsiteY12" fmla="*/ 357850 h 898273"/>
              <a:gd name="connsiteX13" fmla="*/ 1034078 w 3274864"/>
              <a:gd name="connsiteY13" fmla="*/ 457438 h 898273"/>
              <a:gd name="connsiteX14" fmla="*/ 708153 w 3274864"/>
              <a:gd name="connsiteY14" fmla="*/ 692828 h 898273"/>
              <a:gd name="connsiteX15" fmla="*/ 440196 w 3274864"/>
              <a:gd name="connsiteY15" fmla="*/ 786664 h 898273"/>
              <a:gd name="connsiteX16" fmla="*/ 164945 w 3274864"/>
              <a:gd name="connsiteY16" fmla="*/ 674721 h 898273"/>
              <a:gd name="connsiteX0" fmla="*/ 117509 w 3271878"/>
              <a:gd name="connsiteY0" fmla="*/ 712821 h 898273"/>
              <a:gd name="connsiteX1" fmla="*/ 2298 w 3271878"/>
              <a:gd name="connsiteY1" fmla="*/ 798295 h 898273"/>
              <a:gd name="connsiteX2" fmla="*/ 77900 w 3271878"/>
              <a:gd name="connsiteY2" fmla="*/ 897757 h 898273"/>
              <a:gd name="connsiteX3" fmla="*/ 478831 w 3271878"/>
              <a:gd name="connsiteY3" fmla="*/ 828630 h 898273"/>
              <a:gd name="connsiteX4" fmla="*/ 917484 w 3271878"/>
              <a:gd name="connsiteY4" fmla="*/ 648975 h 898273"/>
              <a:gd name="connsiteX5" fmla="*/ 1174897 w 3271878"/>
              <a:gd name="connsiteY5" fmla="*/ 604342 h 898273"/>
              <a:gd name="connsiteX6" fmla="*/ 1863288 w 3271878"/>
              <a:gd name="connsiteY6" fmla="*/ 487302 h 898273"/>
              <a:gd name="connsiteX7" fmla="*/ 2550062 w 3271878"/>
              <a:gd name="connsiteY7" fmla="*/ 321636 h 898273"/>
              <a:gd name="connsiteX8" fmla="*/ 3183333 w 3271878"/>
              <a:gd name="connsiteY8" fmla="*/ 173134 h 898273"/>
              <a:gd name="connsiteX9" fmla="*/ 3255887 w 3271878"/>
              <a:gd name="connsiteY9" fmla="*/ 48272 h 898273"/>
              <a:gd name="connsiteX10" fmla="*/ 3077175 w 3271878"/>
              <a:gd name="connsiteY10" fmla="*/ 13818 h 898273"/>
              <a:gd name="connsiteX11" fmla="*/ 2117508 w 3271878"/>
              <a:gd name="connsiteY11" fmla="*/ 267315 h 898273"/>
              <a:gd name="connsiteX12" fmla="*/ 1474712 w 3271878"/>
              <a:gd name="connsiteY12" fmla="*/ 357850 h 898273"/>
              <a:gd name="connsiteX13" fmla="*/ 1031092 w 3271878"/>
              <a:gd name="connsiteY13" fmla="*/ 457438 h 898273"/>
              <a:gd name="connsiteX14" fmla="*/ 705167 w 3271878"/>
              <a:gd name="connsiteY14" fmla="*/ 692828 h 898273"/>
              <a:gd name="connsiteX15" fmla="*/ 437210 w 3271878"/>
              <a:gd name="connsiteY15" fmla="*/ 786664 h 898273"/>
              <a:gd name="connsiteX16" fmla="*/ 117509 w 3271878"/>
              <a:gd name="connsiteY16" fmla="*/ 712821 h 89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1878" h="898273">
                <a:moveTo>
                  <a:pt x="117509" y="712821"/>
                </a:moveTo>
                <a:cubicBezTo>
                  <a:pt x="45024" y="714759"/>
                  <a:pt x="8899" y="767472"/>
                  <a:pt x="2298" y="798295"/>
                </a:cubicBezTo>
                <a:cubicBezTo>
                  <a:pt x="-4303" y="829118"/>
                  <a:pt x="-1522" y="892701"/>
                  <a:pt x="77900" y="897757"/>
                </a:cubicBezTo>
                <a:cubicBezTo>
                  <a:pt x="157322" y="902813"/>
                  <a:pt x="338900" y="870094"/>
                  <a:pt x="478831" y="828630"/>
                </a:cubicBezTo>
                <a:cubicBezTo>
                  <a:pt x="618762" y="787166"/>
                  <a:pt x="801473" y="686356"/>
                  <a:pt x="917484" y="648975"/>
                </a:cubicBezTo>
                <a:cubicBezTo>
                  <a:pt x="1033495" y="611594"/>
                  <a:pt x="994509" y="630229"/>
                  <a:pt x="1174897" y="604342"/>
                </a:cubicBezTo>
                <a:cubicBezTo>
                  <a:pt x="1355285" y="578455"/>
                  <a:pt x="1634094" y="534420"/>
                  <a:pt x="1863288" y="487302"/>
                </a:cubicBezTo>
                <a:cubicBezTo>
                  <a:pt x="2092482" y="440184"/>
                  <a:pt x="2330055" y="373997"/>
                  <a:pt x="2550062" y="321636"/>
                </a:cubicBezTo>
                <a:cubicBezTo>
                  <a:pt x="2770069" y="269275"/>
                  <a:pt x="3065696" y="218695"/>
                  <a:pt x="3183333" y="173134"/>
                </a:cubicBezTo>
                <a:cubicBezTo>
                  <a:pt x="3300971" y="127573"/>
                  <a:pt x="3273580" y="74825"/>
                  <a:pt x="3255887" y="48272"/>
                </a:cubicBezTo>
                <a:cubicBezTo>
                  <a:pt x="3238194" y="21719"/>
                  <a:pt x="3266905" y="-22689"/>
                  <a:pt x="3077175" y="13818"/>
                </a:cubicBezTo>
                <a:cubicBezTo>
                  <a:pt x="2887445" y="50325"/>
                  <a:pt x="2384585" y="209976"/>
                  <a:pt x="2117508" y="267315"/>
                </a:cubicBezTo>
                <a:cubicBezTo>
                  <a:pt x="1850431" y="324654"/>
                  <a:pt x="1655781" y="326163"/>
                  <a:pt x="1474712" y="357850"/>
                </a:cubicBezTo>
                <a:cubicBezTo>
                  <a:pt x="1293643" y="389537"/>
                  <a:pt x="1159349" y="401608"/>
                  <a:pt x="1031092" y="457438"/>
                </a:cubicBezTo>
                <a:cubicBezTo>
                  <a:pt x="902835" y="513268"/>
                  <a:pt x="806264" y="649069"/>
                  <a:pt x="705167" y="692828"/>
                </a:cubicBezTo>
                <a:cubicBezTo>
                  <a:pt x="604070" y="736587"/>
                  <a:pt x="535153" y="783332"/>
                  <a:pt x="437210" y="786664"/>
                </a:cubicBezTo>
                <a:cubicBezTo>
                  <a:pt x="339267" y="789996"/>
                  <a:pt x="189994" y="710883"/>
                  <a:pt x="117509" y="712821"/>
                </a:cubicBezTo>
                <a:close/>
              </a:path>
            </a:pathLst>
          </a:custGeom>
          <a:noFill/>
          <a:ln w="28575">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39" name="Freeform: Shape 11638">
            <a:extLst>
              <a:ext uri="{FF2B5EF4-FFF2-40B4-BE49-F238E27FC236}">
                <a16:creationId xmlns:a16="http://schemas.microsoft.com/office/drawing/2014/main" id="{2FEB0B7A-E61B-34AD-184B-4975D857275E}"/>
              </a:ext>
            </a:extLst>
          </p:cNvPr>
          <p:cNvSpPr/>
          <p:nvPr/>
        </p:nvSpPr>
        <p:spPr>
          <a:xfrm>
            <a:off x="9134380" y="6136008"/>
            <a:ext cx="2186457" cy="332784"/>
          </a:xfrm>
          <a:custGeom>
            <a:avLst/>
            <a:gdLst>
              <a:gd name="connsiteX0" fmla="*/ 7717 w 2292095"/>
              <a:gd name="connsiteY0" fmla="*/ 115362 h 370199"/>
              <a:gd name="connsiteX1" fmla="*/ 98251 w 2292095"/>
              <a:gd name="connsiteY1" fmla="*/ 233057 h 370199"/>
              <a:gd name="connsiteX2" fmla="*/ 741048 w 2292095"/>
              <a:gd name="connsiteY2" fmla="*/ 278325 h 370199"/>
              <a:gd name="connsiteX3" fmla="*/ 1401950 w 2292095"/>
              <a:gd name="connsiteY3" fmla="*/ 323592 h 370199"/>
              <a:gd name="connsiteX4" fmla="*/ 2135281 w 2292095"/>
              <a:gd name="connsiteY4" fmla="*/ 368859 h 370199"/>
              <a:gd name="connsiteX5" fmla="*/ 2289190 w 2292095"/>
              <a:gd name="connsiteY5" fmla="*/ 269271 h 370199"/>
              <a:gd name="connsiteX6" fmla="*/ 2162442 w 2292095"/>
              <a:gd name="connsiteY6" fmla="*/ 133469 h 370199"/>
              <a:gd name="connsiteX7" fmla="*/ 1401950 w 2292095"/>
              <a:gd name="connsiteY7" fmla="*/ 61041 h 370199"/>
              <a:gd name="connsiteX8" fmla="*/ 677673 w 2292095"/>
              <a:gd name="connsiteY8" fmla="*/ 24827 h 370199"/>
              <a:gd name="connsiteX9" fmla="*/ 152572 w 2292095"/>
              <a:gd name="connsiteY9" fmla="*/ 6721 h 370199"/>
              <a:gd name="connsiteX10" fmla="*/ 7717 w 2292095"/>
              <a:gd name="connsiteY10" fmla="*/ 115362 h 370199"/>
              <a:gd name="connsiteX0" fmla="*/ 19253 w 2268706"/>
              <a:gd name="connsiteY0" fmla="*/ 103320 h 367682"/>
              <a:gd name="connsiteX1" fmla="*/ 74862 w 2268706"/>
              <a:gd name="connsiteY1" fmla="*/ 230540 h 367682"/>
              <a:gd name="connsiteX2" fmla="*/ 717659 w 2268706"/>
              <a:gd name="connsiteY2" fmla="*/ 275808 h 367682"/>
              <a:gd name="connsiteX3" fmla="*/ 1378561 w 2268706"/>
              <a:gd name="connsiteY3" fmla="*/ 321075 h 367682"/>
              <a:gd name="connsiteX4" fmla="*/ 2111892 w 2268706"/>
              <a:gd name="connsiteY4" fmla="*/ 366342 h 367682"/>
              <a:gd name="connsiteX5" fmla="*/ 2265801 w 2268706"/>
              <a:gd name="connsiteY5" fmla="*/ 266754 h 367682"/>
              <a:gd name="connsiteX6" fmla="*/ 2139053 w 2268706"/>
              <a:gd name="connsiteY6" fmla="*/ 130952 h 367682"/>
              <a:gd name="connsiteX7" fmla="*/ 1378561 w 2268706"/>
              <a:gd name="connsiteY7" fmla="*/ 58524 h 367682"/>
              <a:gd name="connsiteX8" fmla="*/ 654284 w 2268706"/>
              <a:gd name="connsiteY8" fmla="*/ 22310 h 367682"/>
              <a:gd name="connsiteX9" fmla="*/ 129183 w 2268706"/>
              <a:gd name="connsiteY9" fmla="*/ 4204 h 367682"/>
              <a:gd name="connsiteX10" fmla="*/ 19253 w 2268706"/>
              <a:gd name="connsiteY10" fmla="*/ 103320 h 367682"/>
              <a:gd name="connsiteX0" fmla="*/ 5992 w 2255445"/>
              <a:gd name="connsiteY0" fmla="*/ 103320 h 367682"/>
              <a:gd name="connsiteX1" fmla="*/ 90176 w 2255445"/>
              <a:gd name="connsiteY1" fmla="*/ 208315 h 367682"/>
              <a:gd name="connsiteX2" fmla="*/ 704398 w 2255445"/>
              <a:gd name="connsiteY2" fmla="*/ 275808 h 367682"/>
              <a:gd name="connsiteX3" fmla="*/ 1365300 w 2255445"/>
              <a:gd name="connsiteY3" fmla="*/ 321075 h 367682"/>
              <a:gd name="connsiteX4" fmla="*/ 2098631 w 2255445"/>
              <a:gd name="connsiteY4" fmla="*/ 366342 h 367682"/>
              <a:gd name="connsiteX5" fmla="*/ 2252540 w 2255445"/>
              <a:gd name="connsiteY5" fmla="*/ 266754 h 367682"/>
              <a:gd name="connsiteX6" fmla="*/ 2125792 w 2255445"/>
              <a:gd name="connsiteY6" fmla="*/ 130952 h 367682"/>
              <a:gd name="connsiteX7" fmla="*/ 1365300 w 2255445"/>
              <a:gd name="connsiteY7" fmla="*/ 58524 h 367682"/>
              <a:gd name="connsiteX8" fmla="*/ 641023 w 2255445"/>
              <a:gd name="connsiteY8" fmla="*/ 22310 h 367682"/>
              <a:gd name="connsiteX9" fmla="*/ 115922 w 2255445"/>
              <a:gd name="connsiteY9" fmla="*/ 4204 h 367682"/>
              <a:gd name="connsiteX10" fmla="*/ 5992 w 2255445"/>
              <a:gd name="connsiteY10" fmla="*/ 103320 h 367682"/>
              <a:gd name="connsiteX0" fmla="*/ 5992 w 2255445"/>
              <a:gd name="connsiteY0" fmla="*/ 84629 h 348991"/>
              <a:gd name="connsiteX1" fmla="*/ 90176 w 2255445"/>
              <a:gd name="connsiteY1" fmla="*/ 189624 h 348991"/>
              <a:gd name="connsiteX2" fmla="*/ 704398 w 2255445"/>
              <a:gd name="connsiteY2" fmla="*/ 257117 h 348991"/>
              <a:gd name="connsiteX3" fmla="*/ 1365300 w 2255445"/>
              <a:gd name="connsiteY3" fmla="*/ 302384 h 348991"/>
              <a:gd name="connsiteX4" fmla="*/ 2098631 w 2255445"/>
              <a:gd name="connsiteY4" fmla="*/ 347651 h 348991"/>
              <a:gd name="connsiteX5" fmla="*/ 2252540 w 2255445"/>
              <a:gd name="connsiteY5" fmla="*/ 248063 h 348991"/>
              <a:gd name="connsiteX6" fmla="*/ 2125792 w 2255445"/>
              <a:gd name="connsiteY6" fmla="*/ 112261 h 348991"/>
              <a:gd name="connsiteX7" fmla="*/ 1365300 w 2255445"/>
              <a:gd name="connsiteY7" fmla="*/ 39833 h 348991"/>
              <a:gd name="connsiteX8" fmla="*/ 641023 w 2255445"/>
              <a:gd name="connsiteY8" fmla="*/ 3619 h 348991"/>
              <a:gd name="connsiteX9" fmla="*/ 115922 w 2255445"/>
              <a:gd name="connsiteY9" fmla="*/ 17263 h 348991"/>
              <a:gd name="connsiteX10" fmla="*/ 5992 w 2255445"/>
              <a:gd name="connsiteY10" fmla="*/ 84629 h 348991"/>
              <a:gd name="connsiteX0" fmla="*/ 6694 w 2256147"/>
              <a:gd name="connsiteY0" fmla="*/ 90898 h 355260"/>
              <a:gd name="connsiteX1" fmla="*/ 90878 w 2256147"/>
              <a:gd name="connsiteY1" fmla="*/ 195893 h 355260"/>
              <a:gd name="connsiteX2" fmla="*/ 705100 w 2256147"/>
              <a:gd name="connsiteY2" fmla="*/ 263386 h 355260"/>
              <a:gd name="connsiteX3" fmla="*/ 1366002 w 2256147"/>
              <a:gd name="connsiteY3" fmla="*/ 308653 h 355260"/>
              <a:gd name="connsiteX4" fmla="*/ 2099333 w 2256147"/>
              <a:gd name="connsiteY4" fmla="*/ 353920 h 355260"/>
              <a:gd name="connsiteX5" fmla="*/ 2253242 w 2256147"/>
              <a:gd name="connsiteY5" fmla="*/ 254332 h 355260"/>
              <a:gd name="connsiteX6" fmla="*/ 2126494 w 2256147"/>
              <a:gd name="connsiteY6" fmla="*/ 118530 h 355260"/>
              <a:gd name="connsiteX7" fmla="*/ 1366002 w 2256147"/>
              <a:gd name="connsiteY7" fmla="*/ 46102 h 355260"/>
              <a:gd name="connsiteX8" fmla="*/ 641725 w 2256147"/>
              <a:gd name="connsiteY8" fmla="*/ 9888 h 355260"/>
              <a:gd name="connsiteX9" fmla="*/ 126149 w 2256147"/>
              <a:gd name="connsiteY9" fmla="*/ 7657 h 355260"/>
              <a:gd name="connsiteX10" fmla="*/ 6694 w 2256147"/>
              <a:gd name="connsiteY10" fmla="*/ 90898 h 355260"/>
              <a:gd name="connsiteX0" fmla="*/ 6694 w 2256147"/>
              <a:gd name="connsiteY0" fmla="*/ 85466 h 349828"/>
              <a:gd name="connsiteX1" fmla="*/ 90878 w 2256147"/>
              <a:gd name="connsiteY1" fmla="*/ 190461 h 349828"/>
              <a:gd name="connsiteX2" fmla="*/ 705100 w 2256147"/>
              <a:gd name="connsiteY2" fmla="*/ 257954 h 349828"/>
              <a:gd name="connsiteX3" fmla="*/ 1366002 w 2256147"/>
              <a:gd name="connsiteY3" fmla="*/ 303221 h 349828"/>
              <a:gd name="connsiteX4" fmla="*/ 2099333 w 2256147"/>
              <a:gd name="connsiteY4" fmla="*/ 348488 h 349828"/>
              <a:gd name="connsiteX5" fmla="*/ 2253242 w 2256147"/>
              <a:gd name="connsiteY5" fmla="*/ 248900 h 349828"/>
              <a:gd name="connsiteX6" fmla="*/ 2126494 w 2256147"/>
              <a:gd name="connsiteY6" fmla="*/ 113098 h 349828"/>
              <a:gd name="connsiteX7" fmla="*/ 1366002 w 2256147"/>
              <a:gd name="connsiteY7" fmla="*/ 40670 h 349828"/>
              <a:gd name="connsiteX8" fmla="*/ 692525 w 2256147"/>
              <a:gd name="connsiteY8" fmla="*/ 26681 h 349828"/>
              <a:gd name="connsiteX9" fmla="*/ 126149 w 2256147"/>
              <a:gd name="connsiteY9" fmla="*/ 2225 h 349828"/>
              <a:gd name="connsiteX10" fmla="*/ 6694 w 2256147"/>
              <a:gd name="connsiteY10" fmla="*/ 85466 h 349828"/>
              <a:gd name="connsiteX0" fmla="*/ 5832 w 2255285"/>
              <a:gd name="connsiteY0" fmla="*/ 85466 h 349828"/>
              <a:gd name="connsiteX1" fmla="*/ 90016 w 2255285"/>
              <a:gd name="connsiteY1" fmla="*/ 190461 h 349828"/>
              <a:gd name="connsiteX2" fmla="*/ 682013 w 2255285"/>
              <a:gd name="connsiteY2" fmla="*/ 226204 h 349828"/>
              <a:gd name="connsiteX3" fmla="*/ 1365140 w 2255285"/>
              <a:gd name="connsiteY3" fmla="*/ 303221 h 349828"/>
              <a:gd name="connsiteX4" fmla="*/ 2098471 w 2255285"/>
              <a:gd name="connsiteY4" fmla="*/ 348488 h 349828"/>
              <a:gd name="connsiteX5" fmla="*/ 2252380 w 2255285"/>
              <a:gd name="connsiteY5" fmla="*/ 248900 h 349828"/>
              <a:gd name="connsiteX6" fmla="*/ 2125632 w 2255285"/>
              <a:gd name="connsiteY6" fmla="*/ 113098 h 349828"/>
              <a:gd name="connsiteX7" fmla="*/ 1365140 w 2255285"/>
              <a:gd name="connsiteY7" fmla="*/ 40670 h 349828"/>
              <a:gd name="connsiteX8" fmla="*/ 691663 w 2255285"/>
              <a:gd name="connsiteY8" fmla="*/ 26681 h 349828"/>
              <a:gd name="connsiteX9" fmla="*/ 125287 w 2255285"/>
              <a:gd name="connsiteY9" fmla="*/ 2225 h 349828"/>
              <a:gd name="connsiteX10" fmla="*/ 5832 w 2255285"/>
              <a:gd name="connsiteY10" fmla="*/ 85466 h 349828"/>
              <a:gd name="connsiteX0" fmla="*/ 5832 w 2254530"/>
              <a:gd name="connsiteY0" fmla="*/ 85466 h 349828"/>
              <a:gd name="connsiteX1" fmla="*/ 90016 w 2254530"/>
              <a:gd name="connsiteY1" fmla="*/ 190461 h 349828"/>
              <a:gd name="connsiteX2" fmla="*/ 682013 w 2254530"/>
              <a:gd name="connsiteY2" fmla="*/ 226204 h 349828"/>
              <a:gd name="connsiteX3" fmla="*/ 1365140 w 2254530"/>
              <a:gd name="connsiteY3" fmla="*/ 303221 h 349828"/>
              <a:gd name="connsiteX4" fmla="*/ 2098471 w 2254530"/>
              <a:gd name="connsiteY4" fmla="*/ 348488 h 349828"/>
              <a:gd name="connsiteX5" fmla="*/ 2252380 w 2254530"/>
              <a:gd name="connsiteY5" fmla="*/ 248900 h 349828"/>
              <a:gd name="connsiteX6" fmla="*/ 2125632 w 2254530"/>
              <a:gd name="connsiteY6" fmla="*/ 113098 h 349828"/>
              <a:gd name="connsiteX7" fmla="*/ 1403240 w 2254530"/>
              <a:gd name="connsiteY7" fmla="*/ 75595 h 349828"/>
              <a:gd name="connsiteX8" fmla="*/ 691663 w 2254530"/>
              <a:gd name="connsiteY8" fmla="*/ 26681 h 349828"/>
              <a:gd name="connsiteX9" fmla="*/ 125287 w 2254530"/>
              <a:gd name="connsiteY9" fmla="*/ 2225 h 349828"/>
              <a:gd name="connsiteX10" fmla="*/ 5832 w 2254530"/>
              <a:gd name="connsiteY10" fmla="*/ 85466 h 349828"/>
              <a:gd name="connsiteX0" fmla="*/ 5832 w 2254530"/>
              <a:gd name="connsiteY0" fmla="*/ 85466 h 348535"/>
              <a:gd name="connsiteX1" fmla="*/ 90016 w 2254530"/>
              <a:gd name="connsiteY1" fmla="*/ 190461 h 348535"/>
              <a:gd name="connsiteX2" fmla="*/ 682013 w 2254530"/>
              <a:gd name="connsiteY2" fmla="*/ 226204 h 348535"/>
              <a:gd name="connsiteX3" fmla="*/ 1361965 w 2254530"/>
              <a:gd name="connsiteY3" fmla="*/ 261946 h 348535"/>
              <a:gd name="connsiteX4" fmla="*/ 2098471 w 2254530"/>
              <a:gd name="connsiteY4" fmla="*/ 348488 h 348535"/>
              <a:gd name="connsiteX5" fmla="*/ 2252380 w 2254530"/>
              <a:gd name="connsiteY5" fmla="*/ 248900 h 348535"/>
              <a:gd name="connsiteX6" fmla="*/ 2125632 w 2254530"/>
              <a:gd name="connsiteY6" fmla="*/ 113098 h 348535"/>
              <a:gd name="connsiteX7" fmla="*/ 1403240 w 2254530"/>
              <a:gd name="connsiteY7" fmla="*/ 75595 h 348535"/>
              <a:gd name="connsiteX8" fmla="*/ 691663 w 2254530"/>
              <a:gd name="connsiteY8" fmla="*/ 26681 h 348535"/>
              <a:gd name="connsiteX9" fmla="*/ 125287 w 2254530"/>
              <a:gd name="connsiteY9" fmla="*/ 2225 h 348535"/>
              <a:gd name="connsiteX10" fmla="*/ 5832 w 2254530"/>
              <a:gd name="connsiteY10" fmla="*/ 85466 h 348535"/>
              <a:gd name="connsiteX0" fmla="*/ 5832 w 2258412"/>
              <a:gd name="connsiteY0" fmla="*/ 85466 h 332672"/>
              <a:gd name="connsiteX1" fmla="*/ 90016 w 2258412"/>
              <a:gd name="connsiteY1" fmla="*/ 190461 h 332672"/>
              <a:gd name="connsiteX2" fmla="*/ 682013 w 2258412"/>
              <a:gd name="connsiteY2" fmla="*/ 226204 h 332672"/>
              <a:gd name="connsiteX3" fmla="*/ 1361965 w 2258412"/>
              <a:gd name="connsiteY3" fmla="*/ 261946 h 332672"/>
              <a:gd name="connsiteX4" fmla="*/ 2041321 w 2258412"/>
              <a:gd name="connsiteY4" fmla="*/ 332613 h 332672"/>
              <a:gd name="connsiteX5" fmla="*/ 2252380 w 2258412"/>
              <a:gd name="connsiteY5" fmla="*/ 248900 h 332672"/>
              <a:gd name="connsiteX6" fmla="*/ 2125632 w 2258412"/>
              <a:gd name="connsiteY6" fmla="*/ 113098 h 332672"/>
              <a:gd name="connsiteX7" fmla="*/ 1403240 w 2258412"/>
              <a:gd name="connsiteY7" fmla="*/ 75595 h 332672"/>
              <a:gd name="connsiteX8" fmla="*/ 691663 w 2258412"/>
              <a:gd name="connsiteY8" fmla="*/ 26681 h 332672"/>
              <a:gd name="connsiteX9" fmla="*/ 125287 w 2258412"/>
              <a:gd name="connsiteY9" fmla="*/ 2225 h 332672"/>
              <a:gd name="connsiteX10" fmla="*/ 5832 w 2258412"/>
              <a:gd name="connsiteY10" fmla="*/ 85466 h 332672"/>
              <a:gd name="connsiteX0" fmla="*/ 5832 w 2252399"/>
              <a:gd name="connsiteY0" fmla="*/ 85466 h 332672"/>
              <a:gd name="connsiteX1" fmla="*/ 90016 w 2252399"/>
              <a:gd name="connsiteY1" fmla="*/ 190461 h 332672"/>
              <a:gd name="connsiteX2" fmla="*/ 682013 w 2252399"/>
              <a:gd name="connsiteY2" fmla="*/ 226204 h 332672"/>
              <a:gd name="connsiteX3" fmla="*/ 1361965 w 2252399"/>
              <a:gd name="connsiteY3" fmla="*/ 261946 h 332672"/>
              <a:gd name="connsiteX4" fmla="*/ 2041321 w 2252399"/>
              <a:gd name="connsiteY4" fmla="*/ 332613 h 332672"/>
              <a:gd name="connsiteX5" fmla="*/ 2252380 w 2252399"/>
              <a:gd name="connsiteY5" fmla="*/ 248900 h 332672"/>
              <a:gd name="connsiteX6" fmla="*/ 2033557 w 2252399"/>
              <a:gd name="connsiteY6" fmla="*/ 125798 h 332672"/>
              <a:gd name="connsiteX7" fmla="*/ 1403240 w 2252399"/>
              <a:gd name="connsiteY7" fmla="*/ 75595 h 332672"/>
              <a:gd name="connsiteX8" fmla="*/ 691663 w 2252399"/>
              <a:gd name="connsiteY8" fmla="*/ 26681 h 332672"/>
              <a:gd name="connsiteX9" fmla="*/ 125287 w 2252399"/>
              <a:gd name="connsiteY9" fmla="*/ 2225 h 332672"/>
              <a:gd name="connsiteX10" fmla="*/ 5832 w 2252399"/>
              <a:gd name="connsiteY10" fmla="*/ 85466 h 332672"/>
              <a:gd name="connsiteX0" fmla="*/ 5832 w 2185811"/>
              <a:gd name="connsiteY0" fmla="*/ 85466 h 332784"/>
              <a:gd name="connsiteX1" fmla="*/ 90016 w 2185811"/>
              <a:gd name="connsiteY1" fmla="*/ 190461 h 332784"/>
              <a:gd name="connsiteX2" fmla="*/ 682013 w 2185811"/>
              <a:gd name="connsiteY2" fmla="*/ 226204 h 332784"/>
              <a:gd name="connsiteX3" fmla="*/ 1361965 w 2185811"/>
              <a:gd name="connsiteY3" fmla="*/ 261946 h 332784"/>
              <a:gd name="connsiteX4" fmla="*/ 2041321 w 2185811"/>
              <a:gd name="connsiteY4" fmla="*/ 332613 h 332784"/>
              <a:gd name="connsiteX5" fmla="*/ 2185705 w 2185811"/>
              <a:gd name="connsiteY5" fmla="*/ 239375 h 332784"/>
              <a:gd name="connsiteX6" fmla="*/ 2033557 w 2185811"/>
              <a:gd name="connsiteY6" fmla="*/ 125798 h 332784"/>
              <a:gd name="connsiteX7" fmla="*/ 1403240 w 2185811"/>
              <a:gd name="connsiteY7" fmla="*/ 75595 h 332784"/>
              <a:gd name="connsiteX8" fmla="*/ 691663 w 2185811"/>
              <a:gd name="connsiteY8" fmla="*/ 26681 h 332784"/>
              <a:gd name="connsiteX9" fmla="*/ 125287 w 2185811"/>
              <a:gd name="connsiteY9" fmla="*/ 2225 h 332784"/>
              <a:gd name="connsiteX10" fmla="*/ 5832 w 2185811"/>
              <a:gd name="connsiteY10" fmla="*/ 85466 h 332784"/>
              <a:gd name="connsiteX0" fmla="*/ 5832 w 2191644"/>
              <a:gd name="connsiteY0" fmla="*/ 85466 h 332784"/>
              <a:gd name="connsiteX1" fmla="*/ 90016 w 2191644"/>
              <a:gd name="connsiteY1" fmla="*/ 190461 h 332784"/>
              <a:gd name="connsiteX2" fmla="*/ 682013 w 2191644"/>
              <a:gd name="connsiteY2" fmla="*/ 226204 h 332784"/>
              <a:gd name="connsiteX3" fmla="*/ 1361965 w 2191644"/>
              <a:gd name="connsiteY3" fmla="*/ 261946 h 332784"/>
              <a:gd name="connsiteX4" fmla="*/ 2041321 w 2191644"/>
              <a:gd name="connsiteY4" fmla="*/ 332613 h 332784"/>
              <a:gd name="connsiteX5" fmla="*/ 2185705 w 2191644"/>
              <a:gd name="connsiteY5" fmla="*/ 239375 h 332784"/>
              <a:gd name="connsiteX6" fmla="*/ 2084357 w 2191644"/>
              <a:gd name="connsiteY6" fmla="*/ 132148 h 332784"/>
              <a:gd name="connsiteX7" fmla="*/ 1403240 w 2191644"/>
              <a:gd name="connsiteY7" fmla="*/ 75595 h 332784"/>
              <a:gd name="connsiteX8" fmla="*/ 691663 w 2191644"/>
              <a:gd name="connsiteY8" fmla="*/ 26681 h 332784"/>
              <a:gd name="connsiteX9" fmla="*/ 125287 w 2191644"/>
              <a:gd name="connsiteY9" fmla="*/ 2225 h 332784"/>
              <a:gd name="connsiteX10" fmla="*/ 5832 w 2191644"/>
              <a:gd name="connsiteY10" fmla="*/ 85466 h 332784"/>
              <a:gd name="connsiteX0" fmla="*/ 5832 w 2186457"/>
              <a:gd name="connsiteY0" fmla="*/ 85466 h 332784"/>
              <a:gd name="connsiteX1" fmla="*/ 90016 w 2186457"/>
              <a:gd name="connsiteY1" fmla="*/ 190461 h 332784"/>
              <a:gd name="connsiteX2" fmla="*/ 682013 w 2186457"/>
              <a:gd name="connsiteY2" fmla="*/ 226204 h 332784"/>
              <a:gd name="connsiteX3" fmla="*/ 1361965 w 2186457"/>
              <a:gd name="connsiteY3" fmla="*/ 261946 h 332784"/>
              <a:gd name="connsiteX4" fmla="*/ 2041321 w 2186457"/>
              <a:gd name="connsiteY4" fmla="*/ 332613 h 332784"/>
              <a:gd name="connsiteX5" fmla="*/ 2185705 w 2186457"/>
              <a:gd name="connsiteY5" fmla="*/ 239375 h 332784"/>
              <a:gd name="connsiteX6" fmla="*/ 2058957 w 2186457"/>
              <a:gd name="connsiteY6" fmla="*/ 125798 h 332784"/>
              <a:gd name="connsiteX7" fmla="*/ 1403240 w 2186457"/>
              <a:gd name="connsiteY7" fmla="*/ 75595 h 332784"/>
              <a:gd name="connsiteX8" fmla="*/ 691663 w 2186457"/>
              <a:gd name="connsiteY8" fmla="*/ 26681 h 332784"/>
              <a:gd name="connsiteX9" fmla="*/ 125287 w 2186457"/>
              <a:gd name="connsiteY9" fmla="*/ 2225 h 332784"/>
              <a:gd name="connsiteX10" fmla="*/ 5832 w 2186457"/>
              <a:gd name="connsiteY10" fmla="*/ 85466 h 33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6457" h="332784">
                <a:moveTo>
                  <a:pt x="5832" y="85466"/>
                </a:moveTo>
                <a:cubicBezTo>
                  <a:pt x="-46" y="116839"/>
                  <a:pt x="-22681" y="167005"/>
                  <a:pt x="90016" y="190461"/>
                </a:cubicBezTo>
                <a:cubicBezTo>
                  <a:pt x="202713" y="213917"/>
                  <a:pt x="682013" y="226204"/>
                  <a:pt x="682013" y="226204"/>
                </a:cubicBezTo>
                <a:lnTo>
                  <a:pt x="1361965" y="261946"/>
                </a:lnTo>
                <a:cubicBezTo>
                  <a:pt x="1594337" y="277035"/>
                  <a:pt x="1904031" y="336375"/>
                  <a:pt x="2041321" y="332613"/>
                </a:cubicBezTo>
                <a:cubicBezTo>
                  <a:pt x="2178611" y="328851"/>
                  <a:pt x="2182766" y="273844"/>
                  <a:pt x="2185705" y="239375"/>
                </a:cubicBezTo>
                <a:cubicBezTo>
                  <a:pt x="2188644" y="204906"/>
                  <a:pt x="2189368" y="153095"/>
                  <a:pt x="2058957" y="125798"/>
                </a:cubicBezTo>
                <a:cubicBezTo>
                  <a:pt x="1928546" y="98501"/>
                  <a:pt x="1631122" y="92114"/>
                  <a:pt x="1403240" y="75595"/>
                </a:cubicBezTo>
                <a:lnTo>
                  <a:pt x="691663" y="26681"/>
                </a:lnTo>
                <a:cubicBezTo>
                  <a:pt x="483433" y="17628"/>
                  <a:pt x="239592" y="-7572"/>
                  <a:pt x="125287" y="2225"/>
                </a:cubicBezTo>
                <a:cubicBezTo>
                  <a:pt x="10982" y="12022"/>
                  <a:pt x="11710" y="54093"/>
                  <a:pt x="5832" y="85466"/>
                </a:cubicBezTo>
                <a:close/>
              </a:path>
            </a:pathLst>
          </a:custGeom>
          <a:noFill/>
          <a:ln w="28575">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40" name="Freeform: Shape 11639">
            <a:extLst>
              <a:ext uri="{FF2B5EF4-FFF2-40B4-BE49-F238E27FC236}">
                <a16:creationId xmlns:a16="http://schemas.microsoft.com/office/drawing/2014/main" id="{55A025B7-41A6-7E99-2F25-362815CE4F1F}"/>
              </a:ext>
            </a:extLst>
          </p:cNvPr>
          <p:cNvSpPr/>
          <p:nvPr/>
        </p:nvSpPr>
        <p:spPr>
          <a:xfrm>
            <a:off x="8637505" y="5740938"/>
            <a:ext cx="3295010" cy="418723"/>
          </a:xfrm>
          <a:custGeom>
            <a:avLst/>
            <a:gdLst>
              <a:gd name="connsiteX0" fmla="*/ 185127 w 3362970"/>
              <a:gd name="connsiteY0" fmla="*/ 42 h 435852"/>
              <a:gd name="connsiteX1" fmla="*/ 4058 w 3362970"/>
              <a:gd name="connsiteY1" fmla="*/ 81523 h 435852"/>
              <a:gd name="connsiteX2" fmla="*/ 112699 w 3362970"/>
              <a:gd name="connsiteY2" fmla="*/ 253539 h 435852"/>
              <a:gd name="connsiteX3" fmla="*/ 674014 w 3362970"/>
              <a:gd name="connsiteY3" fmla="*/ 289752 h 435852"/>
              <a:gd name="connsiteX4" fmla="*/ 1217222 w 3362970"/>
              <a:gd name="connsiteY4" fmla="*/ 371234 h 435852"/>
              <a:gd name="connsiteX5" fmla="*/ 1914339 w 3362970"/>
              <a:gd name="connsiteY5" fmla="*/ 380287 h 435852"/>
              <a:gd name="connsiteX6" fmla="*/ 2620509 w 3362970"/>
              <a:gd name="connsiteY6" fmla="*/ 434608 h 435852"/>
              <a:gd name="connsiteX7" fmla="*/ 3208984 w 3362970"/>
              <a:gd name="connsiteY7" fmla="*/ 407447 h 435852"/>
              <a:gd name="connsiteX8" fmla="*/ 3362893 w 3362970"/>
              <a:gd name="connsiteY8" fmla="*/ 289752 h 435852"/>
              <a:gd name="connsiteX9" fmla="*/ 3218038 w 3362970"/>
              <a:gd name="connsiteY9" fmla="*/ 190164 h 435852"/>
              <a:gd name="connsiteX10" fmla="*/ 2602402 w 3362970"/>
              <a:gd name="connsiteY10" fmla="*/ 117737 h 435852"/>
              <a:gd name="connsiteX11" fmla="*/ 1878125 w 3362970"/>
              <a:gd name="connsiteY11" fmla="*/ 144897 h 435852"/>
              <a:gd name="connsiteX12" fmla="*/ 1208169 w 3362970"/>
              <a:gd name="connsiteY12" fmla="*/ 163004 h 435852"/>
              <a:gd name="connsiteX13" fmla="*/ 927511 w 3362970"/>
              <a:gd name="connsiteY13" fmla="*/ 217325 h 435852"/>
              <a:gd name="connsiteX14" fmla="*/ 746442 w 3362970"/>
              <a:gd name="connsiteY14" fmla="*/ 72469 h 435852"/>
              <a:gd name="connsiteX15" fmla="*/ 185127 w 3362970"/>
              <a:gd name="connsiteY15" fmla="*/ 42 h 435852"/>
              <a:gd name="connsiteX0" fmla="*/ 185127 w 3362970"/>
              <a:gd name="connsiteY0" fmla="*/ 42 h 435852"/>
              <a:gd name="connsiteX1" fmla="*/ 4058 w 3362970"/>
              <a:gd name="connsiteY1" fmla="*/ 81523 h 435852"/>
              <a:gd name="connsiteX2" fmla="*/ 112699 w 3362970"/>
              <a:gd name="connsiteY2" fmla="*/ 253539 h 435852"/>
              <a:gd name="connsiteX3" fmla="*/ 674014 w 3362970"/>
              <a:gd name="connsiteY3" fmla="*/ 289752 h 435852"/>
              <a:gd name="connsiteX4" fmla="*/ 1220397 w 3362970"/>
              <a:gd name="connsiteY4" fmla="*/ 329959 h 435852"/>
              <a:gd name="connsiteX5" fmla="*/ 1914339 w 3362970"/>
              <a:gd name="connsiteY5" fmla="*/ 380287 h 435852"/>
              <a:gd name="connsiteX6" fmla="*/ 2620509 w 3362970"/>
              <a:gd name="connsiteY6" fmla="*/ 434608 h 435852"/>
              <a:gd name="connsiteX7" fmla="*/ 3208984 w 3362970"/>
              <a:gd name="connsiteY7" fmla="*/ 407447 h 435852"/>
              <a:gd name="connsiteX8" fmla="*/ 3362893 w 3362970"/>
              <a:gd name="connsiteY8" fmla="*/ 289752 h 435852"/>
              <a:gd name="connsiteX9" fmla="*/ 3218038 w 3362970"/>
              <a:gd name="connsiteY9" fmla="*/ 190164 h 435852"/>
              <a:gd name="connsiteX10" fmla="*/ 2602402 w 3362970"/>
              <a:gd name="connsiteY10" fmla="*/ 117737 h 435852"/>
              <a:gd name="connsiteX11" fmla="*/ 1878125 w 3362970"/>
              <a:gd name="connsiteY11" fmla="*/ 144897 h 435852"/>
              <a:gd name="connsiteX12" fmla="*/ 1208169 w 3362970"/>
              <a:gd name="connsiteY12" fmla="*/ 163004 h 435852"/>
              <a:gd name="connsiteX13" fmla="*/ 927511 w 3362970"/>
              <a:gd name="connsiteY13" fmla="*/ 217325 h 435852"/>
              <a:gd name="connsiteX14" fmla="*/ 746442 w 3362970"/>
              <a:gd name="connsiteY14" fmla="*/ 72469 h 435852"/>
              <a:gd name="connsiteX15" fmla="*/ 185127 w 3362970"/>
              <a:gd name="connsiteY15" fmla="*/ 42 h 435852"/>
              <a:gd name="connsiteX0" fmla="*/ 185127 w 3320173"/>
              <a:gd name="connsiteY0" fmla="*/ 42 h 435698"/>
              <a:gd name="connsiteX1" fmla="*/ 4058 w 3320173"/>
              <a:gd name="connsiteY1" fmla="*/ 81523 h 435698"/>
              <a:gd name="connsiteX2" fmla="*/ 112699 w 3320173"/>
              <a:gd name="connsiteY2" fmla="*/ 253539 h 435698"/>
              <a:gd name="connsiteX3" fmla="*/ 674014 w 3320173"/>
              <a:gd name="connsiteY3" fmla="*/ 289752 h 435698"/>
              <a:gd name="connsiteX4" fmla="*/ 1220397 w 3320173"/>
              <a:gd name="connsiteY4" fmla="*/ 329959 h 435698"/>
              <a:gd name="connsiteX5" fmla="*/ 1914339 w 3320173"/>
              <a:gd name="connsiteY5" fmla="*/ 380287 h 435698"/>
              <a:gd name="connsiteX6" fmla="*/ 2620509 w 3320173"/>
              <a:gd name="connsiteY6" fmla="*/ 434608 h 435698"/>
              <a:gd name="connsiteX7" fmla="*/ 3208984 w 3320173"/>
              <a:gd name="connsiteY7" fmla="*/ 407447 h 435698"/>
              <a:gd name="connsiteX8" fmla="*/ 3318443 w 3320173"/>
              <a:gd name="connsiteY8" fmla="*/ 302452 h 435698"/>
              <a:gd name="connsiteX9" fmla="*/ 3218038 w 3320173"/>
              <a:gd name="connsiteY9" fmla="*/ 190164 h 435698"/>
              <a:gd name="connsiteX10" fmla="*/ 2602402 w 3320173"/>
              <a:gd name="connsiteY10" fmla="*/ 117737 h 435698"/>
              <a:gd name="connsiteX11" fmla="*/ 1878125 w 3320173"/>
              <a:gd name="connsiteY11" fmla="*/ 144897 h 435698"/>
              <a:gd name="connsiteX12" fmla="*/ 1208169 w 3320173"/>
              <a:gd name="connsiteY12" fmla="*/ 163004 h 435698"/>
              <a:gd name="connsiteX13" fmla="*/ 927511 w 3320173"/>
              <a:gd name="connsiteY13" fmla="*/ 217325 h 435698"/>
              <a:gd name="connsiteX14" fmla="*/ 746442 w 3320173"/>
              <a:gd name="connsiteY14" fmla="*/ 72469 h 435698"/>
              <a:gd name="connsiteX15" fmla="*/ 185127 w 3320173"/>
              <a:gd name="connsiteY15" fmla="*/ 42 h 435698"/>
              <a:gd name="connsiteX0" fmla="*/ 185127 w 3320173"/>
              <a:gd name="connsiteY0" fmla="*/ 42 h 435698"/>
              <a:gd name="connsiteX1" fmla="*/ 4058 w 3320173"/>
              <a:gd name="connsiteY1" fmla="*/ 81523 h 435698"/>
              <a:gd name="connsiteX2" fmla="*/ 112699 w 3320173"/>
              <a:gd name="connsiteY2" fmla="*/ 253539 h 435698"/>
              <a:gd name="connsiteX3" fmla="*/ 674014 w 3320173"/>
              <a:gd name="connsiteY3" fmla="*/ 289752 h 435698"/>
              <a:gd name="connsiteX4" fmla="*/ 1220397 w 3320173"/>
              <a:gd name="connsiteY4" fmla="*/ 329959 h 435698"/>
              <a:gd name="connsiteX5" fmla="*/ 1914339 w 3320173"/>
              <a:gd name="connsiteY5" fmla="*/ 380287 h 435698"/>
              <a:gd name="connsiteX6" fmla="*/ 2620509 w 3320173"/>
              <a:gd name="connsiteY6" fmla="*/ 434608 h 435698"/>
              <a:gd name="connsiteX7" fmla="*/ 3208984 w 3320173"/>
              <a:gd name="connsiteY7" fmla="*/ 407447 h 435698"/>
              <a:gd name="connsiteX8" fmla="*/ 3318443 w 3320173"/>
              <a:gd name="connsiteY8" fmla="*/ 302452 h 435698"/>
              <a:gd name="connsiteX9" fmla="*/ 3218038 w 3320173"/>
              <a:gd name="connsiteY9" fmla="*/ 190164 h 435698"/>
              <a:gd name="connsiteX10" fmla="*/ 2602402 w 3320173"/>
              <a:gd name="connsiteY10" fmla="*/ 117737 h 435698"/>
              <a:gd name="connsiteX11" fmla="*/ 1887650 w 3320173"/>
              <a:gd name="connsiteY11" fmla="*/ 179822 h 435698"/>
              <a:gd name="connsiteX12" fmla="*/ 1208169 w 3320173"/>
              <a:gd name="connsiteY12" fmla="*/ 163004 h 435698"/>
              <a:gd name="connsiteX13" fmla="*/ 927511 w 3320173"/>
              <a:gd name="connsiteY13" fmla="*/ 217325 h 435698"/>
              <a:gd name="connsiteX14" fmla="*/ 746442 w 3320173"/>
              <a:gd name="connsiteY14" fmla="*/ 72469 h 435698"/>
              <a:gd name="connsiteX15" fmla="*/ 185127 w 3320173"/>
              <a:gd name="connsiteY15" fmla="*/ 42 h 435698"/>
              <a:gd name="connsiteX0" fmla="*/ 185127 w 3320173"/>
              <a:gd name="connsiteY0" fmla="*/ 48 h 435704"/>
              <a:gd name="connsiteX1" fmla="*/ 4058 w 3320173"/>
              <a:gd name="connsiteY1" fmla="*/ 81529 h 435704"/>
              <a:gd name="connsiteX2" fmla="*/ 112699 w 3320173"/>
              <a:gd name="connsiteY2" fmla="*/ 253545 h 435704"/>
              <a:gd name="connsiteX3" fmla="*/ 674014 w 3320173"/>
              <a:gd name="connsiteY3" fmla="*/ 289758 h 435704"/>
              <a:gd name="connsiteX4" fmla="*/ 1220397 w 3320173"/>
              <a:gd name="connsiteY4" fmla="*/ 329965 h 435704"/>
              <a:gd name="connsiteX5" fmla="*/ 1914339 w 3320173"/>
              <a:gd name="connsiteY5" fmla="*/ 380293 h 435704"/>
              <a:gd name="connsiteX6" fmla="*/ 2620509 w 3320173"/>
              <a:gd name="connsiteY6" fmla="*/ 434614 h 435704"/>
              <a:gd name="connsiteX7" fmla="*/ 3208984 w 3320173"/>
              <a:gd name="connsiteY7" fmla="*/ 407453 h 435704"/>
              <a:gd name="connsiteX8" fmla="*/ 3318443 w 3320173"/>
              <a:gd name="connsiteY8" fmla="*/ 302458 h 435704"/>
              <a:gd name="connsiteX9" fmla="*/ 3218038 w 3320173"/>
              <a:gd name="connsiteY9" fmla="*/ 190170 h 435704"/>
              <a:gd name="connsiteX10" fmla="*/ 2602402 w 3320173"/>
              <a:gd name="connsiteY10" fmla="*/ 117743 h 435704"/>
              <a:gd name="connsiteX11" fmla="*/ 1887650 w 3320173"/>
              <a:gd name="connsiteY11" fmla="*/ 179828 h 435704"/>
              <a:gd name="connsiteX12" fmla="*/ 1208169 w 3320173"/>
              <a:gd name="connsiteY12" fmla="*/ 163010 h 435704"/>
              <a:gd name="connsiteX13" fmla="*/ 797336 w 3320173"/>
              <a:gd name="connsiteY13" fmla="*/ 239556 h 435704"/>
              <a:gd name="connsiteX14" fmla="*/ 746442 w 3320173"/>
              <a:gd name="connsiteY14" fmla="*/ 72475 h 435704"/>
              <a:gd name="connsiteX15" fmla="*/ 185127 w 3320173"/>
              <a:gd name="connsiteY15" fmla="*/ 48 h 435704"/>
              <a:gd name="connsiteX0" fmla="*/ 185127 w 3320173"/>
              <a:gd name="connsiteY0" fmla="*/ 367 h 436023"/>
              <a:gd name="connsiteX1" fmla="*/ 4058 w 3320173"/>
              <a:gd name="connsiteY1" fmla="*/ 81848 h 436023"/>
              <a:gd name="connsiteX2" fmla="*/ 112699 w 3320173"/>
              <a:gd name="connsiteY2" fmla="*/ 253864 h 436023"/>
              <a:gd name="connsiteX3" fmla="*/ 674014 w 3320173"/>
              <a:gd name="connsiteY3" fmla="*/ 290077 h 436023"/>
              <a:gd name="connsiteX4" fmla="*/ 1220397 w 3320173"/>
              <a:gd name="connsiteY4" fmla="*/ 330284 h 436023"/>
              <a:gd name="connsiteX5" fmla="*/ 1914339 w 3320173"/>
              <a:gd name="connsiteY5" fmla="*/ 380612 h 436023"/>
              <a:gd name="connsiteX6" fmla="*/ 2620509 w 3320173"/>
              <a:gd name="connsiteY6" fmla="*/ 434933 h 436023"/>
              <a:gd name="connsiteX7" fmla="*/ 3208984 w 3320173"/>
              <a:gd name="connsiteY7" fmla="*/ 407772 h 436023"/>
              <a:gd name="connsiteX8" fmla="*/ 3318443 w 3320173"/>
              <a:gd name="connsiteY8" fmla="*/ 302777 h 436023"/>
              <a:gd name="connsiteX9" fmla="*/ 3218038 w 3320173"/>
              <a:gd name="connsiteY9" fmla="*/ 190489 h 436023"/>
              <a:gd name="connsiteX10" fmla="*/ 2602402 w 3320173"/>
              <a:gd name="connsiteY10" fmla="*/ 118062 h 436023"/>
              <a:gd name="connsiteX11" fmla="*/ 1887650 w 3320173"/>
              <a:gd name="connsiteY11" fmla="*/ 180147 h 436023"/>
              <a:gd name="connsiteX12" fmla="*/ 1208169 w 3320173"/>
              <a:gd name="connsiteY12" fmla="*/ 163329 h 436023"/>
              <a:gd name="connsiteX13" fmla="*/ 797336 w 3320173"/>
              <a:gd name="connsiteY13" fmla="*/ 239875 h 436023"/>
              <a:gd name="connsiteX14" fmla="*/ 673417 w 3320173"/>
              <a:gd name="connsiteY14" fmla="*/ 60094 h 436023"/>
              <a:gd name="connsiteX15" fmla="*/ 185127 w 3320173"/>
              <a:gd name="connsiteY15" fmla="*/ 367 h 436023"/>
              <a:gd name="connsiteX0" fmla="*/ 263070 w 3325091"/>
              <a:gd name="connsiteY0" fmla="*/ 4675 h 399056"/>
              <a:gd name="connsiteX1" fmla="*/ 8976 w 3325091"/>
              <a:gd name="connsiteY1" fmla="*/ 44881 h 399056"/>
              <a:gd name="connsiteX2" fmla="*/ 117617 w 3325091"/>
              <a:gd name="connsiteY2" fmla="*/ 216897 h 399056"/>
              <a:gd name="connsiteX3" fmla="*/ 678932 w 3325091"/>
              <a:gd name="connsiteY3" fmla="*/ 253110 h 399056"/>
              <a:gd name="connsiteX4" fmla="*/ 1225315 w 3325091"/>
              <a:gd name="connsiteY4" fmla="*/ 293317 h 399056"/>
              <a:gd name="connsiteX5" fmla="*/ 1919257 w 3325091"/>
              <a:gd name="connsiteY5" fmla="*/ 343645 h 399056"/>
              <a:gd name="connsiteX6" fmla="*/ 2625427 w 3325091"/>
              <a:gd name="connsiteY6" fmla="*/ 397966 h 399056"/>
              <a:gd name="connsiteX7" fmla="*/ 3213902 w 3325091"/>
              <a:gd name="connsiteY7" fmla="*/ 370805 h 399056"/>
              <a:gd name="connsiteX8" fmla="*/ 3323361 w 3325091"/>
              <a:gd name="connsiteY8" fmla="*/ 265810 h 399056"/>
              <a:gd name="connsiteX9" fmla="*/ 3222956 w 3325091"/>
              <a:gd name="connsiteY9" fmla="*/ 153522 h 399056"/>
              <a:gd name="connsiteX10" fmla="*/ 2607320 w 3325091"/>
              <a:gd name="connsiteY10" fmla="*/ 81095 h 399056"/>
              <a:gd name="connsiteX11" fmla="*/ 1892568 w 3325091"/>
              <a:gd name="connsiteY11" fmla="*/ 143180 h 399056"/>
              <a:gd name="connsiteX12" fmla="*/ 1213087 w 3325091"/>
              <a:gd name="connsiteY12" fmla="*/ 126362 h 399056"/>
              <a:gd name="connsiteX13" fmla="*/ 802254 w 3325091"/>
              <a:gd name="connsiteY13" fmla="*/ 202908 h 399056"/>
              <a:gd name="connsiteX14" fmla="*/ 678335 w 3325091"/>
              <a:gd name="connsiteY14" fmla="*/ 23127 h 399056"/>
              <a:gd name="connsiteX15" fmla="*/ 263070 w 3325091"/>
              <a:gd name="connsiteY15" fmla="*/ 4675 h 399056"/>
              <a:gd name="connsiteX0" fmla="*/ 234447 w 3296468"/>
              <a:gd name="connsiteY0" fmla="*/ 6218 h 400599"/>
              <a:gd name="connsiteX1" fmla="*/ 15278 w 3296468"/>
              <a:gd name="connsiteY1" fmla="*/ 68649 h 400599"/>
              <a:gd name="connsiteX2" fmla="*/ 88994 w 3296468"/>
              <a:gd name="connsiteY2" fmla="*/ 218440 h 400599"/>
              <a:gd name="connsiteX3" fmla="*/ 650309 w 3296468"/>
              <a:gd name="connsiteY3" fmla="*/ 254653 h 400599"/>
              <a:gd name="connsiteX4" fmla="*/ 1196692 w 3296468"/>
              <a:gd name="connsiteY4" fmla="*/ 294860 h 400599"/>
              <a:gd name="connsiteX5" fmla="*/ 1890634 w 3296468"/>
              <a:gd name="connsiteY5" fmla="*/ 345188 h 400599"/>
              <a:gd name="connsiteX6" fmla="*/ 2596804 w 3296468"/>
              <a:gd name="connsiteY6" fmla="*/ 399509 h 400599"/>
              <a:gd name="connsiteX7" fmla="*/ 3185279 w 3296468"/>
              <a:gd name="connsiteY7" fmla="*/ 372348 h 400599"/>
              <a:gd name="connsiteX8" fmla="*/ 3294738 w 3296468"/>
              <a:gd name="connsiteY8" fmla="*/ 267353 h 400599"/>
              <a:gd name="connsiteX9" fmla="*/ 3194333 w 3296468"/>
              <a:gd name="connsiteY9" fmla="*/ 155065 h 400599"/>
              <a:gd name="connsiteX10" fmla="*/ 2578697 w 3296468"/>
              <a:gd name="connsiteY10" fmla="*/ 82638 h 400599"/>
              <a:gd name="connsiteX11" fmla="*/ 1863945 w 3296468"/>
              <a:gd name="connsiteY11" fmla="*/ 144723 h 400599"/>
              <a:gd name="connsiteX12" fmla="*/ 1184464 w 3296468"/>
              <a:gd name="connsiteY12" fmla="*/ 127905 h 400599"/>
              <a:gd name="connsiteX13" fmla="*/ 773631 w 3296468"/>
              <a:gd name="connsiteY13" fmla="*/ 204451 h 400599"/>
              <a:gd name="connsiteX14" fmla="*/ 649712 w 3296468"/>
              <a:gd name="connsiteY14" fmla="*/ 24670 h 400599"/>
              <a:gd name="connsiteX15" fmla="*/ 234447 w 3296468"/>
              <a:gd name="connsiteY15" fmla="*/ 6218 h 400599"/>
              <a:gd name="connsiteX0" fmla="*/ 238213 w 3300234"/>
              <a:gd name="connsiteY0" fmla="*/ 6218 h 400599"/>
              <a:gd name="connsiteX1" fmla="*/ 19044 w 3300234"/>
              <a:gd name="connsiteY1" fmla="*/ 68649 h 400599"/>
              <a:gd name="connsiteX2" fmla="*/ 83235 w 3300234"/>
              <a:gd name="connsiteY2" fmla="*/ 196215 h 400599"/>
              <a:gd name="connsiteX3" fmla="*/ 654075 w 3300234"/>
              <a:gd name="connsiteY3" fmla="*/ 254653 h 400599"/>
              <a:gd name="connsiteX4" fmla="*/ 1200458 w 3300234"/>
              <a:gd name="connsiteY4" fmla="*/ 294860 h 400599"/>
              <a:gd name="connsiteX5" fmla="*/ 1894400 w 3300234"/>
              <a:gd name="connsiteY5" fmla="*/ 345188 h 400599"/>
              <a:gd name="connsiteX6" fmla="*/ 2600570 w 3300234"/>
              <a:gd name="connsiteY6" fmla="*/ 399509 h 400599"/>
              <a:gd name="connsiteX7" fmla="*/ 3189045 w 3300234"/>
              <a:gd name="connsiteY7" fmla="*/ 372348 h 400599"/>
              <a:gd name="connsiteX8" fmla="*/ 3298504 w 3300234"/>
              <a:gd name="connsiteY8" fmla="*/ 267353 h 400599"/>
              <a:gd name="connsiteX9" fmla="*/ 3198099 w 3300234"/>
              <a:gd name="connsiteY9" fmla="*/ 155065 h 400599"/>
              <a:gd name="connsiteX10" fmla="*/ 2582463 w 3300234"/>
              <a:gd name="connsiteY10" fmla="*/ 82638 h 400599"/>
              <a:gd name="connsiteX11" fmla="*/ 1867711 w 3300234"/>
              <a:gd name="connsiteY11" fmla="*/ 144723 h 400599"/>
              <a:gd name="connsiteX12" fmla="*/ 1188230 w 3300234"/>
              <a:gd name="connsiteY12" fmla="*/ 127905 h 400599"/>
              <a:gd name="connsiteX13" fmla="*/ 777397 w 3300234"/>
              <a:gd name="connsiteY13" fmla="*/ 204451 h 400599"/>
              <a:gd name="connsiteX14" fmla="*/ 653478 w 3300234"/>
              <a:gd name="connsiteY14" fmla="*/ 24670 h 400599"/>
              <a:gd name="connsiteX15" fmla="*/ 238213 w 3300234"/>
              <a:gd name="connsiteY15" fmla="*/ 6218 h 400599"/>
              <a:gd name="connsiteX0" fmla="*/ 159964 w 3295010"/>
              <a:gd name="connsiteY0" fmla="*/ 2117 h 418723"/>
              <a:gd name="connsiteX1" fmla="*/ 13820 w 3295010"/>
              <a:gd name="connsiteY1" fmla="*/ 86773 h 418723"/>
              <a:gd name="connsiteX2" fmla="*/ 78011 w 3295010"/>
              <a:gd name="connsiteY2" fmla="*/ 214339 h 418723"/>
              <a:gd name="connsiteX3" fmla="*/ 648851 w 3295010"/>
              <a:gd name="connsiteY3" fmla="*/ 272777 h 418723"/>
              <a:gd name="connsiteX4" fmla="*/ 1195234 w 3295010"/>
              <a:gd name="connsiteY4" fmla="*/ 312984 h 418723"/>
              <a:gd name="connsiteX5" fmla="*/ 1889176 w 3295010"/>
              <a:gd name="connsiteY5" fmla="*/ 363312 h 418723"/>
              <a:gd name="connsiteX6" fmla="*/ 2595346 w 3295010"/>
              <a:gd name="connsiteY6" fmla="*/ 417633 h 418723"/>
              <a:gd name="connsiteX7" fmla="*/ 3183821 w 3295010"/>
              <a:gd name="connsiteY7" fmla="*/ 390472 h 418723"/>
              <a:gd name="connsiteX8" fmla="*/ 3293280 w 3295010"/>
              <a:gd name="connsiteY8" fmla="*/ 285477 h 418723"/>
              <a:gd name="connsiteX9" fmla="*/ 3192875 w 3295010"/>
              <a:gd name="connsiteY9" fmla="*/ 173189 h 418723"/>
              <a:gd name="connsiteX10" fmla="*/ 2577239 w 3295010"/>
              <a:gd name="connsiteY10" fmla="*/ 100762 h 418723"/>
              <a:gd name="connsiteX11" fmla="*/ 1862487 w 3295010"/>
              <a:gd name="connsiteY11" fmla="*/ 162847 h 418723"/>
              <a:gd name="connsiteX12" fmla="*/ 1183006 w 3295010"/>
              <a:gd name="connsiteY12" fmla="*/ 146029 h 418723"/>
              <a:gd name="connsiteX13" fmla="*/ 772173 w 3295010"/>
              <a:gd name="connsiteY13" fmla="*/ 222575 h 418723"/>
              <a:gd name="connsiteX14" fmla="*/ 648254 w 3295010"/>
              <a:gd name="connsiteY14" fmla="*/ 42794 h 418723"/>
              <a:gd name="connsiteX15" fmla="*/ 159964 w 3295010"/>
              <a:gd name="connsiteY15" fmla="*/ 2117 h 41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5010" h="418723">
                <a:moveTo>
                  <a:pt x="159964" y="2117"/>
                </a:moveTo>
                <a:cubicBezTo>
                  <a:pt x="54225" y="9447"/>
                  <a:pt x="27479" y="51403"/>
                  <a:pt x="13820" y="86773"/>
                </a:cubicBezTo>
                <a:cubicBezTo>
                  <a:pt x="161" y="122143"/>
                  <a:pt x="-27827" y="183338"/>
                  <a:pt x="78011" y="214339"/>
                </a:cubicBezTo>
                <a:cubicBezTo>
                  <a:pt x="183849" y="245340"/>
                  <a:pt x="462647" y="256336"/>
                  <a:pt x="648851" y="272777"/>
                </a:cubicBezTo>
                <a:cubicBezTo>
                  <a:pt x="835055" y="289218"/>
                  <a:pt x="1013106" y="299582"/>
                  <a:pt x="1195234" y="312984"/>
                </a:cubicBezTo>
                <a:lnTo>
                  <a:pt x="1889176" y="363312"/>
                </a:lnTo>
                <a:cubicBezTo>
                  <a:pt x="2122528" y="380753"/>
                  <a:pt x="2379572" y="413106"/>
                  <a:pt x="2595346" y="417633"/>
                </a:cubicBezTo>
                <a:cubicBezTo>
                  <a:pt x="2811120" y="422160"/>
                  <a:pt x="3067499" y="412498"/>
                  <a:pt x="3183821" y="390472"/>
                </a:cubicBezTo>
                <a:cubicBezTo>
                  <a:pt x="3300143" y="368446"/>
                  <a:pt x="3291771" y="321691"/>
                  <a:pt x="3293280" y="285477"/>
                </a:cubicBezTo>
                <a:cubicBezTo>
                  <a:pt x="3294789" y="249263"/>
                  <a:pt x="3312215" y="203975"/>
                  <a:pt x="3192875" y="173189"/>
                </a:cubicBezTo>
                <a:cubicBezTo>
                  <a:pt x="3073535" y="142403"/>
                  <a:pt x="2800558" y="108306"/>
                  <a:pt x="2577239" y="100762"/>
                </a:cubicBezTo>
                <a:lnTo>
                  <a:pt x="1862487" y="162847"/>
                </a:lnTo>
                <a:cubicBezTo>
                  <a:pt x="1630115" y="170391"/>
                  <a:pt x="1364725" y="136074"/>
                  <a:pt x="1183006" y="146029"/>
                </a:cubicBezTo>
                <a:cubicBezTo>
                  <a:pt x="1001287" y="155984"/>
                  <a:pt x="849127" y="237664"/>
                  <a:pt x="772173" y="222575"/>
                </a:cubicBezTo>
                <a:cubicBezTo>
                  <a:pt x="695219" y="207486"/>
                  <a:pt x="750289" y="79537"/>
                  <a:pt x="648254" y="42794"/>
                </a:cubicBezTo>
                <a:cubicBezTo>
                  <a:pt x="546219" y="6051"/>
                  <a:pt x="265703" y="-5213"/>
                  <a:pt x="159964" y="2117"/>
                </a:cubicBezTo>
                <a:close/>
              </a:path>
            </a:pathLst>
          </a:custGeom>
          <a:no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667" name="Diagram 11666">
            <a:extLst>
              <a:ext uri="{FF2B5EF4-FFF2-40B4-BE49-F238E27FC236}">
                <a16:creationId xmlns:a16="http://schemas.microsoft.com/office/drawing/2014/main" id="{E56E6241-B274-AAC4-2625-369110617A47}"/>
              </a:ext>
            </a:extLst>
          </p:cNvPr>
          <p:cNvGraphicFramePr/>
          <p:nvPr>
            <p:extLst>
              <p:ext uri="{D42A27DB-BD31-4B8C-83A1-F6EECF244321}">
                <p14:modId xmlns:p14="http://schemas.microsoft.com/office/powerpoint/2010/main" val="3328514155"/>
              </p:ext>
            </p:extLst>
          </p:nvPr>
        </p:nvGraphicFramePr>
        <p:xfrm>
          <a:off x="33948" y="505121"/>
          <a:ext cx="12192000" cy="5238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70736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16</a:t>
            </a:fld>
            <a:endParaRPr lang="en-US"/>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dirty="0"/>
              <a:t>Interlude on Neural Network</a:t>
            </a:r>
            <a:endParaRPr lang="en-US"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F95FD2A-EF8F-B751-7B4B-B8B810299E8E}"/>
                  </a:ext>
                </a:extLst>
              </p:cNvPr>
              <p:cNvSpPr txBox="1"/>
              <p:nvPr/>
            </p:nvSpPr>
            <p:spPr>
              <a:xfrm>
                <a:off x="1287733" y="510488"/>
                <a:ext cx="1120820"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Input </a:t>
                </a:r>
                <a14:m>
                  <m:oMath xmlns:m="http://schemas.openxmlformats.org/officeDocument/2006/math">
                    <m:r>
                      <a:rPr lang="fr-FR" b="1" i="1" smtClean="0">
                        <a:latin typeface="Cambria Math" panose="02040503050406030204" pitchFamily="18" charset="0"/>
                        <a:ea typeface="Verdana" panose="020B0604030504040204" pitchFamily="34" charset="0"/>
                      </a:rPr>
                      <m:t>𝒙</m:t>
                    </m:r>
                  </m:oMath>
                </a14:m>
                <a:endParaRPr lang="en-GB" b="1" dirty="0">
                  <a:latin typeface="Verdana" panose="020B0604030504040204" pitchFamily="34" charset="0"/>
                  <a:ea typeface="Verdana" panose="020B0604030504040204" pitchFamily="34" charset="0"/>
                </a:endParaRPr>
              </a:p>
            </p:txBody>
          </p:sp>
        </mc:Choice>
        <mc:Fallback xmlns="">
          <p:sp>
            <p:nvSpPr>
              <p:cNvPr id="41" name="TextBox 40">
                <a:extLst>
                  <a:ext uri="{FF2B5EF4-FFF2-40B4-BE49-F238E27FC236}">
                    <a16:creationId xmlns:a16="http://schemas.microsoft.com/office/drawing/2014/main" id="{BF95FD2A-EF8F-B751-7B4B-B8B810299E8E}"/>
                  </a:ext>
                </a:extLst>
              </p:cNvPr>
              <p:cNvSpPr txBox="1">
                <a:spLocks noRot="1" noChangeAspect="1" noMove="1" noResize="1" noEditPoints="1" noAdjustHandles="1" noChangeArrowheads="1" noChangeShapeType="1" noTextEdit="1"/>
              </p:cNvSpPr>
              <p:nvPr/>
            </p:nvSpPr>
            <p:spPr>
              <a:xfrm>
                <a:off x="1287733" y="510488"/>
                <a:ext cx="1120820" cy="369332"/>
              </a:xfrm>
              <a:prstGeom prst="rect">
                <a:avLst/>
              </a:prstGeom>
              <a:blipFill>
                <a:blip r:embed="rId3"/>
                <a:stretch>
                  <a:fillRect l="-4348" t="-10000" b="-26667"/>
                </a:stretch>
              </a:blipFill>
            </p:spPr>
            <p:txBody>
              <a:bodyPr/>
              <a:lstStyle/>
              <a:p>
                <a:r>
                  <a:rPr lang="en-GB">
                    <a:noFill/>
                  </a:rPr>
                  <a:t> </a:t>
                </a:r>
              </a:p>
            </p:txBody>
          </p:sp>
        </mc:Fallback>
      </mc:AlternateContent>
      <p:cxnSp>
        <p:nvCxnSpPr>
          <p:cNvPr id="43" name="Straight Arrow Connector 42">
            <a:extLst>
              <a:ext uri="{FF2B5EF4-FFF2-40B4-BE49-F238E27FC236}">
                <a16:creationId xmlns:a16="http://schemas.microsoft.com/office/drawing/2014/main" id="{B735FA2D-C5FB-8809-1477-D885279C6177}"/>
              </a:ext>
            </a:extLst>
          </p:cNvPr>
          <p:cNvCxnSpPr/>
          <p:nvPr/>
        </p:nvCxnSpPr>
        <p:spPr>
          <a:xfrm>
            <a:off x="3624806" y="1764004"/>
            <a:ext cx="100012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B33608F2-8326-DA60-88AD-F07F4F099ECB}"/>
              </a:ext>
            </a:extLst>
          </p:cNvPr>
          <p:cNvCxnSpPr/>
          <p:nvPr/>
        </p:nvCxnSpPr>
        <p:spPr>
          <a:xfrm>
            <a:off x="7901533" y="1764004"/>
            <a:ext cx="100012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50" name="Picture 2" descr="Curve fitting in Excel example">
            <a:extLst>
              <a:ext uri="{FF2B5EF4-FFF2-40B4-BE49-F238E27FC236}">
                <a16:creationId xmlns:a16="http://schemas.microsoft.com/office/drawing/2014/main" id="{67B666B2-C761-7D8D-ED63-9DCA64A19E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801"/>
          <a:stretch/>
        </p:blipFill>
        <p:spPr bwMode="auto">
          <a:xfrm>
            <a:off x="9037983" y="788911"/>
            <a:ext cx="3135902" cy="185197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a:extLst>
              <a:ext uri="{FF2B5EF4-FFF2-40B4-BE49-F238E27FC236}">
                <a16:creationId xmlns:a16="http://schemas.microsoft.com/office/drawing/2014/main" id="{1E0EDE36-E10A-4CA3-3CF2-0CD074384F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10" t="22985" r="7936" b="32191"/>
          <a:stretch/>
        </p:blipFill>
        <p:spPr bwMode="auto">
          <a:xfrm>
            <a:off x="139343" y="797868"/>
            <a:ext cx="3493595" cy="17994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1D9293F-83D6-BD5E-D7B7-0B466D90093A}"/>
                  </a:ext>
                </a:extLst>
              </p:cNvPr>
              <p:cNvSpPr txBox="1"/>
              <p:nvPr/>
            </p:nvSpPr>
            <p:spPr>
              <a:xfrm>
                <a:off x="5111075" y="662648"/>
                <a:ext cx="2371162"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Predict </a:t>
                </a:r>
                <a14:m>
                  <m:oMath xmlns:m="http://schemas.openxmlformats.org/officeDocument/2006/math">
                    <m:r>
                      <a:rPr lang="fr-FR" b="1" i="1" smtClean="0">
                        <a:latin typeface="Cambria Math" panose="02040503050406030204" pitchFamily="18" charset="0"/>
                      </a:rPr>
                      <m:t>𝒚</m:t>
                    </m:r>
                  </m:oMath>
                </a14:m>
                <a:r>
                  <a:rPr lang="en-GB" b="1" dirty="0">
                    <a:latin typeface="Verdana" panose="020B0604030504040204" pitchFamily="34" charset="0"/>
                    <a:ea typeface="Verdana" panose="020B0604030504040204" pitchFamily="34" charset="0"/>
                  </a:rPr>
                  <a:t> from </a:t>
                </a:r>
                <a14:m>
                  <m:oMath xmlns:m="http://schemas.openxmlformats.org/officeDocument/2006/math">
                    <m:r>
                      <a:rPr lang="fr-FR" b="1" i="1" smtClean="0">
                        <a:latin typeface="Cambria Math" panose="02040503050406030204" pitchFamily="18" charset="0"/>
                      </a:rPr>
                      <m:t>𝒙</m:t>
                    </m:r>
                  </m:oMath>
                </a14:m>
                <a:r>
                  <a:rPr lang="en-GB" b="1" dirty="0">
                    <a:latin typeface="Verdana" panose="020B0604030504040204" pitchFamily="34" charset="0"/>
                    <a:ea typeface="Verdana" panose="020B0604030504040204" pitchFamily="34" charset="0"/>
                  </a:rPr>
                  <a:t>?</a:t>
                </a:r>
              </a:p>
            </p:txBody>
          </p:sp>
        </mc:Choice>
        <mc:Fallback xmlns="">
          <p:sp>
            <p:nvSpPr>
              <p:cNvPr id="53" name="TextBox 52">
                <a:extLst>
                  <a:ext uri="{FF2B5EF4-FFF2-40B4-BE49-F238E27FC236}">
                    <a16:creationId xmlns:a16="http://schemas.microsoft.com/office/drawing/2014/main" id="{51D9293F-83D6-BD5E-D7B7-0B466D90093A}"/>
                  </a:ext>
                </a:extLst>
              </p:cNvPr>
              <p:cNvSpPr txBox="1">
                <a:spLocks noRot="1" noChangeAspect="1" noMove="1" noResize="1" noEditPoints="1" noAdjustHandles="1" noChangeArrowheads="1" noChangeShapeType="1" noTextEdit="1"/>
              </p:cNvSpPr>
              <p:nvPr/>
            </p:nvSpPr>
            <p:spPr>
              <a:xfrm>
                <a:off x="5111075" y="662648"/>
                <a:ext cx="2371162" cy="369332"/>
              </a:xfrm>
              <a:prstGeom prst="rect">
                <a:avLst/>
              </a:prstGeom>
              <a:blipFill>
                <a:blip r:embed="rId7"/>
                <a:stretch>
                  <a:fillRect l="-2057" t="-10000" r="-1285"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4C59FDE-B199-344F-C8C0-8E85223CC747}"/>
                  </a:ext>
                </a:extLst>
              </p:cNvPr>
              <p:cNvSpPr txBox="1"/>
              <p:nvPr/>
            </p:nvSpPr>
            <p:spPr>
              <a:xfrm>
                <a:off x="1692430" y="2555620"/>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𝑥</m:t>
                      </m:r>
                    </m:oMath>
                  </m:oMathPara>
                </a14:m>
                <a:endParaRPr lang="en-GB" dirty="0"/>
              </a:p>
            </p:txBody>
          </p:sp>
        </mc:Choice>
        <mc:Fallback xmlns="">
          <p:sp>
            <p:nvSpPr>
              <p:cNvPr id="54" name="TextBox 53">
                <a:extLst>
                  <a:ext uri="{FF2B5EF4-FFF2-40B4-BE49-F238E27FC236}">
                    <a16:creationId xmlns:a16="http://schemas.microsoft.com/office/drawing/2014/main" id="{54C59FDE-B199-344F-C8C0-8E85223CC747}"/>
                  </a:ext>
                </a:extLst>
              </p:cNvPr>
              <p:cNvSpPr txBox="1">
                <a:spLocks noRot="1" noChangeAspect="1" noMove="1" noResize="1" noEditPoints="1" noAdjustHandles="1" noChangeArrowheads="1" noChangeShapeType="1" noTextEdit="1"/>
              </p:cNvSpPr>
              <p:nvPr/>
            </p:nvSpPr>
            <p:spPr>
              <a:xfrm>
                <a:off x="1692430" y="2555620"/>
                <a:ext cx="371384"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E2D4AA88-A659-0AD2-D449-125F215719E5}"/>
                  </a:ext>
                </a:extLst>
              </p:cNvPr>
              <p:cNvSpPr txBox="1"/>
              <p:nvPr/>
            </p:nvSpPr>
            <p:spPr>
              <a:xfrm>
                <a:off x="-65399" y="1530234"/>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𝑦</m:t>
                      </m:r>
                    </m:oMath>
                  </m:oMathPara>
                </a14:m>
                <a:endParaRPr lang="en-GB" dirty="0"/>
              </a:p>
            </p:txBody>
          </p:sp>
        </mc:Choice>
        <mc:Fallback xmlns="">
          <p:sp>
            <p:nvSpPr>
              <p:cNvPr id="55" name="TextBox 54">
                <a:extLst>
                  <a:ext uri="{FF2B5EF4-FFF2-40B4-BE49-F238E27FC236}">
                    <a16:creationId xmlns:a16="http://schemas.microsoft.com/office/drawing/2014/main" id="{E2D4AA88-A659-0AD2-D449-125F215719E5}"/>
                  </a:ext>
                </a:extLst>
              </p:cNvPr>
              <p:cNvSpPr txBox="1">
                <a:spLocks noRot="1" noChangeAspect="1" noMove="1" noResize="1" noEditPoints="1" noAdjustHandles="1" noChangeArrowheads="1" noChangeShapeType="1" noTextEdit="1"/>
              </p:cNvSpPr>
              <p:nvPr/>
            </p:nvSpPr>
            <p:spPr>
              <a:xfrm>
                <a:off x="-65399" y="1530234"/>
                <a:ext cx="371384" cy="369332"/>
              </a:xfrm>
              <a:prstGeom prst="rect">
                <a:avLst/>
              </a:prstGeom>
              <a:blipFill>
                <a:blip r:embed="rId9"/>
                <a:stretch>
                  <a:fillRect b="-65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59359326-CB21-CB41-5447-97E817FFB80A}"/>
                  </a:ext>
                </a:extLst>
              </p:cNvPr>
              <p:cNvSpPr/>
              <p:nvPr/>
            </p:nvSpPr>
            <p:spPr>
              <a:xfrm>
                <a:off x="4624932" y="1041631"/>
                <a:ext cx="3276601" cy="1444746"/>
              </a:xfrm>
              <a:prstGeom prst="rect">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b="1" dirty="0">
                    <a:latin typeface="Verdana" panose="020B0604030504040204" pitchFamily="34" charset="0"/>
                    <a:ea typeface="Verdana" panose="020B0604030504040204" pitchFamily="34" charset="0"/>
                  </a:rPr>
                  <a:t>Polynomial model</a:t>
                </a:r>
              </a:p>
              <a:p>
                <a:pPr algn="ctr"/>
                <a:r>
                  <a:rPr lang="fr-FR" dirty="0">
                    <a:latin typeface="Verdana" panose="020B0604030504040204" pitchFamily="34" charset="0"/>
                    <a:ea typeface="Verdana" panose="020B0604030504040204" pitchFamily="34" charset="0"/>
                  </a:rPr>
                  <a:t>5 </a:t>
                </a:r>
                <a:r>
                  <a:rPr lang="fr-FR" dirty="0" err="1">
                    <a:latin typeface="Verdana" panose="020B0604030504040204" pitchFamily="34" charset="0"/>
                    <a:ea typeface="Verdana" panose="020B0604030504040204" pitchFamily="34" charset="0"/>
                  </a:rPr>
                  <a:t>parameters</a:t>
                </a:r>
                <a:endParaRPr lang="fr-FR"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sz="1600" b="0" i="1" smtClean="0">
                              <a:latin typeface="Cambria Math" panose="02040503050406030204" pitchFamily="18" charset="0"/>
                              <a:ea typeface="Verdana" panose="020B0604030504040204" pitchFamily="34" charset="0"/>
                            </a:rPr>
                          </m:ctrlPr>
                        </m:accPr>
                        <m:e>
                          <m:r>
                            <a:rPr lang="fr-FR" sz="1600" b="0" i="1" smtClean="0">
                              <a:latin typeface="Cambria Math" panose="02040503050406030204" pitchFamily="18" charset="0"/>
                              <a:ea typeface="Verdana" panose="020B0604030504040204" pitchFamily="34" charset="0"/>
                            </a:rPr>
                            <m:t>𝑦</m:t>
                          </m:r>
                        </m:e>
                      </m:acc>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𝑎</m:t>
                      </m:r>
                      <m:sSup>
                        <m:sSupPr>
                          <m:ctrlPr>
                            <a:rPr lang="fr-FR" sz="1600" b="0" i="1" smtClean="0">
                              <a:latin typeface="Cambria Math" panose="02040503050406030204" pitchFamily="18" charset="0"/>
                              <a:ea typeface="Verdana" panose="020B0604030504040204" pitchFamily="34" charset="0"/>
                            </a:rPr>
                          </m:ctrlPr>
                        </m:sSupPr>
                        <m:e>
                          <m:r>
                            <a:rPr lang="fr-FR" sz="1600" b="0" i="1" smtClean="0">
                              <a:latin typeface="Cambria Math" panose="02040503050406030204" pitchFamily="18" charset="0"/>
                              <a:ea typeface="Verdana" panose="020B0604030504040204" pitchFamily="34" charset="0"/>
                            </a:rPr>
                            <m:t>𝑥</m:t>
                          </m:r>
                        </m:e>
                        <m:sup>
                          <m:r>
                            <a:rPr lang="fr-FR" sz="1600" b="0" i="1" smtClean="0">
                              <a:latin typeface="Cambria Math" panose="02040503050406030204" pitchFamily="18" charset="0"/>
                              <a:ea typeface="Verdana" panose="020B0604030504040204" pitchFamily="34" charset="0"/>
                            </a:rPr>
                            <m:t>4</m:t>
                          </m:r>
                        </m:sup>
                      </m:sSup>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𝑏</m:t>
                      </m:r>
                      <m:sSup>
                        <m:sSupPr>
                          <m:ctrlPr>
                            <a:rPr lang="fr-FR" sz="1600" b="0" i="1" smtClean="0">
                              <a:latin typeface="Cambria Math" panose="02040503050406030204" pitchFamily="18" charset="0"/>
                              <a:ea typeface="Verdana" panose="020B0604030504040204" pitchFamily="34" charset="0"/>
                            </a:rPr>
                          </m:ctrlPr>
                        </m:sSupPr>
                        <m:e>
                          <m:r>
                            <a:rPr lang="fr-FR" sz="1600" b="0" i="1" smtClean="0">
                              <a:latin typeface="Cambria Math" panose="02040503050406030204" pitchFamily="18" charset="0"/>
                              <a:ea typeface="Verdana" panose="020B0604030504040204" pitchFamily="34" charset="0"/>
                            </a:rPr>
                            <m:t>𝑥</m:t>
                          </m:r>
                        </m:e>
                        <m:sup>
                          <m:r>
                            <a:rPr lang="fr-FR" sz="1600" b="0" i="1" smtClean="0">
                              <a:latin typeface="Cambria Math" panose="02040503050406030204" pitchFamily="18" charset="0"/>
                              <a:ea typeface="Verdana" panose="020B0604030504040204" pitchFamily="34" charset="0"/>
                            </a:rPr>
                            <m:t>3</m:t>
                          </m:r>
                        </m:sup>
                      </m:sSup>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𝑐</m:t>
                      </m:r>
                      <m:sSup>
                        <m:sSupPr>
                          <m:ctrlPr>
                            <a:rPr lang="fr-FR" sz="1600" b="0" i="1" smtClean="0">
                              <a:latin typeface="Cambria Math" panose="02040503050406030204" pitchFamily="18" charset="0"/>
                              <a:ea typeface="Verdana" panose="020B0604030504040204" pitchFamily="34" charset="0"/>
                            </a:rPr>
                          </m:ctrlPr>
                        </m:sSupPr>
                        <m:e>
                          <m:r>
                            <a:rPr lang="fr-FR" sz="1600" b="0" i="1" smtClean="0">
                              <a:latin typeface="Cambria Math" panose="02040503050406030204" pitchFamily="18" charset="0"/>
                              <a:ea typeface="Verdana" panose="020B0604030504040204" pitchFamily="34" charset="0"/>
                            </a:rPr>
                            <m:t>𝑥</m:t>
                          </m:r>
                        </m:e>
                        <m:sup>
                          <m:r>
                            <a:rPr lang="fr-FR" sz="1600" b="0" i="1" smtClean="0">
                              <a:latin typeface="Cambria Math" panose="02040503050406030204" pitchFamily="18" charset="0"/>
                              <a:ea typeface="Verdana" panose="020B0604030504040204" pitchFamily="34" charset="0"/>
                            </a:rPr>
                            <m:t>2</m:t>
                          </m:r>
                        </m:sup>
                      </m:sSup>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𝑑𝑥</m:t>
                      </m:r>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𝑒</m:t>
                      </m:r>
                    </m:oMath>
                  </m:oMathPara>
                </a14:m>
                <a:endParaRPr lang="fr-FR" sz="1600" dirty="0">
                  <a:latin typeface="Verdana" panose="020B0604030504040204" pitchFamily="34" charset="0"/>
                  <a:ea typeface="Verdana" panose="020B0604030504040204" pitchFamily="34" charset="0"/>
                </a:endParaRPr>
              </a:p>
            </p:txBody>
          </p:sp>
        </mc:Choice>
        <mc:Fallback xmlns="">
          <p:sp>
            <p:nvSpPr>
              <p:cNvPr id="63" name="Rectangle 62">
                <a:extLst>
                  <a:ext uri="{FF2B5EF4-FFF2-40B4-BE49-F238E27FC236}">
                    <a16:creationId xmlns:a16="http://schemas.microsoft.com/office/drawing/2014/main" id="{59359326-CB21-CB41-5447-97E817FFB80A}"/>
                  </a:ext>
                </a:extLst>
              </p:cNvPr>
              <p:cNvSpPr>
                <a:spLocks noRot="1" noChangeAspect="1" noMove="1" noResize="1" noEditPoints="1" noAdjustHandles="1" noChangeArrowheads="1" noChangeShapeType="1" noTextEdit="1"/>
              </p:cNvSpPr>
              <p:nvPr/>
            </p:nvSpPr>
            <p:spPr>
              <a:xfrm>
                <a:off x="4624932" y="1041631"/>
                <a:ext cx="3276601" cy="1444746"/>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B7C4EC01-49E6-74FB-45A3-0C2FC0A81280}"/>
                  </a:ext>
                </a:extLst>
              </p:cNvPr>
              <p:cNvSpPr txBox="1"/>
              <p:nvPr/>
            </p:nvSpPr>
            <p:spPr>
              <a:xfrm>
                <a:off x="9898310" y="477982"/>
                <a:ext cx="1698527"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Output </a:t>
                </a:r>
                <a14:m>
                  <m:oMath xmlns:m="http://schemas.openxmlformats.org/officeDocument/2006/math">
                    <m:acc>
                      <m:accPr>
                        <m:chr m:val="̂"/>
                        <m:ctrlPr>
                          <a:rPr lang="fr-FR" b="1" i="1" smtClean="0">
                            <a:latin typeface="Cambria Math" panose="02040503050406030204" pitchFamily="18" charset="0"/>
                            <a:ea typeface="Verdana" panose="020B0604030504040204" pitchFamily="34" charset="0"/>
                          </a:rPr>
                        </m:ctrlPr>
                      </m:accPr>
                      <m:e>
                        <m:r>
                          <a:rPr lang="fr-FR" b="1" i="1" smtClean="0">
                            <a:latin typeface="Cambria Math" panose="02040503050406030204" pitchFamily="18" charset="0"/>
                            <a:ea typeface="Verdana" panose="020B0604030504040204" pitchFamily="34" charset="0"/>
                          </a:rPr>
                          <m:t>𝒚</m:t>
                        </m:r>
                      </m:e>
                    </m:acc>
                  </m:oMath>
                </a14:m>
                <a:endParaRPr lang="en-GB" b="1" dirty="0">
                  <a:latin typeface="Verdana" panose="020B0604030504040204" pitchFamily="34" charset="0"/>
                  <a:ea typeface="Verdana" panose="020B0604030504040204" pitchFamily="34" charset="0"/>
                </a:endParaRPr>
              </a:p>
            </p:txBody>
          </p:sp>
        </mc:Choice>
        <mc:Fallback xmlns="">
          <p:sp>
            <p:nvSpPr>
              <p:cNvPr id="76" name="TextBox 75">
                <a:extLst>
                  <a:ext uri="{FF2B5EF4-FFF2-40B4-BE49-F238E27FC236}">
                    <a16:creationId xmlns:a16="http://schemas.microsoft.com/office/drawing/2014/main" id="{B7C4EC01-49E6-74FB-45A3-0C2FC0A81280}"/>
                  </a:ext>
                </a:extLst>
              </p:cNvPr>
              <p:cNvSpPr txBox="1">
                <a:spLocks noRot="1" noChangeAspect="1" noMove="1" noResize="1" noEditPoints="1" noAdjustHandles="1" noChangeArrowheads="1" noChangeShapeType="1" noTextEdit="1"/>
              </p:cNvSpPr>
              <p:nvPr/>
            </p:nvSpPr>
            <p:spPr>
              <a:xfrm>
                <a:off x="9898310" y="477982"/>
                <a:ext cx="1698527" cy="369332"/>
              </a:xfrm>
              <a:prstGeom prst="rect">
                <a:avLst/>
              </a:prstGeom>
              <a:blipFill>
                <a:blip r:embed="rId20"/>
                <a:stretch>
                  <a:fillRect l="-3237" t="-8197" b="-24590"/>
                </a:stretch>
              </a:blipFill>
            </p:spPr>
            <p:txBody>
              <a:bodyPr/>
              <a:lstStyle/>
              <a:p>
                <a:r>
                  <a:rPr lang="en-GB">
                    <a:noFill/>
                  </a:rPr>
                  <a:t> </a:t>
                </a:r>
              </a:p>
            </p:txBody>
          </p:sp>
        </mc:Fallback>
      </mc:AlternateContent>
    </p:spTree>
    <p:extLst>
      <p:ext uri="{BB962C8B-B14F-4D97-AF65-F5344CB8AC3E}">
        <p14:creationId xmlns:p14="http://schemas.microsoft.com/office/powerpoint/2010/main" val="3475860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17</a:t>
            </a:fld>
            <a:endParaRPr lang="en-US"/>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dirty="0"/>
              <a:t>Interlude on Neural Network</a:t>
            </a:r>
            <a:endParaRPr lang="en-US"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F95FD2A-EF8F-B751-7B4B-B8B810299E8E}"/>
                  </a:ext>
                </a:extLst>
              </p:cNvPr>
              <p:cNvSpPr txBox="1"/>
              <p:nvPr/>
            </p:nvSpPr>
            <p:spPr>
              <a:xfrm>
                <a:off x="1287733" y="510488"/>
                <a:ext cx="1120820"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Input </a:t>
                </a:r>
                <a14:m>
                  <m:oMath xmlns:m="http://schemas.openxmlformats.org/officeDocument/2006/math">
                    <m:r>
                      <a:rPr lang="fr-FR" b="1" i="1" smtClean="0">
                        <a:latin typeface="Cambria Math" panose="02040503050406030204" pitchFamily="18" charset="0"/>
                        <a:ea typeface="Verdana" panose="020B0604030504040204" pitchFamily="34" charset="0"/>
                      </a:rPr>
                      <m:t>𝒙</m:t>
                    </m:r>
                  </m:oMath>
                </a14:m>
                <a:endParaRPr lang="en-GB" b="1" dirty="0">
                  <a:latin typeface="Verdana" panose="020B0604030504040204" pitchFamily="34" charset="0"/>
                  <a:ea typeface="Verdana" panose="020B0604030504040204" pitchFamily="34" charset="0"/>
                </a:endParaRPr>
              </a:p>
            </p:txBody>
          </p:sp>
        </mc:Choice>
        <mc:Fallback xmlns="">
          <p:sp>
            <p:nvSpPr>
              <p:cNvPr id="41" name="TextBox 40">
                <a:extLst>
                  <a:ext uri="{FF2B5EF4-FFF2-40B4-BE49-F238E27FC236}">
                    <a16:creationId xmlns:a16="http://schemas.microsoft.com/office/drawing/2014/main" id="{BF95FD2A-EF8F-B751-7B4B-B8B810299E8E}"/>
                  </a:ext>
                </a:extLst>
              </p:cNvPr>
              <p:cNvSpPr txBox="1">
                <a:spLocks noRot="1" noChangeAspect="1" noMove="1" noResize="1" noEditPoints="1" noAdjustHandles="1" noChangeArrowheads="1" noChangeShapeType="1" noTextEdit="1"/>
              </p:cNvSpPr>
              <p:nvPr/>
            </p:nvSpPr>
            <p:spPr>
              <a:xfrm>
                <a:off x="1287733" y="510488"/>
                <a:ext cx="1120820" cy="369332"/>
              </a:xfrm>
              <a:prstGeom prst="rect">
                <a:avLst/>
              </a:prstGeom>
              <a:blipFill>
                <a:blip r:embed="rId3"/>
                <a:stretch>
                  <a:fillRect l="-4348"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D3193385-FDB7-DF77-A0BD-1F8651105ED1}"/>
                  </a:ext>
                </a:extLst>
              </p:cNvPr>
              <p:cNvSpPr/>
              <p:nvPr/>
            </p:nvSpPr>
            <p:spPr>
              <a:xfrm>
                <a:off x="4624933" y="4204749"/>
                <a:ext cx="3276600" cy="1444746"/>
              </a:xfrm>
              <a:prstGeom prst="rect">
                <a:avLst/>
              </a:prstGeom>
              <a:solidFill>
                <a:schemeClr val="accent2">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b="1" dirty="0">
                    <a:latin typeface="Verdana" panose="020B0604030504040204" pitchFamily="34" charset="0"/>
                    <a:ea typeface="Verdana" panose="020B0604030504040204" pitchFamily="34" charset="0"/>
                  </a:rPr>
                  <a:t>Deep Learning model</a:t>
                </a:r>
              </a:p>
              <a:p>
                <a:pPr algn="ctr"/>
                <a:r>
                  <a:rPr lang="fr-FR" dirty="0" err="1">
                    <a:latin typeface="Verdana" panose="020B0604030504040204" pitchFamily="34" charset="0"/>
                    <a:ea typeface="Verdana" panose="020B0604030504040204" pitchFamily="34" charset="0"/>
                  </a:rPr>
                  <a:t>Many</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parameters</a:t>
                </a:r>
                <a:endParaRPr lang="fr-FR"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1" i="1" dirty="0" smtClean="0">
                              <a:latin typeface="Cambria Math" panose="02040503050406030204" pitchFamily="18" charset="0"/>
                              <a:ea typeface="Verdana" panose="020B0604030504040204" pitchFamily="34" charset="0"/>
                            </a:rPr>
                          </m:ctrlPr>
                        </m:accPr>
                        <m:e>
                          <m:r>
                            <a:rPr lang="fr-FR" b="1" i="1" dirty="0" smtClean="0">
                              <a:latin typeface="Cambria Math" panose="02040503050406030204" pitchFamily="18" charset="0"/>
                              <a:ea typeface="Verdana" panose="020B0604030504040204" pitchFamily="34" charset="0"/>
                            </a:rPr>
                            <m:t>𝒚</m:t>
                          </m:r>
                        </m:e>
                      </m:acc>
                      <m:r>
                        <a:rPr lang="fr-FR" b="1" i="1" dirty="0" smtClean="0">
                          <a:latin typeface="Cambria Math" panose="02040503050406030204" pitchFamily="18" charset="0"/>
                          <a:ea typeface="Verdana" panose="020B0604030504040204" pitchFamily="34" charset="0"/>
                        </a:rPr>
                        <m:t>=</m:t>
                      </m:r>
                      <m:r>
                        <a:rPr lang="fr-FR" b="1" i="0" dirty="0" smtClean="0">
                          <a:latin typeface="Cambria Math" panose="02040503050406030204" pitchFamily="18" charset="0"/>
                          <a:ea typeface="Verdana" panose="020B0604030504040204" pitchFamily="34" charset="0"/>
                        </a:rPr>
                        <m:t>𝐌𝐨𝐝𝐞𝐥</m:t>
                      </m:r>
                      <m:d>
                        <m:dPr>
                          <m:ctrlPr>
                            <a:rPr lang="fr-FR" b="1" i="1" dirty="0" smtClean="0">
                              <a:latin typeface="Cambria Math" panose="02040503050406030204" pitchFamily="18" charset="0"/>
                              <a:ea typeface="Verdana" panose="020B0604030504040204" pitchFamily="34" charset="0"/>
                            </a:rPr>
                          </m:ctrlPr>
                        </m:dPr>
                        <m:e>
                          <m:r>
                            <a:rPr lang="fr-FR" b="1" i="1" dirty="0" smtClean="0">
                              <a:latin typeface="Cambria Math" panose="02040503050406030204" pitchFamily="18" charset="0"/>
                              <a:ea typeface="Verdana" panose="020B0604030504040204" pitchFamily="34" charset="0"/>
                            </a:rPr>
                            <m:t>𝒙</m:t>
                          </m:r>
                        </m:e>
                      </m:d>
                    </m:oMath>
                  </m:oMathPara>
                </a14:m>
                <a:endParaRPr lang="fr-FR" dirty="0">
                  <a:latin typeface="Verdana" panose="020B0604030504040204" pitchFamily="34" charset="0"/>
                  <a:ea typeface="Verdana" panose="020B0604030504040204" pitchFamily="34" charset="0"/>
                </a:endParaRPr>
              </a:p>
            </p:txBody>
          </p:sp>
        </mc:Choice>
        <mc:Fallback xmlns="">
          <p:sp>
            <p:nvSpPr>
              <p:cNvPr id="42" name="Rectangle 41">
                <a:extLst>
                  <a:ext uri="{FF2B5EF4-FFF2-40B4-BE49-F238E27FC236}">
                    <a16:creationId xmlns:a16="http://schemas.microsoft.com/office/drawing/2014/main" id="{D3193385-FDB7-DF77-A0BD-1F8651105ED1}"/>
                  </a:ext>
                </a:extLst>
              </p:cNvPr>
              <p:cNvSpPr>
                <a:spLocks noRot="1" noChangeAspect="1" noMove="1" noResize="1" noEditPoints="1" noAdjustHandles="1" noChangeArrowheads="1" noChangeShapeType="1" noTextEdit="1"/>
              </p:cNvSpPr>
              <p:nvPr/>
            </p:nvSpPr>
            <p:spPr>
              <a:xfrm>
                <a:off x="4624933" y="4204749"/>
                <a:ext cx="3276600" cy="1444746"/>
              </a:xfrm>
              <a:prstGeom prst="rect">
                <a:avLst/>
              </a:prstGeom>
              <a:blipFill>
                <a:blip r:embed="rId4"/>
                <a:stretch>
                  <a:fillRect/>
                </a:stretch>
              </a:blipFill>
            </p:spPr>
            <p:txBody>
              <a:bodyPr/>
              <a:lstStyle/>
              <a:p>
                <a:r>
                  <a:rPr lang="en-GB">
                    <a:noFill/>
                  </a:rPr>
                  <a:t> </a:t>
                </a:r>
              </a:p>
            </p:txBody>
          </p:sp>
        </mc:Fallback>
      </mc:AlternateContent>
      <p:cxnSp>
        <p:nvCxnSpPr>
          <p:cNvPr id="43" name="Straight Arrow Connector 42">
            <a:extLst>
              <a:ext uri="{FF2B5EF4-FFF2-40B4-BE49-F238E27FC236}">
                <a16:creationId xmlns:a16="http://schemas.microsoft.com/office/drawing/2014/main" id="{B735FA2D-C5FB-8809-1477-D885279C6177}"/>
              </a:ext>
            </a:extLst>
          </p:cNvPr>
          <p:cNvCxnSpPr/>
          <p:nvPr/>
        </p:nvCxnSpPr>
        <p:spPr>
          <a:xfrm>
            <a:off x="3624806" y="1764004"/>
            <a:ext cx="100012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A3D9A6E-63E4-65D8-67A5-F72E79231A2D}"/>
              </a:ext>
            </a:extLst>
          </p:cNvPr>
          <p:cNvCxnSpPr/>
          <p:nvPr/>
        </p:nvCxnSpPr>
        <p:spPr>
          <a:xfrm>
            <a:off x="3624807" y="4983457"/>
            <a:ext cx="100012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2CB70224-AE7D-1052-283B-2D4135550C6F}"/>
              </a:ext>
            </a:extLst>
          </p:cNvPr>
          <p:cNvSpPr txBox="1"/>
          <p:nvPr/>
        </p:nvSpPr>
        <p:spPr>
          <a:xfrm>
            <a:off x="4624931" y="3808218"/>
            <a:ext cx="3583032" cy="369332"/>
          </a:xfrm>
          <a:prstGeom prst="rect">
            <a:avLst/>
          </a:prstGeom>
          <a:noFill/>
        </p:spPr>
        <p:txBody>
          <a:bodyPr wrap="none" rtlCol="0">
            <a:spAutoFit/>
          </a:bodyPr>
          <a:lstStyle/>
          <a:p>
            <a:r>
              <a:rPr lang="fr-FR" b="1" dirty="0" err="1">
                <a:latin typeface="Verdana" panose="020B0604030504040204" pitchFamily="34" charset="0"/>
                <a:ea typeface="Verdana" panose="020B0604030504040204" pitchFamily="34" charset="0"/>
              </a:rPr>
              <a:t>Probability</a:t>
            </a:r>
            <a:r>
              <a:rPr lang="fr-FR" b="1" dirty="0">
                <a:latin typeface="Verdana" panose="020B0604030504040204" pitchFamily="34" charset="0"/>
                <a:ea typeface="Verdana" panose="020B0604030504040204" pitchFamily="34" charset="0"/>
              </a:rPr>
              <a:t> of </a:t>
            </a:r>
            <a:r>
              <a:rPr lang="fr-FR" b="1" dirty="0" err="1">
                <a:latin typeface="Verdana" panose="020B0604030504040204" pitchFamily="34" charset="0"/>
                <a:ea typeface="Verdana" panose="020B0604030504040204" pitchFamily="34" charset="0"/>
              </a:rPr>
              <a:t>being</a:t>
            </a:r>
            <a:r>
              <a:rPr lang="fr-FR" b="1" dirty="0">
                <a:latin typeface="Verdana" panose="020B0604030504040204" pitchFamily="34" charset="0"/>
                <a:ea typeface="Verdana" panose="020B0604030504040204" pitchFamily="34" charset="0"/>
              </a:rPr>
              <a:t> a cat?</a:t>
            </a:r>
            <a:endParaRPr lang="en-GB" b="1" dirty="0">
              <a:latin typeface="Verdana" panose="020B0604030504040204" pitchFamily="34" charset="0"/>
              <a:ea typeface="Verdana" panose="020B0604030504040204" pitchFamily="34" charset="0"/>
            </a:endParaRPr>
          </a:p>
        </p:txBody>
      </p:sp>
      <p:cxnSp>
        <p:nvCxnSpPr>
          <p:cNvPr id="48" name="Straight Arrow Connector 47">
            <a:extLst>
              <a:ext uri="{FF2B5EF4-FFF2-40B4-BE49-F238E27FC236}">
                <a16:creationId xmlns:a16="http://schemas.microsoft.com/office/drawing/2014/main" id="{B33608F2-8326-DA60-88AD-F07F4F099ECB}"/>
              </a:ext>
            </a:extLst>
          </p:cNvPr>
          <p:cNvCxnSpPr/>
          <p:nvPr/>
        </p:nvCxnSpPr>
        <p:spPr>
          <a:xfrm>
            <a:off x="7901533" y="1764004"/>
            <a:ext cx="100012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7290F62C-FA94-AA4F-2ABF-F7A11321BDCD}"/>
              </a:ext>
            </a:extLst>
          </p:cNvPr>
          <p:cNvCxnSpPr/>
          <p:nvPr/>
        </p:nvCxnSpPr>
        <p:spPr>
          <a:xfrm>
            <a:off x="7901533" y="4959644"/>
            <a:ext cx="100012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50" name="Picture 2" descr="Curve fitting in Excel example">
            <a:extLst>
              <a:ext uri="{FF2B5EF4-FFF2-40B4-BE49-F238E27FC236}">
                <a16:creationId xmlns:a16="http://schemas.microsoft.com/office/drawing/2014/main" id="{67B666B2-C761-7D8D-ED63-9DCA64A19E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801"/>
          <a:stretch/>
        </p:blipFill>
        <p:spPr bwMode="auto">
          <a:xfrm>
            <a:off x="9037983" y="788911"/>
            <a:ext cx="3135902" cy="185197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a:extLst>
              <a:ext uri="{FF2B5EF4-FFF2-40B4-BE49-F238E27FC236}">
                <a16:creationId xmlns:a16="http://schemas.microsoft.com/office/drawing/2014/main" id="{1E0EDE36-E10A-4CA3-3CF2-0CD074384F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710" t="22985" r="7936" b="32191"/>
          <a:stretch/>
        </p:blipFill>
        <p:spPr bwMode="auto">
          <a:xfrm>
            <a:off x="139343" y="797868"/>
            <a:ext cx="3493595" cy="17994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1D9293F-83D6-BD5E-D7B7-0B466D90093A}"/>
                  </a:ext>
                </a:extLst>
              </p:cNvPr>
              <p:cNvSpPr txBox="1"/>
              <p:nvPr/>
            </p:nvSpPr>
            <p:spPr>
              <a:xfrm>
                <a:off x="5111075" y="662648"/>
                <a:ext cx="2371162"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Predict </a:t>
                </a:r>
                <a14:m>
                  <m:oMath xmlns:m="http://schemas.openxmlformats.org/officeDocument/2006/math">
                    <m:r>
                      <a:rPr lang="fr-FR" b="1" i="1" smtClean="0">
                        <a:latin typeface="Cambria Math" panose="02040503050406030204" pitchFamily="18" charset="0"/>
                      </a:rPr>
                      <m:t>𝒚</m:t>
                    </m:r>
                  </m:oMath>
                </a14:m>
                <a:r>
                  <a:rPr lang="en-GB" b="1" dirty="0">
                    <a:latin typeface="Verdana" panose="020B0604030504040204" pitchFamily="34" charset="0"/>
                    <a:ea typeface="Verdana" panose="020B0604030504040204" pitchFamily="34" charset="0"/>
                  </a:rPr>
                  <a:t> from </a:t>
                </a:r>
                <a14:m>
                  <m:oMath xmlns:m="http://schemas.openxmlformats.org/officeDocument/2006/math">
                    <m:r>
                      <a:rPr lang="fr-FR" b="1" i="1" smtClean="0">
                        <a:latin typeface="Cambria Math" panose="02040503050406030204" pitchFamily="18" charset="0"/>
                      </a:rPr>
                      <m:t>𝒙</m:t>
                    </m:r>
                  </m:oMath>
                </a14:m>
                <a:r>
                  <a:rPr lang="en-GB" b="1" dirty="0">
                    <a:latin typeface="Verdana" panose="020B0604030504040204" pitchFamily="34" charset="0"/>
                    <a:ea typeface="Verdana" panose="020B0604030504040204" pitchFamily="34" charset="0"/>
                  </a:rPr>
                  <a:t>?</a:t>
                </a:r>
              </a:p>
            </p:txBody>
          </p:sp>
        </mc:Choice>
        <mc:Fallback xmlns="">
          <p:sp>
            <p:nvSpPr>
              <p:cNvPr id="53" name="TextBox 52">
                <a:extLst>
                  <a:ext uri="{FF2B5EF4-FFF2-40B4-BE49-F238E27FC236}">
                    <a16:creationId xmlns:a16="http://schemas.microsoft.com/office/drawing/2014/main" id="{51D9293F-83D6-BD5E-D7B7-0B466D90093A}"/>
                  </a:ext>
                </a:extLst>
              </p:cNvPr>
              <p:cNvSpPr txBox="1">
                <a:spLocks noRot="1" noChangeAspect="1" noMove="1" noResize="1" noEditPoints="1" noAdjustHandles="1" noChangeArrowheads="1" noChangeShapeType="1" noTextEdit="1"/>
              </p:cNvSpPr>
              <p:nvPr/>
            </p:nvSpPr>
            <p:spPr>
              <a:xfrm>
                <a:off x="5111075" y="662648"/>
                <a:ext cx="2371162" cy="369332"/>
              </a:xfrm>
              <a:prstGeom prst="rect">
                <a:avLst/>
              </a:prstGeom>
              <a:blipFill>
                <a:blip r:embed="rId7"/>
                <a:stretch>
                  <a:fillRect l="-2057" t="-10000" r="-1285"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4C59FDE-B199-344F-C8C0-8E85223CC747}"/>
                  </a:ext>
                </a:extLst>
              </p:cNvPr>
              <p:cNvSpPr txBox="1"/>
              <p:nvPr/>
            </p:nvSpPr>
            <p:spPr>
              <a:xfrm>
                <a:off x="1692430" y="2555620"/>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𝑥</m:t>
                      </m:r>
                    </m:oMath>
                  </m:oMathPara>
                </a14:m>
                <a:endParaRPr lang="en-GB" dirty="0"/>
              </a:p>
            </p:txBody>
          </p:sp>
        </mc:Choice>
        <mc:Fallback xmlns="">
          <p:sp>
            <p:nvSpPr>
              <p:cNvPr id="54" name="TextBox 53">
                <a:extLst>
                  <a:ext uri="{FF2B5EF4-FFF2-40B4-BE49-F238E27FC236}">
                    <a16:creationId xmlns:a16="http://schemas.microsoft.com/office/drawing/2014/main" id="{54C59FDE-B199-344F-C8C0-8E85223CC747}"/>
                  </a:ext>
                </a:extLst>
              </p:cNvPr>
              <p:cNvSpPr txBox="1">
                <a:spLocks noRot="1" noChangeAspect="1" noMove="1" noResize="1" noEditPoints="1" noAdjustHandles="1" noChangeArrowheads="1" noChangeShapeType="1" noTextEdit="1"/>
              </p:cNvSpPr>
              <p:nvPr/>
            </p:nvSpPr>
            <p:spPr>
              <a:xfrm>
                <a:off x="1692430" y="2555620"/>
                <a:ext cx="371384"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E2D4AA88-A659-0AD2-D449-125F215719E5}"/>
                  </a:ext>
                </a:extLst>
              </p:cNvPr>
              <p:cNvSpPr txBox="1"/>
              <p:nvPr/>
            </p:nvSpPr>
            <p:spPr>
              <a:xfrm>
                <a:off x="-65399" y="1530234"/>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𝑦</m:t>
                      </m:r>
                    </m:oMath>
                  </m:oMathPara>
                </a14:m>
                <a:endParaRPr lang="en-GB" dirty="0"/>
              </a:p>
            </p:txBody>
          </p:sp>
        </mc:Choice>
        <mc:Fallback xmlns="">
          <p:sp>
            <p:nvSpPr>
              <p:cNvPr id="55" name="TextBox 54">
                <a:extLst>
                  <a:ext uri="{FF2B5EF4-FFF2-40B4-BE49-F238E27FC236}">
                    <a16:creationId xmlns:a16="http://schemas.microsoft.com/office/drawing/2014/main" id="{E2D4AA88-A659-0AD2-D449-125F215719E5}"/>
                  </a:ext>
                </a:extLst>
              </p:cNvPr>
              <p:cNvSpPr txBox="1">
                <a:spLocks noRot="1" noChangeAspect="1" noMove="1" noResize="1" noEditPoints="1" noAdjustHandles="1" noChangeArrowheads="1" noChangeShapeType="1" noTextEdit="1"/>
              </p:cNvSpPr>
              <p:nvPr/>
            </p:nvSpPr>
            <p:spPr>
              <a:xfrm>
                <a:off x="-65399" y="1530234"/>
                <a:ext cx="371384" cy="369332"/>
              </a:xfrm>
              <a:prstGeom prst="rect">
                <a:avLst/>
              </a:prstGeom>
              <a:blipFill>
                <a:blip r:embed="rId9"/>
                <a:stretch>
                  <a:fillRect b="-65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59359326-CB21-CB41-5447-97E817FFB80A}"/>
                  </a:ext>
                </a:extLst>
              </p:cNvPr>
              <p:cNvSpPr/>
              <p:nvPr/>
            </p:nvSpPr>
            <p:spPr>
              <a:xfrm>
                <a:off x="4624932" y="1041631"/>
                <a:ext cx="3276601" cy="1444746"/>
              </a:xfrm>
              <a:prstGeom prst="rect">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b="1" dirty="0">
                    <a:latin typeface="Verdana" panose="020B0604030504040204" pitchFamily="34" charset="0"/>
                    <a:ea typeface="Verdana" panose="020B0604030504040204" pitchFamily="34" charset="0"/>
                  </a:rPr>
                  <a:t>Polynomial model</a:t>
                </a:r>
              </a:p>
              <a:p>
                <a:pPr algn="ctr"/>
                <a:r>
                  <a:rPr lang="fr-FR" dirty="0">
                    <a:latin typeface="Verdana" panose="020B0604030504040204" pitchFamily="34" charset="0"/>
                    <a:ea typeface="Verdana" panose="020B0604030504040204" pitchFamily="34" charset="0"/>
                  </a:rPr>
                  <a:t>5 </a:t>
                </a:r>
                <a:r>
                  <a:rPr lang="fr-FR" dirty="0" err="1">
                    <a:latin typeface="Verdana" panose="020B0604030504040204" pitchFamily="34" charset="0"/>
                    <a:ea typeface="Verdana" panose="020B0604030504040204" pitchFamily="34" charset="0"/>
                  </a:rPr>
                  <a:t>parameters</a:t>
                </a:r>
                <a:endParaRPr lang="fr-FR"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sz="1600" b="0" i="1" smtClean="0">
                              <a:latin typeface="Cambria Math" panose="02040503050406030204" pitchFamily="18" charset="0"/>
                              <a:ea typeface="Verdana" panose="020B0604030504040204" pitchFamily="34" charset="0"/>
                            </a:rPr>
                          </m:ctrlPr>
                        </m:accPr>
                        <m:e>
                          <m:r>
                            <a:rPr lang="fr-FR" sz="1600" b="0" i="1" smtClean="0">
                              <a:latin typeface="Cambria Math" panose="02040503050406030204" pitchFamily="18" charset="0"/>
                              <a:ea typeface="Verdana" panose="020B0604030504040204" pitchFamily="34" charset="0"/>
                            </a:rPr>
                            <m:t>𝑦</m:t>
                          </m:r>
                        </m:e>
                      </m:acc>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𝑎</m:t>
                      </m:r>
                      <m:sSup>
                        <m:sSupPr>
                          <m:ctrlPr>
                            <a:rPr lang="fr-FR" sz="1600" b="0" i="1" smtClean="0">
                              <a:latin typeface="Cambria Math" panose="02040503050406030204" pitchFamily="18" charset="0"/>
                              <a:ea typeface="Verdana" panose="020B0604030504040204" pitchFamily="34" charset="0"/>
                            </a:rPr>
                          </m:ctrlPr>
                        </m:sSupPr>
                        <m:e>
                          <m:r>
                            <a:rPr lang="fr-FR" sz="1600" b="0" i="1" smtClean="0">
                              <a:latin typeface="Cambria Math" panose="02040503050406030204" pitchFamily="18" charset="0"/>
                              <a:ea typeface="Verdana" panose="020B0604030504040204" pitchFamily="34" charset="0"/>
                            </a:rPr>
                            <m:t>𝑥</m:t>
                          </m:r>
                        </m:e>
                        <m:sup>
                          <m:r>
                            <a:rPr lang="fr-FR" sz="1600" b="0" i="1" smtClean="0">
                              <a:latin typeface="Cambria Math" panose="02040503050406030204" pitchFamily="18" charset="0"/>
                              <a:ea typeface="Verdana" panose="020B0604030504040204" pitchFamily="34" charset="0"/>
                            </a:rPr>
                            <m:t>4</m:t>
                          </m:r>
                        </m:sup>
                      </m:sSup>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𝑏</m:t>
                      </m:r>
                      <m:sSup>
                        <m:sSupPr>
                          <m:ctrlPr>
                            <a:rPr lang="fr-FR" sz="1600" b="0" i="1" smtClean="0">
                              <a:latin typeface="Cambria Math" panose="02040503050406030204" pitchFamily="18" charset="0"/>
                              <a:ea typeface="Verdana" panose="020B0604030504040204" pitchFamily="34" charset="0"/>
                            </a:rPr>
                          </m:ctrlPr>
                        </m:sSupPr>
                        <m:e>
                          <m:r>
                            <a:rPr lang="fr-FR" sz="1600" b="0" i="1" smtClean="0">
                              <a:latin typeface="Cambria Math" panose="02040503050406030204" pitchFamily="18" charset="0"/>
                              <a:ea typeface="Verdana" panose="020B0604030504040204" pitchFamily="34" charset="0"/>
                            </a:rPr>
                            <m:t>𝑥</m:t>
                          </m:r>
                        </m:e>
                        <m:sup>
                          <m:r>
                            <a:rPr lang="fr-FR" sz="1600" b="0" i="1" smtClean="0">
                              <a:latin typeface="Cambria Math" panose="02040503050406030204" pitchFamily="18" charset="0"/>
                              <a:ea typeface="Verdana" panose="020B0604030504040204" pitchFamily="34" charset="0"/>
                            </a:rPr>
                            <m:t>3</m:t>
                          </m:r>
                        </m:sup>
                      </m:sSup>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𝑐</m:t>
                      </m:r>
                      <m:sSup>
                        <m:sSupPr>
                          <m:ctrlPr>
                            <a:rPr lang="fr-FR" sz="1600" b="0" i="1" smtClean="0">
                              <a:latin typeface="Cambria Math" panose="02040503050406030204" pitchFamily="18" charset="0"/>
                              <a:ea typeface="Verdana" panose="020B0604030504040204" pitchFamily="34" charset="0"/>
                            </a:rPr>
                          </m:ctrlPr>
                        </m:sSupPr>
                        <m:e>
                          <m:r>
                            <a:rPr lang="fr-FR" sz="1600" b="0" i="1" smtClean="0">
                              <a:latin typeface="Cambria Math" panose="02040503050406030204" pitchFamily="18" charset="0"/>
                              <a:ea typeface="Verdana" panose="020B0604030504040204" pitchFamily="34" charset="0"/>
                            </a:rPr>
                            <m:t>𝑥</m:t>
                          </m:r>
                        </m:e>
                        <m:sup>
                          <m:r>
                            <a:rPr lang="fr-FR" sz="1600" b="0" i="1" smtClean="0">
                              <a:latin typeface="Cambria Math" panose="02040503050406030204" pitchFamily="18" charset="0"/>
                              <a:ea typeface="Verdana" panose="020B0604030504040204" pitchFamily="34" charset="0"/>
                            </a:rPr>
                            <m:t>2</m:t>
                          </m:r>
                        </m:sup>
                      </m:sSup>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𝑑𝑥</m:t>
                      </m:r>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𝑒</m:t>
                      </m:r>
                    </m:oMath>
                  </m:oMathPara>
                </a14:m>
                <a:endParaRPr lang="fr-FR" sz="1600" dirty="0">
                  <a:latin typeface="Verdana" panose="020B0604030504040204" pitchFamily="34" charset="0"/>
                  <a:ea typeface="Verdana" panose="020B0604030504040204" pitchFamily="34" charset="0"/>
                </a:endParaRPr>
              </a:p>
            </p:txBody>
          </p:sp>
        </mc:Choice>
        <mc:Fallback xmlns="">
          <p:sp>
            <p:nvSpPr>
              <p:cNvPr id="63" name="Rectangle 62">
                <a:extLst>
                  <a:ext uri="{FF2B5EF4-FFF2-40B4-BE49-F238E27FC236}">
                    <a16:creationId xmlns:a16="http://schemas.microsoft.com/office/drawing/2014/main" id="{59359326-CB21-CB41-5447-97E817FFB80A}"/>
                  </a:ext>
                </a:extLst>
              </p:cNvPr>
              <p:cNvSpPr>
                <a:spLocks noRot="1" noChangeAspect="1" noMove="1" noResize="1" noEditPoints="1" noAdjustHandles="1" noChangeArrowheads="1" noChangeShapeType="1" noTextEdit="1"/>
              </p:cNvSpPr>
              <p:nvPr/>
            </p:nvSpPr>
            <p:spPr>
              <a:xfrm>
                <a:off x="4624932" y="1041631"/>
                <a:ext cx="3276601" cy="1444746"/>
              </a:xfrm>
              <a:prstGeom prst="rect">
                <a:avLst/>
              </a:prstGeom>
              <a:blipFill>
                <a:blip r:embed="rId10"/>
                <a:stretch>
                  <a:fillRect/>
                </a:stretch>
              </a:blipFill>
            </p:spPr>
            <p:txBody>
              <a:bodyPr/>
              <a:lstStyle/>
              <a:p>
                <a:r>
                  <a:rPr lang="en-GB">
                    <a:noFill/>
                  </a:rPr>
                  <a:t> </a:t>
                </a:r>
              </a:p>
            </p:txBody>
          </p:sp>
        </mc:Fallback>
      </mc:AlternateContent>
      <p:grpSp>
        <p:nvGrpSpPr>
          <p:cNvPr id="67" name="Group 66">
            <a:extLst>
              <a:ext uri="{FF2B5EF4-FFF2-40B4-BE49-F238E27FC236}">
                <a16:creationId xmlns:a16="http://schemas.microsoft.com/office/drawing/2014/main" id="{13AF4E55-CCD7-3AA9-17EF-744EE84C5719}"/>
              </a:ext>
            </a:extLst>
          </p:cNvPr>
          <p:cNvGrpSpPr/>
          <p:nvPr/>
        </p:nvGrpSpPr>
        <p:grpSpPr>
          <a:xfrm>
            <a:off x="1029089" y="3404305"/>
            <a:ext cx="1048552" cy="3158303"/>
            <a:chOff x="1912281" y="3180676"/>
            <a:chExt cx="1212895" cy="3653314"/>
          </a:xfrm>
        </p:grpSpPr>
        <p:pic>
          <p:nvPicPr>
            <p:cNvPr id="64" name="Picture 63" descr="A dog standing in grass&#10;&#10;Description automatically generated">
              <a:extLst>
                <a:ext uri="{FF2B5EF4-FFF2-40B4-BE49-F238E27FC236}">
                  <a16:creationId xmlns:a16="http://schemas.microsoft.com/office/drawing/2014/main" id="{FE05F171-9DAC-A402-ED74-F8FDB5E5CFCA}"/>
                </a:ext>
              </a:extLst>
            </p:cNvPr>
            <p:cNvPicPr>
              <a:picLocks noChangeAspect="1"/>
            </p:cNvPicPr>
            <p:nvPr/>
          </p:nvPicPr>
          <p:blipFill rotWithShape="1">
            <a:blip r:embed="rId11">
              <a:grayscl/>
            </a:blip>
            <a:srcRect l="14171" r="27325"/>
            <a:stretch/>
          </p:blipFill>
          <p:spPr>
            <a:xfrm>
              <a:off x="1951387" y="3180676"/>
              <a:ext cx="1162097" cy="1324249"/>
            </a:xfrm>
            <a:prstGeom prst="rect">
              <a:avLst/>
            </a:prstGeom>
          </p:spPr>
        </p:pic>
        <p:pic>
          <p:nvPicPr>
            <p:cNvPr id="65" name="Picture 10" descr="Cat in a Flat - Infos soins du chat">
              <a:extLst>
                <a:ext uri="{FF2B5EF4-FFF2-40B4-BE49-F238E27FC236}">
                  <a16:creationId xmlns:a16="http://schemas.microsoft.com/office/drawing/2014/main" id="{CCB5C56D-B2C7-2896-CED4-B6EF78E0A016}"/>
                </a:ext>
              </a:extLst>
            </p:cNvPr>
            <p:cNvPicPr>
              <a:picLocks noChangeAspect="1" noChangeArrowheads="1"/>
            </p:cNvPicPr>
            <p:nvPr/>
          </p:nvPicPr>
          <p:blipFill rotWithShape="1">
            <a:blip r:embed="rId12">
              <a:grayscl/>
              <a:extLst>
                <a:ext uri="{28A0092B-C50C-407E-A947-70E740481C1C}">
                  <a14:useLocalDpi xmlns:a14="http://schemas.microsoft.com/office/drawing/2010/main" val="0"/>
                </a:ext>
              </a:extLst>
            </a:blip>
            <a:srcRect l="20784" r="24915"/>
            <a:stretch/>
          </p:blipFill>
          <p:spPr bwMode="auto">
            <a:xfrm>
              <a:off x="1951387" y="4528900"/>
              <a:ext cx="1173789" cy="121592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King penguin - Wikipedia">
              <a:extLst>
                <a:ext uri="{FF2B5EF4-FFF2-40B4-BE49-F238E27FC236}">
                  <a16:creationId xmlns:a16="http://schemas.microsoft.com/office/drawing/2014/main" id="{7F3280FA-2D59-7F19-5581-9648DCC72485}"/>
                </a:ext>
              </a:extLst>
            </p:cNvPr>
            <p:cNvPicPr>
              <a:picLocks noChangeAspect="1" noChangeArrowheads="1"/>
            </p:cNvPicPr>
            <p:nvPr/>
          </p:nvPicPr>
          <p:blipFill rotWithShape="1">
            <a:blip r:embed="rId13">
              <a:grayscl/>
              <a:extLst>
                <a:ext uri="{28A0092B-C50C-407E-A947-70E740481C1C}">
                  <a14:useLocalDpi xmlns:a14="http://schemas.microsoft.com/office/drawing/2010/main" val="0"/>
                </a:ext>
              </a:extLst>
            </a:blip>
            <a:srcRect t="10972" b="13472"/>
            <a:stretch/>
          </p:blipFill>
          <p:spPr bwMode="auto">
            <a:xfrm>
              <a:off x="1912281" y="5773543"/>
              <a:ext cx="1196901" cy="1060447"/>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4">
            <a:extLst>
              <a:ext uri="{FF2B5EF4-FFF2-40B4-BE49-F238E27FC236}">
                <a16:creationId xmlns:a16="http://schemas.microsoft.com/office/drawing/2014/main" id="{D763D18A-398A-C82F-F1A9-C0C0BA2DDCB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00165" y="3936862"/>
            <a:ext cx="535774" cy="53577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A green check mark on a black background&#10;&#10;Description automatically generated">
            <a:extLst>
              <a:ext uri="{FF2B5EF4-FFF2-40B4-BE49-F238E27FC236}">
                <a16:creationId xmlns:a16="http://schemas.microsoft.com/office/drawing/2014/main" id="{864A9AFA-9F44-5529-18DA-C2454A04FF35}"/>
              </a:ext>
            </a:extLst>
          </p:cNvPr>
          <p:cNvPicPr>
            <a:picLocks noChangeAspect="1"/>
          </p:cNvPicPr>
          <p:nvPr/>
        </p:nvPicPr>
        <p:blipFill>
          <a:blip r:embed="rId15"/>
          <a:stretch>
            <a:fillRect/>
          </a:stretch>
        </p:blipFill>
        <p:spPr>
          <a:xfrm>
            <a:off x="10667574" y="4758807"/>
            <a:ext cx="566563" cy="566563"/>
          </a:xfrm>
          <a:prstGeom prst="rect">
            <a:avLst/>
          </a:prstGeom>
        </p:spPr>
      </p:pic>
      <p:pic>
        <p:nvPicPr>
          <p:cNvPr id="70" name="Picture 4">
            <a:extLst>
              <a:ext uri="{FF2B5EF4-FFF2-40B4-BE49-F238E27FC236}">
                <a16:creationId xmlns:a16="http://schemas.microsoft.com/office/drawing/2014/main" id="{4BEAF89C-4283-78A9-A85C-A6BE46F2C7C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82968" y="5667497"/>
            <a:ext cx="535774" cy="53577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2ED3FB1A-37A5-AC6E-FABD-1D2F4E506CB3}"/>
              </a:ext>
            </a:extLst>
          </p:cNvPr>
          <p:cNvSpPr txBox="1"/>
          <p:nvPr/>
        </p:nvSpPr>
        <p:spPr>
          <a:xfrm flipH="1">
            <a:off x="9946733" y="4031246"/>
            <a:ext cx="653432" cy="369332"/>
          </a:xfrm>
          <a:prstGeom prst="rect">
            <a:avLst/>
          </a:prstGeom>
          <a:noFill/>
        </p:spPr>
        <p:txBody>
          <a:bodyPr wrap="square" rtlCol="0">
            <a:spAutoFit/>
          </a:bodyPr>
          <a:lstStyle/>
          <a:p>
            <a:r>
              <a:rPr lang="fr-FR" dirty="0">
                <a:solidFill>
                  <a:srgbClr val="FF0000"/>
                </a:solidFill>
                <a:latin typeface="Verdana" panose="020B0604030504040204" pitchFamily="34" charset="0"/>
                <a:ea typeface="Verdana" panose="020B0604030504040204" pitchFamily="34" charset="0"/>
              </a:rPr>
              <a:t>0.4</a:t>
            </a:r>
            <a:endParaRPr lang="en-GB" dirty="0">
              <a:solidFill>
                <a:srgbClr val="FF0000"/>
              </a:solidFill>
              <a:latin typeface="Verdana" panose="020B0604030504040204" pitchFamily="34" charset="0"/>
              <a:ea typeface="Verdana" panose="020B0604030504040204" pitchFamily="34" charset="0"/>
            </a:endParaRPr>
          </a:p>
        </p:txBody>
      </p:sp>
      <p:sp>
        <p:nvSpPr>
          <p:cNvPr id="72" name="TextBox 71">
            <a:extLst>
              <a:ext uri="{FF2B5EF4-FFF2-40B4-BE49-F238E27FC236}">
                <a16:creationId xmlns:a16="http://schemas.microsoft.com/office/drawing/2014/main" id="{5A9D15EA-BD98-05B9-3F4D-D4BE6DFBED51}"/>
              </a:ext>
            </a:extLst>
          </p:cNvPr>
          <p:cNvSpPr txBox="1"/>
          <p:nvPr/>
        </p:nvSpPr>
        <p:spPr>
          <a:xfrm flipH="1">
            <a:off x="9962519" y="4911586"/>
            <a:ext cx="653430" cy="369332"/>
          </a:xfrm>
          <a:prstGeom prst="rect">
            <a:avLst/>
          </a:prstGeom>
          <a:noFill/>
        </p:spPr>
        <p:txBody>
          <a:bodyPr wrap="square" rtlCol="0">
            <a:spAutoFit/>
          </a:bodyPr>
          <a:lstStyle/>
          <a:p>
            <a:r>
              <a:rPr lang="fr-FR" dirty="0">
                <a:solidFill>
                  <a:srgbClr val="00B050"/>
                </a:solidFill>
                <a:latin typeface="Verdana" panose="020B0604030504040204" pitchFamily="34" charset="0"/>
                <a:ea typeface="Verdana" panose="020B0604030504040204" pitchFamily="34" charset="0"/>
              </a:rPr>
              <a:t>0.9</a:t>
            </a:r>
            <a:endParaRPr lang="en-GB" dirty="0">
              <a:solidFill>
                <a:srgbClr val="00B050"/>
              </a:solidFill>
              <a:latin typeface="Verdana" panose="020B0604030504040204" pitchFamily="34" charset="0"/>
              <a:ea typeface="Verdana" panose="020B0604030504040204" pitchFamily="34" charset="0"/>
            </a:endParaRPr>
          </a:p>
        </p:txBody>
      </p:sp>
      <p:sp>
        <p:nvSpPr>
          <p:cNvPr id="73" name="TextBox 72">
            <a:extLst>
              <a:ext uri="{FF2B5EF4-FFF2-40B4-BE49-F238E27FC236}">
                <a16:creationId xmlns:a16="http://schemas.microsoft.com/office/drawing/2014/main" id="{6178B5AC-D614-9200-00DD-94FDC936AD6F}"/>
              </a:ext>
            </a:extLst>
          </p:cNvPr>
          <p:cNvSpPr txBox="1"/>
          <p:nvPr/>
        </p:nvSpPr>
        <p:spPr>
          <a:xfrm flipH="1">
            <a:off x="9898310" y="5855178"/>
            <a:ext cx="653432" cy="369332"/>
          </a:xfrm>
          <a:prstGeom prst="rect">
            <a:avLst/>
          </a:prstGeom>
          <a:noFill/>
        </p:spPr>
        <p:txBody>
          <a:bodyPr wrap="square" rtlCol="0">
            <a:spAutoFit/>
          </a:bodyPr>
          <a:lstStyle/>
          <a:p>
            <a:r>
              <a:rPr lang="fr-FR" dirty="0">
                <a:solidFill>
                  <a:srgbClr val="FF0000"/>
                </a:solidFill>
                <a:latin typeface="Verdana" panose="020B0604030504040204" pitchFamily="34" charset="0"/>
                <a:ea typeface="Verdana" panose="020B0604030504040204" pitchFamily="34" charset="0"/>
              </a:rPr>
              <a:t>0.2</a:t>
            </a:r>
            <a:endParaRPr lang="en-GB" dirty="0">
              <a:solidFill>
                <a:srgbClr val="FF0000"/>
              </a:solidFill>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B7C4EC01-49E6-74FB-45A3-0C2FC0A81280}"/>
                  </a:ext>
                </a:extLst>
              </p:cNvPr>
              <p:cNvSpPr txBox="1"/>
              <p:nvPr/>
            </p:nvSpPr>
            <p:spPr>
              <a:xfrm>
                <a:off x="9898310" y="477982"/>
                <a:ext cx="1698527"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Output </a:t>
                </a:r>
                <a14:m>
                  <m:oMath xmlns:m="http://schemas.openxmlformats.org/officeDocument/2006/math">
                    <m:acc>
                      <m:accPr>
                        <m:chr m:val="̂"/>
                        <m:ctrlPr>
                          <a:rPr lang="fr-FR" b="1" i="1" smtClean="0">
                            <a:latin typeface="Cambria Math" panose="02040503050406030204" pitchFamily="18" charset="0"/>
                            <a:ea typeface="Verdana" panose="020B0604030504040204" pitchFamily="34" charset="0"/>
                          </a:rPr>
                        </m:ctrlPr>
                      </m:accPr>
                      <m:e>
                        <m:r>
                          <a:rPr lang="fr-FR" b="1" i="1" smtClean="0">
                            <a:latin typeface="Cambria Math" panose="02040503050406030204" pitchFamily="18" charset="0"/>
                            <a:ea typeface="Verdana" panose="020B0604030504040204" pitchFamily="34" charset="0"/>
                          </a:rPr>
                          <m:t>𝒚</m:t>
                        </m:r>
                      </m:e>
                    </m:acc>
                  </m:oMath>
                </a14:m>
                <a:endParaRPr lang="en-GB" b="1" dirty="0">
                  <a:latin typeface="Verdana" panose="020B0604030504040204" pitchFamily="34" charset="0"/>
                  <a:ea typeface="Verdana" panose="020B0604030504040204" pitchFamily="34" charset="0"/>
                </a:endParaRPr>
              </a:p>
            </p:txBody>
          </p:sp>
        </mc:Choice>
        <mc:Fallback xmlns="">
          <p:sp>
            <p:nvSpPr>
              <p:cNvPr id="76" name="TextBox 75">
                <a:extLst>
                  <a:ext uri="{FF2B5EF4-FFF2-40B4-BE49-F238E27FC236}">
                    <a16:creationId xmlns:a16="http://schemas.microsoft.com/office/drawing/2014/main" id="{B7C4EC01-49E6-74FB-45A3-0C2FC0A81280}"/>
                  </a:ext>
                </a:extLst>
              </p:cNvPr>
              <p:cNvSpPr txBox="1">
                <a:spLocks noRot="1" noChangeAspect="1" noMove="1" noResize="1" noEditPoints="1" noAdjustHandles="1" noChangeArrowheads="1" noChangeShapeType="1" noTextEdit="1"/>
              </p:cNvSpPr>
              <p:nvPr/>
            </p:nvSpPr>
            <p:spPr>
              <a:xfrm>
                <a:off x="9898310" y="477982"/>
                <a:ext cx="1698527" cy="369332"/>
              </a:xfrm>
              <a:prstGeom prst="rect">
                <a:avLst/>
              </a:prstGeom>
              <a:blipFill>
                <a:blip r:embed="rId20"/>
                <a:stretch>
                  <a:fillRect l="-3237" t="-8197" b="-24590"/>
                </a:stretch>
              </a:blipFill>
            </p:spPr>
            <p:txBody>
              <a:bodyPr/>
              <a:lstStyle/>
              <a:p>
                <a:r>
                  <a:rPr lang="en-GB">
                    <a:noFill/>
                  </a:rPr>
                  <a:t> </a:t>
                </a:r>
              </a:p>
            </p:txBody>
          </p:sp>
        </mc:Fallback>
      </mc:AlternateContent>
    </p:spTree>
    <p:extLst>
      <p:ext uri="{BB962C8B-B14F-4D97-AF65-F5344CB8AC3E}">
        <p14:creationId xmlns:p14="http://schemas.microsoft.com/office/powerpoint/2010/main" val="1893372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18</a:t>
            </a:fld>
            <a:endParaRPr lang="en-US"/>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dirty="0"/>
              <a:t>Interlude on Neural Network</a:t>
            </a:r>
            <a:endParaRPr lang="en-US"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F95FD2A-EF8F-B751-7B4B-B8B810299E8E}"/>
                  </a:ext>
                </a:extLst>
              </p:cNvPr>
              <p:cNvSpPr txBox="1"/>
              <p:nvPr/>
            </p:nvSpPr>
            <p:spPr>
              <a:xfrm>
                <a:off x="1287733" y="510488"/>
                <a:ext cx="1120820"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Input </a:t>
                </a:r>
                <a14:m>
                  <m:oMath xmlns:m="http://schemas.openxmlformats.org/officeDocument/2006/math">
                    <m:r>
                      <a:rPr lang="fr-FR" b="1" i="1" smtClean="0">
                        <a:latin typeface="Cambria Math" panose="02040503050406030204" pitchFamily="18" charset="0"/>
                        <a:ea typeface="Verdana" panose="020B0604030504040204" pitchFamily="34" charset="0"/>
                      </a:rPr>
                      <m:t>𝒙</m:t>
                    </m:r>
                  </m:oMath>
                </a14:m>
                <a:endParaRPr lang="en-GB" b="1" dirty="0">
                  <a:latin typeface="Verdana" panose="020B0604030504040204" pitchFamily="34" charset="0"/>
                  <a:ea typeface="Verdana" panose="020B0604030504040204" pitchFamily="34" charset="0"/>
                </a:endParaRPr>
              </a:p>
            </p:txBody>
          </p:sp>
        </mc:Choice>
        <mc:Fallback xmlns="">
          <p:sp>
            <p:nvSpPr>
              <p:cNvPr id="41" name="TextBox 40">
                <a:extLst>
                  <a:ext uri="{FF2B5EF4-FFF2-40B4-BE49-F238E27FC236}">
                    <a16:creationId xmlns:a16="http://schemas.microsoft.com/office/drawing/2014/main" id="{BF95FD2A-EF8F-B751-7B4B-B8B810299E8E}"/>
                  </a:ext>
                </a:extLst>
              </p:cNvPr>
              <p:cNvSpPr txBox="1">
                <a:spLocks noRot="1" noChangeAspect="1" noMove="1" noResize="1" noEditPoints="1" noAdjustHandles="1" noChangeArrowheads="1" noChangeShapeType="1" noTextEdit="1"/>
              </p:cNvSpPr>
              <p:nvPr/>
            </p:nvSpPr>
            <p:spPr>
              <a:xfrm>
                <a:off x="1287733" y="510488"/>
                <a:ext cx="1120820" cy="369332"/>
              </a:xfrm>
              <a:prstGeom prst="rect">
                <a:avLst/>
              </a:prstGeom>
              <a:blipFill>
                <a:blip r:embed="rId3"/>
                <a:stretch>
                  <a:fillRect l="-4348"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D3193385-FDB7-DF77-A0BD-1F8651105ED1}"/>
                  </a:ext>
                </a:extLst>
              </p:cNvPr>
              <p:cNvSpPr/>
              <p:nvPr/>
            </p:nvSpPr>
            <p:spPr>
              <a:xfrm>
                <a:off x="4624933" y="4204749"/>
                <a:ext cx="3276600" cy="1444746"/>
              </a:xfrm>
              <a:prstGeom prst="rect">
                <a:avLst/>
              </a:prstGeom>
              <a:solidFill>
                <a:schemeClr val="accent2">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b="1" dirty="0">
                    <a:latin typeface="Verdana" panose="020B0604030504040204" pitchFamily="34" charset="0"/>
                    <a:ea typeface="Verdana" panose="020B0604030504040204" pitchFamily="34" charset="0"/>
                  </a:rPr>
                  <a:t>Deep Learning model</a:t>
                </a:r>
              </a:p>
              <a:p>
                <a:pPr algn="ctr"/>
                <a:r>
                  <a:rPr lang="fr-FR" dirty="0" err="1">
                    <a:latin typeface="Verdana" panose="020B0604030504040204" pitchFamily="34" charset="0"/>
                    <a:ea typeface="Verdana" panose="020B0604030504040204" pitchFamily="34" charset="0"/>
                  </a:rPr>
                  <a:t>Many</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parameters</a:t>
                </a:r>
                <a:endParaRPr lang="fr-FR"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1" i="1" dirty="0" smtClean="0">
                              <a:latin typeface="Cambria Math" panose="02040503050406030204" pitchFamily="18" charset="0"/>
                              <a:ea typeface="Verdana" panose="020B0604030504040204" pitchFamily="34" charset="0"/>
                            </a:rPr>
                          </m:ctrlPr>
                        </m:accPr>
                        <m:e>
                          <m:r>
                            <a:rPr lang="fr-FR" b="1" i="1" dirty="0" smtClean="0">
                              <a:latin typeface="Cambria Math" panose="02040503050406030204" pitchFamily="18" charset="0"/>
                              <a:ea typeface="Verdana" panose="020B0604030504040204" pitchFamily="34" charset="0"/>
                            </a:rPr>
                            <m:t>𝒚</m:t>
                          </m:r>
                        </m:e>
                      </m:acc>
                      <m:r>
                        <a:rPr lang="fr-FR" b="1" i="1" dirty="0" smtClean="0">
                          <a:latin typeface="Cambria Math" panose="02040503050406030204" pitchFamily="18" charset="0"/>
                          <a:ea typeface="Verdana" panose="020B0604030504040204" pitchFamily="34" charset="0"/>
                        </a:rPr>
                        <m:t>=</m:t>
                      </m:r>
                      <m:r>
                        <a:rPr lang="fr-FR" b="1" i="0" dirty="0" smtClean="0">
                          <a:latin typeface="Cambria Math" panose="02040503050406030204" pitchFamily="18" charset="0"/>
                          <a:ea typeface="Verdana" panose="020B0604030504040204" pitchFamily="34" charset="0"/>
                        </a:rPr>
                        <m:t>𝐌𝐨𝐝𝐞𝐥</m:t>
                      </m:r>
                      <m:d>
                        <m:dPr>
                          <m:ctrlPr>
                            <a:rPr lang="fr-FR" b="1" i="1" dirty="0" smtClean="0">
                              <a:latin typeface="Cambria Math" panose="02040503050406030204" pitchFamily="18" charset="0"/>
                              <a:ea typeface="Verdana" panose="020B0604030504040204" pitchFamily="34" charset="0"/>
                            </a:rPr>
                          </m:ctrlPr>
                        </m:dPr>
                        <m:e>
                          <m:r>
                            <a:rPr lang="fr-FR" b="1" i="1" dirty="0" smtClean="0">
                              <a:latin typeface="Cambria Math" panose="02040503050406030204" pitchFamily="18" charset="0"/>
                              <a:ea typeface="Verdana" panose="020B0604030504040204" pitchFamily="34" charset="0"/>
                            </a:rPr>
                            <m:t>𝒙</m:t>
                          </m:r>
                        </m:e>
                      </m:d>
                    </m:oMath>
                  </m:oMathPara>
                </a14:m>
                <a:endParaRPr lang="fr-FR" dirty="0">
                  <a:latin typeface="Verdana" panose="020B0604030504040204" pitchFamily="34" charset="0"/>
                  <a:ea typeface="Verdana" panose="020B0604030504040204" pitchFamily="34" charset="0"/>
                </a:endParaRPr>
              </a:p>
            </p:txBody>
          </p:sp>
        </mc:Choice>
        <mc:Fallback xmlns="">
          <p:sp>
            <p:nvSpPr>
              <p:cNvPr id="42" name="Rectangle 41">
                <a:extLst>
                  <a:ext uri="{FF2B5EF4-FFF2-40B4-BE49-F238E27FC236}">
                    <a16:creationId xmlns:a16="http://schemas.microsoft.com/office/drawing/2014/main" id="{D3193385-FDB7-DF77-A0BD-1F8651105ED1}"/>
                  </a:ext>
                </a:extLst>
              </p:cNvPr>
              <p:cNvSpPr>
                <a:spLocks noRot="1" noChangeAspect="1" noMove="1" noResize="1" noEditPoints="1" noAdjustHandles="1" noChangeArrowheads="1" noChangeShapeType="1" noTextEdit="1"/>
              </p:cNvSpPr>
              <p:nvPr/>
            </p:nvSpPr>
            <p:spPr>
              <a:xfrm>
                <a:off x="4624933" y="4204749"/>
                <a:ext cx="3276600" cy="1444746"/>
              </a:xfrm>
              <a:prstGeom prst="rect">
                <a:avLst/>
              </a:prstGeom>
              <a:blipFill>
                <a:blip r:embed="rId4"/>
                <a:stretch>
                  <a:fillRect/>
                </a:stretch>
              </a:blipFill>
            </p:spPr>
            <p:txBody>
              <a:bodyPr/>
              <a:lstStyle/>
              <a:p>
                <a:r>
                  <a:rPr lang="en-GB">
                    <a:noFill/>
                  </a:rPr>
                  <a:t> </a:t>
                </a:r>
              </a:p>
            </p:txBody>
          </p:sp>
        </mc:Fallback>
      </mc:AlternateContent>
      <p:cxnSp>
        <p:nvCxnSpPr>
          <p:cNvPr id="43" name="Straight Arrow Connector 42">
            <a:extLst>
              <a:ext uri="{FF2B5EF4-FFF2-40B4-BE49-F238E27FC236}">
                <a16:creationId xmlns:a16="http://schemas.microsoft.com/office/drawing/2014/main" id="{B735FA2D-C5FB-8809-1477-D885279C6177}"/>
              </a:ext>
            </a:extLst>
          </p:cNvPr>
          <p:cNvCxnSpPr/>
          <p:nvPr/>
        </p:nvCxnSpPr>
        <p:spPr>
          <a:xfrm>
            <a:off x="3624806" y="1764004"/>
            <a:ext cx="100012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A3D9A6E-63E4-65D8-67A5-F72E79231A2D}"/>
              </a:ext>
            </a:extLst>
          </p:cNvPr>
          <p:cNvCxnSpPr/>
          <p:nvPr/>
        </p:nvCxnSpPr>
        <p:spPr>
          <a:xfrm>
            <a:off x="3624807" y="4983457"/>
            <a:ext cx="100012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2CB70224-AE7D-1052-283B-2D4135550C6F}"/>
              </a:ext>
            </a:extLst>
          </p:cNvPr>
          <p:cNvSpPr txBox="1"/>
          <p:nvPr/>
        </p:nvSpPr>
        <p:spPr>
          <a:xfrm>
            <a:off x="4624931" y="3808218"/>
            <a:ext cx="3583032" cy="369332"/>
          </a:xfrm>
          <a:prstGeom prst="rect">
            <a:avLst/>
          </a:prstGeom>
          <a:noFill/>
        </p:spPr>
        <p:txBody>
          <a:bodyPr wrap="none" rtlCol="0">
            <a:spAutoFit/>
          </a:bodyPr>
          <a:lstStyle/>
          <a:p>
            <a:r>
              <a:rPr lang="fr-FR" b="1" dirty="0" err="1">
                <a:latin typeface="Verdana" panose="020B0604030504040204" pitchFamily="34" charset="0"/>
                <a:ea typeface="Verdana" panose="020B0604030504040204" pitchFamily="34" charset="0"/>
              </a:rPr>
              <a:t>Probability</a:t>
            </a:r>
            <a:r>
              <a:rPr lang="fr-FR" b="1" dirty="0">
                <a:latin typeface="Verdana" panose="020B0604030504040204" pitchFamily="34" charset="0"/>
                <a:ea typeface="Verdana" panose="020B0604030504040204" pitchFamily="34" charset="0"/>
              </a:rPr>
              <a:t> of </a:t>
            </a:r>
            <a:r>
              <a:rPr lang="fr-FR" b="1" dirty="0" err="1">
                <a:latin typeface="Verdana" panose="020B0604030504040204" pitchFamily="34" charset="0"/>
                <a:ea typeface="Verdana" panose="020B0604030504040204" pitchFamily="34" charset="0"/>
              </a:rPr>
              <a:t>being</a:t>
            </a:r>
            <a:r>
              <a:rPr lang="fr-FR" b="1" dirty="0">
                <a:latin typeface="Verdana" panose="020B0604030504040204" pitchFamily="34" charset="0"/>
                <a:ea typeface="Verdana" panose="020B0604030504040204" pitchFamily="34" charset="0"/>
              </a:rPr>
              <a:t> a cat?</a:t>
            </a:r>
            <a:endParaRPr lang="en-GB" b="1" dirty="0">
              <a:latin typeface="Verdana" panose="020B0604030504040204" pitchFamily="34" charset="0"/>
              <a:ea typeface="Verdana" panose="020B0604030504040204" pitchFamily="34" charset="0"/>
            </a:endParaRPr>
          </a:p>
        </p:txBody>
      </p:sp>
      <p:cxnSp>
        <p:nvCxnSpPr>
          <p:cNvPr id="48" name="Straight Arrow Connector 47">
            <a:extLst>
              <a:ext uri="{FF2B5EF4-FFF2-40B4-BE49-F238E27FC236}">
                <a16:creationId xmlns:a16="http://schemas.microsoft.com/office/drawing/2014/main" id="{B33608F2-8326-DA60-88AD-F07F4F099ECB}"/>
              </a:ext>
            </a:extLst>
          </p:cNvPr>
          <p:cNvCxnSpPr/>
          <p:nvPr/>
        </p:nvCxnSpPr>
        <p:spPr>
          <a:xfrm>
            <a:off x="7901533" y="1764004"/>
            <a:ext cx="100012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7290F62C-FA94-AA4F-2ABF-F7A11321BDCD}"/>
              </a:ext>
            </a:extLst>
          </p:cNvPr>
          <p:cNvCxnSpPr/>
          <p:nvPr/>
        </p:nvCxnSpPr>
        <p:spPr>
          <a:xfrm>
            <a:off x="7901533" y="4959644"/>
            <a:ext cx="100012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50" name="Picture 2" descr="Curve fitting in Excel example">
            <a:extLst>
              <a:ext uri="{FF2B5EF4-FFF2-40B4-BE49-F238E27FC236}">
                <a16:creationId xmlns:a16="http://schemas.microsoft.com/office/drawing/2014/main" id="{67B666B2-C761-7D8D-ED63-9DCA64A19E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801"/>
          <a:stretch/>
        </p:blipFill>
        <p:spPr bwMode="auto">
          <a:xfrm>
            <a:off x="9037983" y="788911"/>
            <a:ext cx="3135902" cy="185197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a:extLst>
              <a:ext uri="{FF2B5EF4-FFF2-40B4-BE49-F238E27FC236}">
                <a16:creationId xmlns:a16="http://schemas.microsoft.com/office/drawing/2014/main" id="{1E0EDE36-E10A-4CA3-3CF2-0CD074384F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710" t="22985" r="7936" b="32191"/>
          <a:stretch/>
        </p:blipFill>
        <p:spPr bwMode="auto">
          <a:xfrm>
            <a:off x="139343" y="797868"/>
            <a:ext cx="3493595" cy="17994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1D9293F-83D6-BD5E-D7B7-0B466D90093A}"/>
                  </a:ext>
                </a:extLst>
              </p:cNvPr>
              <p:cNvSpPr txBox="1"/>
              <p:nvPr/>
            </p:nvSpPr>
            <p:spPr>
              <a:xfrm>
                <a:off x="5111075" y="662648"/>
                <a:ext cx="2371162"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Predict </a:t>
                </a:r>
                <a14:m>
                  <m:oMath xmlns:m="http://schemas.openxmlformats.org/officeDocument/2006/math">
                    <m:r>
                      <a:rPr lang="fr-FR" b="1" i="1" smtClean="0">
                        <a:latin typeface="Cambria Math" panose="02040503050406030204" pitchFamily="18" charset="0"/>
                      </a:rPr>
                      <m:t>𝒚</m:t>
                    </m:r>
                  </m:oMath>
                </a14:m>
                <a:r>
                  <a:rPr lang="en-GB" b="1" dirty="0">
                    <a:latin typeface="Verdana" panose="020B0604030504040204" pitchFamily="34" charset="0"/>
                    <a:ea typeface="Verdana" panose="020B0604030504040204" pitchFamily="34" charset="0"/>
                  </a:rPr>
                  <a:t> from </a:t>
                </a:r>
                <a14:m>
                  <m:oMath xmlns:m="http://schemas.openxmlformats.org/officeDocument/2006/math">
                    <m:r>
                      <a:rPr lang="fr-FR" b="1" i="1" smtClean="0">
                        <a:latin typeface="Cambria Math" panose="02040503050406030204" pitchFamily="18" charset="0"/>
                      </a:rPr>
                      <m:t>𝒙</m:t>
                    </m:r>
                  </m:oMath>
                </a14:m>
                <a:r>
                  <a:rPr lang="en-GB" b="1" dirty="0">
                    <a:latin typeface="Verdana" panose="020B0604030504040204" pitchFamily="34" charset="0"/>
                    <a:ea typeface="Verdana" panose="020B0604030504040204" pitchFamily="34" charset="0"/>
                  </a:rPr>
                  <a:t>?</a:t>
                </a:r>
              </a:p>
            </p:txBody>
          </p:sp>
        </mc:Choice>
        <mc:Fallback xmlns="">
          <p:sp>
            <p:nvSpPr>
              <p:cNvPr id="53" name="TextBox 52">
                <a:extLst>
                  <a:ext uri="{FF2B5EF4-FFF2-40B4-BE49-F238E27FC236}">
                    <a16:creationId xmlns:a16="http://schemas.microsoft.com/office/drawing/2014/main" id="{51D9293F-83D6-BD5E-D7B7-0B466D90093A}"/>
                  </a:ext>
                </a:extLst>
              </p:cNvPr>
              <p:cNvSpPr txBox="1">
                <a:spLocks noRot="1" noChangeAspect="1" noMove="1" noResize="1" noEditPoints="1" noAdjustHandles="1" noChangeArrowheads="1" noChangeShapeType="1" noTextEdit="1"/>
              </p:cNvSpPr>
              <p:nvPr/>
            </p:nvSpPr>
            <p:spPr>
              <a:xfrm>
                <a:off x="5111075" y="662648"/>
                <a:ext cx="2371162" cy="369332"/>
              </a:xfrm>
              <a:prstGeom prst="rect">
                <a:avLst/>
              </a:prstGeom>
              <a:blipFill>
                <a:blip r:embed="rId7"/>
                <a:stretch>
                  <a:fillRect l="-2057" t="-10000" r="-1285"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4C59FDE-B199-344F-C8C0-8E85223CC747}"/>
                  </a:ext>
                </a:extLst>
              </p:cNvPr>
              <p:cNvSpPr txBox="1"/>
              <p:nvPr/>
            </p:nvSpPr>
            <p:spPr>
              <a:xfrm>
                <a:off x="1692430" y="2555620"/>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𝑥</m:t>
                      </m:r>
                    </m:oMath>
                  </m:oMathPara>
                </a14:m>
                <a:endParaRPr lang="en-GB" dirty="0"/>
              </a:p>
            </p:txBody>
          </p:sp>
        </mc:Choice>
        <mc:Fallback xmlns="">
          <p:sp>
            <p:nvSpPr>
              <p:cNvPr id="54" name="TextBox 53">
                <a:extLst>
                  <a:ext uri="{FF2B5EF4-FFF2-40B4-BE49-F238E27FC236}">
                    <a16:creationId xmlns:a16="http://schemas.microsoft.com/office/drawing/2014/main" id="{54C59FDE-B199-344F-C8C0-8E85223CC747}"/>
                  </a:ext>
                </a:extLst>
              </p:cNvPr>
              <p:cNvSpPr txBox="1">
                <a:spLocks noRot="1" noChangeAspect="1" noMove="1" noResize="1" noEditPoints="1" noAdjustHandles="1" noChangeArrowheads="1" noChangeShapeType="1" noTextEdit="1"/>
              </p:cNvSpPr>
              <p:nvPr/>
            </p:nvSpPr>
            <p:spPr>
              <a:xfrm>
                <a:off x="1692430" y="2555620"/>
                <a:ext cx="371384"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E2D4AA88-A659-0AD2-D449-125F215719E5}"/>
                  </a:ext>
                </a:extLst>
              </p:cNvPr>
              <p:cNvSpPr txBox="1"/>
              <p:nvPr/>
            </p:nvSpPr>
            <p:spPr>
              <a:xfrm>
                <a:off x="-65399" y="1530234"/>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𝑦</m:t>
                      </m:r>
                    </m:oMath>
                  </m:oMathPara>
                </a14:m>
                <a:endParaRPr lang="en-GB" dirty="0"/>
              </a:p>
            </p:txBody>
          </p:sp>
        </mc:Choice>
        <mc:Fallback xmlns="">
          <p:sp>
            <p:nvSpPr>
              <p:cNvPr id="55" name="TextBox 54">
                <a:extLst>
                  <a:ext uri="{FF2B5EF4-FFF2-40B4-BE49-F238E27FC236}">
                    <a16:creationId xmlns:a16="http://schemas.microsoft.com/office/drawing/2014/main" id="{E2D4AA88-A659-0AD2-D449-125F215719E5}"/>
                  </a:ext>
                </a:extLst>
              </p:cNvPr>
              <p:cNvSpPr txBox="1">
                <a:spLocks noRot="1" noChangeAspect="1" noMove="1" noResize="1" noEditPoints="1" noAdjustHandles="1" noChangeArrowheads="1" noChangeShapeType="1" noTextEdit="1"/>
              </p:cNvSpPr>
              <p:nvPr/>
            </p:nvSpPr>
            <p:spPr>
              <a:xfrm>
                <a:off x="-65399" y="1530234"/>
                <a:ext cx="371384" cy="369332"/>
              </a:xfrm>
              <a:prstGeom prst="rect">
                <a:avLst/>
              </a:prstGeom>
              <a:blipFill>
                <a:blip r:embed="rId9"/>
                <a:stretch>
                  <a:fillRect b="-65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59359326-CB21-CB41-5447-97E817FFB80A}"/>
                  </a:ext>
                </a:extLst>
              </p:cNvPr>
              <p:cNvSpPr/>
              <p:nvPr/>
            </p:nvSpPr>
            <p:spPr>
              <a:xfrm>
                <a:off x="4624932" y="1041631"/>
                <a:ext cx="3276601" cy="1444746"/>
              </a:xfrm>
              <a:prstGeom prst="rect">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b="1" dirty="0">
                    <a:latin typeface="Verdana" panose="020B0604030504040204" pitchFamily="34" charset="0"/>
                    <a:ea typeface="Verdana" panose="020B0604030504040204" pitchFamily="34" charset="0"/>
                  </a:rPr>
                  <a:t>Polynomial model</a:t>
                </a:r>
              </a:p>
              <a:p>
                <a:pPr algn="ctr"/>
                <a:r>
                  <a:rPr lang="fr-FR" dirty="0">
                    <a:latin typeface="Verdana" panose="020B0604030504040204" pitchFamily="34" charset="0"/>
                    <a:ea typeface="Verdana" panose="020B0604030504040204" pitchFamily="34" charset="0"/>
                  </a:rPr>
                  <a:t>5 </a:t>
                </a:r>
                <a:r>
                  <a:rPr lang="fr-FR" dirty="0" err="1">
                    <a:latin typeface="Verdana" panose="020B0604030504040204" pitchFamily="34" charset="0"/>
                    <a:ea typeface="Verdana" panose="020B0604030504040204" pitchFamily="34" charset="0"/>
                  </a:rPr>
                  <a:t>parameters</a:t>
                </a:r>
                <a:endParaRPr lang="fr-FR"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sz="1600" b="0" i="1" smtClean="0">
                              <a:latin typeface="Cambria Math" panose="02040503050406030204" pitchFamily="18" charset="0"/>
                              <a:ea typeface="Verdana" panose="020B0604030504040204" pitchFamily="34" charset="0"/>
                            </a:rPr>
                          </m:ctrlPr>
                        </m:accPr>
                        <m:e>
                          <m:r>
                            <a:rPr lang="fr-FR" sz="1600" b="0" i="1" smtClean="0">
                              <a:latin typeface="Cambria Math" panose="02040503050406030204" pitchFamily="18" charset="0"/>
                              <a:ea typeface="Verdana" panose="020B0604030504040204" pitchFamily="34" charset="0"/>
                            </a:rPr>
                            <m:t>𝑦</m:t>
                          </m:r>
                        </m:e>
                      </m:acc>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𝑎</m:t>
                      </m:r>
                      <m:sSup>
                        <m:sSupPr>
                          <m:ctrlPr>
                            <a:rPr lang="fr-FR" sz="1600" b="0" i="1" smtClean="0">
                              <a:latin typeface="Cambria Math" panose="02040503050406030204" pitchFamily="18" charset="0"/>
                              <a:ea typeface="Verdana" panose="020B0604030504040204" pitchFamily="34" charset="0"/>
                            </a:rPr>
                          </m:ctrlPr>
                        </m:sSupPr>
                        <m:e>
                          <m:r>
                            <a:rPr lang="fr-FR" sz="1600" b="0" i="1" smtClean="0">
                              <a:latin typeface="Cambria Math" panose="02040503050406030204" pitchFamily="18" charset="0"/>
                              <a:ea typeface="Verdana" panose="020B0604030504040204" pitchFamily="34" charset="0"/>
                            </a:rPr>
                            <m:t>𝑥</m:t>
                          </m:r>
                        </m:e>
                        <m:sup>
                          <m:r>
                            <a:rPr lang="fr-FR" sz="1600" b="0" i="1" smtClean="0">
                              <a:latin typeface="Cambria Math" panose="02040503050406030204" pitchFamily="18" charset="0"/>
                              <a:ea typeface="Verdana" panose="020B0604030504040204" pitchFamily="34" charset="0"/>
                            </a:rPr>
                            <m:t>4</m:t>
                          </m:r>
                        </m:sup>
                      </m:sSup>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𝑏</m:t>
                      </m:r>
                      <m:sSup>
                        <m:sSupPr>
                          <m:ctrlPr>
                            <a:rPr lang="fr-FR" sz="1600" b="0" i="1" smtClean="0">
                              <a:latin typeface="Cambria Math" panose="02040503050406030204" pitchFamily="18" charset="0"/>
                              <a:ea typeface="Verdana" panose="020B0604030504040204" pitchFamily="34" charset="0"/>
                            </a:rPr>
                          </m:ctrlPr>
                        </m:sSupPr>
                        <m:e>
                          <m:r>
                            <a:rPr lang="fr-FR" sz="1600" b="0" i="1" smtClean="0">
                              <a:latin typeface="Cambria Math" panose="02040503050406030204" pitchFamily="18" charset="0"/>
                              <a:ea typeface="Verdana" panose="020B0604030504040204" pitchFamily="34" charset="0"/>
                            </a:rPr>
                            <m:t>𝑥</m:t>
                          </m:r>
                        </m:e>
                        <m:sup>
                          <m:r>
                            <a:rPr lang="fr-FR" sz="1600" b="0" i="1" smtClean="0">
                              <a:latin typeface="Cambria Math" panose="02040503050406030204" pitchFamily="18" charset="0"/>
                              <a:ea typeface="Verdana" panose="020B0604030504040204" pitchFamily="34" charset="0"/>
                            </a:rPr>
                            <m:t>3</m:t>
                          </m:r>
                        </m:sup>
                      </m:sSup>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𝑐</m:t>
                      </m:r>
                      <m:sSup>
                        <m:sSupPr>
                          <m:ctrlPr>
                            <a:rPr lang="fr-FR" sz="1600" b="0" i="1" smtClean="0">
                              <a:latin typeface="Cambria Math" panose="02040503050406030204" pitchFamily="18" charset="0"/>
                              <a:ea typeface="Verdana" panose="020B0604030504040204" pitchFamily="34" charset="0"/>
                            </a:rPr>
                          </m:ctrlPr>
                        </m:sSupPr>
                        <m:e>
                          <m:r>
                            <a:rPr lang="fr-FR" sz="1600" b="0" i="1" smtClean="0">
                              <a:latin typeface="Cambria Math" panose="02040503050406030204" pitchFamily="18" charset="0"/>
                              <a:ea typeface="Verdana" panose="020B0604030504040204" pitchFamily="34" charset="0"/>
                            </a:rPr>
                            <m:t>𝑥</m:t>
                          </m:r>
                        </m:e>
                        <m:sup>
                          <m:r>
                            <a:rPr lang="fr-FR" sz="1600" b="0" i="1" smtClean="0">
                              <a:latin typeface="Cambria Math" panose="02040503050406030204" pitchFamily="18" charset="0"/>
                              <a:ea typeface="Verdana" panose="020B0604030504040204" pitchFamily="34" charset="0"/>
                            </a:rPr>
                            <m:t>2</m:t>
                          </m:r>
                        </m:sup>
                      </m:sSup>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𝑑𝑥</m:t>
                      </m:r>
                      <m:r>
                        <a:rPr lang="fr-FR" sz="1600" b="0" i="1" smtClean="0">
                          <a:latin typeface="Cambria Math" panose="02040503050406030204" pitchFamily="18" charset="0"/>
                          <a:ea typeface="Verdana" panose="020B0604030504040204" pitchFamily="34" charset="0"/>
                        </a:rPr>
                        <m:t>+</m:t>
                      </m:r>
                      <m:r>
                        <a:rPr lang="fr-FR" sz="1600" b="0" i="1" smtClean="0">
                          <a:latin typeface="Cambria Math" panose="02040503050406030204" pitchFamily="18" charset="0"/>
                          <a:ea typeface="Verdana" panose="020B0604030504040204" pitchFamily="34" charset="0"/>
                        </a:rPr>
                        <m:t>𝑒</m:t>
                      </m:r>
                    </m:oMath>
                  </m:oMathPara>
                </a14:m>
                <a:endParaRPr lang="fr-FR" sz="1600" dirty="0">
                  <a:latin typeface="Verdana" panose="020B0604030504040204" pitchFamily="34" charset="0"/>
                  <a:ea typeface="Verdana" panose="020B0604030504040204" pitchFamily="34" charset="0"/>
                </a:endParaRPr>
              </a:p>
            </p:txBody>
          </p:sp>
        </mc:Choice>
        <mc:Fallback xmlns="">
          <p:sp>
            <p:nvSpPr>
              <p:cNvPr id="63" name="Rectangle 62">
                <a:extLst>
                  <a:ext uri="{FF2B5EF4-FFF2-40B4-BE49-F238E27FC236}">
                    <a16:creationId xmlns:a16="http://schemas.microsoft.com/office/drawing/2014/main" id="{59359326-CB21-CB41-5447-97E817FFB80A}"/>
                  </a:ext>
                </a:extLst>
              </p:cNvPr>
              <p:cNvSpPr>
                <a:spLocks noRot="1" noChangeAspect="1" noMove="1" noResize="1" noEditPoints="1" noAdjustHandles="1" noChangeArrowheads="1" noChangeShapeType="1" noTextEdit="1"/>
              </p:cNvSpPr>
              <p:nvPr/>
            </p:nvSpPr>
            <p:spPr>
              <a:xfrm>
                <a:off x="4624932" y="1041631"/>
                <a:ext cx="3276601" cy="1444746"/>
              </a:xfrm>
              <a:prstGeom prst="rect">
                <a:avLst/>
              </a:prstGeom>
              <a:blipFill>
                <a:blip r:embed="rId10"/>
                <a:stretch>
                  <a:fillRect/>
                </a:stretch>
              </a:blipFill>
            </p:spPr>
            <p:txBody>
              <a:bodyPr/>
              <a:lstStyle/>
              <a:p>
                <a:r>
                  <a:rPr lang="en-GB">
                    <a:noFill/>
                  </a:rPr>
                  <a:t> </a:t>
                </a:r>
              </a:p>
            </p:txBody>
          </p:sp>
        </mc:Fallback>
      </mc:AlternateContent>
      <p:grpSp>
        <p:nvGrpSpPr>
          <p:cNvPr id="67" name="Group 66">
            <a:extLst>
              <a:ext uri="{FF2B5EF4-FFF2-40B4-BE49-F238E27FC236}">
                <a16:creationId xmlns:a16="http://schemas.microsoft.com/office/drawing/2014/main" id="{13AF4E55-CCD7-3AA9-17EF-744EE84C5719}"/>
              </a:ext>
            </a:extLst>
          </p:cNvPr>
          <p:cNvGrpSpPr/>
          <p:nvPr/>
        </p:nvGrpSpPr>
        <p:grpSpPr>
          <a:xfrm>
            <a:off x="1029089" y="3404305"/>
            <a:ext cx="1048552" cy="3158303"/>
            <a:chOff x="1912281" y="3180676"/>
            <a:chExt cx="1212895" cy="3653314"/>
          </a:xfrm>
        </p:grpSpPr>
        <p:pic>
          <p:nvPicPr>
            <p:cNvPr id="64" name="Picture 63" descr="A dog standing in grass&#10;&#10;Description automatically generated">
              <a:extLst>
                <a:ext uri="{FF2B5EF4-FFF2-40B4-BE49-F238E27FC236}">
                  <a16:creationId xmlns:a16="http://schemas.microsoft.com/office/drawing/2014/main" id="{FE05F171-9DAC-A402-ED74-F8FDB5E5CFCA}"/>
                </a:ext>
              </a:extLst>
            </p:cNvPr>
            <p:cNvPicPr>
              <a:picLocks noChangeAspect="1"/>
            </p:cNvPicPr>
            <p:nvPr/>
          </p:nvPicPr>
          <p:blipFill rotWithShape="1">
            <a:blip r:embed="rId11">
              <a:grayscl/>
            </a:blip>
            <a:srcRect l="14171" r="27325"/>
            <a:stretch/>
          </p:blipFill>
          <p:spPr>
            <a:xfrm>
              <a:off x="1951387" y="3180676"/>
              <a:ext cx="1162097" cy="1324249"/>
            </a:xfrm>
            <a:prstGeom prst="rect">
              <a:avLst/>
            </a:prstGeom>
          </p:spPr>
        </p:pic>
        <p:pic>
          <p:nvPicPr>
            <p:cNvPr id="65" name="Picture 10" descr="Cat in a Flat - Infos soins du chat">
              <a:extLst>
                <a:ext uri="{FF2B5EF4-FFF2-40B4-BE49-F238E27FC236}">
                  <a16:creationId xmlns:a16="http://schemas.microsoft.com/office/drawing/2014/main" id="{CCB5C56D-B2C7-2896-CED4-B6EF78E0A016}"/>
                </a:ext>
              </a:extLst>
            </p:cNvPr>
            <p:cNvPicPr>
              <a:picLocks noChangeAspect="1" noChangeArrowheads="1"/>
            </p:cNvPicPr>
            <p:nvPr/>
          </p:nvPicPr>
          <p:blipFill rotWithShape="1">
            <a:blip r:embed="rId12">
              <a:grayscl/>
              <a:extLst>
                <a:ext uri="{28A0092B-C50C-407E-A947-70E740481C1C}">
                  <a14:useLocalDpi xmlns:a14="http://schemas.microsoft.com/office/drawing/2010/main" val="0"/>
                </a:ext>
              </a:extLst>
            </a:blip>
            <a:srcRect l="20784" r="24915"/>
            <a:stretch/>
          </p:blipFill>
          <p:spPr bwMode="auto">
            <a:xfrm>
              <a:off x="1951387" y="4528900"/>
              <a:ext cx="1173789" cy="121592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King penguin - Wikipedia">
              <a:extLst>
                <a:ext uri="{FF2B5EF4-FFF2-40B4-BE49-F238E27FC236}">
                  <a16:creationId xmlns:a16="http://schemas.microsoft.com/office/drawing/2014/main" id="{7F3280FA-2D59-7F19-5581-9648DCC72485}"/>
                </a:ext>
              </a:extLst>
            </p:cNvPr>
            <p:cNvPicPr>
              <a:picLocks noChangeAspect="1" noChangeArrowheads="1"/>
            </p:cNvPicPr>
            <p:nvPr/>
          </p:nvPicPr>
          <p:blipFill rotWithShape="1">
            <a:blip r:embed="rId13">
              <a:grayscl/>
              <a:extLst>
                <a:ext uri="{28A0092B-C50C-407E-A947-70E740481C1C}">
                  <a14:useLocalDpi xmlns:a14="http://schemas.microsoft.com/office/drawing/2010/main" val="0"/>
                </a:ext>
              </a:extLst>
            </a:blip>
            <a:srcRect t="10972" b="13472"/>
            <a:stretch/>
          </p:blipFill>
          <p:spPr bwMode="auto">
            <a:xfrm>
              <a:off x="1912281" y="5773543"/>
              <a:ext cx="1196901" cy="1060447"/>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4">
            <a:extLst>
              <a:ext uri="{FF2B5EF4-FFF2-40B4-BE49-F238E27FC236}">
                <a16:creationId xmlns:a16="http://schemas.microsoft.com/office/drawing/2014/main" id="{D763D18A-398A-C82F-F1A9-C0C0BA2DDCB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00165" y="3936862"/>
            <a:ext cx="535774" cy="53577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A green check mark on a black background&#10;&#10;Description automatically generated">
            <a:extLst>
              <a:ext uri="{FF2B5EF4-FFF2-40B4-BE49-F238E27FC236}">
                <a16:creationId xmlns:a16="http://schemas.microsoft.com/office/drawing/2014/main" id="{864A9AFA-9F44-5529-18DA-C2454A04FF35}"/>
              </a:ext>
            </a:extLst>
          </p:cNvPr>
          <p:cNvPicPr>
            <a:picLocks noChangeAspect="1"/>
          </p:cNvPicPr>
          <p:nvPr/>
        </p:nvPicPr>
        <p:blipFill>
          <a:blip r:embed="rId15"/>
          <a:stretch>
            <a:fillRect/>
          </a:stretch>
        </p:blipFill>
        <p:spPr>
          <a:xfrm>
            <a:off x="10667574" y="4758807"/>
            <a:ext cx="566563" cy="566563"/>
          </a:xfrm>
          <a:prstGeom prst="rect">
            <a:avLst/>
          </a:prstGeom>
        </p:spPr>
      </p:pic>
      <p:pic>
        <p:nvPicPr>
          <p:cNvPr id="70" name="Picture 4">
            <a:extLst>
              <a:ext uri="{FF2B5EF4-FFF2-40B4-BE49-F238E27FC236}">
                <a16:creationId xmlns:a16="http://schemas.microsoft.com/office/drawing/2014/main" id="{4BEAF89C-4283-78A9-A85C-A6BE46F2C7C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82968" y="5667497"/>
            <a:ext cx="535774" cy="53577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2ED3FB1A-37A5-AC6E-FABD-1D2F4E506CB3}"/>
              </a:ext>
            </a:extLst>
          </p:cNvPr>
          <p:cNvSpPr txBox="1"/>
          <p:nvPr/>
        </p:nvSpPr>
        <p:spPr>
          <a:xfrm flipH="1">
            <a:off x="9946733" y="4031246"/>
            <a:ext cx="653432" cy="369332"/>
          </a:xfrm>
          <a:prstGeom prst="rect">
            <a:avLst/>
          </a:prstGeom>
          <a:noFill/>
        </p:spPr>
        <p:txBody>
          <a:bodyPr wrap="square" rtlCol="0">
            <a:spAutoFit/>
          </a:bodyPr>
          <a:lstStyle/>
          <a:p>
            <a:r>
              <a:rPr lang="fr-FR" dirty="0">
                <a:solidFill>
                  <a:srgbClr val="FF0000"/>
                </a:solidFill>
                <a:latin typeface="Verdana" panose="020B0604030504040204" pitchFamily="34" charset="0"/>
                <a:ea typeface="Verdana" panose="020B0604030504040204" pitchFamily="34" charset="0"/>
              </a:rPr>
              <a:t>0.4</a:t>
            </a:r>
            <a:endParaRPr lang="en-GB" dirty="0">
              <a:solidFill>
                <a:srgbClr val="FF0000"/>
              </a:solidFill>
              <a:latin typeface="Verdana" panose="020B0604030504040204" pitchFamily="34" charset="0"/>
              <a:ea typeface="Verdana" panose="020B0604030504040204" pitchFamily="34" charset="0"/>
            </a:endParaRPr>
          </a:p>
        </p:txBody>
      </p:sp>
      <p:sp>
        <p:nvSpPr>
          <p:cNvPr id="72" name="TextBox 71">
            <a:extLst>
              <a:ext uri="{FF2B5EF4-FFF2-40B4-BE49-F238E27FC236}">
                <a16:creationId xmlns:a16="http://schemas.microsoft.com/office/drawing/2014/main" id="{5A9D15EA-BD98-05B9-3F4D-D4BE6DFBED51}"/>
              </a:ext>
            </a:extLst>
          </p:cNvPr>
          <p:cNvSpPr txBox="1"/>
          <p:nvPr/>
        </p:nvSpPr>
        <p:spPr>
          <a:xfrm flipH="1">
            <a:off x="9962519" y="4911586"/>
            <a:ext cx="653430" cy="369332"/>
          </a:xfrm>
          <a:prstGeom prst="rect">
            <a:avLst/>
          </a:prstGeom>
          <a:noFill/>
        </p:spPr>
        <p:txBody>
          <a:bodyPr wrap="square" rtlCol="0">
            <a:spAutoFit/>
          </a:bodyPr>
          <a:lstStyle/>
          <a:p>
            <a:r>
              <a:rPr lang="fr-FR" dirty="0">
                <a:solidFill>
                  <a:srgbClr val="00B050"/>
                </a:solidFill>
                <a:latin typeface="Verdana" panose="020B0604030504040204" pitchFamily="34" charset="0"/>
                <a:ea typeface="Verdana" panose="020B0604030504040204" pitchFamily="34" charset="0"/>
              </a:rPr>
              <a:t>0.9</a:t>
            </a:r>
            <a:endParaRPr lang="en-GB" dirty="0">
              <a:solidFill>
                <a:srgbClr val="00B050"/>
              </a:solidFill>
              <a:latin typeface="Verdana" panose="020B0604030504040204" pitchFamily="34" charset="0"/>
              <a:ea typeface="Verdana" panose="020B0604030504040204" pitchFamily="34" charset="0"/>
            </a:endParaRPr>
          </a:p>
        </p:txBody>
      </p:sp>
      <p:sp>
        <p:nvSpPr>
          <p:cNvPr id="73" name="TextBox 72">
            <a:extLst>
              <a:ext uri="{FF2B5EF4-FFF2-40B4-BE49-F238E27FC236}">
                <a16:creationId xmlns:a16="http://schemas.microsoft.com/office/drawing/2014/main" id="{6178B5AC-D614-9200-00DD-94FDC936AD6F}"/>
              </a:ext>
            </a:extLst>
          </p:cNvPr>
          <p:cNvSpPr txBox="1"/>
          <p:nvPr/>
        </p:nvSpPr>
        <p:spPr>
          <a:xfrm flipH="1">
            <a:off x="9898310" y="5855178"/>
            <a:ext cx="653432" cy="369332"/>
          </a:xfrm>
          <a:prstGeom prst="rect">
            <a:avLst/>
          </a:prstGeom>
          <a:noFill/>
        </p:spPr>
        <p:txBody>
          <a:bodyPr wrap="square" rtlCol="0">
            <a:spAutoFit/>
          </a:bodyPr>
          <a:lstStyle/>
          <a:p>
            <a:r>
              <a:rPr lang="fr-FR" dirty="0">
                <a:solidFill>
                  <a:srgbClr val="FF0000"/>
                </a:solidFill>
                <a:latin typeface="Verdana" panose="020B0604030504040204" pitchFamily="34" charset="0"/>
                <a:ea typeface="Verdana" panose="020B0604030504040204" pitchFamily="34" charset="0"/>
              </a:rPr>
              <a:t>0.2</a:t>
            </a:r>
            <a:endParaRPr lang="en-GB" dirty="0">
              <a:solidFill>
                <a:srgbClr val="FF0000"/>
              </a:solidFill>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9E97F9A4-F5ED-11D2-4A04-EC5F7233E584}"/>
                  </a:ext>
                </a:extLst>
              </p:cNvPr>
              <p:cNvSpPr txBox="1"/>
              <p:nvPr/>
            </p:nvSpPr>
            <p:spPr>
              <a:xfrm>
                <a:off x="2454708" y="2537293"/>
                <a:ext cx="8197775" cy="1148263"/>
              </a:xfrm>
              <a:prstGeom prst="rect">
                <a:avLst/>
              </a:prstGeom>
              <a:noFill/>
            </p:spPr>
            <p:txBody>
              <a:bodyPr wrap="square" rtlCol="0">
                <a:spAutoFit/>
              </a:bodyPr>
              <a:lstStyle/>
              <a:p>
                <a:r>
                  <a:rPr lang="fr-FR" dirty="0">
                    <a:latin typeface="Verdana" panose="020B0604030504040204" pitchFamily="34" charset="0"/>
                    <a:ea typeface="Verdana" panose="020B0604030504040204" pitchFamily="34" charset="0"/>
                  </a:rPr>
                  <a:t>Fit </a:t>
                </a:r>
                <a14:m>
                  <m:oMath xmlns:m="http://schemas.openxmlformats.org/officeDocument/2006/math">
                    <m:r>
                      <a:rPr lang="fr-FR" b="1" i="1" smtClean="0">
                        <a:solidFill>
                          <a:srgbClr val="4472C4"/>
                        </a:solidFill>
                        <a:latin typeface="Cambria Math" panose="02040503050406030204" pitchFamily="18" charset="0"/>
                      </a:rPr>
                      <m:t>𝒂</m:t>
                    </m:r>
                  </m:oMath>
                </a14:m>
                <a:r>
                  <a:rPr lang="en-GB" dirty="0">
                    <a:latin typeface="Verdana" panose="020B0604030504040204" pitchFamily="34" charset="0"/>
                    <a:ea typeface="Verdana" panose="020B0604030504040204" pitchFamily="34" charset="0"/>
                  </a:rPr>
                  <a:t>, </a:t>
                </a:r>
                <a14:m>
                  <m:oMath xmlns:m="http://schemas.openxmlformats.org/officeDocument/2006/math">
                    <m:r>
                      <a:rPr lang="fr-FR" b="1" i="1" smtClean="0">
                        <a:solidFill>
                          <a:srgbClr val="4472C4"/>
                        </a:solidFill>
                        <a:latin typeface="Cambria Math" panose="02040503050406030204" pitchFamily="18" charset="0"/>
                      </a:rPr>
                      <m:t>𝒃</m:t>
                    </m:r>
                  </m:oMath>
                </a14:m>
                <a:r>
                  <a:rPr lang="en-GB" dirty="0">
                    <a:latin typeface="Verdana" panose="020B0604030504040204" pitchFamily="34" charset="0"/>
                    <a:ea typeface="Verdana" panose="020B0604030504040204" pitchFamily="34" charset="0"/>
                  </a:rPr>
                  <a:t>, </a:t>
                </a:r>
                <a14:m>
                  <m:oMath xmlns:m="http://schemas.openxmlformats.org/officeDocument/2006/math">
                    <m:r>
                      <a:rPr lang="fr-FR" b="1" i="1" smtClean="0">
                        <a:solidFill>
                          <a:srgbClr val="4472C4"/>
                        </a:solidFill>
                        <a:latin typeface="Cambria Math" panose="02040503050406030204" pitchFamily="18" charset="0"/>
                      </a:rPr>
                      <m:t>𝒄</m:t>
                    </m:r>
                  </m:oMath>
                </a14:m>
                <a:r>
                  <a:rPr lang="en-GB" dirty="0">
                    <a:latin typeface="Verdana" panose="020B0604030504040204" pitchFamily="34" charset="0"/>
                    <a:ea typeface="Verdana" panose="020B0604030504040204" pitchFamily="34" charset="0"/>
                  </a:rPr>
                  <a:t>, </a:t>
                </a:r>
                <a14:m>
                  <m:oMath xmlns:m="http://schemas.openxmlformats.org/officeDocument/2006/math">
                    <m:r>
                      <a:rPr lang="fr-FR" b="1" i="1" smtClean="0">
                        <a:solidFill>
                          <a:srgbClr val="4472C4"/>
                        </a:solidFill>
                        <a:latin typeface="Cambria Math" panose="02040503050406030204" pitchFamily="18" charset="0"/>
                      </a:rPr>
                      <m:t>𝒅</m:t>
                    </m:r>
                  </m:oMath>
                </a14:m>
                <a:r>
                  <a:rPr lang="en-GB" dirty="0">
                    <a:latin typeface="Verdana" panose="020B0604030504040204" pitchFamily="34" charset="0"/>
                    <a:ea typeface="Verdana" panose="020B0604030504040204" pitchFamily="34" charset="0"/>
                  </a:rPr>
                  <a:t>, </a:t>
                </a:r>
                <a14:m>
                  <m:oMath xmlns:m="http://schemas.openxmlformats.org/officeDocument/2006/math">
                    <m:r>
                      <a:rPr lang="fr-FR" b="1" i="1" smtClean="0">
                        <a:solidFill>
                          <a:srgbClr val="4472C4"/>
                        </a:solidFill>
                        <a:latin typeface="Cambria Math" panose="02040503050406030204" pitchFamily="18" charset="0"/>
                      </a:rPr>
                      <m:t>𝒆</m:t>
                    </m:r>
                  </m:oMath>
                </a14:m>
                <a:r>
                  <a:rPr lang="en-GB" dirty="0">
                    <a:latin typeface="Verdana" panose="020B0604030504040204" pitchFamily="34" charset="0"/>
                    <a:ea typeface="Verdana" panose="020B0604030504040204" pitchFamily="34" charset="0"/>
                  </a:rPr>
                  <a:t> by minimising </a:t>
                </a:r>
                <a:r>
                  <a:rPr lang="en-GB" b="1" dirty="0">
                    <a:solidFill>
                      <a:schemeClr val="accent4">
                        <a:lumMod val="50000"/>
                      </a:schemeClr>
                    </a:solidFill>
                    <a:latin typeface="Verdana" panose="020B0604030504040204" pitchFamily="34" charset="0"/>
                    <a:ea typeface="Verdana" panose="020B0604030504040204" pitchFamily="34" charset="0"/>
                    <a:hlinkClick r:id="rId16">
                      <a:extLst>
                        <a:ext uri="{A12FA001-AC4F-418D-AE19-62706E023703}">
                          <ahyp:hlinkClr xmlns:ahyp="http://schemas.microsoft.com/office/drawing/2018/hyperlinkcolor" val="tx"/>
                        </a:ext>
                      </a:extLst>
                    </a:hlinkClick>
                  </a:rPr>
                  <a:t>Mean Squared Distance Loss</a:t>
                </a:r>
                <a:endParaRPr lang="en-GB" b="1" dirty="0">
                  <a:solidFill>
                    <a:schemeClr val="accent4">
                      <a:lumMod val="50000"/>
                    </a:schemeClr>
                  </a:solidFill>
                  <a:latin typeface="Verdana" panose="020B0604030504040204" pitchFamily="34" charset="0"/>
                  <a:ea typeface="Verdana" panose="020B0604030504040204" pitchFamily="34" charset="0"/>
                </a:endParaRPr>
              </a:p>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ℒ</m:t>
                          </m:r>
                        </m:e>
                        <m:sub>
                          <m:r>
                            <m:rPr>
                              <m:sty m:val="p"/>
                            </m:rPr>
                            <a:rPr lang="fr-FR" b="0" i="0" smtClean="0">
                              <a:solidFill>
                                <a:schemeClr val="accent4">
                                  <a:lumMod val="50000"/>
                                </a:schemeClr>
                              </a:solidFill>
                              <a:latin typeface="Cambria Math" panose="02040503050406030204" pitchFamily="18" charset="0"/>
                              <a:ea typeface="Verdana" panose="020B0604030504040204" pitchFamily="34" charset="0"/>
                            </a:rPr>
                            <m:t>MSE</m:t>
                          </m:r>
                        </m:sub>
                      </m:sSub>
                      <m:r>
                        <a:rPr lang="fr-FR" b="0" i="0" smtClean="0">
                          <a:solidFill>
                            <a:schemeClr val="accent4">
                              <a:lumMod val="50000"/>
                            </a:schemeClr>
                          </a:solidFill>
                          <a:latin typeface="Cambria Math" panose="02040503050406030204" pitchFamily="18" charset="0"/>
                          <a:ea typeface="Verdana" panose="020B0604030504040204" pitchFamily="34" charset="0"/>
                        </a:rPr>
                        <m:t>=</m:t>
                      </m:r>
                      <m:nary>
                        <m:naryPr>
                          <m:chr m:val="∑"/>
                          <m:ctrlPr>
                            <a:rPr lang="fr-FR" b="0" i="1" smtClean="0">
                              <a:solidFill>
                                <a:schemeClr val="accent4">
                                  <a:lumMod val="50000"/>
                                </a:schemeClr>
                              </a:solidFill>
                              <a:latin typeface="Cambria Math" panose="02040503050406030204" pitchFamily="18" charset="0"/>
                              <a:ea typeface="Verdana" panose="020B0604030504040204" pitchFamily="34" charset="0"/>
                            </a:rPr>
                          </m:ctrlPr>
                        </m:naryPr>
                        <m:sub>
                          <m:r>
                            <a:rPr lang="fr-FR" b="0" i="1" smtClean="0">
                              <a:solidFill>
                                <a:schemeClr val="accent4">
                                  <a:lumMod val="50000"/>
                                </a:schemeClr>
                              </a:solidFill>
                              <a:latin typeface="Cambria Math" panose="02040503050406030204" pitchFamily="18" charset="0"/>
                              <a:ea typeface="Verdana" panose="020B0604030504040204" pitchFamily="34" charset="0"/>
                            </a:rPr>
                            <m:t>𝑖</m:t>
                          </m:r>
                          <m:r>
                            <a:rPr lang="fr-FR" b="0" i="1" smtClean="0">
                              <a:solidFill>
                                <a:schemeClr val="accent4">
                                  <a:lumMod val="50000"/>
                                </a:schemeClr>
                              </a:solidFill>
                              <a:latin typeface="Cambria Math" panose="02040503050406030204" pitchFamily="18" charset="0"/>
                              <a:ea typeface="Verdana" panose="020B0604030504040204" pitchFamily="34" charset="0"/>
                            </a:rPr>
                            <m:t>=1</m:t>
                          </m:r>
                        </m:sub>
                        <m:sup>
                          <m:r>
                            <a:rPr lang="fr-FR" b="0" i="1" smtClean="0">
                              <a:solidFill>
                                <a:schemeClr val="accent4">
                                  <a:lumMod val="50000"/>
                                </a:schemeClr>
                              </a:solidFill>
                              <a:latin typeface="Cambria Math" panose="02040503050406030204" pitchFamily="18" charset="0"/>
                              <a:ea typeface="Verdana" panose="020B0604030504040204" pitchFamily="34" charset="0"/>
                            </a:rPr>
                            <m:t>𝑁</m:t>
                          </m:r>
                        </m:sup>
                        <m:e>
                          <m:sSup>
                            <m:sSupPr>
                              <m:ctrlPr>
                                <a:rPr lang="fr-FR" b="0" i="1" smtClean="0">
                                  <a:solidFill>
                                    <a:schemeClr val="accent4">
                                      <a:lumMod val="50000"/>
                                    </a:schemeClr>
                                  </a:solidFill>
                                  <a:latin typeface="Cambria Math" panose="02040503050406030204" pitchFamily="18" charset="0"/>
                                  <a:ea typeface="Verdana" panose="020B0604030504040204" pitchFamily="34" charset="0"/>
                                </a:rPr>
                              </m:ctrlPr>
                            </m:sSupPr>
                            <m:e>
                              <m:d>
                                <m:dPr>
                                  <m:ctrlPr>
                                    <a:rPr lang="fr-FR" b="0" i="1" smtClean="0">
                                      <a:solidFill>
                                        <a:schemeClr val="accent4">
                                          <a:lumMod val="50000"/>
                                        </a:schemeClr>
                                      </a:solidFill>
                                      <a:latin typeface="Cambria Math" panose="02040503050406030204" pitchFamily="18" charset="0"/>
                                      <a:ea typeface="Verdana" panose="020B0604030504040204" pitchFamily="34" charset="0"/>
                                    </a:rPr>
                                  </m:ctrlPr>
                                </m:dPr>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𝑦</m:t>
                                      </m:r>
                                    </m:e>
                                    <m:sub>
                                      <m:r>
                                        <a:rPr lang="fr-FR" b="0" i="1" smtClean="0">
                                          <a:solidFill>
                                            <a:schemeClr val="accent4">
                                              <a:lumMod val="50000"/>
                                            </a:schemeClr>
                                          </a:solidFill>
                                          <a:latin typeface="Cambria Math" panose="02040503050406030204" pitchFamily="18" charset="0"/>
                                          <a:ea typeface="Verdana" panose="020B0604030504040204" pitchFamily="34" charset="0"/>
                                        </a:rPr>
                                        <m:t>𝑖</m:t>
                                      </m:r>
                                    </m:sub>
                                  </m:sSub>
                                  <m:r>
                                    <a:rPr lang="fr-FR" b="0" i="1" smtClean="0">
                                      <a:solidFill>
                                        <a:schemeClr val="accent4">
                                          <a:lumMod val="50000"/>
                                        </a:schemeClr>
                                      </a:solidFill>
                                      <a:latin typeface="Cambria Math" panose="02040503050406030204" pitchFamily="18" charset="0"/>
                                      <a:ea typeface="Verdana" panose="020B0604030504040204" pitchFamily="34" charset="0"/>
                                    </a:rPr>
                                    <m:t>−</m:t>
                                  </m:r>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acc>
                                        <m:accPr>
                                          <m:chr m:val="̂"/>
                                          <m:ctrlPr>
                                            <a:rPr lang="fr-FR" b="0" i="1" smtClean="0">
                                              <a:solidFill>
                                                <a:schemeClr val="accent4">
                                                  <a:lumMod val="50000"/>
                                                </a:schemeClr>
                                              </a:solidFill>
                                              <a:latin typeface="Cambria Math" panose="02040503050406030204" pitchFamily="18" charset="0"/>
                                              <a:ea typeface="Verdana" panose="020B0604030504040204" pitchFamily="34" charset="0"/>
                                            </a:rPr>
                                          </m:ctrlPr>
                                        </m:accPr>
                                        <m:e>
                                          <m:r>
                                            <a:rPr lang="fr-FR" b="0" i="1" smtClean="0">
                                              <a:solidFill>
                                                <a:schemeClr val="accent4">
                                                  <a:lumMod val="50000"/>
                                                </a:schemeClr>
                                              </a:solidFill>
                                              <a:latin typeface="Cambria Math" panose="02040503050406030204" pitchFamily="18" charset="0"/>
                                              <a:ea typeface="Verdana" panose="020B0604030504040204" pitchFamily="34" charset="0"/>
                                            </a:rPr>
                                            <m:t>𝑦</m:t>
                                          </m:r>
                                        </m:e>
                                      </m:acc>
                                    </m:e>
                                    <m:sub>
                                      <m:r>
                                        <a:rPr lang="fr-FR" b="0" i="1" smtClean="0">
                                          <a:solidFill>
                                            <a:schemeClr val="accent4">
                                              <a:lumMod val="50000"/>
                                            </a:schemeClr>
                                          </a:solidFill>
                                          <a:latin typeface="Cambria Math" panose="02040503050406030204" pitchFamily="18" charset="0"/>
                                          <a:ea typeface="Verdana" panose="020B0604030504040204" pitchFamily="34" charset="0"/>
                                        </a:rPr>
                                        <m:t>𝑖</m:t>
                                      </m:r>
                                    </m:sub>
                                  </m:sSub>
                                </m:e>
                              </m:d>
                            </m:e>
                            <m:sup>
                              <m:r>
                                <a:rPr lang="fr-FR" b="0" i="1" smtClean="0">
                                  <a:solidFill>
                                    <a:schemeClr val="accent4">
                                      <a:lumMod val="50000"/>
                                    </a:schemeClr>
                                  </a:solidFill>
                                  <a:latin typeface="Cambria Math" panose="02040503050406030204" pitchFamily="18" charset="0"/>
                                  <a:ea typeface="Verdana" panose="020B0604030504040204" pitchFamily="34" charset="0"/>
                                </a:rPr>
                                <m:t>2</m:t>
                              </m:r>
                            </m:sup>
                          </m:sSup>
                        </m:e>
                      </m:nary>
                    </m:oMath>
                  </m:oMathPara>
                </a14:m>
                <a:endParaRPr lang="en-GB" dirty="0">
                  <a:latin typeface="Verdana" panose="020B0604030504040204" pitchFamily="34" charset="0"/>
                  <a:ea typeface="Verdana" panose="020B0604030504040204" pitchFamily="34" charset="0"/>
                </a:endParaRPr>
              </a:p>
            </p:txBody>
          </p:sp>
        </mc:Choice>
        <mc:Fallback xmlns="">
          <p:sp>
            <p:nvSpPr>
              <p:cNvPr id="74" name="TextBox 73">
                <a:extLst>
                  <a:ext uri="{FF2B5EF4-FFF2-40B4-BE49-F238E27FC236}">
                    <a16:creationId xmlns:a16="http://schemas.microsoft.com/office/drawing/2014/main" id="{9E97F9A4-F5ED-11D2-4A04-EC5F7233E584}"/>
                  </a:ext>
                </a:extLst>
              </p:cNvPr>
              <p:cNvSpPr txBox="1">
                <a:spLocks noRot="1" noChangeAspect="1" noMove="1" noResize="1" noEditPoints="1" noAdjustHandles="1" noChangeArrowheads="1" noChangeShapeType="1" noTextEdit="1"/>
              </p:cNvSpPr>
              <p:nvPr/>
            </p:nvSpPr>
            <p:spPr>
              <a:xfrm>
                <a:off x="2454708" y="2537293"/>
                <a:ext cx="8197775" cy="1148263"/>
              </a:xfrm>
              <a:prstGeom prst="rect">
                <a:avLst/>
              </a:prstGeom>
              <a:blipFill>
                <a:blip r:embed="rId17"/>
                <a:stretch>
                  <a:fillRect l="-670" t="-26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5F44FF4-5259-C390-3969-654D2C9D1304}"/>
                  </a:ext>
                </a:extLst>
              </p:cNvPr>
              <p:cNvSpPr txBox="1"/>
              <p:nvPr/>
            </p:nvSpPr>
            <p:spPr>
              <a:xfrm>
                <a:off x="2689277" y="5637592"/>
                <a:ext cx="7218066" cy="1148263"/>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Fit </a:t>
                </a:r>
                <a:r>
                  <a:rPr lang="fr-FR" b="1" dirty="0" err="1">
                    <a:solidFill>
                      <a:srgbClr val="4472C4"/>
                    </a:solidFill>
                    <a:latin typeface="Verdana" panose="020B0604030504040204" pitchFamily="34" charset="0"/>
                    <a:ea typeface="Verdana" panose="020B0604030504040204" pitchFamily="34" charset="0"/>
                  </a:rPr>
                  <a:t>parameters</a:t>
                </a:r>
                <a:r>
                  <a:rPr lang="fr-FR" dirty="0">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by minimising </a:t>
                </a:r>
                <a:r>
                  <a:rPr lang="en-GB" b="1" dirty="0">
                    <a:solidFill>
                      <a:schemeClr val="accent4">
                        <a:lumMod val="50000"/>
                      </a:schemeClr>
                    </a:solidFill>
                    <a:latin typeface="Verdana" panose="020B0604030504040204" pitchFamily="34" charset="0"/>
                    <a:ea typeface="Verdana" panose="020B0604030504040204" pitchFamily="34" charset="0"/>
                    <a:hlinkClick r:id="rId18">
                      <a:extLst>
                        <a:ext uri="{A12FA001-AC4F-418D-AE19-62706E023703}">
                          <ahyp:hlinkClr xmlns:ahyp="http://schemas.microsoft.com/office/drawing/2018/hyperlinkcolor" val="tx"/>
                        </a:ext>
                      </a:extLst>
                    </a:hlinkClick>
                  </a:rPr>
                  <a:t>Binary Cross Entropy Loss</a:t>
                </a:r>
                <a:endParaRPr lang="en-GB" b="1" dirty="0">
                  <a:solidFill>
                    <a:schemeClr val="accent4">
                      <a:lumMod val="50000"/>
                    </a:schemeClr>
                  </a:solidFill>
                  <a:latin typeface="Verdana" panose="020B0604030504040204" pitchFamily="34" charset="0"/>
                  <a:ea typeface="Verdana" panose="020B0604030504040204" pitchFamily="34" charset="0"/>
                </a:endParaRPr>
              </a:p>
              <a:p>
                <a:pPr/>
                <a14:m>
                  <m:oMathPara xmlns:m="http://schemas.openxmlformats.org/officeDocument/2006/math">
                    <m:oMathParaPr>
                      <m:jc m:val="centerGroup"/>
                    </m:oMathParaPr>
                    <m:oMath xmlns:m="http://schemas.openxmlformats.org/officeDocument/2006/math">
                      <m:r>
                        <a:rPr lang="fr-FR" b="0" i="1" smtClean="0">
                          <a:solidFill>
                            <a:schemeClr val="accent4">
                              <a:lumMod val="50000"/>
                            </a:schemeClr>
                          </a:solidFill>
                          <a:latin typeface="Cambria Math" panose="02040503050406030204" pitchFamily="18" charset="0"/>
                          <a:ea typeface="Verdana" panose="020B0604030504040204" pitchFamily="34" charset="0"/>
                        </a:rPr>
                        <m:t>ℒ</m:t>
                      </m:r>
                      <m:r>
                        <a:rPr lang="fr-FR" b="0" i="1" smtClean="0">
                          <a:solidFill>
                            <a:schemeClr val="accent4">
                              <a:lumMod val="50000"/>
                            </a:schemeClr>
                          </a:solidFill>
                          <a:latin typeface="Cambria Math" panose="02040503050406030204" pitchFamily="18" charset="0"/>
                          <a:ea typeface="Verdana" panose="020B0604030504040204" pitchFamily="34" charset="0"/>
                        </a:rPr>
                        <m:t>=−</m:t>
                      </m:r>
                      <m:nary>
                        <m:naryPr>
                          <m:chr m:val="∑"/>
                          <m:ctrlPr>
                            <a:rPr lang="fr-FR" b="0" i="1" smtClean="0">
                              <a:solidFill>
                                <a:schemeClr val="accent4">
                                  <a:lumMod val="50000"/>
                                </a:schemeClr>
                              </a:solidFill>
                              <a:latin typeface="Cambria Math" panose="02040503050406030204" pitchFamily="18" charset="0"/>
                              <a:ea typeface="Verdana" panose="020B0604030504040204" pitchFamily="34" charset="0"/>
                            </a:rPr>
                          </m:ctrlPr>
                        </m:naryPr>
                        <m:sub>
                          <m:r>
                            <a:rPr lang="fr-FR" b="0" i="1" smtClean="0">
                              <a:solidFill>
                                <a:schemeClr val="accent4">
                                  <a:lumMod val="50000"/>
                                </a:schemeClr>
                              </a:solidFill>
                              <a:latin typeface="Cambria Math" panose="02040503050406030204" pitchFamily="18" charset="0"/>
                              <a:ea typeface="Verdana" panose="020B0604030504040204" pitchFamily="34" charset="0"/>
                            </a:rPr>
                            <m:t>𝑖</m:t>
                          </m:r>
                          <m:r>
                            <a:rPr lang="fr-FR" b="0" i="1" smtClean="0">
                              <a:solidFill>
                                <a:schemeClr val="accent4">
                                  <a:lumMod val="50000"/>
                                </a:schemeClr>
                              </a:solidFill>
                              <a:latin typeface="Cambria Math" panose="02040503050406030204" pitchFamily="18" charset="0"/>
                              <a:ea typeface="Verdana" panose="020B0604030504040204" pitchFamily="34" charset="0"/>
                            </a:rPr>
                            <m:t>=1</m:t>
                          </m:r>
                        </m:sub>
                        <m:sup>
                          <m:r>
                            <a:rPr lang="fr-FR" b="0" i="1" smtClean="0">
                              <a:solidFill>
                                <a:schemeClr val="accent4">
                                  <a:lumMod val="50000"/>
                                </a:schemeClr>
                              </a:solidFill>
                              <a:latin typeface="Cambria Math" panose="02040503050406030204" pitchFamily="18" charset="0"/>
                              <a:ea typeface="Verdana" panose="020B0604030504040204" pitchFamily="34" charset="0"/>
                            </a:rPr>
                            <m:t>𝑁</m:t>
                          </m:r>
                        </m:sup>
                        <m:e>
                          <m:sSup>
                            <m:sSupPr>
                              <m:ctrlPr>
                                <a:rPr lang="fr-FR" b="0" i="1" smtClean="0">
                                  <a:solidFill>
                                    <a:schemeClr val="accent4">
                                      <a:lumMod val="50000"/>
                                    </a:schemeClr>
                                  </a:solidFill>
                                  <a:latin typeface="Cambria Math" panose="02040503050406030204" pitchFamily="18" charset="0"/>
                                  <a:ea typeface="Verdana" panose="020B0604030504040204" pitchFamily="34" charset="0"/>
                                </a:rPr>
                              </m:ctrlPr>
                            </m:sSupPr>
                            <m:e>
                              <m:d>
                                <m:dPr>
                                  <m:ctrlPr>
                                    <a:rPr lang="fr-FR" b="0" i="1" smtClean="0">
                                      <a:solidFill>
                                        <a:schemeClr val="accent4">
                                          <a:lumMod val="50000"/>
                                        </a:schemeClr>
                                      </a:solidFill>
                                      <a:latin typeface="Cambria Math" panose="02040503050406030204" pitchFamily="18" charset="0"/>
                                      <a:ea typeface="Verdana" panose="020B0604030504040204" pitchFamily="34" charset="0"/>
                                    </a:rPr>
                                  </m:ctrlPr>
                                </m:dPr>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𝑦</m:t>
                                      </m:r>
                                    </m:e>
                                    <m:sub>
                                      <m:r>
                                        <a:rPr lang="fr-FR" b="0" i="1" smtClean="0">
                                          <a:solidFill>
                                            <a:schemeClr val="accent4">
                                              <a:lumMod val="50000"/>
                                            </a:schemeClr>
                                          </a:solidFill>
                                          <a:latin typeface="Cambria Math" panose="02040503050406030204" pitchFamily="18" charset="0"/>
                                          <a:ea typeface="Verdana" panose="020B0604030504040204" pitchFamily="34" charset="0"/>
                                        </a:rPr>
                                        <m:t>𝑖</m:t>
                                      </m:r>
                                    </m:sub>
                                  </m:sSub>
                                  <m:func>
                                    <m:funcPr>
                                      <m:ctrlPr>
                                        <a:rPr lang="fr-FR" b="0" i="1" smtClean="0">
                                          <a:solidFill>
                                            <a:schemeClr val="accent4">
                                              <a:lumMod val="50000"/>
                                            </a:schemeClr>
                                          </a:solidFill>
                                          <a:latin typeface="Cambria Math" panose="02040503050406030204" pitchFamily="18" charset="0"/>
                                          <a:ea typeface="Verdana" panose="020B0604030504040204" pitchFamily="34" charset="0"/>
                                        </a:rPr>
                                      </m:ctrlPr>
                                    </m:funcPr>
                                    <m:fName>
                                      <m:r>
                                        <m:rPr>
                                          <m:sty m:val="p"/>
                                        </m:rPr>
                                        <a:rPr lang="fr-FR" b="0" i="0" smtClean="0">
                                          <a:solidFill>
                                            <a:schemeClr val="accent4">
                                              <a:lumMod val="50000"/>
                                            </a:schemeClr>
                                          </a:solidFill>
                                          <a:latin typeface="Cambria Math" panose="02040503050406030204" pitchFamily="18" charset="0"/>
                                          <a:ea typeface="Verdana" panose="020B0604030504040204" pitchFamily="34" charset="0"/>
                                        </a:rPr>
                                        <m:t>log</m:t>
                                      </m:r>
                                    </m:fName>
                                    <m:e>
                                      <m:d>
                                        <m:dPr>
                                          <m:ctrlPr>
                                            <a:rPr lang="fr-FR" b="0" i="1" smtClean="0">
                                              <a:solidFill>
                                                <a:schemeClr val="accent4">
                                                  <a:lumMod val="50000"/>
                                                </a:schemeClr>
                                              </a:solidFill>
                                              <a:latin typeface="Cambria Math" panose="02040503050406030204" pitchFamily="18" charset="0"/>
                                              <a:ea typeface="Verdana" panose="020B0604030504040204" pitchFamily="34" charset="0"/>
                                            </a:rPr>
                                          </m:ctrlPr>
                                        </m:dPr>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acc>
                                                <m:accPr>
                                                  <m:chr m:val="̂"/>
                                                  <m:ctrlPr>
                                                    <a:rPr lang="fr-FR" b="0" i="1" smtClean="0">
                                                      <a:solidFill>
                                                        <a:schemeClr val="accent4">
                                                          <a:lumMod val="50000"/>
                                                        </a:schemeClr>
                                                      </a:solidFill>
                                                      <a:latin typeface="Cambria Math" panose="02040503050406030204" pitchFamily="18" charset="0"/>
                                                      <a:ea typeface="Verdana" panose="020B0604030504040204" pitchFamily="34" charset="0"/>
                                                    </a:rPr>
                                                  </m:ctrlPr>
                                                </m:accPr>
                                                <m:e>
                                                  <m:r>
                                                    <a:rPr lang="fr-FR" b="0" i="1" smtClean="0">
                                                      <a:solidFill>
                                                        <a:schemeClr val="accent4">
                                                          <a:lumMod val="50000"/>
                                                        </a:schemeClr>
                                                      </a:solidFill>
                                                      <a:latin typeface="Cambria Math" panose="02040503050406030204" pitchFamily="18" charset="0"/>
                                                      <a:ea typeface="Verdana" panose="020B0604030504040204" pitchFamily="34" charset="0"/>
                                                    </a:rPr>
                                                    <m:t>𝑦</m:t>
                                                  </m:r>
                                                </m:e>
                                              </m:acc>
                                            </m:e>
                                            <m:sub>
                                              <m:r>
                                                <a:rPr lang="fr-FR" b="0" i="1" smtClean="0">
                                                  <a:solidFill>
                                                    <a:schemeClr val="accent4">
                                                      <a:lumMod val="50000"/>
                                                    </a:schemeClr>
                                                  </a:solidFill>
                                                  <a:latin typeface="Cambria Math" panose="02040503050406030204" pitchFamily="18" charset="0"/>
                                                  <a:ea typeface="Verdana" panose="020B0604030504040204" pitchFamily="34" charset="0"/>
                                                </a:rPr>
                                                <m:t>𝑖</m:t>
                                              </m:r>
                                            </m:sub>
                                          </m:sSub>
                                        </m:e>
                                      </m:d>
                                    </m:e>
                                  </m:func>
                                  <m:r>
                                    <a:rPr lang="fr-FR" b="0" i="1" smtClean="0">
                                      <a:solidFill>
                                        <a:schemeClr val="accent4">
                                          <a:lumMod val="50000"/>
                                        </a:schemeClr>
                                      </a:solidFill>
                                      <a:latin typeface="Cambria Math" panose="02040503050406030204" pitchFamily="18" charset="0"/>
                                      <a:ea typeface="Verdana" panose="020B0604030504040204" pitchFamily="34" charset="0"/>
                                    </a:rPr>
                                    <m:t>−</m:t>
                                  </m:r>
                                  <m:d>
                                    <m:dPr>
                                      <m:ctrlPr>
                                        <a:rPr lang="fr-FR" b="0" i="1" smtClean="0">
                                          <a:solidFill>
                                            <a:schemeClr val="accent4">
                                              <a:lumMod val="50000"/>
                                            </a:schemeClr>
                                          </a:solidFill>
                                          <a:latin typeface="Cambria Math" panose="02040503050406030204" pitchFamily="18" charset="0"/>
                                          <a:ea typeface="Verdana" panose="020B0604030504040204" pitchFamily="34" charset="0"/>
                                        </a:rPr>
                                      </m:ctrlPr>
                                    </m:dPr>
                                    <m:e>
                                      <m:r>
                                        <a:rPr lang="fr-FR" b="0" i="1" smtClean="0">
                                          <a:solidFill>
                                            <a:schemeClr val="accent4">
                                              <a:lumMod val="50000"/>
                                            </a:schemeClr>
                                          </a:solidFill>
                                          <a:latin typeface="Cambria Math" panose="02040503050406030204" pitchFamily="18" charset="0"/>
                                          <a:ea typeface="Verdana" panose="020B0604030504040204" pitchFamily="34" charset="0"/>
                                        </a:rPr>
                                        <m:t>1−</m:t>
                                      </m:r>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𝑦</m:t>
                                          </m:r>
                                        </m:e>
                                        <m:sub>
                                          <m:r>
                                            <a:rPr lang="fr-FR" b="0" i="1" smtClean="0">
                                              <a:solidFill>
                                                <a:schemeClr val="accent4">
                                                  <a:lumMod val="50000"/>
                                                </a:schemeClr>
                                              </a:solidFill>
                                              <a:latin typeface="Cambria Math" panose="02040503050406030204" pitchFamily="18" charset="0"/>
                                              <a:ea typeface="Verdana" panose="020B0604030504040204" pitchFamily="34" charset="0"/>
                                            </a:rPr>
                                            <m:t>𝑖</m:t>
                                          </m:r>
                                        </m:sub>
                                      </m:sSub>
                                    </m:e>
                                  </m:d>
                                  <m:func>
                                    <m:funcPr>
                                      <m:ctrlPr>
                                        <a:rPr lang="fr-FR" b="0" i="1" smtClean="0">
                                          <a:solidFill>
                                            <a:schemeClr val="accent4">
                                              <a:lumMod val="50000"/>
                                            </a:schemeClr>
                                          </a:solidFill>
                                          <a:latin typeface="Cambria Math" panose="02040503050406030204" pitchFamily="18" charset="0"/>
                                          <a:ea typeface="Verdana" panose="020B0604030504040204" pitchFamily="34" charset="0"/>
                                        </a:rPr>
                                      </m:ctrlPr>
                                    </m:funcPr>
                                    <m:fName>
                                      <m:r>
                                        <m:rPr>
                                          <m:sty m:val="p"/>
                                        </m:rPr>
                                        <a:rPr lang="fr-FR" b="0" i="0" smtClean="0">
                                          <a:solidFill>
                                            <a:schemeClr val="accent4">
                                              <a:lumMod val="50000"/>
                                            </a:schemeClr>
                                          </a:solidFill>
                                          <a:latin typeface="Cambria Math" panose="02040503050406030204" pitchFamily="18" charset="0"/>
                                          <a:ea typeface="Verdana" panose="020B0604030504040204" pitchFamily="34" charset="0"/>
                                        </a:rPr>
                                        <m:t>log</m:t>
                                      </m:r>
                                    </m:fName>
                                    <m:e>
                                      <m:d>
                                        <m:dPr>
                                          <m:ctrlPr>
                                            <a:rPr lang="fr-FR" b="0" i="1" smtClean="0">
                                              <a:solidFill>
                                                <a:schemeClr val="accent4">
                                                  <a:lumMod val="50000"/>
                                                </a:schemeClr>
                                              </a:solidFill>
                                              <a:latin typeface="Cambria Math" panose="02040503050406030204" pitchFamily="18" charset="0"/>
                                              <a:ea typeface="Verdana" panose="020B0604030504040204" pitchFamily="34" charset="0"/>
                                            </a:rPr>
                                          </m:ctrlPr>
                                        </m:dPr>
                                        <m:e>
                                          <m:r>
                                            <a:rPr lang="fr-FR" b="0" i="1" smtClean="0">
                                              <a:solidFill>
                                                <a:schemeClr val="accent4">
                                                  <a:lumMod val="50000"/>
                                                </a:schemeClr>
                                              </a:solidFill>
                                              <a:latin typeface="Cambria Math" panose="02040503050406030204" pitchFamily="18" charset="0"/>
                                              <a:ea typeface="Verdana" panose="020B0604030504040204" pitchFamily="34" charset="0"/>
                                            </a:rPr>
                                            <m:t>1−</m:t>
                                          </m:r>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acc>
                                                <m:accPr>
                                                  <m:chr m:val="̂"/>
                                                  <m:ctrlPr>
                                                    <a:rPr lang="fr-FR" b="0" i="1" smtClean="0">
                                                      <a:solidFill>
                                                        <a:schemeClr val="accent4">
                                                          <a:lumMod val="50000"/>
                                                        </a:schemeClr>
                                                      </a:solidFill>
                                                      <a:latin typeface="Cambria Math" panose="02040503050406030204" pitchFamily="18" charset="0"/>
                                                      <a:ea typeface="Verdana" panose="020B0604030504040204" pitchFamily="34" charset="0"/>
                                                    </a:rPr>
                                                  </m:ctrlPr>
                                                </m:accPr>
                                                <m:e>
                                                  <m:r>
                                                    <a:rPr lang="fr-FR" b="0" i="1" smtClean="0">
                                                      <a:solidFill>
                                                        <a:schemeClr val="accent4">
                                                          <a:lumMod val="50000"/>
                                                        </a:schemeClr>
                                                      </a:solidFill>
                                                      <a:latin typeface="Cambria Math" panose="02040503050406030204" pitchFamily="18" charset="0"/>
                                                      <a:ea typeface="Verdana" panose="020B0604030504040204" pitchFamily="34" charset="0"/>
                                                    </a:rPr>
                                                    <m:t>𝑦</m:t>
                                                  </m:r>
                                                </m:e>
                                              </m:acc>
                                            </m:e>
                                            <m:sub>
                                              <m:r>
                                                <a:rPr lang="fr-FR" b="0" i="1" smtClean="0">
                                                  <a:solidFill>
                                                    <a:schemeClr val="accent4">
                                                      <a:lumMod val="50000"/>
                                                    </a:schemeClr>
                                                  </a:solidFill>
                                                  <a:latin typeface="Cambria Math" panose="02040503050406030204" pitchFamily="18" charset="0"/>
                                                  <a:ea typeface="Verdana" panose="020B0604030504040204" pitchFamily="34" charset="0"/>
                                                </a:rPr>
                                                <m:t>𝑖</m:t>
                                              </m:r>
                                            </m:sub>
                                          </m:sSub>
                                        </m:e>
                                      </m:d>
                                    </m:e>
                                  </m:func>
                                </m:e>
                              </m:d>
                            </m:e>
                            <m:sup>
                              <m:r>
                                <a:rPr lang="fr-FR" b="0" i="1" smtClean="0">
                                  <a:solidFill>
                                    <a:schemeClr val="accent4">
                                      <a:lumMod val="50000"/>
                                    </a:schemeClr>
                                  </a:solidFill>
                                  <a:latin typeface="Cambria Math" panose="02040503050406030204" pitchFamily="18" charset="0"/>
                                  <a:ea typeface="Verdana" panose="020B0604030504040204" pitchFamily="34" charset="0"/>
                                </a:rPr>
                                <m:t>2</m:t>
                              </m:r>
                            </m:sup>
                          </m:sSup>
                        </m:e>
                      </m:nary>
                    </m:oMath>
                  </m:oMathPara>
                </a14:m>
                <a:endParaRPr lang="en-GB" dirty="0">
                  <a:latin typeface="Verdana" panose="020B0604030504040204" pitchFamily="34" charset="0"/>
                  <a:ea typeface="Verdana" panose="020B0604030504040204" pitchFamily="34" charset="0"/>
                </a:endParaRPr>
              </a:p>
            </p:txBody>
          </p:sp>
        </mc:Choice>
        <mc:Fallback xmlns="">
          <p:sp>
            <p:nvSpPr>
              <p:cNvPr id="75" name="TextBox 74">
                <a:extLst>
                  <a:ext uri="{FF2B5EF4-FFF2-40B4-BE49-F238E27FC236}">
                    <a16:creationId xmlns:a16="http://schemas.microsoft.com/office/drawing/2014/main" id="{E5F44FF4-5259-C390-3969-654D2C9D1304}"/>
                  </a:ext>
                </a:extLst>
              </p:cNvPr>
              <p:cNvSpPr txBox="1">
                <a:spLocks noRot="1" noChangeAspect="1" noMove="1" noResize="1" noEditPoints="1" noAdjustHandles="1" noChangeArrowheads="1" noChangeShapeType="1" noTextEdit="1"/>
              </p:cNvSpPr>
              <p:nvPr/>
            </p:nvSpPr>
            <p:spPr>
              <a:xfrm>
                <a:off x="2689277" y="5637592"/>
                <a:ext cx="7218066" cy="1148263"/>
              </a:xfrm>
              <a:prstGeom prst="rect">
                <a:avLst/>
              </a:prstGeom>
              <a:blipFill>
                <a:blip r:embed="rId19"/>
                <a:stretch>
                  <a:fillRect l="-676" t="-31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B7C4EC01-49E6-74FB-45A3-0C2FC0A81280}"/>
                  </a:ext>
                </a:extLst>
              </p:cNvPr>
              <p:cNvSpPr txBox="1"/>
              <p:nvPr/>
            </p:nvSpPr>
            <p:spPr>
              <a:xfrm>
                <a:off x="9898310" y="477982"/>
                <a:ext cx="1698527"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Output </a:t>
                </a:r>
                <a14:m>
                  <m:oMath xmlns:m="http://schemas.openxmlformats.org/officeDocument/2006/math">
                    <m:acc>
                      <m:accPr>
                        <m:chr m:val="̂"/>
                        <m:ctrlPr>
                          <a:rPr lang="fr-FR" b="1" i="1" smtClean="0">
                            <a:latin typeface="Cambria Math" panose="02040503050406030204" pitchFamily="18" charset="0"/>
                            <a:ea typeface="Verdana" panose="020B0604030504040204" pitchFamily="34" charset="0"/>
                          </a:rPr>
                        </m:ctrlPr>
                      </m:accPr>
                      <m:e>
                        <m:r>
                          <a:rPr lang="fr-FR" b="1" i="1" smtClean="0">
                            <a:latin typeface="Cambria Math" panose="02040503050406030204" pitchFamily="18" charset="0"/>
                            <a:ea typeface="Verdana" panose="020B0604030504040204" pitchFamily="34" charset="0"/>
                          </a:rPr>
                          <m:t>𝒚</m:t>
                        </m:r>
                      </m:e>
                    </m:acc>
                  </m:oMath>
                </a14:m>
                <a:endParaRPr lang="en-GB" b="1" dirty="0">
                  <a:latin typeface="Verdana" panose="020B0604030504040204" pitchFamily="34" charset="0"/>
                  <a:ea typeface="Verdana" panose="020B0604030504040204" pitchFamily="34" charset="0"/>
                </a:endParaRPr>
              </a:p>
            </p:txBody>
          </p:sp>
        </mc:Choice>
        <mc:Fallback xmlns="">
          <p:sp>
            <p:nvSpPr>
              <p:cNvPr id="76" name="TextBox 75">
                <a:extLst>
                  <a:ext uri="{FF2B5EF4-FFF2-40B4-BE49-F238E27FC236}">
                    <a16:creationId xmlns:a16="http://schemas.microsoft.com/office/drawing/2014/main" id="{B7C4EC01-49E6-74FB-45A3-0C2FC0A81280}"/>
                  </a:ext>
                </a:extLst>
              </p:cNvPr>
              <p:cNvSpPr txBox="1">
                <a:spLocks noRot="1" noChangeAspect="1" noMove="1" noResize="1" noEditPoints="1" noAdjustHandles="1" noChangeArrowheads="1" noChangeShapeType="1" noTextEdit="1"/>
              </p:cNvSpPr>
              <p:nvPr/>
            </p:nvSpPr>
            <p:spPr>
              <a:xfrm>
                <a:off x="9898310" y="477982"/>
                <a:ext cx="1698527" cy="369332"/>
              </a:xfrm>
              <a:prstGeom prst="rect">
                <a:avLst/>
              </a:prstGeom>
              <a:blipFill>
                <a:blip r:embed="rId20"/>
                <a:stretch>
                  <a:fillRect l="-3237" t="-8197" b="-24590"/>
                </a:stretch>
              </a:blipFill>
            </p:spPr>
            <p:txBody>
              <a:bodyPr/>
              <a:lstStyle/>
              <a:p>
                <a:r>
                  <a:rPr lang="en-GB">
                    <a:noFill/>
                  </a:rPr>
                  <a:t> </a:t>
                </a:r>
              </a:p>
            </p:txBody>
          </p:sp>
        </mc:Fallback>
      </mc:AlternateContent>
    </p:spTree>
    <p:extLst>
      <p:ext uri="{BB962C8B-B14F-4D97-AF65-F5344CB8AC3E}">
        <p14:creationId xmlns:p14="http://schemas.microsoft.com/office/powerpoint/2010/main" val="2024092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Rounded Corners 69">
            <a:extLst>
              <a:ext uri="{FF2B5EF4-FFF2-40B4-BE49-F238E27FC236}">
                <a16:creationId xmlns:a16="http://schemas.microsoft.com/office/drawing/2014/main" id="{2C91C32F-8AE9-F73A-F805-3B7A39277773}"/>
              </a:ext>
            </a:extLst>
          </p:cNvPr>
          <p:cNvSpPr/>
          <p:nvPr/>
        </p:nvSpPr>
        <p:spPr>
          <a:xfrm>
            <a:off x="10330203" y="1246720"/>
            <a:ext cx="1578699" cy="1786926"/>
          </a:xfrm>
          <a:prstGeom prst="roundRect">
            <a:avLst/>
          </a:prstGeom>
          <a:solidFill>
            <a:srgbClr val="C1F5CA"/>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19</a:t>
            </a:fld>
            <a:endParaRPr lang="en-US"/>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dirty="0"/>
              <a:t>Interlude on Neural Network</a:t>
            </a:r>
            <a:endParaRPr lang="en-US" dirty="0"/>
          </a:p>
        </p:txBody>
      </p:sp>
      <p:sp>
        <p:nvSpPr>
          <p:cNvPr id="5" name="Rectangle 4">
            <a:extLst>
              <a:ext uri="{FF2B5EF4-FFF2-40B4-BE49-F238E27FC236}">
                <a16:creationId xmlns:a16="http://schemas.microsoft.com/office/drawing/2014/main" id="{BF7DDE1C-CF33-FFDE-662A-FE6B1EB97889}"/>
              </a:ext>
            </a:extLst>
          </p:cNvPr>
          <p:cNvSpPr/>
          <p:nvPr/>
        </p:nvSpPr>
        <p:spPr>
          <a:xfrm>
            <a:off x="4707357" y="1390477"/>
            <a:ext cx="3276600" cy="1444746"/>
          </a:xfrm>
          <a:prstGeom prst="rect">
            <a:avLst/>
          </a:prstGeom>
          <a:solidFill>
            <a:schemeClr val="accent2">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b="1" dirty="0">
                <a:latin typeface="Verdana" panose="020B0604030504040204" pitchFamily="34" charset="0"/>
                <a:ea typeface="Verdana" panose="020B0604030504040204" pitchFamily="34" charset="0"/>
              </a:rPr>
              <a:t>Multi-Layer Perceptron</a:t>
            </a:r>
          </a:p>
          <a:p>
            <a:pPr algn="ctr"/>
            <a:r>
              <a:rPr lang="fr-FR" b="1" dirty="0">
                <a:latin typeface="Verdana" panose="020B0604030504040204" pitchFamily="34" charset="0"/>
                <a:ea typeface="Verdana" panose="020B0604030504040204" pitchFamily="34" charset="0"/>
              </a:rPr>
              <a:t>(MLP)</a:t>
            </a:r>
            <a:endParaRPr lang="fr-FR" dirty="0">
              <a:latin typeface="Verdana" panose="020B0604030504040204" pitchFamily="34" charset="0"/>
              <a:ea typeface="Verdana" panose="020B0604030504040204" pitchFamily="34" charset="0"/>
            </a:endParaRPr>
          </a:p>
        </p:txBody>
      </p:sp>
      <p:cxnSp>
        <p:nvCxnSpPr>
          <p:cNvPr id="6" name="Straight Arrow Connector 5">
            <a:extLst>
              <a:ext uri="{FF2B5EF4-FFF2-40B4-BE49-F238E27FC236}">
                <a16:creationId xmlns:a16="http://schemas.microsoft.com/office/drawing/2014/main" id="{565C329B-5A2D-A23D-92C0-74F030B6AB20}"/>
              </a:ext>
            </a:extLst>
          </p:cNvPr>
          <p:cNvCxnSpPr>
            <a:cxnSpLocks/>
          </p:cNvCxnSpPr>
          <p:nvPr/>
        </p:nvCxnSpPr>
        <p:spPr>
          <a:xfrm>
            <a:off x="3971929" y="2169185"/>
            <a:ext cx="73542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1C255283-A39D-6853-29B6-1632EB338EDB}"/>
              </a:ext>
            </a:extLst>
          </p:cNvPr>
          <p:cNvSpPr txBox="1"/>
          <p:nvPr/>
        </p:nvSpPr>
        <p:spPr>
          <a:xfrm>
            <a:off x="4707355" y="993946"/>
            <a:ext cx="3583032" cy="369332"/>
          </a:xfrm>
          <a:prstGeom prst="rect">
            <a:avLst/>
          </a:prstGeom>
          <a:noFill/>
        </p:spPr>
        <p:txBody>
          <a:bodyPr wrap="none" rtlCol="0">
            <a:spAutoFit/>
          </a:bodyPr>
          <a:lstStyle/>
          <a:p>
            <a:r>
              <a:rPr lang="fr-FR" b="1" dirty="0" err="1">
                <a:latin typeface="Verdana" panose="020B0604030504040204" pitchFamily="34" charset="0"/>
                <a:ea typeface="Verdana" panose="020B0604030504040204" pitchFamily="34" charset="0"/>
              </a:rPr>
              <a:t>Probability</a:t>
            </a:r>
            <a:r>
              <a:rPr lang="fr-FR" b="1" dirty="0">
                <a:latin typeface="Verdana" panose="020B0604030504040204" pitchFamily="34" charset="0"/>
                <a:ea typeface="Verdana" panose="020B0604030504040204" pitchFamily="34" charset="0"/>
              </a:rPr>
              <a:t> of </a:t>
            </a:r>
            <a:r>
              <a:rPr lang="fr-FR" b="1" dirty="0" err="1">
                <a:latin typeface="Verdana" panose="020B0604030504040204" pitchFamily="34" charset="0"/>
                <a:ea typeface="Verdana" panose="020B0604030504040204" pitchFamily="34" charset="0"/>
              </a:rPr>
              <a:t>being</a:t>
            </a:r>
            <a:r>
              <a:rPr lang="fr-FR" b="1" dirty="0">
                <a:latin typeface="Verdana" panose="020B0604030504040204" pitchFamily="34" charset="0"/>
                <a:ea typeface="Verdana" panose="020B0604030504040204" pitchFamily="34" charset="0"/>
              </a:rPr>
              <a:t> a cat?</a:t>
            </a:r>
            <a:endParaRPr lang="en-GB" b="1" dirty="0">
              <a:latin typeface="Verdana" panose="020B0604030504040204" pitchFamily="34" charset="0"/>
              <a:ea typeface="Verdana" panose="020B0604030504040204" pitchFamily="34" charset="0"/>
            </a:endParaRPr>
          </a:p>
        </p:txBody>
      </p:sp>
      <p:pic>
        <p:nvPicPr>
          <p:cNvPr id="8" name="Picture 7" descr="A dog standing in grass&#10;&#10;Description automatically generated">
            <a:extLst>
              <a:ext uri="{FF2B5EF4-FFF2-40B4-BE49-F238E27FC236}">
                <a16:creationId xmlns:a16="http://schemas.microsoft.com/office/drawing/2014/main" id="{B1E909C8-0D8F-06ED-941A-781A7A23ED2C}"/>
              </a:ext>
            </a:extLst>
          </p:cNvPr>
          <p:cNvPicPr>
            <a:picLocks noChangeAspect="1"/>
          </p:cNvPicPr>
          <p:nvPr/>
        </p:nvPicPr>
        <p:blipFill rotWithShape="1">
          <a:blip r:embed="rId3">
            <a:grayscl/>
          </a:blip>
          <a:srcRect l="14171" r="27325"/>
          <a:stretch/>
        </p:blipFill>
        <p:spPr>
          <a:xfrm>
            <a:off x="121584" y="728353"/>
            <a:ext cx="1162097" cy="1324249"/>
          </a:xfrm>
          <a:prstGeom prst="rect">
            <a:avLst/>
          </a:prstGeom>
          <a:ln w="28575">
            <a:solidFill>
              <a:srgbClr val="0070C0"/>
            </a:solidFill>
          </a:ln>
        </p:spPr>
      </p:pic>
      <p:cxnSp>
        <p:nvCxnSpPr>
          <p:cNvPr id="10" name="Straight Arrow Connector 9">
            <a:extLst>
              <a:ext uri="{FF2B5EF4-FFF2-40B4-BE49-F238E27FC236}">
                <a16:creationId xmlns:a16="http://schemas.microsoft.com/office/drawing/2014/main" id="{569C8C71-037D-3882-5909-1E3F68FACA9D}"/>
              </a:ext>
            </a:extLst>
          </p:cNvPr>
          <p:cNvCxnSpPr>
            <a:cxnSpLocks/>
          </p:cNvCxnSpPr>
          <p:nvPr/>
        </p:nvCxnSpPr>
        <p:spPr>
          <a:xfrm>
            <a:off x="7983957" y="2145372"/>
            <a:ext cx="79809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12" name="Picture 10" descr="Cat in a Flat - Infos soins du chat">
            <a:extLst>
              <a:ext uri="{FF2B5EF4-FFF2-40B4-BE49-F238E27FC236}">
                <a16:creationId xmlns:a16="http://schemas.microsoft.com/office/drawing/2014/main" id="{8C8CA736-F1B2-4338-E602-FF8F91A22BEE}"/>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20784" r="24915"/>
          <a:stretch/>
        </p:blipFill>
        <p:spPr bwMode="auto">
          <a:xfrm>
            <a:off x="121584" y="2095627"/>
            <a:ext cx="1173789" cy="1215923"/>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pic>
        <p:nvPicPr>
          <p:cNvPr id="13" name="Picture 14" descr="King penguin - Wikipedia">
            <a:extLst>
              <a:ext uri="{FF2B5EF4-FFF2-40B4-BE49-F238E27FC236}">
                <a16:creationId xmlns:a16="http://schemas.microsoft.com/office/drawing/2014/main" id="{98D18F71-4713-6BA8-322A-6381C6CF318D}"/>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t="10972" b="13472"/>
          <a:stretch/>
        </p:blipFill>
        <p:spPr bwMode="auto">
          <a:xfrm>
            <a:off x="100263" y="3366113"/>
            <a:ext cx="1196901" cy="1060447"/>
          </a:xfrm>
          <a:prstGeom prst="rect">
            <a:avLst/>
          </a:prstGeom>
          <a:noFill/>
          <a:ln w="28575">
            <a:solidFill>
              <a:schemeClr val="accent4">
                <a:lumMod val="50000"/>
              </a:schemeClr>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F1ACDCC-1B74-3206-B9CF-9480F0CD09BD}"/>
                  </a:ext>
                </a:extLst>
              </p:cNvPr>
              <p:cNvSpPr txBox="1"/>
              <p:nvPr/>
            </p:nvSpPr>
            <p:spPr>
              <a:xfrm>
                <a:off x="1397549" y="1804751"/>
                <a:ext cx="2940574" cy="8256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𝑋</m:t>
                      </m:r>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3"/>
                                    <m:mcJc m:val="center"/>
                                  </m:mcPr>
                                </m:mc>
                              </m:mcs>
                              <m:ctrlPr>
                                <a:rPr lang="fr-FR" b="0" i="1" smtClean="0">
                                  <a:solidFill>
                                    <a:srgbClr val="0070C0"/>
                                  </a:solidFill>
                                  <a:latin typeface="Cambria Math" panose="02040503050406030204" pitchFamily="18" charset="0"/>
                                  <a:ea typeface="Verdana" panose="020B0604030504040204" pitchFamily="34" charset="0"/>
                                </a:rPr>
                              </m:ctrlPr>
                            </m:mP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𝑥</m:t>
                                    </m:r>
                                  </m:e>
                                  <m:sub>
                                    <m:r>
                                      <a:rPr lang="fr-FR" b="0" i="1" smtClean="0">
                                        <a:solidFill>
                                          <a:srgbClr val="0070C0"/>
                                        </a:solidFill>
                                        <a:latin typeface="Cambria Math" panose="02040503050406030204" pitchFamily="18" charset="0"/>
                                        <a:ea typeface="Verdana" panose="020B0604030504040204" pitchFamily="34" charset="0"/>
                                      </a:rPr>
                                      <m:t>11</m:t>
                                    </m:r>
                                  </m:sub>
                                </m:sSub>
                              </m:e>
                              <m:e>
                                <m:r>
                                  <a:rPr lang="fr-FR" b="0" i="1" smtClean="0">
                                    <a:solidFill>
                                      <a:srgbClr val="0070C0"/>
                                    </a:solidFill>
                                    <a:latin typeface="Cambria Math" panose="02040503050406030204" pitchFamily="18" charset="0"/>
                                    <a:ea typeface="Verdana" panose="020B0604030504040204" pitchFamily="34" charset="0"/>
                                  </a:rPr>
                                  <m:t>⋯</m:t>
                                </m:r>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𝑥</m:t>
                                    </m:r>
                                  </m:e>
                                  <m:sub>
                                    <m:r>
                                      <a:rPr lang="fr-FR" b="0" i="1" smtClean="0">
                                        <a:solidFill>
                                          <a:srgbClr val="0070C0"/>
                                        </a:solidFill>
                                        <a:latin typeface="Cambria Math" panose="02040503050406030204" pitchFamily="18" charset="0"/>
                                        <a:ea typeface="Verdana" panose="020B0604030504040204" pitchFamily="34" charset="0"/>
                                      </a:rPr>
                                      <m:t>1</m:t>
                                    </m:r>
                                    <m:r>
                                      <a:rPr lang="fr-FR" b="0" i="1" smtClean="0">
                                        <a:solidFill>
                                          <a:srgbClr val="0070C0"/>
                                        </a:solidFill>
                                        <a:latin typeface="Cambria Math" panose="02040503050406030204" pitchFamily="18" charset="0"/>
                                        <a:ea typeface="Verdana" panose="020B0604030504040204" pitchFamily="34" charset="0"/>
                                      </a:rPr>
                                      <m:t>𝑁</m:t>
                                    </m:r>
                                  </m:sub>
                                </m:sSub>
                              </m:e>
                            </m:mr>
                            <m:mr>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𝑥</m:t>
                                    </m:r>
                                  </m:e>
                                  <m:sub>
                                    <m:r>
                                      <a:rPr lang="fr-FR" b="0" i="1" smtClean="0">
                                        <a:solidFill>
                                          <a:srgbClr val="7030A0"/>
                                        </a:solidFill>
                                        <a:latin typeface="Cambria Math" panose="02040503050406030204" pitchFamily="18" charset="0"/>
                                        <a:ea typeface="Verdana" panose="020B0604030504040204" pitchFamily="34" charset="0"/>
                                      </a:rPr>
                                      <m:t>21</m:t>
                                    </m:r>
                                  </m:sub>
                                </m:sSub>
                              </m:e>
                              <m:e>
                                <m:r>
                                  <a:rPr lang="fr-FR" i="1">
                                    <a:solidFill>
                                      <a:srgbClr val="0070C0"/>
                                    </a:solidFill>
                                    <a:latin typeface="Cambria Math" panose="02040503050406030204" pitchFamily="18" charset="0"/>
                                    <a:ea typeface="Verdana" panose="020B0604030504040204" pitchFamily="34" charset="0"/>
                                  </a:rPr>
                                  <m:t>⋯</m:t>
                                </m:r>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𝑥</m:t>
                                    </m:r>
                                  </m:e>
                                  <m:sub>
                                    <m:r>
                                      <a:rPr lang="fr-FR" b="0" i="1" smtClean="0">
                                        <a:solidFill>
                                          <a:srgbClr val="7030A0"/>
                                        </a:solidFill>
                                        <a:latin typeface="Cambria Math" panose="02040503050406030204" pitchFamily="18" charset="0"/>
                                        <a:ea typeface="Verdana" panose="020B0604030504040204" pitchFamily="34" charset="0"/>
                                      </a:rPr>
                                      <m:t>2</m:t>
                                    </m:r>
                                    <m:r>
                                      <a:rPr lang="fr-FR" b="0" i="1" smtClean="0">
                                        <a:solidFill>
                                          <a:srgbClr val="7030A0"/>
                                        </a:solidFill>
                                        <a:latin typeface="Cambria Math" panose="02040503050406030204" pitchFamily="18" charset="0"/>
                                        <a:ea typeface="Verdana" panose="020B0604030504040204" pitchFamily="34" charset="0"/>
                                      </a:rPr>
                                      <m:t>𝑁</m:t>
                                    </m:r>
                                  </m:sub>
                                </m:sSub>
                              </m:e>
                            </m:mr>
                            <m:mr>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𝑥</m:t>
                                    </m:r>
                                  </m:e>
                                  <m:sub>
                                    <m:r>
                                      <a:rPr lang="fr-FR" b="0" i="1" smtClean="0">
                                        <a:solidFill>
                                          <a:schemeClr val="accent4">
                                            <a:lumMod val="50000"/>
                                          </a:schemeClr>
                                        </a:solidFill>
                                        <a:latin typeface="Cambria Math" panose="02040503050406030204" pitchFamily="18" charset="0"/>
                                        <a:ea typeface="Verdana" panose="020B0604030504040204" pitchFamily="34" charset="0"/>
                                      </a:rPr>
                                      <m:t>31</m:t>
                                    </m:r>
                                  </m:sub>
                                </m:sSub>
                              </m:e>
                              <m:e>
                                <m:r>
                                  <a:rPr lang="fr-FR" i="1" smtClean="0">
                                    <a:solidFill>
                                      <a:schemeClr val="accent4">
                                        <a:lumMod val="50000"/>
                                      </a:schemeClr>
                                    </a:solidFill>
                                    <a:latin typeface="Cambria Math" panose="02040503050406030204" pitchFamily="18" charset="0"/>
                                    <a:ea typeface="Verdana" panose="020B0604030504040204" pitchFamily="34" charset="0"/>
                                  </a:rPr>
                                  <m:t>⋯</m:t>
                                </m:r>
                              </m:e>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𝑥</m:t>
                                    </m:r>
                                  </m:e>
                                  <m:sub>
                                    <m:r>
                                      <a:rPr lang="fr-FR" b="0" i="1" smtClean="0">
                                        <a:solidFill>
                                          <a:schemeClr val="accent4">
                                            <a:lumMod val="50000"/>
                                          </a:schemeClr>
                                        </a:solidFill>
                                        <a:latin typeface="Cambria Math" panose="02040503050406030204" pitchFamily="18" charset="0"/>
                                        <a:ea typeface="Verdana" panose="020B0604030504040204" pitchFamily="34" charset="0"/>
                                      </a:rPr>
                                      <m:t>3</m:t>
                                    </m:r>
                                    <m:r>
                                      <a:rPr lang="fr-FR" b="0" i="1" smtClean="0">
                                        <a:solidFill>
                                          <a:schemeClr val="accent4">
                                            <a:lumMod val="50000"/>
                                          </a:schemeClr>
                                        </a:solidFill>
                                        <a:latin typeface="Cambria Math" panose="02040503050406030204" pitchFamily="18" charset="0"/>
                                        <a:ea typeface="Verdana" panose="020B0604030504040204" pitchFamily="34" charset="0"/>
                                      </a:rPr>
                                      <m:t>𝑁</m:t>
                                    </m:r>
                                  </m:sub>
                                </m:sSub>
                              </m:e>
                            </m:mr>
                          </m:m>
                        </m:e>
                      </m:d>
                    </m:oMath>
                  </m:oMathPara>
                </a14:m>
                <a:endParaRPr lang="en-GB" dirty="0"/>
              </a:p>
            </p:txBody>
          </p:sp>
        </mc:Choice>
        <mc:Fallback xmlns="">
          <p:sp>
            <p:nvSpPr>
              <p:cNvPr id="4" name="TextBox 3">
                <a:extLst>
                  <a:ext uri="{FF2B5EF4-FFF2-40B4-BE49-F238E27FC236}">
                    <a16:creationId xmlns:a16="http://schemas.microsoft.com/office/drawing/2014/main" id="{9F1ACDCC-1B74-3206-B9CF-9480F0CD09BD}"/>
                  </a:ext>
                </a:extLst>
              </p:cNvPr>
              <p:cNvSpPr txBox="1">
                <a:spLocks noRot="1" noChangeAspect="1" noMove="1" noResize="1" noEditPoints="1" noAdjustHandles="1" noChangeArrowheads="1" noChangeShapeType="1" noTextEdit="1"/>
              </p:cNvSpPr>
              <p:nvPr/>
            </p:nvSpPr>
            <p:spPr>
              <a:xfrm>
                <a:off x="1397549" y="1804751"/>
                <a:ext cx="2940574" cy="825611"/>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F38D3EF-50B9-EEB5-BCC3-DFCE558C8242}"/>
                  </a:ext>
                </a:extLst>
              </p:cNvPr>
              <p:cNvSpPr txBox="1"/>
              <p:nvPr/>
            </p:nvSpPr>
            <p:spPr>
              <a:xfrm>
                <a:off x="1524024" y="854641"/>
                <a:ext cx="1104533" cy="369332"/>
              </a:xfrm>
              <a:prstGeom prst="rect">
                <a:avLst/>
              </a:prstGeom>
              <a:noFill/>
            </p:spPr>
            <p:txBody>
              <a:bodyPr wrap="none" rtlCol="0">
                <a:spAutoFit/>
              </a:bodyPr>
              <a:lstStyle/>
              <a:p>
                <a14:m>
                  <m:oMath xmlns:m="http://schemas.openxmlformats.org/officeDocument/2006/math">
                    <m:r>
                      <a:rPr lang="fr-FR" b="0" i="1" smtClean="0">
                        <a:latin typeface="Cambria Math" panose="02040503050406030204" pitchFamily="18" charset="0"/>
                      </a:rPr>
                      <m:t>𝑁</m:t>
                    </m:r>
                  </m:oMath>
                </a14:m>
                <a:r>
                  <a:rPr lang="en-GB" dirty="0">
                    <a:latin typeface="Verdana" panose="020B0604030504040204" pitchFamily="34" charset="0"/>
                    <a:ea typeface="Verdana" panose="020B0604030504040204" pitchFamily="34" charset="0"/>
                  </a:rPr>
                  <a:t> pixels</a:t>
                </a:r>
              </a:p>
            </p:txBody>
          </p:sp>
        </mc:Choice>
        <mc:Fallback xmlns="">
          <p:sp>
            <p:nvSpPr>
              <p:cNvPr id="14" name="TextBox 13">
                <a:extLst>
                  <a:ext uri="{FF2B5EF4-FFF2-40B4-BE49-F238E27FC236}">
                    <a16:creationId xmlns:a16="http://schemas.microsoft.com/office/drawing/2014/main" id="{6F38D3EF-50B9-EEB5-BCC3-DFCE558C8242}"/>
                  </a:ext>
                </a:extLst>
              </p:cNvPr>
              <p:cNvSpPr txBox="1">
                <a:spLocks noRot="1" noChangeAspect="1" noMove="1" noResize="1" noEditPoints="1" noAdjustHandles="1" noChangeArrowheads="1" noChangeShapeType="1" noTextEdit="1"/>
              </p:cNvSpPr>
              <p:nvPr/>
            </p:nvSpPr>
            <p:spPr>
              <a:xfrm>
                <a:off x="1524024" y="854641"/>
                <a:ext cx="1104533" cy="369332"/>
              </a:xfrm>
              <a:prstGeom prst="rect">
                <a:avLst/>
              </a:prstGeom>
              <a:blipFill>
                <a:blip r:embed="rId7"/>
                <a:stretch>
                  <a:fillRect t="-8197" r="-4420" b="-24590"/>
                </a:stretch>
              </a:blipFill>
            </p:spPr>
            <p:txBody>
              <a:bodyPr/>
              <a:lstStyle/>
              <a:p>
                <a:r>
                  <a:rPr lang="en-GB">
                    <a:noFill/>
                  </a:rPr>
                  <a:t> </a:t>
                </a:r>
              </a:p>
            </p:txBody>
          </p:sp>
        </mc:Fallback>
      </mc:AlternateContent>
      <p:cxnSp>
        <p:nvCxnSpPr>
          <p:cNvPr id="23" name="Straight Arrow Connector 22">
            <a:extLst>
              <a:ext uri="{FF2B5EF4-FFF2-40B4-BE49-F238E27FC236}">
                <a16:creationId xmlns:a16="http://schemas.microsoft.com/office/drawing/2014/main" id="{830DF422-C702-EB99-B0FE-78929610A0A3}"/>
              </a:ext>
            </a:extLst>
          </p:cNvPr>
          <p:cNvCxnSpPr>
            <a:cxnSpLocks/>
            <a:stCxn id="8" idx="3"/>
          </p:cNvCxnSpPr>
          <p:nvPr/>
        </p:nvCxnSpPr>
        <p:spPr>
          <a:xfrm>
            <a:off x="1283681" y="1390478"/>
            <a:ext cx="1093863" cy="551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F88504-B327-E2A0-140E-D3347421EBAF}"/>
              </a:ext>
            </a:extLst>
          </p:cNvPr>
          <p:cNvCxnSpPr>
            <a:cxnSpLocks/>
            <a:stCxn id="12" idx="3"/>
          </p:cNvCxnSpPr>
          <p:nvPr/>
        </p:nvCxnSpPr>
        <p:spPr>
          <a:xfrm flipV="1">
            <a:off x="1295373" y="2250079"/>
            <a:ext cx="1079745" cy="45351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802CCF6-83D4-3B3F-F754-B7ECB44DF544}"/>
              </a:ext>
            </a:extLst>
          </p:cNvPr>
          <p:cNvCxnSpPr>
            <a:cxnSpLocks/>
            <a:stCxn id="13" idx="3"/>
          </p:cNvCxnSpPr>
          <p:nvPr/>
        </p:nvCxnSpPr>
        <p:spPr>
          <a:xfrm flipV="1">
            <a:off x="1297164" y="2570598"/>
            <a:ext cx="1077954" cy="1325739"/>
          </a:xfrm>
          <a:prstGeom prst="straightConnector1">
            <a:avLst/>
          </a:prstGeom>
          <a:ln>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66B94ED-8C2B-55C6-A187-88503EAB7582}"/>
                  </a:ext>
                </a:extLst>
              </p:cNvPr>
              <p:cNvSpPr txBox="1"/>
              <p:nvPr/>
            </p:nvSpPr>
            <p:spPr>
              <a:xfrm>
                <a:off x="8878857" y="1729679"/>
                <a:ext cx="1269963" cy="823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𝑌</m:t>
                          </m:r>
                        </m:e>
                      </m:acc>
                      <m:r>
                        <a:rPr lang="fr-FR" b="0" i="1" smtClean="0">
                          <a:latin typeface="Cambria Math" panose="02040503050406030204" pitchFamily="18" charset="0"/>
                        </a:rPr>
                        <m:t>=</m:t>
                      </m:r>
                      <m:d>
                        <m:dPr>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r>
                                <a:rPr lang="fr-FR" b="0" i="1" smtClean="0">
                                  <a:solidFill>
                                    <a:srgbClr val="4472C4"/>
                                  </a:solidFill>
                                  <a:latin typeface="Cambria Math" panose="02040503050406030204" pitchFamily="18" charset="0"/>
                                </a:rPr>
                                <m:t>0.4</m:t>
                              </m:r>
                            </m:e>
                            <m:e>
                              <m:r>
                                <a:rPr lang="fr-FR" b="0" i="1" smtClean="0">
                                  <a:solidFill>
                                    <a:srgbClr val="7030A0"/>
                                  </a:solidFill>
                                  <a:latin typeface="Cambria Math" panose="02040503050406030204" pitchFamily="18" charset="0"/>
                                </a:rPr>
                                <m:t>0.9</m:t>
                              </m:r>
                            </m:e>
                            <m:e>
                              <m:r>
                                <a:rPr lang="fr-FR" b="0" i="1" smtClean="0">
                                  <a:solidFill>
                                    <a:schemeClr val="accent4">
                                      <a:lumMod val="50000"/>
                                    </a:schemeClr>
                                  </a:solidFill>
                                  <a:latin typeface="Cambria Math" panose="02040503050406030204" pitchFamily="18" charset="0"/>
                                </a:rPr>
                                <m:t>0.2</m:t>
                              </m:r>
                            </m:e>
                          </m:eqArr>
                        </m:e>
                      </m:d>
                    </m:oMath>
                  </m:oMathPara>
                </a14:m>
                <a:endParaRPr lang="en-GB" dirty="0"/>
              </a:p>
            </p:txBody>
          </p:sp>
        </mc:Choice>
        <mc:Fallback xmlns="">
          <p:sp>
            <p:nvSpPr>
              <p:cNvPr id="36" name="TextBox 35">
                <a:extLst>
                  <a:ext uri="{FF2B5EF4-FFF2-40B4-BE49-F238E27FC236}">
                    <a16:creationId xmlns:a16="http://schemas.microsoft.com/office/drawing/2014/main" id="{C66B94ED-8C2B-55C6-A187-88503EAB7582}"/>
                  </a:ext>
                </a:extLst>
              </p:cNvPr>
              <p:cNvSpPr txBox="1">
                <a:spLocks noRot="1" noChangeAspect="1" noMove="1" noResize="1" noEditPoints="1" noAdjustHandles="1" noChangeArrowheads="1" noChangeShapeType="1" noTextEdit="1"/>
              </p:cNvSpPr>
              <p:nvPr/>
            </p:nvSpPr>
            <p:spPr>
              <a:xfrm>
                <a:off x="8878857" y="1729679"/>
                <a:ext cx="1269963" cy="823110"/>
              </a:xfrm>
              <a:prstGeom prst="rect">
                <a:avLst/>
              </a:prstGeom>
              <a:blipFill>
                <a:blip r:embed="rId8"/>
                <a:stretch>
                  <a:fillRect/>
                </a:stretch>
              </a:blipFill>
            </p:spPr>
            <p:txBody>
              <a:bodyPr/>
              <a:lstStyle/>
              <a:p>
                <a:r>
                  <a:rPr lang="en-GB">
                    <a:noFill/>
                  </a:rPr>
                  <a:t> </a:t>
                </a:r>
              </a:p>
            </p:txBody>
          </p:sp>
        </mc:Fallback>
      </mc:AlternateContent>
      <p:sp>
        <p:nvSpPr>
          <p:cNvPr id="67" name="TextBox 66">
            <a:extLst>
              <a:ext uri="{FF2B5EF4-FFF2-40B4-BE49-F238E27FC236}">
                <a16:creationId xmlns:a16="http://schemas.microsoft.com/office/drawing/2014/main" id="{F5B855C3-E7FA-F0A3-D535-F8C92F7CE270}"/>
              </a:ext>
            </a:extLst>
          </p:cNvPr>
          <p:cNvSpPr txBox="1"/>
          <p:nvPr/>
        </p:nvSpPr>
        <p:spPr>
          <a:xfrm>
            <a:off x="10647617" y="1320800"/>
            <a:ext cx="1032655"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Target</a:t>
            </a:r>
            <a:endParaRPr lang="en-GB" b="1"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4185C50-884B-891F-E4A1-B3A758DB4B1E}"/>
                  </a:ext>
                </a:extLst>
              </p:cNvPr>
              <p:cNvSpPr txBox="1"/>
              <p:nvPr/>
            </p:nvSpPr>
            <p:spPr>
              <a:xfrm>
                <a:off x="10479196" y="1842585"/>
                <a:ext cx="1578699" cy="824906"/>
              </a:xfrm>
              <a:prstGeom prst="rect">
                <a:avLst/>
              </a:prstGeom>
              <a:noFill/>
            </p:spPr>
            <p:txBody>
              <a:bodyPr wrap="square">
                <a:spAutoFit/>
              </a:bodyPr>
              <a:lstStyle/>
              <a:p>
                <a14:m>
                  <m:oMath xmlns:m="http://schemas.openxmlformats.org/officeDocument/2006/math">
                    <m:r>
                      <a:rPr lang="fr-FR" b="0" i="1" smtClean="0">
                        <a:latin typeface="Cambria Math" panose="02040503050406030204" pitchFamily="18" charset="0"/>
                      </a:rPr>
                      <m:t>𝑌</m:t>
                    </m:r>
                    <m:r>
                      <a:rPr lang="fr-FR" b="0" i="1" smtClean="0">
                        <a:latin typeface="Cambria Math" panose="02040503050406030204" pitchFamily="18" charset="0"/>
                      </a:rPr>
                      <m:t>=</m:t>
                    </m:r>
                  </m:oMath>
                </a14:m>
                <a:r>
                  <a:rPr lang="fr-FR" dirty="0"/>
                  <a:t> </a:t>
                </a:r>
                <a14:m>
                  <m:oMath xmlns:m="http://schemas.openxmlformats.org/officeDocument/2006/math">
                    <m:d>
                      <m:dPr>
                        <m:ctrlPr>
                          <a:rPr lang="fr-FR" i="1">
                            <a:latin typeface="Cambria Math" panose="02040503050406030204" pitchFamily="18" charset="0"/>
                          </a:rPr>
                        </m:ctrlPr>
                      </m:dPr>
                      <m:e>
                        <m:eqArr>
                          <m:eqArrPr>
                            <m:ctrlPr>
                              <a:rPr lang="fr-FR" i="1">
                                <a:latin typeface="Cambria Math" panose="02040503050406030204" pitchFamily="18" charset="0"/>
                              </a:rPr>
                            </m:ctrlPr>
                          </m:eqArrPr>
                          <m:e>
                            <m:r>
                              <a:rPr lang="fr-FR" b="0" i="1" smtClean="0">
                                <a:solidFill>
                                  <a:srgbClr val="4472C4"/>
                                </a:solidFill>
                                <a:latin typeface="Cambria Math" panose="02040503050406030204" pitchFamily="18" charset="0"/>
                              </a:rPr>
                              <m:t>0</m:t>
                            </m:r>
                          </m:e>
                          <m:e>
                            <m:r>
                              <a:rPr lang="fr-FR" b="0" i="1" smtClean="0">
                                <a:solidFill>
                                  <a:srgbClr val="7030A0"/>
                                </a:solidFill>
                                <a:latin typeface="Cambria Math" panose="02040503050406030204" pitchFamily="18" charset="0"/>
                              </a:rPr>
                              <m:t>1</m:t>
                            </m:r>
                          </m:e>
                          <m:e>
                            <m:r>
                              <a:rPr lang="fr-FR" b="0" i="1" smtClean="0">
                                <a:solidFill>
                                  <a:schemeClr val="accent4">
                                    <a:lumMod val="50000"/>
                                  </a:schemeClr>
                                </a:solidFill>
                                <a:latin typeface="Cambria Math" panose="02040503050406030204" pitchFamily="18" charset="0"/>
                              </a:rPr>
                              <m:t>0</m:t>
                            </m:r>
                          </m:e>
                        </m:eqArr>
                      </m:e>
                    </m:d>
                  </m:oMath>
                </a14:m>
                <a:endParaRPr lang="en-GB" dirty="0"/>
              </a:p>
            </p:txBody>
          </p:sp>
        </mc:Choice>
        <mc:Fallback xmlns="">
          <p:sp>
            <p:nvSpPr>
              <p:cNvPr id="69" name="TextBox 68">
                <a:extLst>
                  <a:ext uri="{FF2B5EF4-FFF2-40B4-BE49-F238E27FC236}">
                    <a16:creationId xmlns:a16="http://schemas.microsoft.com/office/drawing/2014/main" id="{D4185C50-884B-891F-E4A1-B3A758DB4B1E}"/>
                  </a:ext>
                </a:extLst>
              </p:cNvPr>
              <p:cNvSpPr txBox="1">
                <a:spLocks noRot="1" noChangeAspect="1" noMove="1" noResize="1" noEditPoints="1" noAdjustHandles="1" noChangeArrowheads="1" noChangeShapeType="1" noTextEdit="1"/>
              </p:cNvSpPr>
              <p:nvPr/>
            </p:nvSpPr>
            <p:spPr>
              <a:xfrm>
                <a:off x="10479196" y="1842585"/>
                <a:ext cx="1578699" cy="824906"/>
              </a:xfrm>
              <a:prstGeom prst="rect">
                <a:avLst/>
              </a:prstGeom>
              <a:blipFill>
                <a:blip r:embed="rId14"/>
                <a:stretch>
                  <a:fillRect/>
                </a:stretch>
              </a:blipFill>
            </p:spPr>
            <p:txBody>
              <a:bodyPr/>
              <a:lstStyle/>
              <a:p>
                <a:r>
                  <a:rPr lang="en-GB">
                    <a:noFill/>
                  </a:rPr>
                  <a:t> </a:t>
                </a:r>
              </a:p>
            </p:txBody>
          </p:sp>
        </mc:Fallback>
      </mc:AlternateContent>
      <p:sp>
        <p:nvSpPr>
          <p:cNvPr id="71" name="TextBox 70">
            <a:extLst>
              <a:ext uri="{FF2B5EF4-FFF2-40B4-BE49-F238E27FC236}">
                <a16:creationId xmlns:a16="http://schemas.microsoft.com/office/drawing/2014/main" id="{89967F26-D80C-9ADD-CC37-E2BCBF3F76B7}"/>
              </a:ext>
            </a:extLst>
          </p:cNvPr>
          <p:cNvSpPr txBox="1"/>
          <p:nvPr/>
        </p:nvSpPr>
        <p:spPr>
          <a:xfrm>
            <a:off x="3871164" y="534936"/>
            <a:ext cx="8416086" cy="338554"/>
          </a:xfrm>
          <a:prstGeom prst="rect">
            <a:avLst/>
          </a:prstGeom>
          <a:noFill/>
        </p:spPr>
        <p:txBody>
          <a:bodyPr wrap="none" rtlCol="0">
            <a:spAutoFit/>
          </a:bodyPr>
          <a:lstStyle/>
          <a:p>
            <a:r>
              <a:rPr lang="fr-FR" sz="1600" i="1" dirty="0">
                <a:latin typeface="Verdana" panose="020B0604030504040204" pitchFamily="34" charset="0"/>
                <a:ea typeface="Verdana" panose="020B0604030504040204" pitchFamily="34" charset="0"/>
              </a:rPr>
              <a:t>NB: For a </a:t>
            </a:r>
            <a:r>
              <a:rPr lang="fr-FR" sz="1600" i="1" dirty="0" err="1">
                <a:latin typeface="Verdana" panose="020B0604030504040204" pitchFamily="34" charset="0"/>
                <a:ea typeface="Verdana" panose="020B0604030504040204" pitchFamily="34" charset="0"/>
              </a:rPr>
              <a:t>picture</a:t>
            </a:r>
            <a:r>
              <a:rPr lang="fr-FR" sz="1600" i="1" dirty="0">
                <a:latin typeface="Verdana" panose="020B0604030504040204" pitchFamily="34" charset="0"/>
                <a:ea typeface="Verdana" panose="020B0604030504040204" pitchFamily="34" charset="0"/>
              </a:rPr>
              <a:t>, </a:t>
            </a:r>
            <a:r>
              <a:rPr lang="fr-FR" sz="1600" i="1" dirty="0" err="1">
                <a:latin typeface="Verdana" panose="020B0604030504040204" pitchFamily="34" charset="0"/>
                <a:ea typeface="Verdana" panose="020B0604030504040204" pitchFamily="34" charset="0"/>
              </a:rPr>
              <a:t>you</a:t>
            </a:r>
            <a:r>
              <a:rPr lang="fr-FR" sz="1600" i="1" dirty="0">
                <a:latin typeface="Verdana" panose="020B0604030504040204" pitchFamily="34" charset="0"/>
                <a:ea typeface="Verdana" panose="020B0604030504040204" pitchFamily="34" charset="0"/>
              </a:rPr>
              <a:t> </a:t>
            </a:r>
            <a:r>
              <a:rPr lang="fr-FR" sz="1600" i="1" dirty="0" err="1">
                <a:latin typeface="Verdana" panose="020B0604030504040204" pitchFamily="34" charset="0"/>
                <a:ea typeface="Verdana" panose="020B0604030504040204" pitchFamily="34" charset="0"/>
              </a:rPr>
              <a:t>should</a:t>
            </a:r>
            <a:r>
              <a:rPr lang="fr-FR" sz="1600" i="1" dirty="0">
                <a:latin typeface="Verdana" panose="020B0604030504040204" pitchFamily="34" charset="0"/>
                <a:ea typeface="Verdana" panose="020B0604030504040204" pitchFamily="34" charset="0"/>
              </a:rPr>
              <a:t> </a:t>
            </a:r>
            <a:r>
              <a:rPr lang="fr-FR" sz="1600" i="1" dirty="0" err="1">
                <a:latin typeface="Verdana" panose="020B0604030504040204" pitchFamily="34" charset="0"/>
                <a:ea typeface="Verdana" panose="020B0604030504040204" pitchFamily="34" charset="0"/>
              </a:rPr>
              <a:t>rather</a:t>
            </a:r>
            <a:r>
              <a:rPr lang="fr-FR" sz="1600" i="1" dirty="0">
                <a:latin typeface="Verdana" panose="020B0604030504040204" pitchFamily="34" charset="0"/>
                <a:ea typeface="Verdana" panose="020B0604030504040204" pitchFamily="34" charset="0"/>
              </a:rPr>
              <a:t> use a </a:t>
            </a:r>
            <a:r>
              <a:rPr lang="fr-FR" sz="1600" i="1" dirty="0" err="1">
                <a:latin typeface="Verdana" panose="020B0604030504040204" pitchFamily="34" charset="0"/>
                <a:ea typeface="Verdana" panose="020B0604030504040204" pitchFamily="34" charset="0"/>
              </a:rPr>
              <a:t>Convolutional</a:t>
            </a:r>
            <a:r>
              <a:rPr lang="fr-FR" sz="1600" i="1" dirty="0">
                <a:latin typeface="Verdana" panose="020B0604030504040204" pitchFamily="34" charset="0"/>
                <a:ea typeface="Verdana" panose="020B0604030504040204" pitchFamily="34" charset="0"/>
              </a:rPr>
              <a:t> Neural Network (CNN)</a:t>
            </a:r>
            <a:endParaRPr lang="en-GB" sz="1600" i="1" dirty="0">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2D98D1BF-27E1-A424-ED81-50C2F1F7403B}"/>
              </a:ext>
            </a:extLst>
          </p:cNvPr>
          <p:cNvSpPr txBox="1"/>
          <p:nvPr/>
        </p:nvSpPr>
        <p:spPr>
          <a:xfrm>
            <a:off x="2076163" y="2804177"/>
            <a:ext cx="2515773" cy="523220"/>
          </a:xfrm>
          <a:prstGeom prst="rect">
            <a:avLst/>
          </a:prstGeom>
          <a:noFill/>
        </p:spPr>
        <p:txBody>
          <a:bodyPr wrap="square" rtlCol="0">
            <a:spAutoFit/>
          </a:bodyPr>
          <a:lstStyle/>
          <a:p>
            <a:r>
              <a:rPr lang="fr-FR" sz="1400" i="1" dirty="0">
                <a:latin typeface="Verdana" panose="020B0604030504040204" pitchFamily="34" charset="0"/>
                <a:ea typeface="Verdana" panose="020B0604030504040204" pitchFamily="34" charset="0"/>
              </a:rPr>
              <a:t>NB: Input </a:t>
            </a:r>
            <a:r>
              <a:rPr lang="fr-FR" sz="1400" i="1" dirty="0" err="1">
                <a:latin typeface="Verdana" panose="020B0604030504040204" pitchFamily="34" charset="0"/>
                <a:ea typeface="Verdana" panose="020B0604030504040204" pitchFamily="34" charset="0"/>
              </a:rPr>
              <a:t>features</a:t>
            </a:r>
            <a:r>
              <a:rPr lang="fr-FR" sz="1400" i="1" dirty="0">
                <a:latin typeface="Verdana" panose="020B0604030504040204" pitchFamily="34" charset="0"/>
                <a:ea typeface="Verdana" panose="020B0604030504040204" pitchFamily="34" charset="0"/>
              </a:rPr>
              <a:t> </a:t>
            </a:r>
            <a:r>
              <a:rPr lang="fr-FR" sz="1400" b="1" i="1" dirty="0" err="1">
                <a:latin typeface="Verdana" panose="020B0604030504040204" pitchFamily="34" charset="0"/>
                <a:ea typeface="Verdana" panose="020B0604030504040204" pitchFamily="34" charset="0"/>
              </a:rPr>
              <a:t>should</a:t>
            </a:r>
            <a:r>
              <a:rPr lang="fr-FR" sz="1400" b="1" i="1" dirty="0">
                <a:latin typeface="Verdana" panose="020B0604030504040204" pitchFamily="34" charset="0"/>
                <a:ea typeface="Verdana" panose="020B0604030504040204" pitchFamily="34" charset="0"/>
              </a:rPr>
              <a:t> </a:t>
            </a:r>
            <a:r>
              <a:rPr lang="fr-FR" sz="1400" b="1" i="1" dirty="0" err="1">
                <a:latin typeface="Verdana" panose="020B0604030504040204" pitchFamily="34" charset="0"/>
                <a:ea typeface="Verdana" panose="020B0604030504040204" pitchFamily="34" charset="0"/>
              </a:rPr>
              <a:t>be</a:t>
            </a:r>
            <a:r>
              <a:rPr lang="fr-FR" sz="1400" b="1" i="1" dirty="0">
                <a:latin typeface="Verdana" panose="020B0604030504040204" pitchFamily="34" charset="0"/>
                <a:ea typeface="Verdana" panose="020B0604030504040204" pitchFamily="34" charset="0"/>
              </a:rPr>
              <a:t> </a:t>
            </a:r>
            <a:r>
              <a:rPr lang="fr-FR" sz="1400" b="1" i="1" dirty="0" err="1">
                <a:latin typeface="Verdana" panose="020B0604030504040204" pitchFamily="34" charset="0"/>
                <a:ea typeface="Verdana" panose="020B0604030504040204" pitchFamily="34" charset="0"/>
              </a:rPr>
              <a:t>normalised</a:t>
            </a:r>
            <a:r>
              <a:rPr lang="fr-FR" sz="1400" i="1" dirty="0">
                <a:latin typeface="Verdana" panose="020B0604030504040204" pitchFamily="34" charset="0"/>
                <a:ea typeface="Verdana" panose="020B0604030504040204" pitchFamily="34" charset="0"/>
              </a:rPr>
              <a:t>.</a:t>
            </a:r>
            <a:endParaRPr lang="en-GB" sz="1400"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88226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CD1A-5F97-E3AC-D7A0-A094F5D2C6F2}"/>
              </a:ext>
            </a:extLst>
          </p:cNvPr>
          <p:cNvSpPr>
            <a:spLocks noGrp="1"/>
          </p:cNvSpPr>
          <p:nvPr>
            <p:ph type="title"/>
          </p:nvPr>
        </p:nvSpPr>
        <p:spPr/>
        <p:txBody>
          <a:bodyPr>
            <a:noAutofit/>
          </a:bodyPr>
          <a:lstStyle/>
          <a:p>
            <a:r>
              <a:rPr kumimoji="0" lang="en-GB" b="0" i="0" u="none" strike="noStrike" kern="1200" cap="none" spc="0" normalizeH="0" baseline="0" noProof="0" dirty="0">
                <a:ln>
                  <a:noFill/>
                </a:ln>
                <a:solidFill>
                  <a:prstClr val="white"/>
                </a:solidFill>
                <a:effectLst/>
                <a:uLnTx/>
                <a:uFillTx/>
                <a:latin typeface="Bookman Old Style" panose="02050604050505020204" pitchFamily="18" charset="0"/>
                <a:ea typeface="Verdana" panose="020B0604030504040204" pitchFamily="34" charset="0"/>
                <a:cs typeface="+mj-cs"/>
              </a:rPr>
              <a:t>Problem Formulation</a:t>
            </a:r>
            <a:endParaRPr lang="en-GB" dirty="0"/>
          </a:p>
        </p:txBody>
      </p:sp>
      <p:sp>
        <p:nvSpPr>
          <p:cNvPr id="5" name="Footer Placeholder 4">
            <a:extLst>
              <a:ext uri="{FF2B5EF4-FFF2-40B4-BE49-F238E27FC236}">
                <a16:creationId xmlns:a16="http://schemas.microsoft.com/office/drawing/2014/main" id="{86B9DDF6-661D-6A14-4228-3B078A8D1973}"/>
              </a:ext>
            </a:extLst>
          </p:cNvPr>
          <p:cNvSpPr>
            <a:spLocks noGrp="1"/>
          </p:cNvSpPr>
          <p:nvPr>
            <p:ph type="ftr" sz="quarter" idx="11"/>
          </p:nvPr>
        </p:nvSpPr>
        <p:spPr/>
        <p:txBody>
          <a:bodyPr/>
          <a:lstStyle/>
          <a:p>
            <a:r>
              <a:rPr lang="fr-FR" dirty="0" err="1"/>
              <a:t>LHCb</a:t>
            </a:r>
            <a:r>
              <a:rPr lang="fr-FR" dirty="0"/>
              <a:t> Detector</a:t>
            </a:r>
          </a:p>
        </p:txBody>
      </p:sp>
      <p:sp>
        <p:nvSpPr>
          <p:cNvPr id="4" name="Slide Number Placeholder 3">
            <a:extLst>
              <a:ext uri="{FF2B5EF4-FFF2-40B4-BE49-F238E27FC236}">
                <a16:creationId xmlns:a16="http://schemas.microsoft.com/office/drawing/2014/main" id="{0259F9B5-1E5D-301B-830A-940AA4E01D6B}"/>
              </a:ext>
            </a:extLst>
          </p:cNvPr>
          <p:cNvSpPr>
            <a:spLocks noGrp="1"/>
          </p:cNvSpPr>
          <p:nvPr>
            <p:ph type="sldNum" sz="quarter" idx="12"/>
          </p:nvPr>
        </p:nvSpPr>
        <p:spPr/>
        <p:txBody>
          <a:bodyPr/>
          <a:lstStyle/>
          <a:p>
            <a:fld id="{EAB80D3A-073B-B04C-B0B0-EC31DBE3CA04}" type="slidenum">
              <a:rPr lang="fr-FR" smtClean="0"/>
              <a:pPr/>
              <a:t>2</a:t>
            </a:fld>
            <a:endParaRPr lang="fr-FR"/>
          </a:p>
        </p:txBody>
      </p:sp>
      <p:grpSp>
        <p:nvGrpSpPr>
          <p:cNvPr id="22" name="Group 21">
            <a:extLst>
              <a:ext uri="{FF2B5EF4-FFF2-40B4-BE49-F238E27FC236}">
                <a16:creationId xmlns:a16="http://schemas.microsoft.com/office/drawing/2014/main" id="{A8A1EA38-0D8F-FCD2-1802-5F206D8743D5}"/>
              </a:ext>
            </a:extLst>
          </p:cNvPr>
          <p:cNvGrpSpPr/>
          <p:nvPr/>
        </p:nvGrpSpPr>
        <p:grpSpPr>
          <a:xfrm>
            <a:off x="2967132" y="1635037"/>
            <a:ext cx="9134129" cy="5080259"/>
            <a:chOff x="2809309" y="1464922"/>
            <a:chExt cx="9134129" cy="5080259"/>
          </a:xfrm>
        </p:grpSpPr>
        <p:pic>
          <p:nvPicPr>
            <p:cNvPr id="7" name="Picture 6">
              <a:extLst>
                <a:ext uri="{FF2B5EF4-FFF2-40B4-BE49-F238E27FC236}">
                  <a16:creationId xmlns:a16="http://schemas.microsoft.com/office/drawing/2014/main" id="{CB65D10E-B64A-45EC-AB7B-94B1C2518D49}"/>
                </a:ext>
              </a:extLst>
            </p:cNvPr>
            <p:cNvPicPr>
              <a:picLocks noChangeAspect="1"/>
            </p:cNvPicPr>
            <p:nvPr/>
          </p:nvPicPr>
          <p:blipFill>
            <a:blip r:embed="rId2"/>
            <a:stretch>
              <a:fillRect/>
            </a:stretch>
          </p:blipFill>
          <p:spPr>
            <a:xfrm>
              <a:off x="2809309" y="1464922"/>
              <a:ext cx="8780379" cy="4987808"/>
            </a:xfrm>
            <a:prstGeom prst="rect">
              <a:avLst/>
            </a:prstGeom>
          </p:spPr>
        </p:pic>
        <p:cxnSp>
          <p:nvCxnSpPr>
            <p:cNvPr id="17" name="Straight Connector 16">
              <a:extLst>
                <a:ext uri="{FF2B5EF4-FFF2-40B4-BE49-F238E27FC236}">
                  <a16:creationId xmlns:a16="http://schemas.microsoft.com/office/drawing/2014/main" id="{F3FF10DA-6F9F-F357-20B7-2C3C25BA4C9A}"/>
                </a:ext>
              </a:extLst>
            </p:cNvPr>
            <p:cNvCxnSpPr>
              <a:cxnSpLocks/>
            </p:cNvCxnSpPr>
            <p:nvPr/>
          </p:nvCxnSpPr>
          <p:spPr>
            <a:xfrm>
              <a:off x="3753734" y="2477289"/>
              <a:ext cx="0" cy="3306722"/>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AB18CA7-DCCA-6405-91C9-69673EF9767F}"/>
                </a:ext>
              </a:extLst>
            </p:cNvPr>
            <p:cNvCxnSpPr>
              <a:cxnSpLocks/>
            </p:cNvCxnSpPr>
            <p:nvPr/>
          </p:nvCxnSpPr>
          <p:spPr>
            <a:xfrm flipH="1">
              <a:off x="3040531" y="3849126"/>
              <a:ext cx="8831416"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6F78DC6-647E-0918-DDAE-092762DC2713}"/>
                    </a:ext>
                  </a:extLst>
                </p:cNvPr>
                <p:cNvSpPr txBox="1"/>
                <p:nvPr/>
              </p:nvSpPr>
              <p:spPr>
                <a:xfrm>
                  <a:off x="11589688" y="3378094"/>
                  <a:ext cx="3537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𝑧</m:t>
                        </m:r>
                      </m:oMath>
                    </m:oMathPara>
                  </a14:m>
                  <a:endParaRPr lang="en-GB" dirty="0"/>
                </a:p>
              </p:txBody>
            </p:sp>
          </mc:Choice>
          <mc:Fallback xmlns="">
            <p:sp>
              <p:nvSpPr>
                <p:cNvPr id="19" name="TextBox 18">
                  <a:extLst>
                    <a:ext uri="{FF2B5EF4-FFF2-40B4-BE49-F238E27FC236}">
                      <a16:creationId xmlns:a16="http://schemas.microsoft.com/office/drawing/2014/main" id="{86F78DC6-647E-0918-DDAE-092762DC2713}"/>
                    </a:ext>
                  </a:extLst>
                </p:cNvPr>
                <p:cNvSpPr txBox="1">
                  <a:spLocks noRot="1" noChangeAspect="1" noMove="1" noResize="1" noEditPoints="1" noAdjustHandles="1" noChangeArrowheads="1" noChangeShapeType="1" noTextEdit="1"/>
                </p:cNvSpPr>
                <p:nvPr/>
              </p:nvSpPr>
              <p:spPr>
                <a:xfrm>
                  <a:off x="11589688" y="3378094"/>
                  <a:ext cx="353750"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AFD13A4-70B4-542B-DBEE-AE279DEC631A}"/>
                    </a:ext>
                  </a:extLst>
                </p:cNvPr>
                <p:cNvSpPr txBox="1"/>
                <p:nvPr/>
              </p:nvSpPr>
              <p:spPr>
                <a:xfrm>
                  <a:off x="3404998" y="2428157"/>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𝑥</m:t>
                        </m:r>
                      </m:oMath>
                    </m:oMathPara>
                  </a14:m>
                  <a:endParaRPr lang="en-GB" dirty="0"/>
                </a:p>
              </p:txBody>
            </p:sp>
          </mc:Choice>
          <mc:Fallback xmlns="">
            <p:sp>
              <p:nvSpPr>
                <p:cNvPr id="24" name="TextBox 23">
                  <a:extLst>
                    <a:ext uri="{FF2B5EF4-FFF2-40B4-BE49-F238E27FC236}">
                      <a16:creationId xmlns:a16="http://schemas.microsoft.com/office/drawing/2014/main" id="{6AFD13A4-70B4-542B-DBEE-AE279DEC631A}"/>
                    </a:ext>
                  </a:extLst>
                </p:cNvPr>
                <p:cNvSpPr txBox="1">
                  <a:spLocks noRot="1" noChangeAspect="1" noMove="1" noResize="1" noEditPoints="1" noAdjustHandles="1" noChangeArrowheads="1" noChangeShapeType="1" noTextEdit="1"/>
                </p:cNvSpPr>
                <p:nvPr/>
              </p:nvSpPr>
              <p:spPr>
                <a:xfrm>
                  <a:off x="3404998" y="2428157"/>
                  <a:ext cx="367986" cy="369332"/>
                </a:xfrm>
                <a:prstGeom prst="rect">
                  <a:avLst/>
                </a:prstGeom>
                <a:blipFill>
                  <a:blip r:embed="rId4"/>
                  <a:stretch>
                    <a:fillRect/>
                  </a:stretch>
                </a:blipFill>
              </p:spPr>
              <p:txBody>
                <a:bodyPr/>
                <a:lstStyle/>
                <a:p>
                  <a:r>
                    <a:rPr lang="en-GB">
                      <a:noFill/>
                    </a:rPr>
                    <a:t> </a:t>
                  </a:r>
                </a:p>
              </p:txBody>
            </p:sp>
          </mc:Fallback>
        </mc:AlternateContent>
        <p:sp>
          <p:nvSpPr>
            <p:cNvPr id="26" name="TextBox 25">
              <a:extLst>
                <a:ext uri="{FF2B5EF4-FFF2-40B4-BE49-F238E27FC236}">
                  <a16:creationId xmlns:a16="http://schemas.microsoft.com/office/drawing/2014/main" id="{F45A704A-4EF0-A622-0E78-71297A11F31F}"/>
                </a:ext>
              </a:extLst>
            </p:cNvPr>
            <p:cNvSpPr txBox="1"/>
            <p:nvPr/>
          </p:nvSpPr>
          <p:spPr>
            <a:xfrm>
              <a:off x="4415504" y="5898850"/>
              <a:ext cx="1229031" cy="646331"/>
            </a:xfrm>
            <a:prstGeom prst="rect">
              <a:avLst/>
            </a:prstGeom>
            <a:noFill/>
          </p:spPr>
          <p:txBody>
            <a:bodyPr wrap="square">
              <a:spAutoFit/>
            </a:bodyPr>
            <a:lstStyle/>
            <a:p>
              <a:r>
                <a:rPr lang="fr-FR" b="1" dirty="0">
                  <a:latin typeface="Verdana" panose="020B0604030504040204" pitchFamily="34" charset="0"/>
                  <a:ea typeface="Verdana" panose="020B0604030504040204" pitchFamily="34" charset="0"/>
                </a:rPr>
                <a:t>Magnet stations</a:t>
              </a:r>
              <a:endParaRPr lang="en-GB" dirty="0"/>
            </a:p>
          </p:txBody>
        </p:sp>
        <p:sp>
          <p:nvSpPr>
            <p:cNvPr id="20" name="Arrow: Right 19">
              <a:extLst>
                <a:ext uri="{FF2B5EF4-FFF2-40B4-BE49-F238E27FC236}">
                  <a16:creationId xmlns:a16="http://schemas.microsoft.com/office/drawing/2014/main" id="{28F2DC4B-BE8F-7D9C-C2CD-D4490E65D2A9}"/>
                </a:ext>
              </a:extLst>
            </p:cNvPr>
            <p:cNvSpPr/>
            <p:nvPr/>
          </p:nvSpPr>
          <p:spPr>
            <a:xfrm>
              <a:off x="3407056" y="3769956"/>
              <a:ext cx="353317" cy="158339"/>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76D6A51F-C41D-ECA6-6B3C-894C29375179}"/>
                </a:ext>
              </a:extLst>
            </p:cNvPr>
            <p:cNvSpPr/>
            <p:nvPr/>
          </p:nvSpPr>
          <p:spPr>
            <a:xfrm rot="10800000">
              <a:off x="3760373" y="3772686"/>
              <a:ext cx="353317" cy="158339"/>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0B33786-A91C-794A-D9D2-C7E00E5A3FF2}"/>
                  </a:ext>
                </a:extLst>
              </p:cNvPr>
              <p:cNvSpPr txBox="1"/>
              <p:nvPr/>
            </p:nvSpPr>
            <p:spPr>
              <a:xfrm>
                <a:off x="132520" y="1077153"/>
                <a:ext cx="8277986" cy="929550"/>
              </a:xfrm>
              <a:prstGeom prst="rect">
                <a:avLst/>
              </a:prstGeom>
              <a:noFill/>
            </p:spPr>
            <p:txBody>
              <a:bodyPr wrap="square" rtlCol="0">
                <a:spAutoFit/>
              </a:bodyPr>
              <a:lstStyle/>
              <a:p>
                <a:pPr marL="180975" indent="-180975">
                  <a:buFont typeface="Arial" panose="020B0604020202020204" pitchFamily="34" charset="0"/>
                  <a:buChar char="•"/>
                </a:pPr>
                <a:r>
                  <a:rPr lang="fr-FR" b="1" dirty="0">
                    <a:solidFill>
                      <a:srgbClr val="7030A0"/>
                    </a:solidFill>
                    <a:latin typeface="Verdana" panose="020B0604030504040204" pitchFamily="34" charset="0"/>
                    <a:ea typeface="Verdana" panose="020B0604030504040204" pitchFamily="34" charset="0"/>
                    <a:cs typeface="CMU Sans Serif" panose="02000603000000000000" pitchFamily="2" charset="0"/>
                  </a:rPr>
                  <a:t>2 </a:t>
                </a:r>
                <a:r>
                  <a:rPr lang="fr-FR" b="1" dirty="0" err="1">
                    <a:solidFill>
                      <a:srgbClr val="7030A0"/>
                    </a:solidFill>
                    <a:latin typeface="Verdana" panose="020B0604030504040204" pitchFamily="34" charset="0"/>
                    <a:ea typeface="Verdana" panose="020B0604030504040204" pitchFamily="34" charset="0"/>
                    <a:cs typeface="CMU Sans Serif" panose="02000603000000000000" pitchFamily="2" charset="0"/>
                  </a:rPr>
                  <a:t>bunches</a:t>
                </a:r>
                <a:r>
                  <a:rPr lang="fr-FR" b="1" dirty="0">
                    <a:solidFill>
                      <a:srgbClr val="7030A0"/>
                    </a:solidFill>
                    <a:latin typeface="Verdana" panose="020B0604030504040204" pitchFamily="34" charset="0"/>
                    <a:ea typeface="Verdana" panose="020B0604030504040204" pitchFamily="34" charset="0"/>
                    <a:cs typeface="CMU Sans Serif" panose="02000603000000000000" pitchFamily="2" charset="0"/>
                  </a:rPr>
                  <a:t> of </a:t>
                </a:r>
                <a14:m>
                  <m:oMath xmlns:m="http://schemas.openxmlformats.org/officeDocument/2006/math">
                    <m:r>
                      <a:rPr lang="fr-FR" b="1" i="1" smtClean="0">
                        <a:solidFill>
                          <a:srgbClr val="7030A0"/>
                        </a:solidFill>
                        <a:latin typeface="Cambria Math" panose="02040503050406030204" pitchFamily="18" charset="0"/>
                        <a:ea typeface="Verdana" panose="020B0604030504040204" pitchFamily="34" charset="0"/>
                        <a:cs typeface="CMU Sans Serif" panose="02000603000000000000" pitchFamily="2" charset="0"/>
                      </a:rPr>
                      <m:t>∼</m:t>
                    </m:r>
                    <m:sSup>
                      <m:sSupPr>
                        <m:ctrlPr>
                          <a:rPr lang="fr-FR" b="1" i="1" smtClean="0">
                            <a:solidFill>
                              <a:srgbClr val="7030A0"/>
                            </a:solidFill>
                            <a:latin typeface="Cambria Math" panose="02040503050406030204" pitchFamily="18" charset="0"/>
                            <a:ea typeface="Verdana" panose="020B0604030504040204" pitchFamily="34" charset="0"/>
                            <a:cs typeface="CMU Sans Serif" panose="02000603000000000000" pitchFamily="2" charset="0"/>
                          </a:rPr>
                        </m:ctrlPr>
                      </m:sSupPr>
                      <m:e>
                        <m:r>
                          <a:rPr lang="fr-FR" b="1" i="1" smtClean="0">
                            <a:solidFill>
                              <a:srgbClr val="7030A0"/>
                            </a:solidFill>
                            <a:latin typeface="Cambria Math" panose="02040503050406030204" pitchFamily="18" charset="0"/>
                            <a:ea typeface="Verdana" panose="020B0604030504040204" pitchFamily="34" charset="0"/>
                            <a:cs typeface="CMU Sans Serif" panose="02000603000000000000" pitchFamily="2" charset="0"/>
                          </a:rPr>
                          <m:t>𝟏𝟎</m:t>
                        </m:r>
                      </m:e>
                      <m:sup>
                        <m:r>
                          <a:rPr lang="fr-FR" b="1" i="1" smtClean="0">
                            <a:solidFill>
                              <a:srgbClr val="7030A0"/>
                            </a:solidFill>
                            <a:latin typeface="Cambria Math" panose="02040503050406030204" pitchFamily="18" charset="0"/>
                            <a:ea typeface="Verdana" panose="020B0604030504040204" pitchFamily="34" charset="0"/>
                            <a:cs typeface="CMU Sans Serif" panose="02000603000000000000" pitchFamily="2" charset="0"/>
                          </a:rPr>
                          <m:t>𝟏𝟏</m:t>
                        </m:r>
                      </m:sup>
                    </m:sSup>
                  </m:oMath>
                </a14:m>
                <a:r>
                  <a:rPr lang="fr-FR" b="1" dirty="0">
                    <a:solidFill>
                      <a:srgbClr val="7030A0"/>
                    </a:solidFill>
                    <a:latin typeface="Verdana" panose="020B0604030504040204" pitchFamily="34" charset="0"/>
                    <a:ea typeface="Verdana" panose="020B0604030504040204" pitchFamily="34" charset="0"/>
                    <a:cs typeface="CMU Sans Serif" panose="02000603000000000000" pitchFamily="2" charset="0"/>
                  </a:rPr>
                  <a:t> protons </a:t>
                </a:r>
                <a:r>
                  <a:rPr lang="fr-FR" dirty="0">
                    <a:solidFill>
                      <a:srgbClr val="7030A0"/>
                    </a:solidFill>
                    <a:latin typeface="Verdana" panose="020B0604030504040204" pitchFamily="34" charset="0"/>
                    <a:ea typeface="Verdana" panose="020B0604030504040204" pitchFamily="34" charset="0"/>
                    <a:cs typeface="CMU Sans Serif" panose="02000603000000000000" pitchFamily="2" charset="0"/>
                  </a:rPr>
                  <a:t>cross</a:t>
                </a:r>
                <a:r>
                  <a:rPr lang="fr-FR" b="1" dirty="0">
                    <a:solidFill>
                      <a:srgbClr val="7030A0"/>
                    </a:solidFill>
                    <a:latin typeface="Verdana" panose="020B0604030504040204" pitchFamily="34" charset="0"/>
                    <a:ea typeface="Verdana" panose="020B0604030504040204" pitchFamily="34" charset="0"/>
                    <a:cs typeface="CMU Sans Serif" panose="02000603000000000000" pitchFamily="2" charset="0"/>
                  </a:rPr>
                  <a:t> </a:t>
                </a:r>
                <a:r>
                  <a:rPr lang="fr-FR" b="0" dirty="0" err="1">
                    <a:solidFill>
                      <a:srgbClr val="7030A0"/>
                    </a:solidFill>
                    <a:latin typeface="Verdana" panose="020B0604030504040204" pitchFamily="34" charset="0"/>
                    <a:ea typeface="Verdana" panose="020B0604030504040204" pitchFamily="34" charset="0"/>
                    <a:cs typeface="CMU Sans Serif" panose="02000603000000000000" pitchFamily="2" charset="0"/>
                  </a:rPr>
                  <a:t>every</a:t>
                </a:r>
                <a:r>
                  <a:rPr lang="fr-FR" b="0" dirty="0">
                    <a:solidFill>
                      <a:srgbClr val="7030A0"/>
                    </a:solidFill>
                    <a:latin typeface="Verdana" panose="020B0604030504040204" pitchFamily="34" charset="0"/>
                    <a:ea typeface="Verdana" panose="020B0604030504040204" pitchFamily="34" charset="0"/>
                    <a:cs typeface="CMU Sans Serif" panose="02000603000000000000" pitchFamily="2" charset="0"/>
                  </a:rPr>
                  <a:t> </a:t>
                </a:r>
                <a14:m>
                  <m:oMath xmlns:m="http://schemas.openxmlformats.org/officeDocument/2006/math">
                    <m:r>
                      <a:rPr lang="fr-FR" b="1" i="1" smtClean="0">
                        <a:solidFill>
                          <a:srgbClr val="7030A0"/>
                        </a:solidFill>
                        <a:latin typeface="Cambria Math" panose="02040503050406030204" pitchFamily="18" charset="0"/>
                        <a:ea typeface="Verdana" panose="020B0604030504040204" pitchFamily="34" charset="0"/>
                        <a:cs typeface="CMU Sans Serif" panose="02000603000000000000" pitchFamily="2" charset="0"/>
                      </a:rPr>
                      <m:t>~</m:t>
                    </m:r>
                  </m:oMath>
                </a14:m>
                <a:r>
                  <a:rPr lang="fr-FR" b="1" dirty="0">
                    <a:solidFill>
                      <a:srgbClr val="7030A0"/>
                    </a:solidFill>
                    <a:latin typeface="Verdana" panose="020B0604030504040204" pitchFamily="34" charset="0"/>
                    <a:ea typeface="Verdana" panose="020B0604030504040204" pitchFamily="34" charset="0"/>
                    <a:cs typeface="CMU Sans Serif" panose="02000603000000000000" pitchFamily="2" charset="0"/>
                  </a:rPr>
                  <a:t>30 ns</a:t>
                </a:r>
              </a:p>
              <a:p>
                <a:pPr lvl="1"/>
                <a14:m>
                  <m:oMath xmlns:m="http://schemas.openxmlformats.org/officeDocument/2006/math">
                    <m:r>
                      <a:rPr lang="fr-FR" b="1" i="1" smtClean="0">
                        <a:latin typeface="Cambria Math" panose="02040503050406030204" pitchFamily="18" charset="0"/>
                        <a:ea typeface="Verdana" panose="020B0604030504040204" pitchFamily="34" charset="0"/>
                        <a:cs typeface="CMU Sans Serif" panose="02000603000000000000" pitchFamily="2" charset="0"/>
                      </a:rPr>
                      <m:t>→</m:t>
                    </m:r>
                  </m:oMath>
                </a14:m>
                <a:r>
                  <a:rPr lang="fr-FR" b="1" i="1" dirty="0">
                    <a:latin typeface="Cambria Math" panose="02040503050406030204" pitchFamily="18" charset="0"/>
                    <a:ea typeface="Verdana" panose="020B0604030504040204" pitchFamily="34" charset="0"/>
                    <a:cs typeface="CMU Sans Serif" panose="02000603000000000000" pitchFamily="2" charset="0"/>
                  </a:rPr>
                  <a:t> </a:t>
                </a:r>
                <a14:m>
                  <m:oMath xmlns:m="http://schemas.openxmlformats.org/officeDocument/2006/math">
                    <m:r>
                      <a:rPr lang="fr-FR" b="1" i="1" dirty="0" smtClean="0">
                        <a:latin typeface="Cambria Math" panose="02040503050406030204" pitchFamily="18" charset="0"/>
                        <a:ea typeface="Verdana" panose="020B0604030504040204" pitchFamily="34" charset="0"/>
                        <a:cs typeface="CMU Sans Serif" panose="02000603000000000000" pitchFamily="2" charset="0"/>
                      </a:rPr>
                      <m:t>≈</m:t>
                    </m:r>
                  </m:oMath>
                </a14:m>
                <a:r>
                  <a:rPr lang="fr-FR" b="1" i="1" dirty="0">
                    <a:latin typeface="Cambria Math" panose="02040503050406030204" pitchFamily="18" charset="0"/>
                    <a:ea typeface="Verdana" panose="020B0604030504040204" pitchFamily="34" charset="0"/>
                    <a:cs typeface="CMU Sans Serif" panose="02000603000000000000" pitchFamily="2" charset="0"/>
                  </a:rPr>
                  <a:t> </a:t>
                </a:r>
                <a:r>
                  <a:rPr lang="fr-FR" b="1" dirty="0">
                    <a:latin typeface="Verdana" panose="020B0604030504040204" pitchFamily="34" charset="0"/>
                    <a:ea typeface="Verdana" panose="020B0604030504040204" pitchFamily="34" charset="0"/>
                    <a:cs typeface="CMU Sans Serif" panose="02000603000000000000" pitchFamily="2" charset="0"/>
                  </a:rPr>
                  <a:t>30 MHz </a:t>
                </a:r>
                <a:r>
                  <a:rPr lang="fr-FR" dirty="0" err="1">
                    <a:latin typeface="Verdana" panose="020B0604030504040204" pitchFamily="34" charset="0"/>
                    <a:ea typeface="Verdana" panose="020B0604030504040204" pitchFamily="34" charset="0"/>
                    <a:cs typeface="CMU Sans Serif" panose="02000603000000000000" pitchFamily="2" charset="0"/>
                  </a:rPr>
                  <a:t>bunch</a:t>
                </a:r>
                <a:r>
                  <a:rPr lang="fr-FR" dirty="0">
                    <a:latin typeface="Verdana" panose="020B0604030504040204" pitchFamily="34" charset="0"/>
                    <a:ea typeface="Verdana" panose="020B0604030504040204" pitchFamily="34" charset="0"/>
                    <a:cs typeface="CMU Sans Serif" panose="02000603000000000000" pitchFamily="2" charset="0"/>
                  </a:rPr>
                  <a:t> </a:t>
                </a:r>
                <a:r>
                  <a:rPr lang="fr-FR" dirty="0" err="1">
                    <a:latin typeface="Verdana" panose="020B0604030504040204" pitchFamily="34" charset="0"/>
                    <a:ea typeface="Verdana" panose="020B0604030504040204" pitchFamily="34" charset="0"/>
                    <a:cs typeface="CMU Sans Serif" panose="02000603000000000000" pitchFamily="2" charset="0"/>
                  </a:rPr>
                  <a:t>crossing</a:t>
                </a:r>
                <a:r>
                  <a:rPr lang="fr-FR" dirty="0">
                    <a:latin typeface="Verdana" panose="020B0604030504040204" pitchFamily="34" charset="0"/>
                    <a:ea typeface="Verdana" panose="020B0604030504040204" pitchFamily="34" charset="0"/>
                    <a:cs typeface="CMU Sans Serif" panose="02000603000000000000" pitchFamily="2" charset="0"/>
                  </a:rPr>
                  <a:t> rate</a:t>
                </a:r>
                <a:endParaRPr lang="fr-FR" i="1" dirty="0">
                  <a:latin typeface="Cambria Math" panose="02040503050406030204" pitchFamily="18" charset="0"/>
                  <a:ea typeface="Verdana" panose="020B0604030504040204" pitchFamily="34" charset="0"/>
                  <a:cs typeface="CMU Sans Serif" panose="02000603000000000000" pitchFamily="2" charset="0"/>
                </a:endParaRPr>
              </a:p>
              <a:p>
                <a:pPr marL="180975" indent="-180975">
                  <a:buFont typeface="Arial" panose="020B0604020202020204" pitchFamily="34" charset="0"/>
                  <a:buChar char="•"/>
                </a:pPr>
                <a14:m>
                  <m:oMath xmlns:m="http://schemas.openxmlformats.org/officeDocument/2006/math">
                    <m:r>
                      <a:rPr lang="fr-FR" b="1" i="1">
                        <a:latin typeface="Cambria Math" panose="02040503050406030204" pitchFamily="18" charset="0"/>
                        <a:ea typeface="Verdana" panose="020B0604030504040204" pitchFamily="34" charset="0"/>
                        <a:cs typeface="CMU Sans Serif" panose="02000603000000000000" pitchFamily="2" charset="0"/>
                      </a:rPr>
                      <m:t>~</m:t>
                    </m:r>
                  </m:oMath>
                </a14:m>
                <a:r>
                  <a:rPr lang="en-US" b="1" dirty="0">
                    <a:latin typeface="Verdana" panose="020B0604030504040204" pitchFamily="34" charset="0"/>
                    <a:ea typeface="Verdana" panose="020B0604030504040204" pitchFamily="34" charset="0"/>
                    <a:cs typeface="CMU Sans Serif" panose="02000603000000000000" pitchFamily="2" charset="0"/>
                  </a:rPr>
                  <a:t> 5 proton-proton collisions / bunch crossing</a:t>
                </a:r>
              </a:p>
            </p:txBody>
          </p:sp>
        </mc:Choice>
        <mc:Fallback xmlns="">
          <p:sp>
            <p:nvSpPr>
              <p:cNvPr id="3" name="TextBox 2">
                <a:extLst>
                  <a:ext uri="{FF2B5EF4-FFF2-40B4-BE49-F238E27FC236}">
                    <a16:creationId xmlns:a16="http://schemas.microsoft.com/office/drawing/2014/main" id="{30B33786-A91C-794A-D9D2-C7E00E5A3FF2}"/>
                  </a:ext>
                </a:extLst>
              </p:cNvPr>
              <p:cNvSpPr txBox="1">
                <a:spLocks noRot="1" noChangeAspect="1" noMove="1" noResize="1" noEditPoints="1" noAdjustHandles="1" noChangeArrowheads="1" noChangeShapeType="1" noTextEdit="1"/>
              </p:cNvSpPr>
              <p:nvPr/>
            </p:nvSpPr>
            <p:spPr>
              <a:xfrm>
                <a:off x="132520" y="1077153"/>
                <a:ext cx="8277986" cy="929550"/>
              </a:xfrm>
              <a:prstGeom prst="rect">
                <a:avLst/>
              </a:prstGeom>
              <a:blipFill>
                <a:blip r:embed="rId5"/>
                <a:stretch>
                  <a:fillRect l="-515" t="-3289" b="-9868"/>
                </a:stretch>
              </a:blipFill>
            </p:spPr>
            <p:txBody>
              <a:bodyPr/>
              <a:lstStyle/>
              <a:p>
                <a:r>
                  <a:rPr lang="en-GB">
                    <a:noFill/>
                  </a:rPr>
                  <a:t> </a:t>
                </a:r>
              </a:p>
            </p:txBody>
          </p:sp>
        </mc:Fallback>
      </mc:AlternateContent>
    </p:spTree>
    <p:extLst>
      <p:ext uri="{BB962C8B-B14F-4D97-AF65-F5344CB8AC3E}">
        <p14:creationId xmlns:p14="http://schemas.microsoft.com/office/powerpoint/2010/main" val="248330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Rounded Corners 69">
            <a:extLst>
              <a:ext uri="{FF2B5EF4-FFF2-40B4-BE49-F238E27FC236}">
                <a16:creationId xmlns:a16="http://schemas.microsoft.com/office/drawing/2014/main" id="{2C91C32F-8AE9-F73A-F805-3B7A39277773}"/>
              </a:ext>
            </a:extLst>
          </p:cNvPr>
          <p:cNvSpPr/>
          <p:nvPr/>
        </p:nvSpPr>
        <p:spPr>
          <a:xfrm>
            <a:off x="10330203" y="1246720"/>
            <a:ext cx="1578699" cy="1786926"/>
          </a:xfrm>
          <a:prstGeom prst="roundRect">
            <a:avLst/>
          </a:prstGeom>
          <a:solidFill>
            <a:srgbClr val="C1F5CA"/>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20</a:t>
            </a:fld>
            <a:endParaRPr lang="en-US"/>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dirty="0"/>
              <a:t>Interlude on Neural Network</a:t>
            </a:r>
            <a:endParaRPr lang="en-US" dirty="0"/>
          </a:p>
        </p:txBody>
      </p:sp>
      <p:sp>
        <p:nvSpPr>
          <p:cNvPr id="5" name="Rectangle 4">
            <a:extLst>
              <a:ext uri="{FF2B5EF4-FFF2-40B4-BE49-F238E27FC236}">
                <a16:creationId xmlns:a16="http://schemas.microsoft.com/office/drawing/2014/main" id="{BF7DDE1C-CF33-FFDE-662A-FE6B1EB97889}"/>
              </a:ext>
            </a:extLst>
          </p:cNvPr>
          <p:cNvSpPr/>
          <p:nvPr/>
        </p:nvSpPr>
        <p:spPr>
          <a:xfrm>
            <a:off x="4707357" y="1390477"/>
            <a:ext cx="3276600" cy="1444746"/>
          </a:xfrm>
          <a:prstGeom prst="rect">
            <a:avLst/>
          </a:prstGeom>
          <a:solidFill>
            <a:schemeClr val="accent2">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b="1" dirty="0">
                <a:latin typeface="Verdana" panose="020B0604030504040204" pitchFamily="34" charset="0"/>
                <a:ea typeface="Verdana" panose="020B0604030504040204" pitchFamily="34" charset="0"/>
              </a:rPr>
              <a:t>Multi-Layer Perceptron</a:t>
            </a:r>
          </a:p>
          <a:p>
            <a:pPr algn="ctr"/>
            <a:r>
              <a:rPr lang="fr-FR" b="1" dirty="0">
                <a:latin typeface="Verdana" panose="020B0604030504040204" pitchFamily="34" charset="0"/>
                <a:ea typeface="Verdana" panose="020B0604030504040204" pitchFamily="34" charset="0"/>
              </a:rPr>
              <a:t>(MLP)</a:t>
            </a:r>
            <a:endParaRPr lang="fr-FR" dirty="0">
              <a:latin typeface="Verdana" panose="020B0604030504040204" pitchFamily="34" charset="0"/>
              <a:ea typeface="Verdana" panose="020B0604030504040204" pitchFamily="34" charset="0"/>
            </a:endParaRPr>
          </a:p>
        </p:txBody>
      </p:sp>
      <p:cxnSp>
        <p:nvCxnSpPr>
          <p:cNvPr id="6" name="Straight Arrow Connector 5">
            <a:extLst>
              <a:ext uri="{FF2B5EF4-FFF2-40B4-BE49-F238E27FC236}">
                <a16:creationId xmlns:a16="http://schemas.microsoft.com/office/drawing/2014/main" id="{565C329B-5A2D-A23D-92C0-74F030B6AB20}"/>
              </a:ext>
            </a:extLst>
          </p:cNvPr>
          <p:cNvCxnSpPr>
            <a:cxnSpLocks/>
          </p:cNvCxnSpPr>
          <p:nvPr/>
        </p:nvCxnSpPr>
        <p:spPr>
          <a:xfrm>
            <a:off x="3971929" y="2169185"/>
            <a:ext cx="73542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1C255283-A39D-6853-29B6-1632EB338EDB}"/>
              </a:ext>
            </a:extLst>
          </p:cNvPr>
          <p:cNvSpPr txBox="1"/>
          <p:nvPr/>
        </p:nvSpPr>
        <p:spPr>
          <a:xfrm>
            <a:off x="4707355" y="993946"/>
            <a:ext cx="3583032" cy="369332"/>
          </a:xfrm>
          <a:prstGeom prst="rect">
            <a:avLst/>
          </a:prstGeom>
          <a:noFill/>
        </p:spPr>
        <p:txBody>
          <a:bodyPr wrap="none" rtlCol="0">
            <a:spAutoFit/>
          </a:bodyPr>
          <a:lstStyle/>
          <a:p>
            <a:r>
              <a:rPr lang="fr-FR" b="1" dirty="0" err="1">
                <a:latin typeface="Verdana" panose="020B0604030504040204" pitchFamily="34" charset="0"/>
                <a:ea typeface="Verdana" panose="020B0604030504040204" pitchFamily="34" charset="0"/>
              </a:rPr>
              <a:t>Probability</a:t>
            </a:r>
            <a:r>
              <a:rPr lang="fr-FR" b="1" dirty="0">
                <a:latin typeface="Verdana" panose="020B0604030504040204" pitchFamily="34" charset="0"/>
                <a:ea typeface="Verdana" panose="020B0604030504040204" pitchFamily="34" charset="0"/>
              </a:rPr>
              <a:t> of </a:t>
            </a:r>
            <a:r>
              <a:rPr lang="fr-FR" b="1" dirty="0" err="1">
                <a:latin typeface="Verdana" panose="020B0604030504040204" pitchFamily="34" charset="0"/>
                <a:ea typeface="Verdana" panose="020B0604030504040204" pitchFamily="34" charset="0"/>
              </a:rPr>
              <a:t>being</a:t>
            </a:r>
            <a:r>
              <a:rPr lang="fr-FR" b="1" dirty="0">
                <a:latin typeface="Verdana" panose="020B0604030504040204" pitchFamily="34" charset="0"/>
                <a:ea typeface="Verdana" panose="020B0604030504040204" pitchFamily="34" charset="0"/>
              </a:rPr>
              <a:t> a cat?</a:t>
            </a:r>
            <a:endParaRPr lang="en-GB" b="1" dirty="0">
              <a:latin typeface="Verdana" panose="020B0604030504040204" pitchFamily="34" charset="0"/>
              <a:ea typeface="Verdana" panose="020B0604030504040204" pitchFamily="34" charset="0"/>
            </a:endParaRPr>
          </a:p>
        </p:txBody>
      </p:sp>
      <p:pic>
        <p:nvPicPr>
          <p:cNvPr id="8" name="Picture 7" descr="A dog standing in grass&#10;&#10;Description automatically generated">
            <a:extLst>
              <a:ext uri="{FF2B5EF4-FFF2-40B4-BE49-F238E27FC236}">
                <a16:creationId xmlns:a16="http://schemas.microsoft.com/office/drawing/2014/main" id="{B1E909C8-0D8F-06ED-941A-781A7A23ED2C}"/>
              </a:ext>
            </a:extLst>
          </p:cNvPr>
          <p:cNvPicPr>
            <a:picLocks noChangeAspect="1"/>
          </p:cNvPicPr>
          <p:nvPr/>
        </p:nvPicPr>
        <p:blipFill rotWithShape="1">
          <a:blip r:embed="rId3">
            <a:grayscl/>
          </a:blip>
          <a:srcRect l="14171" r="27325"/>
          <a:stretch/>
        </p:blipFill>
        <p:spPr>
          <a:xfrm>
            <a:off x="121584" y="728353"/>
            <a:ext cx="1162097" cy="1324249"/>
          </a:xfrm>
          <a:prstGeom prst="rect">
            <a:avLst/>
          </a:prstGeom>
          <a:ln w="28575">
            <a:solidFill>
              <a:srgbClr val="0070C0"/>
            </a:solidFill>
          </a:ln>
        </p:spPr>
      </p:pic>
      <p:cxnSp>
        <p:nvCxnSpPr>
          <p:cNvPr id="10" name="Straight Arrow Connector 9">
            <a:extLst>
              <a:ext uri="{FF2B5EF4-FFF2-40B4-BE49-F238E27FC236}">
                <a16:creationId xmlns:a16="http://schemas.microsoft.com/office/drawing/2014/main" id="{569C8C71-037D-3882-5909-1E3F68FACA9D}"/>
              </a:ext>
            </a:extLst>
          </p:cNvPr>
          <p:cNvCxnSpPr>
            <a:cxnSpLocks/>
          </p:cNvCxnSpPr>
          <p:nvPr/>
        </p:nvCxnSpPr>
        <p:spPr>
          <a:xfrm>
            <a:off x="7983957" y="2145372"/>
            <a:ext cx="79809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12" name="Picture 10" descr="Cat in a Flat - Infos soins du chat">
            <a:extLst>
              <a:ext uri="{FF2B5EF4-FFF2-40B4-BE49-F238E27FC236}">
                <a16:creationId xmlns:a16="http://schemas.microsoft.com/office/drawing/2014/main" id="{8C8CA736-F1B2-4338-E602-FF8F91A22BEE}"/>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20784" r="24915"/>
          <a:stretch/>
        </p:blipFill>
        <p:spPr bwMode="auto">
          <a:xfrm>
            <a:off x="121584" y="2095627"/>
            <a:ext cx="1173789" cy="1215923"/>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pic>
        <p:nvPicPr>
          <p:cNvPr id="13" name="Picture 14" descr="King penguin - Wikipedia">
            <a:extLst>
              <a:ext uri="{FF2B5EF4-FFF2-40B4-BE49-F238E27FC236}">
                <a16:creationId xmlns:a16="http://schemas.microsoft.com/office/drawing/2014/main" id="{98D18F71-4713-6BA8-322A-6381C6CF318D}"/>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t="10972" b="13472"/>
          <a:stretch/>
        </p:blipFill>
        <p:spPr bwMode="auto">
          <a:xfrm>
            <a:off x="100263" y="3366113"/>
            <a:ext cx="1196901" cy="1060447"/>
          </a:xfrm>
          <a:prstGeom prst="rect">
            <a:avLst/>
          </a:prstGeom>
          <a:noFill/>
          <a:ln w="28575">
            <a:solidFill>
              <a:schemeClr val="accent4">
                <a:lumMod val="50000"/>
              </a:schemeClr>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F1ACDCC-1B74-3206-B9CF-9480F0CD09BD}"/>
                  </a:ext>
                </a:extLst>
              </p:cNvPr>
              <p:cNvSpPr txBox="1"/>
              <p:nvPr/>
            </p:nvSpPr>
            <p:spPr>
              <a:xfrm>
                <a:off x="1397549" y="1804751"/>
                <a:ext cx="2940574" cy="8256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𝑋</m:t>
                      </m:r>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3"/>
                                    <m:mcJc m:val="center"/>
                                  </m:mcPr>
                                </m:mc>
                              </m:mcs>
                              <m:ctrlPr>
                                <a:rPr lang="fr-FR" b="0" i="1" smtClean="0">
                                  <a:solidFill>
                                    <a:srgbClr val="0070C0"/>
                                  </a:solidFill>
                                  <a:latin typeface="Cambria Math" panose="02040503050406030204" pitchFamily="18" charset="0"/>
                                  <a:ea typeface="Verdana" panose="020B0604030504040204" pitchFamily="34" charset="0"/>
                                </a:rPr>
                              </m:ctrlPr>
                            </m:mP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𝑥</m:t>
                                    </m:r>
                                  </m:e>
                                  <m:sub>
                                    <m:r>
                                      <a:rPr lang="fr-FR" b="0" i="1" smtClean="0">
                                        <a:solidFill>
                                          <a:srgbClr val="0070C0"/>
                                        </a:solidFill>
                                        <a:latin typeface="Cambria Math" panose="02040503050406030204" pitchFamily="18" charset="0"/>
                                        <a:ea typeface="Verdana" panose="020B0604030504040204" pitchFamily="34" charset="0"/>
                                      </a:rPr>
                                      <m:t>11</m:t>
                                    </m:r>
                                  </m:sub>
                                </m:sSub>
                              </m:e>
                              <m:e>
                                <m:r>
                                  <a:rPr lang="fr-FR" b="0" i="1" smtClean="0">
                                    <a:solidFill>
                                      <a:srgbClr val="0070C0"/>
                                    </a:solidFill>
                                    <a:latin typeface="Cambria Math" panose="02040503050406030204" pitchFamily="18" charset="0"/>
                                    <a:ea typeface="Verdana" panose="020B0604030504040204" pitchFamily="34" charset="0"/>
                                  </a:rPr>
                                  <m:t>⋯</m:t>
                                </m:r>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𝑥</m:t>
                                    </m:r>
                                  </m:e>
                                  <m:sub>
                                    <m:r>
                                      <a:rPr lang="fr-FR" b="0" i="1" smtClean="0">
                                        <a:solidFill>
                                          <a:srgbClr val="0070C0"/>
                                        </a:solidFill>
                                        <a:latin typeface="Cambria Math" panose="02040503050406030204" pitchFamily="18" charset="0"/>
                                        <a:ea typeface="Verdana" panose="020B0604030504040204" pitchFamily="34" charset="0"/>
                                      </a:rPr>
                                      <m:t>1</m:t>
                                    </m:r>
                                    <m:r>
                                      <a:rPr lang="fr-FR" b="0" i="1" smtClean="0">
                                        <a:solidFill>
                                          <a:srgbClr val="0070C0"/>
                                        </a:solidFill>
                                        <a:latin typeface="Cambria Math" panose="02040503050406030204" pitchFamily="18" charset="0"/>
                                        <a:ea typeface="Verdana" panose="020B0604030504040204" pitchFamily="34" charset="0"/>
                                      </a:rPr>
                                      <m:t>𝑁</m:t>
                                    </m:r>
                                  </m:sub>
                                </m:sSub>
                              </m:e>
                            </m:mr>
                            <m:mr>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𝑥</m:t>
                                    </m:r>
                                  </m:e>
                                  <m:sub>
                                    <m:r>
                                      <a:rPr lang="fr-FR" b="0" i="1" smtClean="0">
                                        <a:solidFill>
                                          <a:srgbClr val="7030A0"/>
                                        </a:solidFill>
                                        <a:latin typeface="Cambria Math" panose="02040503050406030204" pitchFamily="18" charset="0"/>
                                        <a:ea typeface="Verdana" panose="020B0604030504040204" pitchFamily="34" charset="0"/>
                                      </a:rPr>
                                      <m:t>21</m:t>
                                    </m:r>
                                  </m:sub>
                                </m:sSub>
                              </m:e>
                              <m:e>
                                <m:r>
                                  <a:rPr lang="fr-FR" i="1">
                                    <a:solidFill>
                                      <a:srgbClr val="0070C0"/>
                                    </a:solidFill>
                                    <a:latin typeface="Cambria Math" panose="02040503050406030204" pitchFamily="18" charset="0"/>
                                    <a:ea typeface="Verdana" panose="020B0604030504040204" pitchFamily="34" charset="0"/>
                                  </a:rPr>
                                  <m:t>⋯</m:t>
                                </m:r>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𝑥</m:t>
                                    </m:r>
                                  </m:e>
                                  <m:sub>
                                    <m:r>
                                      <a:rPr lang="fr-FR" b="0" i="1" smtClean="0">
                                        <a:solidFill>
                                          <a:srgbClr val="7030A0"/>
                                        </a:solidFill>
                                        <a:latin typeface="Cambria Math" panose="02040503050406030204" pitchFamily="18" charset="0"/>
                                        <a:ea typeface="Verdana" panose="020B0604030504040204" pitchFamily="34" charset="0"/>
                                      </a:rPr>
                                      <m:t>2</m:t>
                                    </m:r>
                                    <m:r>
                                      <a:rPr lang="fr-FR" b="0" i="1" smtClean="0">
                                        <a:solidFill>
                                          <a:srgbClr val="7030A0"/>
                                        </a:solidFill>
                                        <a:latin typeface="Cambria Math" panose="02040503050406030204" pitchFamily="18" charset="0"/>
                                        <a:ea typeface="Verdana" panose="020B0604030504040204" pitchFamily="34" charset="0"/>
                                      </a:rPr>
                                      <m:t>𝑁</m:t>
                                    </m:r>
                                  </m:sub>
                                </m:sSub>
                              </m:e>
                            </m:mr>
                            <m:mr>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𝑥</m:t>
                                    </m:r>
                                  </m:e>
                                  <m:sub>
                                    <m:r>
                                      <a:rPr lang="fr-FR" b="0" i="1" smtClean="0">
                                        <a:solidFill>
                                          <a:schemeClr val="accent4">
                                            <a:lumMod val="50000"/>
                                          </a:schemeClr>
                                        </a:solidFill>
                                        <a:latin typeface="Cambria Math" panose="02040503050406030204" pitchFamily="18" charset="0"/>
                                        <a:ea typeface="Verdana" panose="020B0604030504040204" pitchFamily="34" charset="0"/>
                                      </a:rPr>
                                      <m:t>31</m:t>
                                    </m:r>
                                  </m:sub>
                                </m:sSub>
                              </m:e>
                              <m:e>
                                <m:r>
                                  <a:rPr lang="fr-FR" i="1" smtClean="0">
                                    <a:solidFill>
                                      <a:schemeClr val="accent4">
                                        <a:lumMod val="50000"/>
                                      </a:schemeClr>
                                    </a:solidFill>
                                    <a:latin typeface="Cambria Math" panose="02040503050406030204" pitchFamily="18" charset="0"/>
                                    <a:ea typeface="Verdana" panose="020B0604030504040204" pitchFamily="34" charset="0"/>
                                  </a:rPr>
                                  <m:t>⋯</m:t>
                                </m:r>
                              </m:e>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𝑥</m:t>
                                    </m:r>
                                  </m:e>
                                  <m:sub>
                                    <m:r>
                                      <a:rPr lang="fr-FR" b="0" i="1" smtClean="0">
                                        <a:solidFill>
                                          <a:schemeClr val="accent4">
                                            <a:lumMod val="50000"/>
                                          </a:schemeClr>
                                        </a:solidFill>
                                        <a:latin typeface="Cambria Math" panose="02040503050406030204" pitchFamily="18" charset="0"/>
                                        <a:ea typeface="Verdana" panose="020B0604030504040204" pitchFamily="34" charset="0"/>
                                      </a:rPr>
                                      <m:t>3</m:t>
                                    </m:r>
                                    <m:r>
                                      <a:rPr lang="fr-FR" b="0" i="1" smtClean="0">
                                        <a:solidFill>
                                          <a:schemeClr val="accent4">
                                            <a:lumMod val="50000"/>
                                          </a:schemeClr>
                                        </a:solidFill>
                                        <a:latin typeface="Cambria Math" panose="02040503050406030204" pitchFamily="18" charset="0"/>
                                        <a:ea typeface="Verdana" panose="020B0604030504040204" pitchFamily="34" charset="0"/>
                                      </a:rPr>
                                      <m:t>𝑁</m:t>
                                    </m:r>
                                  </m:sub>
                                </m:sSub>
                              </m:e>
                            </m:mr>
                          </m:m>
                        </m:e>
                      </m:d>
                    </m:oMath>
                  </m:oMathPara>
                </a14:m>
                <a:endParaRPr lang="en-GB" dirty="0"/>
              </a:p>
            </p:txBody>
          </p:sp>
        </mc:Choice>
        <mc:Fallback xmlns="">
          <p:sp>
            <p:nvSpPr>
              <p:cNvPr id="4" name="TextBox 3">
                <a:extLst>
                  <a:ext uri="{FF2B5EF4-FFF2-40B4-BE49-F238E27FC236}">
                    <a16:creationId xmlns:a16="http://schemas.microsoft.com/office/drawing/2014/main" id="{9F1ACDCC-1B74-3206-B9CF-9480F0CD09BD}"/>
                  </a:ext>
                </a:extLst>
              </p:cNvPr>
              <p:cNvSpPr txBox="1">
                <a:spLocks noRot="1" noChangeAspect="1" noMove="1" noResize="1" noEditPoints="1" noAdjustHandles="1" noChangeArrowheads="1" noChangeShapeType="1" noTextEdit="1"/>
              </p:cNvSpPr>
              <p:nvPr/>
            </p:nvSpPr>
            <p:spPr>
              <a:xfrm>
                <a:off x="1397549" y="1804751"/>
                <a:ext cx="2940574" cy="825611"/>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F38D3EF-50B9-EEB5-BCC3-DFCE558C8242}"/>
                  </a:ext>
                </a:extLst>
              </p:cNvPr>
              <p:cNvSpPr txBox="1"/>
              <p:nvPr/>
            </p:nvSpPr>
            <p:spPr>
              <a:xfrm>
                <a:off x="1524024" y="854641"/>
                <a:ext cx="1104533" cy="369332"/>
              </a:xfrm>
              <a:prstGeom prst="rect">
                <a:avLst/>
              </a:prstGeom>
              <a:noFill/>
            </p:spPr>
            <p:txBody>
              <a:bodyPr wrap="none" rtlCol="0">
                <a:spAutoFit/>
              </a:bodyPr>
              <a:lstStyle/>
              <a:p>
                <a14:m>
                  <m:oMath xmlns:m="http://schemas.openxmlformats.org/officeDocument/2006/math">
                    <m:r>
                      <a:rPr lang="fr-FR" b="0" i="1" smtClean="0">
                        <a:latin typeface="Cambria Math" panose="02040503050406030204" pitchFamily="18" charset="0"/>
                      </a:rPr>
                      <m:t>𝑁</m:t>
                    </m:r>
                  </m:oMath>
                </a14:m>
                <a:r>
                  <a:rPr lang="en-GB" dirty="0">
                    <a:latin typeface="Verdana" panose="020B0604030504040204" pitchFamily="34" charset="0"/>
                    <a:ea typeface="Verdana" panose="020B0604030504040204" pitchFamily="34" charset="0"/>
                  </a:rPr>
                  <a:t> pixels</a:t>
                </a:r>
              </a:p>
            </p:txBody>
          </p:sp>
        </mc:Choice>
        <mc:Fallback xmlns="">
          <p:sp>
            <p:nvSpPr>
              <p:cNvPr id="14" name="TextBox 13">
                <a:extLst>
                  <a:ext uri="{FF2B5EF4-FFF2-40B4-BE49-F238E27FC236}">
                    <a16:creationId xmlns:a16="http://schemas.microsoft.com/office/drawing/2014/main" id="{6F38D3EF-50B9-EEB5-BCC3-DFCE558C8242}"/>
                  </a:ext>
                </a:extLst>
              </p:cNvPr>
              <p:cNvSpPr txBox="1">
                <a:spLocks noRot="1" noChangeAspect="1" noMove="1" noResize="1" noEditPoints="1" noAdjustHandles="1" noChangeArrowheads="1" noChangeShapeType="1" noTextEdit="1"/>
              </p:cNvSpPr>
              <p:nvPr/>
            </p:nvSpPr>
            <p:spPr>
              <a:xfrm>
                <a:off x="1524024" y="854641"/>
                <a:ext cx="1104533" cy="369332"/>
              </a:xfrm>
              <a:prstGeom prst="rect">
                <a:avLst/>
              </a:prstGeom>
              <a:blipFill>
                <a:blip r:embed="rId7"/>
                <a:stretch>
                  <a:fillRect t="-8197" r="-4420" b="-24590"/>
                </a:stretch>
              </a:blipFill>
            </p:spPr>
            <p:txBody>
              <a:bodyPr/>
              <a:lstStyle/>
              <a:p>
                <a:r>
                  <a:rPr lang="en-GB">
                    <a:noFill/>
                  </a:rPr>
                  <a:t> </a:t>
                </a:r>
              </a:p>
            </p:txBody>
          </p:sp>
        </mc:Fallback>
      </mc:AlternateContent>
      <p:cxnSp>
        <p:nvCxnSpPr>
          <p:cNvPr id="23" name="Straight Arrow Connector 22">
            <a:extLst>
              <a:ext uri="{FF2B5EF4-FFF2-40B4-BE49-F238E27FC236}">
                <a16:creationId xmlns:a16="http://schemas.microsoft.com/office/drawing/2014/main" id="{830DF422-C702-EB99-B0FE-78929610A0A3}"/>
              </a:ext>
            </a:extLst>
          </p:cNvPr>
          <p:cNvCxnSpPr>
            <a:cxnSpLocks/>
            <a:stCxn id="8" idx="3"/>
          </p:cNvCxnSpPr>
          <p:nvPr/>
        </p:nvCxnSpPr>
        <p:spPr>
          <a:xfrm>
            <a:off x="1283681" y="1390478"/>
            <a:ext cx="1093863" cy="551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F88504-B327-E2A0-140E-D3347421EBAF}"/>
              </a:ext>
            </a:extLst>
          </p:cNvPr>
          <p:cNvCxnSpPr>
            <a:cxnSpLocks/>
            <a:stCxn id="12" idx="3"/>
          </p:cNvCxnSpPr>
          <p:nvPr/>
        </p:nvCxnSpPr>
        <p:spPr>
          <a:xfrm flipV="1">
            <a:off x="1295373" y="2250079"/>
            <a:ext cx="1079745" cy="45351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802CCF6-83D4-3B3F-F754-B7ECB44DF544}"/>
              </a:ext>
            </a:extLst>
          </p:cNvPr>
          <p:cNvCxnSpPr>
            <a:cxnSpLocks/>
            <a:stCxn id="13" idx="3"/>
          </p:cNvCxnSpPr>
          <p:nvPr/>
        </p:nvCxnSpPr>
        <p:spPr>
          <a:xfrm flipV="1">
            <a:off x="1297164" y="2570598"/>
            <a:ext cx="1077954" cy="1325739"/>
          </a:xfrm>
          <a:prstGeom prst="straightConnector1">
            <a:avLst/>
          </a:prstGeom>
          <a:ln>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66B94ED-8C2B-55C6-A187-88503EAB7582}"/>
                  </a:ext>
                </a:extLst>
              </p:cNvPr>
              <p:cNvSpPr txBox="1"/>
              <p:nvPr/>
            </p:nvSpPr>
            <p:spPr>
              <a:xfrm>
                <a:off x="8878857" y="1729679"/>
                <a:ext cx="1269963" cy="823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𝑌</m:t>
                          </m:r>
                        </m:e>
                      </m:acc>
                      <m:r>
                        <a:rPr lang="fr-FR" b="0" i="1" smtClean="0">
                          <a:latin typeface="Cambria Math" panose="02040503050406030204" pitchFamily="18" charset="0"/>
                        </a:rPr>
                        <m:t>=</m:t>
                      </m:r>
                      <m:d>
                        <m:dPr>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r>
                                <a:rPr lang="fr-FR" b="0" i="1" smtClean="0">
                                  <a:solidFill>
                                    <a:srgbClr val="4472C4"/>
                                  </a:solidFill>
                                  <a:latin typeface="Cambria Math" panose="02040503050406030204" pitchFamily="18" charset="0"/>
                                </a:rPr>
                                <m:t>0.4</m:t>
                              </m:r>
                            </m:e>
                            <m:e>
                              <m:r>
                                <a:rPr lang="fr-FR" b="0" i="1" smtClean="0">
                                  <a:solidFill>
                                    <a:srgbClr val="7030A0"/>
                                  </a:solidFill>
                                  <a:latin typeface="Cambria Math" panose="02040503050406030204" pitchFamily="18" charset="0"/>
                                </a:rPr>
                                <m:t>0.9</m:t>
                              </m:r>
                            </m:e>
                            <m:e>
                              <m:r>
                                <a:rPr lang="fr-FR" b="0" i="1" smtClean="0">
                                  <a:solidFill>
                                    <a:schemeClr val="accent4">
                                      <a:lumMod val="50000"/>
                                    </a:schemeClr>
                                  </a:solidFill>
                                  <a:latin typeface="Cambria Math" panose="02040503050406030204" pitchFamily="18" charset="0"/>
                                </a:rPr>
                                <m:t>0.2</m:t>
                              </m:r>
                            </m:e>
                          </m:eqArr>
                        </m:e>
                      </m:d>
                    </m:oMath>
                  </m:oMathPara>
                </a14:m>
                <a:endParaRPr lang="en-GB" dirty="0"/>
              </a:p>
            </p:txBody>
          </p:sp>
        </mc:Choice>
        <mc:Fallback xmlns="">
          <p:sp>
            <p:nvSpPr>
              <p:cNvPr id="36" name="TextBox 35">
                <a:extLst>
                  <a:ext uri="{FF2B5EF4-FFF2-40B4-BE49-F238E27FC236}">
                    <a16:creationId xmlns:a16="http://schemas.microsoft.com/office/drawing/2014/main" id="{C66B94ED-8C2B-55C6-A187-88503EAB7582}"/>
                  </a:ext>
                </a:extLst>
              </p:cNvPr>
              <p:cNvSpPr txBox="1">
                <a:spLocks noRot="1" noChangeAspect="1" noMove="1" noResize="1" noEditPoints="1" noAdjustHandles="1" noChangeArrowheads="1" noChangeShapeType="1" noTextEdit="1"/>
              </p:cNvSpPr>
              <p:nvPr/>
            </p:nvSpPr>
            <p:spPr>
              <a:xfrm>
                <a:off x="8878857" y="1729679"/>
                <a:ext cx="1269963" cy="823110"/>
              </a:xfrm>
              <a:prstGeom prst="rect">
                <a:avLst/>
              </a:prstGeom>
              <a:blipFill>
                <a:blip r:embed="rId8"/>
                <a:stretch>
                  <a:fillRect/>
                </a:stretch>
              </a:blipFill>
            </p:spPr>
            <p:txBody>
              <a:bodyPr/>
              <a:lstStyle/>
              <a:p>
                <a:r>
                  <a:rPr lang="en-GB">
                    <a:noFill/>
                  </a:rPr>
                  <a:t> </a:t>
                </a:r>
              </a:p>
            </p:txBody>
          </p:sp>
        </mc:Fallback>
      </mc:AlternateContent>
      <p:cxnSp>
        <p:nvCxnSpPr>
          <p:cNvPr id="41" name="Straight Arrow Connector 40">
            <a:extLst>
              <a:ext uri="{FF2B5EF4-FFF2-40B4-BE49-F238E27FC236}">
                <a16:creationId xmlns:a16="http://schemas.microsoft.com/office/drawing/2014/main" id="{DE917B57-3593-4F89-FE0B-2B60EE3EA868}"/>
              </a:ext>
            </a:extLst>
          </p:cNvPr>
          <p:cNvCxnSpPr>
            <a:cxnSpLocks/>
          </p:cNvCxnSpPr>
          <p:nvPr/>
        </p:nvCxnSpPr>
        <p:spPr>
          <a:xfrm>
            <a:off x="7891338" y="3933825"/>
            <a:ext cx="79809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C0A5F96-3109-156B-EC14-E846602556A2}"/>
                  </a:ext>
                </a:extLst>
              </p:cNvPr>
              <p:cNvSpPr txBox="1"/>
              <p:nvPr/>
            </p:nvSpPr>
            <p:spPr>
              <a:xfrm>
                <a:off x="2508138" y="3825105"/>
                <a:ext cx="91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𝑋</m:t>
                          </m:r>
                        </m:e>
                        <m:sub>
                          <m:r>
                            <a:rPr lang="fr-FR" b="0" i="1" smtClean="0">
                              <a:latin typeface="Cambria Math" panose="02040503050406030204" pitchFamily="18" charset="0"/>
                            </a:rPr>
                            <m:t>0</m:t>
                          </m:r>
                        </m:sub>
                      </m:sSub>
                      <m:r>
                        <a:rPr lang="fr-FR" b="0" i="0" smtClean="0">
                          <a:latin typeface="Cambria Math" panose="02040503050406030204" pitchFamily="18" charset="0"/>
                        </a:rPr>
                        <m:t>=</m:t>
                      </m:r>
                      <m:r>
                        <m:rPr>
                          <m:sty m:val="p"/>
                        </m:rPr>
                        <a:rPr lang="fr-FR" b="0" i="0" smtClean="0">
                          <a:latin typeface="Cambria Math" panose="02040503050406030204" pitchFamily="18" charset="0"/>
                        </a:rPr>
                        <m:t>X</m:t>
                      </m:r>
                    </m:oMath>
                  </m:oMathPara>
                </a14:m>
                <a:endParaRPr lang="en-GB" dirty="0"/>
              </a:p>
            </p:txBody>
          </p:sp>
        </mc:Choice>
        <mc:Fallback xmlns="">
          <p:sp>
            <p:nvSpPr>
              <p:cNvPr id="42" name="TextBox 41">
                <a:extLst>
                  <a:ext uri="{FF2B5EF4-FFF2-40B4-BE49-F238E27FC236}">
                    <a16:creationId xmlns:a16="http://schemas.microsoft.com/office/drawing/2014/main" id="{AC0A5F96-3109-156B-EC14-E846602556A2}"/>
                  </a:ext>
                </a:extLst>
              </p:cNvPr>
              <p:cNvSpPr txBox="1">
                <a:spLocks noRot="1" noChangeAspect="1" noMove="1" noResize="1" noEditPoints="1" noAdjustHandles="1" noChangeArrowheads="1" noChangeShapeType="1" noTextEdit="1"/>
              </p:cNvSpPr>
              <p:nvPr/>
            </p:nvSpPr>
            <p:spPr>
              <a:xfrm>
                <a:off x="2508138" y="3825105"/>
                <a:ext cx="916661" cy="369332"/>
              </a:xfrm>
              <a:prstGeom prst="rect">
                <a:avLst/>
              </a:prstGeom>
              <a:blipFill>
                <a:blip r:embed="rId9"/>
                <a:stretch>
                  <a:fillRect/>
                </a:stretch>
              </a:blipFill>
            </p:spPr>
            <p:txBody>
              <a:bodyPr/>
              <a:lstStyle/>
              <a:p>
                <a:r>
                  <a:rPr lang="en-GB">
                    <a:noFill/>
                  </a:rPr>
                  <a:t> </a:t>
                </a:r>
              </a:p>
            </p:txBody>
          </p:sp>
        </mc:Fallback>
      </mc:AlternateContent>
      <p:sp>
        <p:nvSpPr>
          <p:cNvPr id="45" name="Rectangle 44">
            <a:extLst>
              <a:ext uri="{FF2B5EF4-FFF2-40B4-BE49-F238E27FC236}">
                <a16:creationId xmlns:a16="http://schemas.microsoft.com/office/drawing/2014/main" id="{6752C12D-7E08-C55F-4B82-F83B5C6247E6}"/>
              </a:ext>
            </a:extLst>
          </p:cNvPr>
          <p:cNvSpPr/>
          <p:nvPr/>
        </p:nvSpPr>
        <p:spPr>
          <a:xfrm>
            <a:off x="6165496" y="3037500"/>
            <a:ext cx="85725" cy="1638300"/>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ABA4C82-2826-F42F-C1AC-789902BCF353}"/>
                  </a:ext>
                </a:extLst>
              </p:cNvPr>
              <p:cNvSpPr txBox="1"/>
              <p:nvPr/>
            </p:nvSpPr>
            <p:spPr>
              <a:xfrm>
                <a:off x="5077091" y="4799622"/>
                <a:ext cx="22134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𝑋</m:t>
                          </m:r>
                        </m:e>
                        <m:sub>
                          <m:r>
                            <a:rPr lang="fr-FR" b="0" i="1" smtClean="0">
                              <a:latin typeface="Cambria Math" panose="02040503050406030204" pitchFamily="18" charset="0"/>
                            </a:rPr>
                            <m:t>1</m:t>
                          </m:r>
                        </m:sub>
                      </m:sSub>
                      <m:r>
                        <a:rPr lang="fr-FR" b="0" i="1" smtClean="0">
                          <a:latin typeface="Cambria Math" panose="02040503050406030204" pitchFamily="18" charset="0"/>
                        </a:rPr>
                        <m:t>=</m:t>
                      </m:r>
                      <m:r>
                        <a:rPr lang="fr-FR" b="0" i="1" smtClean="0">
                          <a:solidFill>
                            <a:schemeClr val="accent6">
                              <a:lumMod val="50000"/>
                            </a:schemeClr>
                          </a:solidFill>
                          <a:latin typeface="Cambria Math" panose="02040503050406030204" pitchFamily="18" charset="0"/>
                        </a:rPr>
                        <m:t>𝜎</m:t>
                      </m:r>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𝑋</m:t>
                              </m:r>
                            </m:e>
                            <m:sub>
                              <m:r>
                                <a:rPr lang="fr-FR" b="0" i="1" smtClean="0">
                                  <a:latin typeface="Cambria Math" panose="02040503050406030204" pitchFamily="18" charset="0"/>
                                </a:rPr>
                                <m:t>0</m:t>
                              </m:r>
                            </m:sub>
                          </m:sSub>
                          <m:sSub>
                            <m:sSubPr>
                              <m:ctrlPr>
                                <a:rPr lang="fr-FR" b="1" i="1" smtClean="0">
                                  <a:solidFill>
                                    <a:srgbClr val="4472C4"/>
                                  </a:solidFill>
                                  <a:latin typeface="Cambria Math" panose="02040503050406030204" pitchFamily="18" charset="0"/>
                                </a:rPr>
                              </m:ctrlPr>
                            </m:sSubPr>
                            <m:e>
                              <m:r>
                                <a:rPr lang="fr-FR" b="1" i="1" smtClean="0">
                                  <a:solidFill>
                                    <a:srgbClr val="4472C4"/>
                                  </a:solidFill>
                                  <a:latin typeface="Cambria Math" panose="02040503050406030204" pitchFamily="18" charset="0"/>
                                </a:rPr>
                                <m:t>𝑾</m:t>
                              </m:r>
                            </m:e>
                            <m:sub>
                              <m:r>
                                <a:rPr lang="fr-FR" b="0" i="1" smtClean="0">
                                  <a:solidFill>
                                    <a:srgbClr val="4472C4"/>
                                  </a:solidFill>
                                  <a:latin typeface="Cambria Math" panose="02040503050406030204" pitchFamily="18" charset="0"/>
                                </a:rPr>
                                <m:t>1</m:t>
                              </m:r>
                            </m:sub>
                          </m:sSub>
                          <m:r>
                            <a:rPr lang="fr-FR" b="0" i="1" smtClean="0">
                              <a:latin typeface="Cambria Math" panose="02040503050406030204" pitchFamily="18" charset="0"/>
                            </a:rPr>
                            <m:t>+</m:t>
                          </m:r>
                          <m:sSub>
                            <m:sSubPr>
                              <m:ctrlPr>
                                <a:rPr lang="fr-FR" b="1" i="1" smtClean="0">
                                  <a:solidFill>
                                    <a:srgbClr val="4472C4"/>
                                  </a:solidFill>
                                  <a:latin typeface="Cambria Math" panose="02040503050406030204" pitchFamily="18" charset="0"/>
                                </a:rPr>
                              </m:ctrlPr>
                            </m:sSubPr>
                            <m:e>
                              <m:r>
                                <a:rPr lang="fr-FR" b="1" i="1" smtClean="0">
                                  <a:solidFill>
                                    <a:srgbClr val="4472C4"/>
                                  </a:solidFill>
                                  <a:latin typeface="Cambria Math" panose="02040503050406030204" pitchFamily="18" charset="0"/>
                                </a:rPr>
                                <m:t>𝒃</m:t>
                              </m:r>
                            </m:e>
                            <m:sub>
                              <m:r>
                                <a:rPr lang="fr-FR" b="1" i="1" smtClean="0">
                                  <a:solidFill>
                                    <a:srgbClr val="4472C4"/>
                                  </a:solidFill>
                                  <a:latin typeface="Cambria Math" panose="02040503050406030204" pitchFamily="18" charset="0"/>
                                </a:rPr>
                                <m:t>𝟏</m:t>
                              </m:r>
                            </m:sub>
                          </m:sSub>
                        </m:e>
                      </m:d>
                    </m:oMath>
                  </m:oMathPara>
                </a14:m>
                <a:endParaRPr lang="en-GB" dirty="0"/>
              </a:p>
            </p:txBody>
          </p:sp>
        </mc:Choice>
        <mc:Fallback xmlns="">
          <p:sp>
            <p:nvSpPr>
              <p:cNvPr id="46" name="TextBox 45">
                <a:extLst>
                  <a:ext uri="{FF2B5EF4-FFF2-40B4-BE49-F238E27FC236}">
                    <a16:creationId xmlns:a16="http://schemas.microsoft.com/office/drawing/2014/main" id="{2ABA4C82-2826-F42F-C1AC-789902BCF353}"/>
                  </a:ext>
                </a:extLst>
              </p:cNvPr>
              <p:cNvSpPr txBox="1">
                <a:spLocks noRot="1" noChangeAspect="1" noMove="1" noResize="1" noEditPoints="1" noAdjustHandles="1" noChangeArrowheads="1" noChangeShapeType="1" noTextEdit="1"/>
              </p:cNvSpPr>
              <p:nvPr/>
            </p:nvSpPr>
            <p:spPr>
              <a:xfrm>
                <a:off x="5077091" y="4799622"/>
                <a:ext cx="2213426" cy="369332"/>
              </a:xfrm>
              <a:prstGeom prst="rect">
                <a:avLst/>
              </a:prstGeom>
              <a:blipFill>
                <a:blip r:embed="rId10"/>
                <a:stretch>
                  <a:fillRect/>
                </a:stretch>
              </a:blipFill>
            </p:spPr>
            <p:txBody>
              <a:bodyPr/>
              <a:lstStyle/>
              <a:p>
                <a:r>
                  <a:rPr lang="en-GB">
                    <a:noFill/>
                  </a:rPr>
                  <a:t> </a:t>
                </a:r>
              </a:p>
            </p:txBody>
          </p:sp>
        </mc:Fallback>
      </mc:AlternateContent>
      <p:cxnSp>
        <p:nvCxnSpPr>
          <p:cNvPr id="50" name="Straight Arrow Connector 49">
            <a:extLst>
              <a:ext uri="{FF2B5EF4-FFF2-40B4-BE49-F238E27FC236}">
                <a16:creationId xmlns:a16="http://schemas.microsoft.com/office/drawing/2014/main" id="{A6972D9B-FBA1-EB79-8218-7B84515850E3}"/>
              </a:ext>
            </a:extLst>
          </p:cNvPr>
          <p:cNvCxnSpPr>
            <a:cxnSpLocks/>
          </p:cNvCxnSpPr>
          <p:nvPr/>
        </p:nvCxnSpPr>
        <p:spPr>
          <a:xfrm>
            <a:off x="3939713" y="4093235"/>
            <a:ext cx="73542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5E6D2C44-D4CC-F067-590E-9D34A50E50AF}"/>
              </a:ext>
            </a:extLst>
          </p:cNvPr>
          <p:cNvCxnSpPr>
            <a:cxnSpLocks/>
          </p:cNvCxnSpPr>
          <p:nvPr/>
        </p:nvCxnSpPr>
        <p:spPr>
          <a:xfrm flipH="1" flipV="1">
            <a:off x="6498871" y="5168954"/>
            <a:ext cx="963246" cy="187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D85D929-7282-5033-BF4A-0AEBD3314ABF}"/>
              </a:ext>
            </a:extLst>
          </p:cNvPr>
          <p:cNvCxnSpPr>
            <a:cxnSpLocks/>
          </p:cNvCxnSpPr>
          <p:nvPr/>
        </p:nvCxnSpPr>
        <p:spPr>
          <a:xfrm flipH="1" flipV="1">
            <a:off x="6853689" y="5168954"/>
            <a:ext cx="608428" cy="187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5EF8815-D5E9-2DED-79B8-3CA646701631}"/>
                  </a:ext>
                </a:extLst>
              </p:cNvPr>
              <p:cNvSpPr txBox="1"/>
              <p:nvPr/>
            </p:nvSpPr>
            <p:spPr>
              <a:xfrm>
                <a:off x="7523828" y="5075947"/>
                <a:ext cx="4549780" cy="646331"/>
              </a:xfrm>
              <a:prstGeom prst="rect">
                <a:avLst/>
              </a:prstGeom>
              <a:noFill/>
            </p:spPr>
            <p:txBody>
              <a:bodyPr wrap="square" rtlCol="0">
                <a:spAutoFit/>
              </a:bodyPr>
              <a:lstStyle/>
              <a:p>
                <a:r>
                  <a:rPr lang="fr-FR" dirty="0">
                    <a:solidFill>
                      <a:srgbClr val="4472C4"/>
                    </a:solidFill>
                    <a:latin typeface="Verdana" panose="020B0604030504040204" pitchFamily="34" charset="0"/>
                    <a:ea typeface="Verdana" panose="020B0604030504040204" pitchFamily="34" charset="0"/>
                  </a:rPr>
                  <a:t>Matrices </a:t>
                </a:r>
                <a14:m>
                  <m:oMath xmlns:m="http://schemas.openxmlformats.org/officeDocument/2006/math">
                    <m:sSub>
                      <m:sSubPr>
                        <m:ctrlPr>
                          <a:rPr lang="fr-FR" b="0" i="1" smtClean="0">
                            <a:solidFill>
                              <a:srgbClr val="4472C4"/>
                            </a:solidFill>
                            <a:latin typeface="Cambria Math" panose="02040503050406030204" pitchFamily="18" charset="0"/>
                            <a:ea typeface="Verdana" panose="020B0604030504040204" pitchFamily="34" charset="0"/>
                          </a:rPr>
                        </m:ctrlPr>
                      </m:sSubPr>
                      <m:e>
                        <m:r>
                          <a:rPr lang="fr-FR" b="0" i="1" smtClean="0">
                            <a:solidFill>
                              <a:srgbClr val="4472C4"/>
                            </a:solidFill>
                            <a:latin typeface="Cambria Math" panose="02040503050406030204" pitchFamily="18" charset="0"/>
                            <a:ea typeface="Verdana" panose="020B0604030504040204" pitchFamily="34" charset="0"/>
                          </a:rPr>
                          <m:t>𝑊</m:t>
                        </m:r>
                      </m:e>
                      <m:sub>
                        <m:r>
                          <a:rPr lang="fr-FR" b="0" i="1" smtClean="0">
                            <a:solidFill>
                              <a:srgbClr val="4472C4"/>
                            </a:solidFill>
                            <a:latin typeface="Cambria Math" panose="02040503050406030204" pitchFamily="18" charset="0"/>
                            <a:ea typeface="Verdana" panose="020B0604030504040204" pitchFamily="34" charset="0"/>
                          </a:rPr>
                          <m:t>1</m:t>
                        </m:r>
                      </m:sub>
                    </m:sSub>
                  </m:oMath>
                </a14:m>
                <a:r>
                  <a:rPr lang="fr-FR" dirty="0">
                    <a:solidFill>
                      <a:srgbClr val="4472C4"/>
                    </a:solidFill>
                    <a:latin typeface="Verdana" panose="020B0604030504040204" pitchFamily="34" charset="0"/>
                    <a:ea typeface="Verdana" panose="020B0604030504040204" pitchFamily="34" charset="0"/>
                  </a:rPr>
                  <a:t> and </a:t>
                </a:r>
                <a14:m>
                  <m:oMath xmlns:m="http://schemas.openxmlformats.org/officeDocument/2006/math">
                    <m:sSub>
                      <m:sSubPr>
                        <m:ctrlPr>
                          <a:rPr lang="fr-FR" b="0" i="1" smtClean="0">
                            <a:solidFill>
                              <a:srgbClr val="4472C4"/>
                            </a:solidFill>
                            <a:latin typeface="Cambria Math" panose="02040503050406030204" pitchFamily="18" charset="0"/>
                            <a:ea typeface="Verdana" panose="020B0604030504040204" pitchFamily="34" charset="0"/>
                          </a:rPr>
                        </m:ctrlPr>
                      </m:sSubPr>
                      <m:e>
                        <m:r>
                          <a:rPr lang="fr-FR" b="0" i="1" smtClean="0">
                            <a:solidFill>
                              <a:srgbClr val="4472C4"/>
                            </a:solidFill>
                            <a:latin typeface="Cambria Math" panose="02040503050406030204" pitchFamily="18" charset="0"/>
                            <a:ea typeface="Verdana" panose="020B0604030504040204" pitchFamily="34" charset="0"/>
                          </a:rPr>
                          <m:t>𝑏</m:t>
                        </m:r>
                      </m:e>
                      <m:sub>
                        <m:r>
                          <a:rPr lang="fr-FR" b="0" i="1" smtClean="0">
                            <a:solidFill>
                              <a:srgbClr val="4472C4"/>
                            </a:solidFill>
                            <a:latin typeface="Cambria Math" panose="02040503050406030204" pitchFamily="18" charset="0"/>
                            <a:ea typeface="Verdana" panose="020B0604030504040204" pitchFamily="34" charset="0"/>
                          </a:rPr>
                          <m:t>1</m:t>
                        </m:r>
                      </m:sub>
                    </m:sSub>
                  </m:oMath>
                </a14:m>
                <a:r>
                  <a:rPr lang="fr-FR" dirty="0">
                    <a:solidFill>
                      <a:srgbClr val="4472C4"/>
                    </a:solidFill>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containing</a:t>
                </a:r>
                <a:r>
                  <a:rPr lang="fr-FR" dirty="0">
                    <a:latin typeface="Verdana" panose="020B0604030504040204" pitchFamily="34" charset="0"/>
                    <a:ea typeface="Verdana" panose="020B0604030504040204" pitchFamily="34" charset="0"/>
                  </a:rPr>
                  <a:t> the </a:t>
                </a:r>
                <a:r>
                  <a:rPr lang="fr-FR" dirty="0" err="1">
                    <a:latin typeface="Verdana" panose="020B0604030504040204" pitchFamily="34" charset="0"/>
                    <a:ea typeface="Verdana" panose="020B0604030504040204" pitchFamily="34" charset="0"/>
                  </a:rPr>
                  <a:t>parameters</a:t>
                </a:r>
                <a:r>
                  <a:rPr lang="fr-FR" dirty="0">
                    <a:latin typeface="Verdana" panose="020B0604030504040204" pitchFamily="34" charset="0"/>
                    <a:ea typeface="Verdana" panose="020B0604030504040204" pitchFamily="34" charset="0"/>
                  </a:rPr>
                  <a:t> to fit</a:t>
                </a:r>
                <a:endParaRPr lang="en-GB" dirty="0">
                  <a:latin typeface="Verdana" panose="020B0604030504040204" pitchFamily="34" charset="0"/>
                  <a:ea typeface="Verdana" panose="020B0604030504040204" pitchFamily="34" charset="0"/>
                </a:endParaRPr>
              </a:p>
            </p:txBody>
          </p:sp>
        </mc:Choice>
        <mc:Fallback xmlns="">
          <p:sp>
            <p:nvSpPr>
              <p:cNvPr id="59" name="TextBox 58">
                <a:extLst>
                  <a:ext uri="{FF2B5EF4-FFF2-40B4-BE49-F238E27FC236}">
                    <a16:creationId xmlns:a16="http://schemas.microsoft.com/office/drawing/2014/main" id="{85EF8815-D5E9-2DED-79B8-3CA646701631}"/>
                  </a:ext>
                </a:extLst>
              </p:cNvPr>
              <p:cNvSpPr txBox="1">
                <a:spLocks noRot="1" noChangeAspect="1" noMove="1" noResize="1" noEditPoints="1" noAdjustHandles="1" noChangeArrowheads="1" noChangeShapeType="1" noTextEdit="1"/>
              </p:cNvSpPr>
              <p:nvPr/>
            </p:nvSpPr>
            <p:spPr>
              <a:xfrm>
                <a:off x="7523828" y="5075947"/>
                <a:ext cx="4549780" cy="646331"/>
              </a:xfrm>
              <a:prstGeom prst="rect">
                <a:avLst/>
              </a:prstGeom>
              <a:blipFill>
                <a:blip r:embed="rId11"/>
                <a:stretch>
                  <a:fillRect l="-1071" t="-5660"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D654077-D812-1250-2821-A18761918EDC}"/>
                  </a:ext>
                </a:extLst>
              </p:cNvPr>
              <p:cNvSpPr txBox="1"/>
              <p:nvPr/>
            </p:nvSpPr>
            <p:spPr>
              <a:xfrm>
                <a:off x="8991918" y="3745440"/>
                <a:ext cx="928396" cy="376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𝑌</m:t>
                          </m:r>
                        </m:e>
                      </m:acc>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𝑋</m:t>
                          </m:r>
                        </m:e>
                        <m:sub>
                          <m:r>
                            <a:rPr lang="fr-FR" b="0" i="1" smtClean="0">
                              <a:latin typeface="Cambria Math" panose="02040503050406030204" pitchFamily="18" charset="0"/>
                            </a:rPr>
                            <m:t>1</m:t>
                          </m:r>
                        </m:sub>
                      </m:sSub>
                    </m:oMath>
                  </m:oMathPara>
                </a14:m>
                <a:endParaRPr lang="en-GB" dirty="0"/>
              </a:p>
            </p:txBody>
          </p:sp>
        </mc:Choice>
        <mc:Fallback xmlns="">
          <p:sp>
            <p:nvSpPr>
              <p:cNvPr id="60" name="TextBox 59">
                <a:extLst>
                  <a:ext uri="{FF2B5EF4-FFF2-40B4-BE49-F238E27FC236}">
                    <a16:creationId xmlns:a16="http://schemas.microsoft.com/office/drawing/2014/main" id="{4D654077-D812-1250-2821-A18761918EDC}"/>
                  </a:ext>
                </a:extLst>
              </p:cNvPr>
              <p:cNvSpPr txBox="1">
                <a:spLocks noRot="1" noChangeAspect="1" noMove="1" noResize="1" noEditPoints="1" noAdjustHandles="1" noChangeArrowheads="1" noChangeShapeType="1" noTextEdit="1"/>
              </p:cNvSpPr>
              <p:nvPr/>
            </p:nvSpPr>
            <p:spPr>
              <a:xfrm>
                <a:off x="8991918" y="3745440"/>
                <a:ext cx="928396" cy="376770"/>
              </a:xfrm>
              <a:prstGeom prst="rect">
                <a:avLst/>
              </a:prstGeom>
              <a:blipFill>
                <a:blip r:embed="rId12"/>
                <a:stretch>
                  <a:fillRect t="-1613"/>
                </a:stretch>
              </a:blipFill>
            </p:spPr>
            <p:txBody>
              <a:bodyPr/>
              <a:lstStyle/>
              <a:p>
                <a:r>
                  <a:rPr lang="en-GB">
                    <a:noFill/>
                  </a:rPr>
                  <a:t> </a:t>
                </a:r>
              </a:p>
            </p:txBody>
          </p:sp>
        </mc:Fallback>
      </mc:AlternateContent>
      <p:cxnSp>
        <p:nvCxnSpPr>
          <p:cNvPr id="62" name="Straight Arrow Connector 61">
            <a:extLst>
              <a:ext uri="{FF2B5EF4-FFF2-40B4-BE49-F238E27FC236}">
                <a16:creationId xmlns:a16="http://schemas.microsoft.com/office/drawing/2014/main" id="{8F980467-938E-8371-8344-7A40BB5D02D4}"/>
              </a:ext>
            </a:extLst>
          </p:cNvPr>
          <p:cNvCxnSpPr>
            <a:cxnSpLocks/>
          </p:cNvCxnSpPr>
          <p:nvPr/>
        </p:nvCxnSpPr>
        <p:spPr>
          <a:xfrm flipV="1">
            <a:off x="5207403" y="5154218"/>
            <a:ext cx="521973" cy="326317"/>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80641475-AE3A-BB3E-1078-C4E71E57D13D}"/>
                  </a:ext>
                </a:extLst>
              </p:cNvPr>
              <p:cNvSpPr txBox="1"/>
              <p:nvPr/>
            </p:nvSpPr>
            <p:spPr>
              <a:xfrm>
                <a:off x="1762125" y="5466942"/>
                <a:ext cx="4736746" cy="369332"/>
              </a:xfrm>
              <a:prstGeom prst="rect">
                <a:avLst/>
              </a:prstGeom>
              <a:noFill/>
            </p:spPr>
            <p:txBody>
              <a:bodyPr wrap="squar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Sigmoid </a:t>
                </a:r>
                <a:r>
                  <a:rPr lang="fr-FR" dirty="0" err="1">
                    <a:solidFill>
                      <a:schemeClr val="accent6">
                        <a:lumMod val="50000"/>
                      </a:schemeClr>
                    </a:solidFill>
                    <a:latin typeface="Verdana" panose="020B0604030504040204" pitchFamily="34" charset="0"/>
                    <a:ea typeface="Verdana" panose="020B0604030504040204" pitchFamily="34" charset="0"/>
                  </a:rPr>
                  <a:t>function</a:t>
                </a:r>
                <a:r>
                  <a:rPr lang="fr-FR" dirty="0">
                    <a:solidFill>
                      <a:schemeClr val="accent6">
                        <a:lumMod val="50000"/>
                      </a:schemeClr>
                    </a:solidFill>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so</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that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result</a:t>
                </a:r>
                <a:r>
                  <a:rPr lang="fr-FR" dirty="0">
                    <a:latin typeface="Verdana" panose="020B0604030504040204" pitchFamily="34" charset="0"/>
                    <a:ea typeface="Verdana" panose="020B0604030504040204" pitchFamily="34" charset="0"/>
                  </a:rPr>
                  <a:t> </a:t>
                </a:r>
                <a14:m>
                  <m:oMath xmlns:m="http://schemas.openxmlformats.org/officeDocument/2006/math">
                    <m:r>
                      <a:rPr lang="fr-FR" b="0" i="1" smtClean="0">
                        <a:latin typeface="Cambria Math" panose="02040503050406030204" pitchFamily="18" charset="0"/>
                      </a:rPr>
                      <m:t>∈</m:t>
                    </m:r>
                    <m:d>
                      <m:dPr>
                        <m:begChr m:val="["/>
                        <m:endChr m:val="]"/>
                        <m:ctrlPr>
                          <a:rPr lang="fr-FR" b="0" i="1" smtClean="0">
                            <a:latin typeface="Cambria Math" panose="02040503050406030204" pitchFamily="18" charset="0"/>
                          </a:rPr>
                        </m:ctrlPr>
                      </m:dPr>
                      <m:e>
                        <m:r>
                          <a:rPr lang="fr-FR" b="0" i="1" smtClean="0">
                            <a:latin typeface="Cambria Math" panose="02040503050406030204" pitchFamily="18" charset="0"/>
                          </a:rPr>
                          <m:t>0,1</m:t>
                        </m:r>
                      </m:e>
                    </m:d>
                  </m:oMath>
                </a14:m>
                <a:endParaRPr lang="en-GB" dirty="0">
                  <a:latin typeface="Verdana" panose="020B0604030504040204" pitchFamily="34" charset="0"/>
                  <a:ea typeface="Verdana" panose="020B0604030504040204" pitchFamily="34" charset="0"/>
                </a:endParaRPr>
              </a:p>
            </p:txBody>
          </p:sp>
        </mc:Choice>
        <mc:Fallback xmlns="">
          <p:sp>
            <p:nvSpPr>
              <p:cNvPr id="65" name="TextBox 64">
                <a:extLst>
                  <a:ext uri="{FF2B5EF4-FFF2-40B4-BE49-F238E27FC236}">
                    <a16:creationId xmlns:a16="http://schemas.microsoft.com/office/drawing/2014/main" id="{80641475-AE3A-BB3E-1078-C4E71E57D13D}"/>
                  </a:ext>
                </a:extLst>
              </p:cNvPr>
              <p:cNvSpPr txBox="1">
                <a:spLocks noRot="1" noChangeAspect="1" noMove="1" noResize="1" noEditPoints="1" noAdjustHandles="1" noChangeArrowheads="1" noChangeShapeType="1" noTextEdit="1"/>
              </p:cNvSpPr>
              <p:nvPr/>
            </p:nvSpPr>
            <p:spPr>
              <a:xfrm>
                <a:off x="1762125" y="5466942"/>
                <a:ext cx="4736746" cy="369332"/>
              </a:xfrm>
              <a:prstGeom prst="rect">
                <a:avLst/>
              </a:prstGeom>
              <a:blipFill>
                <a:blip r:embed="rId13"/>
                <a:stretch>
                  <a:fillRect l="-1030" t="-10000" b="-26667"/>
                </a:stretch>
              </a:blipFill>
            </p:spPr>
            <p:txBody>
              <a:bodyPr/>
              <a:lstStyle/>
              <a:p>
                <a:r>
                  <a:rPr lang="en-GB">
                    <a:noFill/>
                  </a:rPr>
                  <a:t> </a:t>
                </a:r>
              </a:p>
            </p:txBody>
          </p:sp>
        </mc:Fallback>
      </mc:AlternateContent>
      <p:sp>
        <p:nvSpPr>
          <p:cNvPr id="66" name="TextBox 65">
            <a:extLst>
              <a:ext uri="{FF2B5EF4-FFF2-40B4-BE49-F238E27FC236}">
                <a16:creationId xmlns:a16="http://schemas.microsoft.com/office/drawing/2014/main" id="{674FD7DB-E945-C425-4FF7-FE27518A1DFE}"/>
              </a:ext>
            </a:extLst>
          </p:cNvPr>
          <p:cNvSpPr txBox="1"/>
          <p:nvPr/>
        </p:nvSpPr>
        <p:spPr>
          <a:xfrm>
            <a:off x="6306783" y="3048329"/>
            <a:ext cx="823944" cy="369332"/>
          </a:xfrm>
          <a:prstGeom prst="rect">
            <a:avLst/>
          </a:prstGeom>
          <a:noFill/>
        </p:spPr>
        <p:txBody>
          <a:bodyPr wrap="none" rtlCol="0">
            <a:spAutoFit/>
          </a:bodyPr>
          <a:lstStyle/>
          <a:p>
            <a:r>
              <a:rPr lang="fr-FR" b="1" dirty="0">
                <a:solidFill>
                  <a:schemeClr val="accent2">
                    <a:lumMod val="50000"/>
                  </a:schemeClr>
                </a:solidFill>
              </a:rPr>
              <a:t>1 layer</a:t>
            </a:r>
            <a:endParaRPr lang="en-GB" b="1" dirty="0">
              <a:solidFill>
                <a:schemeClr val="accent2">
                  <a:lumMod val="50000"/>
                </a:schemeClr>
              </a:solidFill>
            </a:endParaRPr>
          </a:p>
        </p:txBody>
      </p:sp>
      <p:sp>
        <p:nvSpPr>
          <p:cNvPr id="67" name="TextBox 66">
            <a:extLst>
              <a:ext uri="{FF2B5EF4-FFF2-40B4-BE49-F238E27FC236}">
                <a16:creationId xmlns:a16="http://schemas.microsoft.com/office/drawing/2014/main" id="{F5B855C3-E7FA-F0A3-D535-F8C92F7CE270}"/>
              </a:ext>
            </a:extLst>
          </p:cNvPr>
          <p:cNvSpPr txBox="1"/>
          <p:nvPr/>
        </p:nvSpPr>
        <p:spPr>
          <a:xfrm>
            <a:off x="10647617" y="1320800"/>
            <a:ext cx="1032655"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Target</a:t>
            </a:r>
            <a:endParaRPr lang="en-GB" b="1"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4185C50-884B-891F-E4A1-B3A758DB4B1E}"/>
                  </a:ext>
                </a:extLst>
              </p:cNvPr>
              <p:cNvSpPr txBox="1"/>
              <p:nvPr/>
            </p:nvSpPr>
            <p:spPr>
              <a:xfrm>
                <a:off x="10479196" y="1842585"/>
                <a:ext cx="1578699" cy="824906"/>
              </a:xfrm>
              <a:prstGeom prst="rect">
                <a:avLst/>
              </a:prstGeom>
              <a:noFill/>
            </p:spPr>
            <p:txBody>
              <a:bodyPr wrap="square">
                <a:spAutoFit/>
              </a:bodyPr>
              <a:lstStyle/>
              <a:p>
                <a14:m>
                  <m:oMath xmlns:m="http://schemas.openxmlformats.org/officeDocument/2006/math">
                    <m:r>
                      <a:rPr lang="fr-FR" b="0" i="1" smtClean="0">
                        <a:latin typeface="Cambria Math" panose="02040503050406030204" pitchFamily="18" charset="0"/>
                      </a:rPr>
                      <m:t>𝑌</m:t>
                    </m:r>
                    <m:r>
                      <a:rPr lang="fr-FR" b="0" i="1" smtClean="0">
                        <a:latin typeface="Cambria Math" panose="02040503050406030204" pitchFamily="18" charset="0"/>
                      </a:rPr>
                      <m:t>=</m:t>
                    </m:r>
                  </m:oMath>
                </a14:m>
                <a:r>
                  <a:rPr lang="fr-FR" dirty="0"/>
                  <a:t> </a:t>
                </a:r>
                <a14:m>
                  <m:oMath xmlns:m="http://schemas.openxmlformats.org/officeDocument/2006/math">
                    <m:d>
                      <m:dPr>
                        <m:ctrlPr>
                          <a:rPr lang="fr-FR" i="1">
                            <a:latin typeface="Cambria Math" panose="02040503050406030204" pitchFamily="18" charset="0"/>
                          </a:rPr>
                        </m:ctrlPr>
                      </m:dPr>
                      <m:e>
                        <m:eqArr>
                          <m:eqArrPr>
                            <m:ctrlPr>
                              <a:rPr lang="fr-FR" i="1">
                                <a:latin typeface="Cambria Math" panose="02040503050406030204" pitchFamily="18" charset="0"/>
                              </a:rPr>
                            </m:ctrlPr>
                          </m:eqArrPr>
                          <m:e>
                            <m:r>
                              <a:rPr lang="fr-FR" b="0" i="1" smtClean="0">
                                <a:solidFill>
                                  <a:srgbClr val="4472C4"/>
                                </a:solidFill>
                                <a:latin typeface="Cambria Math" panose="02040503050406030204" pitchFamily="18" charset="0"/>
                              </a:rPr>
                              <m:t>0</m:t>
                            </m:r>
                          </m:e>
                          <m:e>
                            <m:r>
                              <a:rPr lang="fr-FR" b="0" i="1" smtClean="0">
                                <a:solidFill>
                                  <a:srgbClr val="7030A0"/>
                                </a:solidFill>
                                <a:latin typeface="Cambria Math" panose="02040503050406030204" pitchFamily="18" charset="0"/>
                              </a:rPr>
                              <m:t>1</m:t>
                            </m:r>
                          </m:e>
                          <m:e>
                            <m:r>
                              <a:rPr lang="fr-FR" b="0" i="1" smtClean="0">
                                <a:solidFill>
                                  <a:schemeClr val="accent4">
                                    <a:lumMod val="50000"/>
                                  </a:schemeClr>
                                </a:solidFill>
                                <a:latin typeface="Cambria Math" panose="02040503050406030204" pitchFamily="18" charset="0"/>
                              </a:rPr>
                              <m:t>0</m:t>
                            </m:r>
                          </m:e>
                        </m:eqArr>
                      </m:e>
                    </m:d>
                  </m:oMath>
                </a14:m>
                <a:endParaRPr lang="en-GB" dirty="0"/>
              </a:p>
            </p:txBody>
          </p:sp>
        </mc:Choice>
        <mc:Fallback xmlns="">
          <p:sp>
            <p:nvSpPr>
              <p:cNvPr id="69" name="TextBox 68">
                <a:extLst>
                  <a:ext uri="{FF2B5EF4-FFF2-40B4-BE49-F238E27FC236}">
                    <a16:creationId xmlns:a16="http://schemas.microsoft.com/office/drawing/2014/main" id="{D4185C50-884B-891F-E4A1-B3A758DB4B1E}"/>
                  </a:ext>
                </a:extLst>
              </p:cNvPr>
              <p:cNvSpPr txBox="1">
                <a:spLocks noRot="1" noChangeAspect="1" noMove="1" noResize="1" noEditPoints="1" noAdjustHandles="1" noChangeArrowheads="1" noChangeShapeType="1" noTextEdit="1"/>
              </p:cNvSpPr>
              <p:nvPr/>
            </p:nvSpPr>
            <p:spPr>
              <a:xfrm>
                <a:off x="10479196" y="1842585"/>
                <a:ext cx="1578699" cy="824906"/>
              </a:xfrm>
              <a:prstGeom prst="rect">
                <a:avLst/>
              </a:prstGeom>
              <a:blipFill>
                <a:blip r:embed="rId14"/>
                <a:stretch>
                  <a:fillRect/>
                </a:stretch>
              </a:blipFill>
            </p:spPr>
            <p:txBody>
              <a:bodyPr/>
              <a:lstStyle/>
              <a:p>
                <a:r>
                  <a:rPr lang="en-GB">
                    <a:noFill/>
                  </a:rPr>
                  <a:t> </a:t>
                </a:r>
              </a:p>
            </p:txBody>
          </p:sp>
        </mc:Fallback>
      </mc:AlternateContent>
      <p:sp>
        <p:nvSpPr>
          <p:cNvPr id="71" name="TextBox 70">
            <a:extLst>
              <a:ext uri="{FF2B5EF4-FFF2-40B4-BE49-F238E27FC236}">
                <a16:creationId xmlns:a16="http://schemas.microsoft.com/office/drawing/2014/main" id="{89967F26-D80C-9ADD-CC37-E2BCBF3F76B7}"/>
              </a:ext>
            </a:extLst>
          </p:cNvPr>
          <p:cNvSpPr txBox="1"/>
          <p:nvPr/>
        </p:nvSpPr>
        <p:spPr>
          <a:xfrm>
            <a:off x="3871164" y="534936"/>
            <a:ext cx="8416086" cy="338554"/>
          </a:xfrm>
          <a:prstGeom prst="rect">
            <a:avLst/>
          </a:prstGeom>
          <a:noFill/>
        </p:spPr>
        <p:txBody>
          <a:bodyPr wrap="none" rtlCol="0">
            <a:spAutoFit/>
          </a:bodyPr>
          <a:lstStyle/>
          <a:p>
            <a:r>
              <a:rPr lang="fr-FR" sz="1600" i="1" dirty="0">
                <a:latin typeface="Verdana" panose="020B0604030504040204" pitchFamily="34" charset="0"/>
                <a:ea typeface="Verdana" panose="020B0604030504040204" pitchFamily="34" charset="0"/>
              </a:rPr>
              <a:t>NB: For a </a:t>
            </a:r>
            <a:r>
              <a:rPr lang="fr-FR" sz="1600" i="1" dirty="0" err="1">
                <a:latin typeface="Verdana" panose="020B0604030504040204" pitchFamily="34" charset="0"/>
                <a:ea typeface="Verdana" panose="020B0604030504040204" pitchFamily="34" charset="0"/>
              </a:rPr>
              <a:t>picture</a:t>
            </a:r>
            <a:r>
              <a:rPr lang="fr-FR" sz="1600" i="1" dirty="0">
                <a:latin typeface="Verdana" panose="020B0604030504040204" pitchFamily="34" charset="0"/>
                <a:ea typeface="Verdana" panose="020B0604030504040204" pitchFamily="34" charset="0"/>
              </a:rPr>
              <a:t>, </a:t>
            </a:r>
            <a:r>
              <a:rPr lang="fr-FR" sz="1600" i="1" dirty="0" err="1">
                <a:latin typeface="Verdana" panose="020B0604030504040204" pitchFamily="34" charset="0"/>
                <a:ea typeface="Verdana" panose="020B0604030504040204" pitchFamily="34" charset="0"/>
              </a:rPr>
              <a:t>you</a:t>
            </a:r>
            <a:r>
              <a:rPr lang="fr-FR" sz="1600" i="1" dirty="0">
                <a:latin typeface="Verdana" panose="020B0604030504040204" pitchFamily="34" charset="0"/>
                <a:ea typeface="Verdana" panose="020B0604030504040204" pitchFamily="34" charset="0"/>
              </a:rPr>
              <a:t> </a:t>
            </a:r>
            <a:r>
              <a:rPr lang="fr-FR" sz="1600" i="1" dirty="0" err="1">
                <a:latin typeface="Verdana" panose="020B0604030504040204" pitchFamily="34" charset="0"/>
                <a:ea typeface="Verdana" panose="020B0604030504040204" pitchFamily="34" charset="0"/>
              </a:rPr>
              <a:t>should</a:t>
            </a:r>
            <a:r>
              <a:rPr lang="fr-FR" sz="1600" i="1" dirty="0">
                <a:latin typeface="Verdana" panose="020B0604030504040204" pitchFamily="34" charset="0"/>
                <a:ea typeface="Verdana" panose="020B0604030504040204" pitchFamily="34" charset="0"/>
              </a:rPr>
              <a:t> </a:t>
            </a:r>
            <a:r>
              <a:rPr lang="fr-FR" sz="1600" i="1" dirty="0" err="1">
                <a:latin typeface="Verdana" panose="020B0604030504040204" pitchFamily="34" charset="0"/>
                <a:ea typeface="Verdana" panose="020B0604030504040204" pitchFamily="34" charset="0"/>
              </a:rPr>
              <a:t>rather</a:t>
            </a:r>
            <a:r>
              <a:rPr lang="fr-FR" sz="1600" i="1" dirty="0">
                <a:latin typeface="Verdana" panose="020B0604030504040204" pitchFamily="34" charset="0"/>
                <a:ea typeface="Verdana" panose="020B0604030504040204" pitchFamily="34" charset="0"/>
              </a:rPr>
              <a:t> use a </a:t>
            </a:r>
            <a:r>
              <a:rPr lang="fr-FR" sz="1600" i="1" dirty="0" err="1">
                <a:latin typeface="Verdana" panose="020B0604030504040204" pitchFamily="34" charset="0"/>
                <a:ea typeface="Verdana" panose="020B0604030504040204" pitchFamily="34" charset="0"/>
              </a:rPr>
              <a:t>Convolutional</a:t>
            </a:r>
            <a:r>
              <a:rPr lang="fr-FR" sz="1600" i="1" dirty="0">
                <a:latin typeface="Verdana" panose="020B0604030504040204" pitchFamily="34" charset="0"/>
                <a:ea typeface="Verdana" panose="020B0604030504040204" pitchFamily="34" charset="0"/>
              </a:rPr>
              <a:t> Neural Network (CNN)</a:t>
            </a:r>
            <a:endParaRPr lang="en-GB" sz="1600" i="1" dirty="0">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2D98D1BF-27E1-A424-ED81-50C2F1F7403B}"/>
              </a:ext>
            </a:extLst>
          </p:cNvPr>
          <p:cNvSpPr txBox="1"/>
          <p:nvPr/>
        </p:nvSpPr>
        <p:spPr>
          <a:xfrm>
            <a:off x="2076163" y="2804177"/>
            <a:ext cx="2515773" cy="523220"/>
          </a:xfrm>
          <a:prstGeom prst="rect">
            <a:avLst/>
          </a:prstGeom>
          <a:noFill/>
        </p:spPr>
        <p:txBody>
          <a:bodyPr wrap="square" rtlCol="0">
            <a:spAutoFit/>
          </a:bodyPr>
          <a:lstStyle/>
          <a:p>
            <a:r>
              <a:rPr lang="fr-FR" sz="1400" i="1" dirty="0">
                <a:latin typeface="Verdana" panose="020B0604030504040204" pitchFamily="34" charset="0"/>
                <a:ea typeface="Verdana" panose="020B0604030504040204" pitchFamily="34" charset="0"/>
              </a:rPr>
              <a:t>NB: Input </a:t>
            </a:r>
            <a:r>
              <a:rPr lang="fr-FR" sz="1400" i="1" dirty="0" err="1">
                <a:latin typeface="Verdana" panose="020B0604030504040204" pitchFamily="34" charset="0"/>
                <a:ea typeface="Verdana" panose="020B0604030504040204" pitchFamily="34" charset="0"/>
              </a:rPr>
              <a:t>features</a:t>
            </a:r>
            <a:r>
              <a:rPr lang="fr-FR" sz="1400" i="1" dirty="0">
                <a:latin typeface="Verdana" panose="020B0604030504040204" pitchFamily="34" charset="0"/>
                <a:ea typeface="Verdana" panose="020B0604030504040204" pitchFamily="34" charset="0"/>
              </a:rPr>
              <a:t> </a:t>
            </a:r>
            <a:r>
              <a:rPr lang="fr-FR" sz="1400" b="1" i="1" dirty="0" err="1">
                <a:latin typeface="Verdana" panose="020B0604030504040204" pitchFamily="34" charset="0"/>
                <a:ea typeface="Verdana" panose="020B0604030504040204" pitchFamily="34" charset="0"/>
              </a:rPr>
              <a:t>should</a:t>
            </a:r>
            <a:r>
              <a:rPr lang="fr-FR" sz="1400" b="1" i="1" dirty="0">
                <a:latin typeface="Verdana" panose="020B0604030504040204" pitchFamily="34" charset="0"/>
                <a:ea typeface="Verdana" panose="020B0604030504040204" pitchFamily="34" charset="0"/>
              </a:rPr>
              <a:t> </a:t>
            </a:r>
            <a:r>
              <a:rPr lang="fr-FR" sz="1400" b="1" i="1" dirty="0" err="1">
                <a:latin typeface="Verdana" panose="020B0604030504040204" pitchFamily="34" charset="0"/>
                <a:ea typeface="Verdana" panose="020B0604030504040204" pitchFamily="34" charset="0"/>
              </a:rPr>
              <a:t>be</a:t>
            </a:r>
            <a:r>
              <a:rPr lang="fr-FR" sz="1400" b="1" i="1" dirty="0">
                <a:latin typeface="Verdana" panose="020B0604030504040204" pitchFamily="34" charset="0"/>
                <a:ea typeface="Verdana" panose="020B0604030504040204" pitchFamily="34" charset="0"/>
              </a:rPr>
              <a:t> </a:t>
            </a:r>
            <a:r>
              <a:rPr lang="fr-FR" sz="1400" b="1" i="1" dirty="0" err="1">
                <a:latin typeface="Verdana" panose="020B0604030504040204" pitchFamily="34" charset="0"/>
                <a:ea typeface="Verdana" panose="020B0604030504040204" pitchFamily="34" charset="0"/>
              </a:rPr>
              <a:t>normalised</a:t>
            </a:r>
            <a:r>
              <a:rPr lang="fr-FR" sz="1400" i="1" dirty="0">
                <a:latin typeface="Verdana" panose="020B0604030504040204" pitchFamily="34" charset="0"/>
                <a:ea typeface="Verdana" panose="020B0604030504040204" pitchFamily="34" charset="0"/>
              </a:rPr>
              <a:t>.</a:t>
            </a:r>
            <a:endParaRPr lang="en-GB" sz="1400"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25948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21</a:t>
            </a:fld>
            <a:endParaRPr lang="en-US"/>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dirty="0"/>
              <a:t>Interlude on Neural Network</a:t>
            </a:r>
            <a:endParaRPr lang="en-US" dirty="0"/>
          </a:p>
        </p:txBody>
      </p:sp>
      <p:sp>
        <p:nvSpPr>
          <p:cNvPr id="5" name="Rectangle 4">
            <a:extLst>
              <a:ext uri="{FF2B5EF4-FFF2-40B4-BE49-F238E27FC236}">
                <a16:creationId xmlns:a16="http://schemas.microsoft.com/office/drawing/2014/main" id="{BF7DDE1C-CF33-FFDE-662A-FE6B1EB97889}"/>
              </a:ext>
            </a:extLst>
          </p:cNvPr>
          <p:cNvSpPr/>
          <p:nvPr/>
        </p:nvSpPr>
        <p:spPr>
          <a:xfrm>
            <a:off x="4707357" y="1390477"/>
            <a:ext cx="3276600" cy="1444746"/>
          </a:xfrm>
          <a:prstGeom prst="rect">
            <a:avLst/>
          </a:prstGeom>
          <a:solidFill>
            <a:schemeClr val="accent2">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b="1" dirty="0">
                <a:latin typeface="Verdana" panose="020B0604030504040204" pitchFamily="34" charset="0"/>
                <a:ea typeface="Verdana" panose="020B0604030504040204" pitchFamily="34" charset="0"/>
              </a:rPr>
              <a:t>Multi-Layer Perceptron</a:t>
            </a:r>
          </a:p>
          <a:p>
            <a:pPr algn="ctr"/>
            <a:r>
              <a:rPr lang="fr-FR" b="1" dirty="0">
                <a:latin typeface="Verdana" panose="020B0604030504040204" pitchFamily="34" charset="0"/>
                <a:ea typeface="Verdana" panose="020B0604030504040204" pitchFamily="34" charset="0"/>
              </a:rPr>
              <a:t>(MLP)</a:t>
            </a:r>
            <a:endParaRPr lang="fr-FR" dirty="0">
              <a:latin typeface="Verdana" panose="020B0604030504040204" pitchFamily="34" charset="0"/>
              <a:ea typeface="Verdana" panose="020B0604030504040204" pitchFamily="34" charset="0"/>
            </a:endParaRPr>
          </a:p>
        </p:txBody>
      </p:sp>
      <p:cxnSp>
        <p:nvCxnSpPr>
          <p:cNvPr id="6" name="Straight Arrow Connector 5">
            <a:extLst>
              <a:ext uri="{FF2B5EF4-FFF2-40B4-BE49-F238E27FC236}">
                <a16:creationId xmlns:a16="http://schemas.microsoft.com/office/drawing/2014/main" id="{565C329B-5A2D-A23D-92C0-74F030B6AB20}"/>
              </a:ext>
            </a:extLst>
          </p:cNvPr>
          <p:cNvCxnSpPr>
            <a:cxnSpLocks/>
          </p:cNvCxnSpPr>
          <p:nvPr/>
        </p:nvCxnSpPr>
        <p:spPr>
          <a:xfrm>
            <a:off x="3971929" y="2169185"/>
            <a:ext cx="73542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1C255283-A39D-6853-29B6-1632EB338EDB}"/>
              </a:ext>
            </a:extLst>
          </p:cNvPr>
          <p:cNvSpPr txBox="1"/>
          <p:nvPr/>
        </p:nvSpPr>
        <p:spPr>
          <a:xfrm>
            <a:off x="4707355" y="993946"/>
            <a:ext cx="3583032" cy="369332"/>
          </a:xfrm>
          <a:prstGeom prst="rect">
            <a:avLst/>
          </a:prstGeom>
          <a:noFill/>
        </p:spPr>
        <p:txBody>
          <a:bodyPr wrap="none" rtlCol="0">
            <a:spAutoFit/>
          </a:bodyPr>
          <a:lstStyle/>
          <a:p>
            <a:r>
              <a:rPr lang="fr-FR" b="1" dirty="0" err="1">
                <a:latin typeface="Verdana" panose="020B0604030504040204" pitchFamily="34" charset="0"/>
                <a:ea typeface="Verdana" panose="020B0604030504040204" pitchFamily="34" charset="0"/>
              </a:rPr>
              <a:t>Probability</a:t>
            </a:r>
            <a:r>
              <a:rPr lang="fr-FR" b="1" dirty="0">
                <a:latin typeface="Verdana" panose="020B0604030504040204" pitchFamily="34" charset="0"/>
                <a:ea typeface="Verdana" panose="020B0604030504040204" pitchFamily="34" charset="0"/>
              </a:rPr>
              <a:t> of </a:t>
            </a:r>
            <a:r>
              <a:rPr lang="fr-FR" b="1" dirty="0" err="1">
                <a:latin typeface="Verdana" panose="020B0604030504040204" pitchFamily="34" charset="0"/>
                <a:ea typeface="Verdana" panose="020B0604030504040204" pitchFamily="34" charset="0"/>
              </a:rPr>
              <a:t>being</a:t>
            </a:r>
            <a:r>
              <a:rPr lang="fr-FR" b="1" dirty="0">
                <a:latin typeface="Verdana" panose="020B0604030504040204" pitchFamily="34" charset="0"/>
                <a:ea typeface="Verdana" panose="020B0604030504040204" pitchFamily="34" charset="0"/>
              </a:rPr>
              <a:t> a cat?</a:t>
            </a:r>
            <a:endParaRPr lang="en-GB" b="1" dirty="0">
              <a:latin typeface="Verdana" panose="020B0604030504040204" pitchFamily="34" charset="0"/>
              <a:ea typeface="Verdana" panose="020B0604030504040204" pitchFamily="34" charset="0"/>
            </a:endParaRPr>
          </a:p>
        </p:txBody>
      </p:sp>
      <p:pic>
        <p:nvPicPr>
          <p:cNvPr id="8" name="Picture 7" descr="A dog standing in grass&#10;&#10;Description automatically generated">
            <a:extLst>
              <a:ext uri="{FF2B5EF4-FFF2-40B4-BE49-F238E27FC236}">
                <a16:creationId xmlns:a16="http://schemas.microsoft.com/office/drawing/2014/main" id="{B1E909C8-0D8F-06ED-941A-781A7A23ED2C}"/>
              </a:ext>
            </a:extLst>
          </p:cNvPr>
          <p:cNvPicPr>
            <a:picLocks noChangeAspect="1"/>
          </p:cNvPicPr>
          <p:nvPr/>
        </p:nvPicPr>
        <p:blipFill rotWithShape="1">
          <a:blip r:embed="rId3">
            <a:grayscl/>
          </a:blip>
          <a:srcRect l="14171" r="27325"/>
          <a:stretch/>
        </p:blipFill>
        <p:spPr>
          <a:xfrm>
            <a:off x="121584" y="728353"/>
            <a:ext cx="1162097" cy="1324249"/>
          </a:xfrm>
          <a:prstGeom prst="rect">
            <a:avLst/>
          </a:prstGeom>
          <a:ln w="28575">
            <a:solidFill>
              <a:srgbClr val="0070C0"/>
            </a:solidFill>
          </a:ln>
        </p:spPr>
      </p:pic>
      <p:cxnSp>
        <p:nvCxnSpPr>
          <p:cNvPr id="10" name="Straight Arrow Connector 9">
            <a:extLst>
              <a:ext uri="{FF2B5EF4-FFF2-40B4-BE49-F238E27FC236}">
                <a16:creationId xmlns:a16="http://schemas.microsoft.com/office/drawing/2014/main" id="{569C8C71-037D-3882-5909-1E3F68FACA9D}"/>
              </a:ext>
            </a:extLst>
          </p:cNvPr>
          <p:cNvCxnSpPr>
            <a:cxnSpLocks/>
          </p:cNvCxnSpPr>
          <p:nvPr/>
        </p:nvCxnSpPr>
        <p:spPr>
          <a:xfrm>
            <a:off x="7983957" y="2145372"/>
            <a:ext cx="79809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12" name="Picture 10" descr="Cat in a Flat - Infos soins du chat">
            <a:extLst>
              <a:ext uri="{FF2B5EF4-FFF2-40B4-BE49-F238E27FC236}">
                <a16:creationId xmlns:a16="http://schemas.microsoft.com/office/drawing/2014/main" id="{8C8CA736-F1B2-4338-E602-FF8F91A22BEE}"/>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20784" r="24915"/>
          <a:stretch/>
        </p:blipFill>
        <p:spPr bwMode="auto">
          <a:xfrm>
            <a:off x="121584" y="2095627"/>
            <a:ext cx="1173789" cy="1215923"/>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pic>
        <p:nvPicPr>
          <p:cNvPr id="13" name="Picture 14" descr="King penguin - Wikipedia">
            <a:extLst>
              <a:ext uri="{FF2B5EF4-FFF2-40B4-BE49-F238E27FC236}">
                <a16:creationId xmlns:a16="http://schemas.microsoft.com/office/drawing/2014/main" id="{98D18F71-4713-6BA8-322A-6381C6CF318D}"/>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t="10972" b="13472"/>
          <a:stretch/>
        </p:blipFill>
        <p:spPr bwMode="auto">
          <a:xfrm>
            <a:off x="100263" y="3366113"/>
            <a:ext cx="1196901" cy="1060447"/>
          </a:xfrm>
          <a:prstGeom prst="rect">
            <a:avLst/>
          </a:prstGeom>
          <a:noFill/>
          <a:ln w="28575">
            <a:solidFill>
              <a:schemeClr val="accent4">
                <a:lumMod val="50000"/>
              </a:schemeClr>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F1ACDCC-1B74-3206-B9CF-9480F0CD09BD}"/>
                  </a:ext>
                </a:extLst>
              </p:cNvPr>
              <p:cNvSpPr txBox="1"/>
              <p:nvPr/>
            </p:nvSpPr>
            <p:spPr>
              <a:xfrm>
                <a:off x="1397549" y="1804751"/>
                <a:ext cx="2940574" cy="8256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𝑋</m:t>
                      </m:r>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3"/>
                                    <m:mcJc m:val="center"/>
                                  </m:mcPr>
                                </m:mc>
                              </m:mcs>
                              <m:ctrlPr>
                                <a:rPr lang="fr-FR" b="0" i="1" smtClean="0">
                                  <a:solidFill>
                                    <a:srgbClr val="0070C0"/>
                                  </a:solidFill>
                                  <a:latin typeface="Cambria Math" panose="02040503050406030204" pitchFamily="18" charset="0"/>
                                  <a:ea typeface="Verdana" panose="020B0604030504040204" pitchFamily="34" charset="0"/>
                                </a:rPr>
                              </m:ctrlPr>
                            </m:mP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𝑥</m:t>
                                    </m:r>
                                  </m:e>
                                  <m:sub>
                                    <m:r>
                                      <a:rPr lang="fr-FR" b="0" i="1" smtClean="0">
                                        <a:solidFill>
                                          <a:srgbClr val="0070C0"/>
                                        </a:solidFill>
                                        <a:latin typeface="Cambria Math" panose="02040503050406030204" pitchFamily="18" charset="0"/>
                                        <a:ea typeface="Verdana" panose="020B0604030504040204" pitchFamily="34" charset="0"/>
                                      </a:rPr>
                                      <m:t>11</m:t>
                                    </m:r>
                                  </m:sub>
                                </m:sSub>
                              </m:e>
                              <m:e>
                                <m:r>
                                  <a:rPr lang="fr-FR" b="0" i="1" smtClean="0">
                                    <a:solidFill>
                                      <a:srgbClr val="0070C0"/>
                                    </a:solidFill>
                                    <a:latin typeface="Cambria Math" panose="02040503050406030204" pitchFamily="18" charset="0"/>
                                    <a:ea typeface="Verdana" panose="020B0604030504040204" pitchFamily="34" charset="0"/>
                                  </a:rPr>
                                  <m:t>⋯</m:t>
                                </m:r>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𝑥</m:t>
                                    </m:r>
                                  </m:e>
                                  <m:sub>
                                    <m:r>
                                      <a:rPr lang="fr-FR" b="0" i="1" smtClean="0">
                                        <a:solidFill>
                                          <a:srgbClr val="0070C0"/>
                                        </a:solidFill>
                                        <a:latin typeface="Cambria Math" panose="02040503050406030204" pitchFamily="18" charset="0"/>
                                        <a:ea typeface="Verdana" panose="020B0604030504040204" pitchFamily="34" charset="0"/>
                                      </a:rPr>
                                      <m:t>1</m:t>
                                    </m:r>
                                    <m:r>
                                      <a:rPr lang="fr-FR" b="0" i="1" smtClean="0">
                                        <a:solidFill>
                                          <a:srgbClr val="0070C0"/>
                                        </a:solidFill>
                                        <a:latin typeface="Cambria Math" panose="02040503050406030204" pitchFamily="18" charset="0"/>
                                        <a:ea typeface="Verdana" panose="020B0604030504040204" pitchFamily="34" charset="0"/>
                                      </a:rPr>
                                      <m:t>𝑁</m:t>
                                    </m:r>
                                  </m:sub>
                                </m:sSub>
                              </m:e>
                            </m:mr>
                            <m:mr>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𝑥</m:t>
                                    </m:r>
                                  </m:e>
                                  <m:sub>
                                    <m:r>
                                      <a:rPr lang="fr-FR" b="0" i="1" smtClean="0">
                                        <a:solidFill>
                                          <a:srgbClr val="7030A0"/>
                                        </a:solidFill>
                                        <a:latin typeface="Cambria Math" panose="02040503050406030204" pitchFamily="18" charset="0"/>
                                        <a:ea typeface="Verdana" panose="020B0604030504040204" pitchFamily="34" charset="0"/>
                                      </a:rPr>
                                      <m:t>21</m:t>
                                    </m:r>
                                  </m:sub>
                                </m:sSub>
                              </m:e>
                              <m:e>
                                <m:r>
                                  <a:rPr lang="fr-FR" i="1">
                                    <a:solidFill>
                                      <a:srgbClr val="0070C0"/>
                                    </a:solidFill>
                                    <a:latin typeface="Cambria Math" panose="02040503050406030204" pitchFamily="18" charset="0"/>
                                    <a:ea typeface="Verdana" panose="020B0604030504040204" pitchFamily="34" charset="0"/>
                                  </a:rPr>
                                  <m:t>⋯</m:t>
                                </m:r>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𝑥</m:t>
                                    </m:r>
                                  </m:e>
                                  <m:sub>
                                    <m:r>
                                      <a:rPr lang="fr-FR" b="0" i="1" smtClean="0">
                                        <a:solidFill>
                                          <a:srgbClr val="7030A0"/>
                                        </a:solidFill>
                                        <a:latin typeface="Cambria Math" panose="02040503050406030204" pitchFamily="18" charset="0"/>
                                        <a:ea typeface="Verdana" panose="020B0604030504040204" pitchFamily="34" charset="0"/>
                                      </a:rPr>
                                      <m:t>2</m:t>
                                    </m:r>
                                    <m:r>
                                      <a:rPr lang="fr-FR" b="0" i="1" smtClean="0">
                                        <a:solidFill>
                                          <a:srgbClr val="7030A0"/>
                                        </a:solidFill>
                                        <a:latin typeface="Cambria Math" panose="02040503050406030204" pitchFamily="18" charset="0"/>
                                        <a:ea typeface="Verdana" panose="020B0604030504040204" pitchFamily="34" charset="0"/>
                                      </a:rPr>
                                      <m:t>𝑁</m:t>
                                    </m:r>
                                  </m:sub>
                                </m:sSub>
                              </m:e>
                            </m:mr>
                            <m:mr>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𝑥</m:t>
                                    </m:r>
                                  </m:e>
                                  <m:sub>
                                    <m:r>
                                      <a:rPr lang="fr-FR" b="0" i="1" smtClean="0">
                                        <a:solidFill>
                                          <a:schemeClr val="accent4">
                                            <a:lumMod val="50000"/>
                                          </a:schemeClr>
                                        </a:solidFill>
                                        <a:latin typeface="Cambria Math" panose="02040503050406030204" pitchFamily="18" charset="0"/>
                                        <a:ea typeface="Verdana" panose="020B0604030504040204" pitchFamily="34" charset="0"/>
                                      </a:rPr>
                                      <m:t>31</m:t>
                                    </m:r>
                                  </m:sub>
                                </m:sSub>
                              </m:e>
                              <m:e>
                                <m:r>
                                  <a:rPr lang="fr-FR" i="1" smtClean="0">
                                    <a:solidFill>
                                      <a:schemeClr val="accent4">
                                        <a:lumMod val="50000"/>
                                      </a:schemeClr>
                                    </a:solidFill>
                                    <a:latin typeface="Cambria Math" panose="02040503050406030204" pitchFamily="18" charset="0"/>
                                    <a:ea typeface="Verdana" panose="020B0604030504040204" pitchFamily="34" charset="0"/>
                                  </a:rPr>
                                  <m:t>⋯</m:t>
                                </m:r>
                              </m:e>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𝑥</m:t>
                                    </m:r>
                                  </m:e>
                                  <m:sub>
                                    <m:r>
                                      <a:rPr lang="fr-FR" b="0" i="1" smtClean="0">
                                        <a:solidFill>
                                          <a:schemeClr val="accent4">
                                            <a:lumMod val="50000"/>
                                          </a:schemeClr>
                                        </a:solidFill>
                                        <a:latin typeface="Cambria Math" panose="02040503050406030204" pitchFamily="18" charset="0"/>
                                        <a:ea typeface="Verdana" panose="020B0604030504040204" pitchFamily="34" charset="0"/>
                                      </a:rPr>
                                      <m:t>3</m:t>
                                    </m:r>
                                    <m:r>
                                      <a:rPr lang="fr-FR" b="0" i="1" smtClean="0">
                                        <a:solidFill>
                                          <a:schemeClr val="accent4">
                                            <a:lumMod val="50000"/>
                                          </a:schemeClr>
                                        </a:solidFill>
                                        <a:latin typeface="Cambria Math" panose="02040503050406030204" pitchFamily="18" charset="0"/>
                                        <a:ea typeface="Verdana" panose="020B0604030504040204" pitchFamily="34" charset="0"/>
                                      </a:rPr>
                                      <m:t>𝑁</m:t>
                                    </m:r>
                                  </m:sub>
                                </m:sSub>
                              </m:e>
                            </m:mr>
                          </m:m>
                        </m:e>
                      </m:d>
                    </m:oMath>
                  </m:oMathPara>
                </a14:m>
                <a:endParaRPr lang="en-GB" dirty="0"/>
              </a:p>
            </p:txBody>
          </p:sp>
        </mc:Choice>
        <mc:Fallback xmlns="">
          <p:sp>
            <p:nvSpPr>
              <p:cNvPr id="4" name="TextBox 3">
                <a:extLst>
                  <a:ext uri="{FF2B5EF4-FFF2-40B4-BE49-F238E27FC236}">
                    <a16:creationId xmlns:a16="http://schemas.microsoft.com/office/drawing/2014/main" id="{9F1ACDCC-1B74-3206-B9CF-9480F0CD09BD}"/>
                  </a:ext>
                </a:extLst>
              </p:cNvPr>
              <p:cNvSpPr txBox="1">
                <a:spLocks noRot="1" noChangeAspect="1" noMove="1" noResize="1" noEditPoints="1" noAdjustHandles="1" noChangeArrowheads="1" noChangeShapeType="1" noTextEdit="1"/>
              </p:cNvSpPr>
              <p:nvPr/>
            </p:nvSpPr>
            <p:spPr>
              <a:xfrm>
                <a:off x="1397549" y="1804751"/>
                <a:ext cx="2940574" cy="825611"/>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F38D3EF-50B9-EEB5-BCC3-DFCE558C8242}"/>
                  </a:ext>
                </a:extLst>
              </p:cNvPr>
              <p:cNvSpPr txBox="1"/>
              <p:nvPr/>
            </p:nvSpPr>
            <p:spPr>
              <a:xfrm>
                <a:off x="1524024" y="854641"/>
                <a:ext cx="1104533" cy="369332"/>
              </a:xfrm>
              <a:prstGeom prst="rect">
                <a:avLst/>
              </a:prstGeom>
              <a:noFill/>
            </p:spPr>
            <p:txBody>
              <a:bodyPr wrap="none" rtlCol="0">
                <a:spAutoFit/>
              </a:bodyPr>
              <a:lstStyle/>
              <a:p>
                <a14:m>
                  <m:oMath xmlns:m="http://schemas.openxmlformats.org/officeDocument/2006/math">
                    <m:r>
                      <a:rPr lang="fr-FR" b="0" i="1" smtClean="0">
                        <a:latin typeface="Cambria Math" panose="02040503050406030204" pitchFamily="18" charset="0"/>
                      </a:rPr>
                      <m:t>𝑁</m:t>
                    </m:r>
                  </m:oMath>
                </a14:m>
                <a:r>
                  <a:rPr lang="en-GB" dirty="0">
                    <a:latin typeface="Verdana" panose="020B0604030504040204" pitchFamily="34" charset="0"/>
                    <a:ea typeface="Verdana" panose="020B0604030504040204" pitchFamily="34" charset="0"/>
                  </a:rPr>
                  <a:t> pixels</a:t>
                </a:r>
              </a:p>
            </p:txBody>
          </p:sp>
        </mc:Choice>
        <mc:Fallback xmlns="">
          <p:sp>
            <p:nvSpPr>
              <p:cNvPr id="14" name="TextBox 13">
                <a:extLst>
                  <a:ext uri="{FF2B5EF4-FFF2-40B4-BE49-F238E27FC236}">
                    <a16:creationId xmlns:a16="http://schemas.microsoft.com/office/drawing/2014/main" id="{6F38D3EF-50B9-EEB5-BCC3-DFCE558C8242}"/>
                  </a:ext>
                </a:extLst>
              </p:cNvPr>
              <p:cNvSpPr txBox="1">
                <a:spLocks noRot="1" noChangeAspect="1" noMove="1" noResize="1" noEditPoints="1" noAdjustHandles="1" noChangeArrowheads="1" noChangeShapeType="1" noTextEdit="1"/>
              </p:cNvSpPr>
              <p:nvPr/>
            </p:nvSpPr>
            <p:spPr>
              <a:xfrm>
                <a:off x="1524024" y="854641"/>
                <a:ext cx="1104533" cy="369332"/>
              </a:xfrm>
              <a:prstGeom prst="rect">
                <a:avLst/>
              </a:prstGeom>
              <a:blipFill>
                <a:blip r:embed="rId7"/>
                <a:stretch>
                  <a:fillRect t="-8197" r="-4420" b="-24590"/>
                </a:stretch>
              </a:blipFill>
            </p:spPr>
            <p:txBody>
              <a:bodyPr/>
              <a:lstStyle/>
              <a:p>
                <a:r>
                  <a:rPr lang="en-GB">
                    <a:noFill/>
                  </a:rPr>
                  <a:t> </a:t>
                </a:r>
              </a:p>
            </p:txBody>
          </p:sp>
        </mc:Fallback>
      </mc:AlternateContent>
      <p:cxnSp>
        <p:nvCxnSpPr>
          <p:cNvPr id="23" name="Straight Arrow Connector 22">
            <a:extLst>
              <a:ext uri="{FF2B5EF4-FFF2-40B4-BE49-F238E27FC236}">
                <a16:creationId xmlns:a16="http://schemas.microsoft.com/office/drawing/2014/main" id="{830DF422-C702-EB99-B0FE-78929610A0A3}"/>
              </a:ext>
            </a:extLst>
          </p:cNvPr>
          <p:cNvCxnSpPr>
            <a:cxnSpLocks/>
            <a:stCxn id="8" idx="3"/>
          </p:cNvCxnSpPr>
          <p:nvPr/>
        </p:nvCxnSpPr>
        <p:spPr>
          <a:xfrm>
            <a:off x="1283681" y="1390478"/>
            <a:ext cx="1093863" cy="551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F88504-B327-E2A0-140E-D3347421EBAF}"/>
              </a:ext>
            </a:extLst>
          </p:cNvPr>
          <p:cNvCxnSpPr>
            <a:cxnSpLocks/>
            <a:stCxn id="12" idx="3"/>
          </p:cNvCxnSpPr>
          <p:nvPr/>
        </p:nvCxnSpPr>
        <p:spPr>
          <a:xfrm flipV="1">
            <a:off x="1295373" y="2250079"/>
            <a:ext cx="1079745" cy="45351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802CCF6-83D4-3B3F-F754-B7ECB44DF544}"/>
              </a:ext>
            </a:extLst>
          </p:cNvPr>
          <p:cNvCxnSpPr>
            <a:cxnSpLocks/>
            <a:stCxn id="13" idx="3"/>
          </p:cNvCxnSpPr>
          <p:nvPr/>
        </p:nvCxnSpPr>
        <p:spPr>
          <a:xfrm flipV="1">
            <a:off x="1297164" y="2570598"/>
            <a:ext cx="1077954" cy="1325739"/>
          </a:xfrm>
          <a:prstGeom prst="straightConnector1">
            <a:avLst/>
          </a:prstGeom>
          <a:ln>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66B94ED-8C2B-55C6-A187-88503EAB7582}"/>
                  </a:ext>
                </a:extLst>
              </p:cNvPr>
              <p:cNvSpPr txBox="1"/>
              <p:nvPr/>
            </p:nvSpPr>
            <p:spPr>
              <a:xfrm>
                <a:off x="8878857" y="1729679"/>
                <a:ext cx="1269963" cy="823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𝑌</m:t>
                          </m:r>
                        </m:e>
                      </m:acc>
                      <m:r>
                        <a:rPr lang="fr-FR" b="0" i="1" smtClean="0">
                          <a:latin typeface="Cambria Math" panose="02040503050406030204" pitchFamily="18" charset="0"/>
                        </a:rPr>
                        <m:t>=</m:t>
                      </m:r>
                      <m:d>
                        <m:dPr>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r>
                                <a:rPr lang="fr-FR" b="0" i="1" smtClean="0">
                                  <a:solidFill>
                                    <a:srgbClr val="4472C4"/>
                                  </a:solidFill>
                                  <a:latin typeface="Cambria Math" panose="02040503050406030204" pitchFamily="18" charset="0"/>
                                </a:rPr>
                                <m:t>0.4</m:t>
                              </m:r>
                            </m:e>
                            <m:e>
                              <m:r>
                                <a:rPr lang="fr-FR" b="0" i="1" smtClean="0">
                                  <a:solidFill>
                                    <a:srgbClr val="7030A0"/>
                                  </a:solidFill>
                                  <a:latin typeface="Cambria Math" panose="02040503050406030204" pitchFamily="18" charset="0"/>
                                </a:rPr>
                                <m:t>0.9</m:t>
                              </m:r>
                            </m:e>
                            <m:e>
                              <m:r>
                                <a:rPr lang="fr-FR" b="0" i="1" smtClean="0">
                                  <a:solidFill>
                                    <a:schemeClr val="accent4">
                                      <a:lumMod val="50000"/>
                                    </a:schemeClr>
                                  </a:solidFill>
                                  <a:latin typeface="Cambria Math" panose="02040503050406030204" pitchFamily="18" charset="0"/>
                                </a:rPr>
                                <m:t>0.2</m:t>
                              </m:r>
                            </m:e>
                          </m:eqArr>
                        </m:e>
                      </m:d>
                    </m:oMath>
                  </m:oMathPara>
                </a14:m>
                <a:endParaRPr lang="en-GB" dirty="0"/>
              </a:p>
            </p:txBody>
          </p:sp>
        </mc:Choice>
        <mc:Fallback xmlns="">
          <p:sp>
            <p:nvSpPr>
              <p:cNvPr id="36" name="TextBox 35">
                <a:extLst>
                  <a:ext uri="{FF2B5EF4-FFF2-40B4-BE49-F238E27FC236}">
                    <a16:creationId xmlns:a16="http://schemas.microsoft.com/office/drawing/2014/main" id="{C66B94ED-8C2B-55C6-A187-88503EAB7582}"/>
                  </a:ext>
                </a:extLst>
              </p:cNvPr>
              <p:cNvSpPr txBox="1">
                <a:spLocks noRot="1" noChangeAspect="1" noMove="1" noResize="1" noEditPoints="1" noAdjustHandles="1" noChangeArrowheads="1" noChangeShapeType="1" noTextEdit="1"/>
              </p:cNvSpPr>
              <p:nvPr/>
            </p:nvSpPr>
            <p:spPr>
              <a:xfrm>
                <a:off x="8878857" y="1729679"/>
                <a:ext cx="1269963" cy="823110"/>
              </a:xfrm>
              <a:prstGeom prst="rect">
                <a:avLst/>
              </a:prstGeom>
              <a:blipFill>
                <a:blip r:embed="rId8"/>
                <a:stretch>
                  <a:fillRect/>
                </a:stretch>
              </a:blipFill>
            </p:spPr>
            <p:txBody>
              <a:bodyPr/>
              <a:lstStyle/>
              <a:p>
                <a:r>
                  <a:rPr lang="en-GB">
                    <a:noFill/>
                  </a:rPr>
                  <a:t> </a:t>
                </a:r>
              </a:p>
            </p:txBody>
          </p:sp>
        </mc:Fallback>
      </mc:AlternateContent>
      <p:sp>
        <p:nvSpPr>
          <p:cNvPr id="39" name="TextBox 38">
            <a:extLst>
              <a:ext uri="{FF2B5EF4-FFF2-40B4-BE49-F238E27FC236}">
                <a16:creationId xmlns:a16="http://schemas.microsoft.com/office/drawing/2014/main" id="{6C4885FD-B24B-B9B1-0761-1A091EC29675}"/>
              </a:ext>
            </a:extLst>
          </p:cNvPr>
          <p:cNvSpPr txBox="1"/>
          <p:nvPr/>
        </p:nvSpPr>
        <p:spPr>
          <a:xfrm>
            <a:off x="3871164" y="534936"/>
            <a:ext cx="8416086" cy="338554"/>
          </a:xfrm>
          <a:prstGeom prst="rect">
            <a:avLst/>
          </a:prstGeom>
          <a:noFill/>
        </p:spPr>
        <p:txBody>
          <a:bodyPr wrap="none" rtlCol="0">
            <a:spAutoFit/>
          </a:bodyPr>
          <a:lstStyle/>
          <a:p>
            <a:r>
              <a:rPr lang="fr-FR" sz="1600" i="1" dirty="0">
                <a:latin typeface="Verdana" panose="020B0604030504040204" pitchFamily="34" charset="0"/>
                <a:ea typeface="Verdana" panose="020B0604030504040204" pitchFamily="34" charset="0"/>
              </a:rPr>
              <a:t>NB: For a </a:t>
            </a:r>
            <a:r>
              <a:rPr lang="fr-FR" sz="1600" i="1" dirty="0" err="1">
                <a:latin typeface="Verdana" panose="020B0604030504040204" pitchFamily="34" charset="0"/>
                <a:ea typeface="Verdana" panose="020B0604030504040204" pitchFamily="34" charset="0"/>
              </a:rPr>
              <a:t>picture</a:t>
            </a:r>
            <a:r>
              <a:rPr lang="fr-FR" sz="1600" i="1" dirty="0">
                <a:latin typeface="Verdana" panose="020B0604030504040204" pitchFamily="34" charset="0"/>
                <a:ea typeface="Verdana" panose="020B0604030504040204" pitchFamily="34" charset="0"/>
              </a:rPr>
              <a:t>, </a:t>
            </a:r>
            <a:r>
              <a:rPr lang="fr-FR" sz="1600" i="1" dirty="0" err="1">
                <a:latin typeface="Verdana" panose="020B0604030504040204" pitchFamily="34" charset="0"/>
                <a:ea typeface="Verdana" panose="020B0604030504040204" pitchFamily="34" charset="0"/>
              </a:rPr>
              <a:t>you</a:t>
            </a:r>
            <a:r>
              <a:rPr lang="fr-FR" sz="1600" i="1" dirty="0">
                <a:latin typeface="Verdana" panose="020B0604030504040204" pitchFamily="34" charset="0"/>
                <a:ea typeface="Verdana" panose="020B0604030504040204" pitchFamily="34" charset="0"/>
              </a:rPr>
              <a:t> </a:t>
            </a:r>
            <a:r>
              <a:rPr lang="fr-FR" sz="1600" i="1" dirty="0" err="1">
                <a:latin typeface="Verdana" panose="020B0604030504040204" pitchFamily="34" charset="0"/>
                <a:ea typeface="Verdana" panose="020B0604030504040204" pitchFamily="34" charset="0"/>
              </a:rPr>
              <a:t>should</a:t>
            </a:r>
            <a:r>
              <a:rPr lang="fr-FR" sz="1600" i="1" dirty="0">
                <a:latin typeface="Verdana" panose="020B0604030504040204" pitchFamily="34" charset="0"/>
                <a:ea typeface="Verdana" panose="020B0604030504040204" pitchFamily="34" charset="0"/>
              </a:rPr>
              <a:t> </a:t>
            </a:r>
            <a:r>
              <a:rPr lang="fr-FR" sz="1600" i="1" dirty="0" err="1">
                <a:latin typeface="Verdana" panose="020B0604030504040204" pitchFamily="34" charset="0"/>
                <a:ea typeface="Verdana" panose="020B0604030504040204" pitchFamily="34" charset="0"/>
              </a:rPr>
              <a:t>rather</a:t>
            </a:r>
            <a:r>
              <a:rPr lang="fr-FR" sz="1600" i="1" dirty="0">
                <a:latin typeface="Verdana" panose="020B0604030504040204" pitchFamily="34" charset="0"/>
                <a:ea typeface="Verdana" panose="020B0604030504040204" pitchFamily="34" charset="0"/>
              </a:rPr>
              <a:t> use a </a:t>
            </a:r>
            <a:r>
              <a:rPr lang="fr-FR" sz="1600" i="1" dirty="0" err="1">
                <a:latin typeface="Verdana" panose="020B0604030504040204" pitchFamily="34" charset="0"/>
                <a:ea typeface="Verdana" panose="020B0604030504040204" pitchFamily="34" charset="0"/>
              </a:rPr>
              <a:t>Convolutional</a:t>
            </a:r>
            <a:r>
              <a:rPr lang="fr-FR" sz="1600" i="1" dirty="0">
                <a:latin typeface="Verdana" panose="020B0604030504040204" pitchFamily="34" charset="0"/>
                <a:ea typeface="Verdana" panose="020B0604030504040204" pitchFamily="34" charset="0"/>
              </a:rPr>
              <a:t> Neural Network (CNN)</a:t>
            </a:r>
            <a:endParaRPr lang="en-GB" sz="1600" i="1" dirty="0">
              <a:latin typeface="Verdana" panose="020B0604030504040204" pitchFamily="34" charset="0"/>
              <a:ea typeface="Verdana" panose="020B0604030504040204" pitchFamily="34" charset="0"/>
            </a:endParaRPr>
          </a:p>
        </p:txBody>
      </p:sp>
      <p:cxnSp>
        <p:nvCxnSpPr>
          <p:cNvPr id="41" name="Straight Arrow Connector 40">
            <a:extLst>
              <a:ext uri="{FF2B5EF4-FFF2-40B4-BE49-F238E27FC236}">
                <a16:creationId xmlns:a16="http://schemas.microsoft.com/office/drawing/2014/main" id="{DE917B57-3593-4F89-FE0B-2B60EE3EA868}"/>
              </a:ext>
            </a:extLst>
          </p:cNvPr>
          <p:cNvCxnSpPr>
            <a:cxnSpLocks/>
          </p:cNvCxnSpPr>
          <p:nvPr/>
        </p:nvCxnSpPr>
        <p:spPr>
          <a:xfrm>
            <a:off x="7891338" y="3933825"/>
            <a:ext cx="79809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C0A5F96-3109-156B-EC14-E846602556A2}"/>
                  </a:ext>
                </a:extLst>
              </p:cNvPr>
              <p:cNvSpPr txBox="1"/>
              <p:nvPr/>
            </p:nvSpPr>
            <p:spPr>
              <a:xfrm>
                <a:off x="2508138" y="3825105"/>
                <a:ext cx="91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𝑋</m:t>
                          </m:r>
                        </m:e>
                        <m:sub>
                          <m:r>
                            <a:rPr lang="fr-FR" b="0" i="1" smtClean="0">
                              <a:latin typeface="Cambria Math" panose="02040503050406030204" pitchFamily="18" charset="0"/>
                            </a:rPr>
                            <m:t>0</m:t>
                          </m:r>
                        </m:sub>
                      </m:sSub>
                      <m:r>
                        <a:rPr lang="fr-FR" b="0" i="0" smtClean="0">
                          <a:latin typeface="Cambria Math" panose="02040503050406030204" pitchFamily="18" charset="0"/>
                        </a:rPr>
                        <m:t>=</m:t>
                      </m:r>
                      <m:r>
                        <m:rPr>
                          <m:sty m:val="p"/>
                        </m:rPr>
                        <a:rPr lang="fr-FR" b="0" i="0" smtClean="0">
                          <a:latin typeface="Cambria Math" panose="02040503050406030204" pitchFamily="18" charset="0"/>
                        </a:rPr>
                        <m:t>X</m:t>
                      </m:r>
                    </m:oMath>
                  </m:oMathPara>
                </a14:m>
                <a:endParaRPr lang="en-GB" dirty="0"/>
              </a:p>
            </p:txBody>
          </p:sp>
        </mc:Choice>
        <mc:Fallback xmlns="">
          <p:sp>
            <p:nvSpPr>
              <p:cNvPr id="42" name="TextBox 41">
                <a:extLst>
                  <a:ext uri="{FF2B5EF4-FFF2-40B4-BE49-F238E27FC236}">
                    <a16:creationId xmlns:a16="http://schemas.microsoft.com/office/drawing/2014/main" id="{AC0A5F96-3109-156B-EC14-E846602556A2}"/>
                  </a:ext>
                </a:extLst>
              </p:cNvPr>
              <p:cNvSpPr txBox="1">
                <a:spLocks noRot="1" noChangeAspect="1" noMove="1" noResize="1" noEditPoints="1" noAdjustHandles="1" noChangeArrowheads="1" noChangeShapeType="1" noTextEdit="1"/>
              </p:cNvSpPr>
              <p:nvPr/>
            </p:nvSpPr>
            <p:spPr>
              <a:xfrm>
                <a:off x="2508138" y="3825105"/>
                <a:ext cx="916661" cy="369332"/>
              </a:xfrm>
              <a:prstGeom prst="rect">
                <a:avLst/>
              </a:prstGeom>
              <a:blipFill>
                <a:blip r:embed="rId9"/>
                <a:stretch>
                  <a:fillRect/>
                </a:stretch>
              </a:blipFill>
            </p:spPr>
            <p:txBody>
              <a:bodyPr/>
              <a:lstStyle/>
              <a:p>
                <a:r>
                  <a:rPr lang="en-GB">
                    <a:noFill/>
                  </a:rPr>
                  <a:t> </a:t>
                </a:r>
              </a:p>
            </p:txBody>
          </p:sp>
        </mc:Fallback>
      </mc:AlternateContent>
      <p:sp>
        <p:nvSpPr>
          <p:cNvPr id="45" name="Rectangle 44">
            <a:extLst>
              <a:ext uri="{FF2B5EF4-FFF2-40B4-BE49-F238E27FC236}">
                <a16:creationId xmlns:a16="http://schemas.microsoft.com/office/drawing/2014/main" id="{6752C12D-7E08-C55F-4B82-F83B5C6247E6}"/>
              </a:ext>
            </a:extLst>
          </p:cNvPr>
          <p:cNvSpPr/>
          <p:nvPr/>
        </p:nvSpPr>
        <p:spPr>
          <a:xfrm>
            <a:off x="5889992" y="2947119"/>
            <a:ext cx="85725" cy="1638300"/>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ABA4C82-2826-F42F-C1AC-789902BCF353}"/>
                  </a:ext>
                </a:extLst>
              </p:cNvPr>
              <p:cNvSpPr txBox="1"/>
              <p:nvPr/>
            </p:nvSpPr>
            <p:spPr>
              <a:xfrm>
                <a:off x="5077091" y="4799622"/>
                <a:ext cx="2605842"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𝑋</m:t>
                          </m:r>
                        </m:e>
                        <m:sub>
                          <m:r>
                            <a:rPr lang="fr-FR" b="0" i="1" smtClean="0">
                              <a:latin typeface="Cambria Math" panose="02040503050406030204" pitchFamily="18" charset="0"/>
                            </a:rPr>
                            <m:t>1</m:t>
                          </m:r>
                        </m:sub>
                      </m:sSub>
                      <m:r>
                        <a:rPr lang="fr-FR" b="0" i="1" smtClean="0">
                          <a:latin typeface="Cambria Math" panose="02040503050406030204" pitchFamily="18" charset="0"/>
                        </a:rPr>
                        <m:t>=</m:t>
                      </m:r>
                      <m:r>
                        <m:rPr>
                          <m:sty m:val="p"/>
                        </m:rPr>
                        <a:rPr lang="fr-FR" b="0" i="0" smtClean="0">
                          <a:solidFill>
                            <a:schemeClr val="accent6">
                              <a:lumMod val="50000"/>
                            </a:schemeClr>
                          </a:solidFill>
                          <a:latin typeface="Cambria Math" panose="02040503050406030204" pitchFamily="18" charset="0"/>
                        </a:rPr>
                        <m:t>ReLU</m:t>
                      </m:r>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𝑋</m:t>
                              </m:r>
                            </m:e>
                            <m:sub>
                              <m:r>
                                <a:rPr lang="fr-FR" b="0" i="1" smtClean="0">
                                  <a:latin typeface="Cambria Math" panose="02040503050406030204" pitchFamily="18" charset="0"/>
                                </a:rPr>
                                <m:t>0</m:t>
                              </m:r>
                            </m:sub>
                          </m:sSub>
                          <m:sSub>
                            <m:sSubPr>
                              <m:ctrlPr>
                                <a:rPr lang="fr-FR" b="1" i="1" smtClean="0">
                                  <a:solidFill>
                                    <a:srgbClr val="4472C4"/>
                                  </a:solidFill>
                                  <a:latin typeface="Cambria Math" panose="02040503050406030204" pitchFamily="18" charset="0"/>
                                </a:rPr>
                              </m:ctrlPr>
                            </m:sSubPr>
                            <m:e>
                              <m:r>
                                <a:rPr lang="fr-FR" b="1" i="1" smtClean="0">
                                  <a:solidFill>
                                    <a:srgbClr val="4472C4"/>
                                  </a:solidFill>
                                  <a:latin typeface="Cambria Math" panose="02040503050406030204" pitchFamily="18" charset="0"/>
                                </a:rPr>
                                <m:t>𝑾</m:t>
                              </m:r>
                            </m:e>
                            <m:sub>
                              <m:r>
                                <a:rPr lang="fr-FR" b="1" i="1" smtClean="0">
                                  <a:solidFill>
                                    <a:srgbClr val="4472C4"/>
                                  </a:solidFill>
                                  <a:latin typeface="Cambria Math" panose="02040503050406030204" pitchFamily="18" charset="0"/>
                                </a:rPr>
                                <m:t>𝟏</m:t>
                              </m:r>
                            </m:sub>
                          </m:sSub>
                          <m:r>
                            <a:rPr lang="fr-FR" b="0" i="1" smtClean="0">
                              <a:latin typeface="Cambria Math" panose="02040503050406030204" pitchFamily="18" charset="0"/>
                            </a:rPr>
                            <m:t>+</m:t>
                          </m:r>
                          <m:sSub>
                            <m:sSubPr>
                              <m:ctrlPr>
                                <a:rPr lang="fr-FR" b="1" i="1" smtClean="0">
                                  <a:solidFill>
                                    <a:srgbClr val="4472C4"/>
                                  </a:solidFill>
                                  <a:latin typeface="Cambria Math" panose="02040503050406030204" pitchFamily="18" charset="0"/>
                                </a:rPr>
                              </m:ctrlPr>
                            </m:sSubPr>
                            <m:e>
                              <m:r>
                                <a:rPr lang="fr-FR" b="1" i="1" smtClean="0">
                                  <a:solidFill>
                                    <a:srgbClr val="4472C4"/>
                                  </a:solidFill>
                                  <a:latin typeface="Cambria Math" panose="02040503050406030204" pitchFamily="18" charset="0"/>
                                </a:rPr>
                                <m:t>𝒃</m:t>
                              </m:r>
                            </m:e>
                            <m:sub>
                              <m:r>
                                <a:rPr lang="fr-FR" b="1" i="1" smtClean="0">
                                  <a:solidFill>
                                    <a:srgbClr val="4472C4"/>
                                  </a:solidFill>
                                  <a:latin typeface="Cambria Math" panose="02040503050406030204" pitchFamily="18" charset="0"/>
                                </a:rPr>
                                <m:t>𝟏</m:t>
                              </m:r>
                            </m:sub>
                          </m:sSub>
                        </m:e>
                      </m:d>
                    </m:oMath>
                  </m:oMathPara>
                </a14:m>
                <a:endParaRPr lang="fr-FR" b="0" dirty="0"/>
              </a:p>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𝑋</m:t>
                          </m:r>
                        </m:e>
                        <m:sub>
                          <m:r>
                            <a:rPr lang="fr-FR" b="0" i="1" smtClean="0">
                              <a:latin typeface="Cambria Math" panose="02040503050406030204" pitchFamily="18" charset="0"/>
                            </a:rPr>
                            <m:t>2</m:t>
                          </m:r>
                        </m:sub>
                      </m:sSub>
                      <m:r>
                        <a:rPr lang="fr-FR" b="0" i="1" smtClean="0">
                          <a:latin typeface="Cambria Math" panose="02040503050406030204" pitchFamily="18" charset="0"/>
                        </a:rPr>
                        <m:t>=</m:t>
                      </m:r>
                      <m:r>
                        <m:rPr>
                          <m:sty m:val="p"/>
                        </m:rPr>
                        <a:rPr lang="fr-FR" b="0" i="0" smtClean="0">
                          <a:solidFill>
                            <a:schemeClr val="accent6">
                              <a:lumMod val="50000"/>
                            </a:schemeClr>
                          </a:solidFill>
                          <a:latin typeface="Cambria Math" panose="02040503050406030204" pitchFamily="18" charset="0"/>
                        </a:rPr>
                        <m:t>ReLU</m:t>
                      </m:r>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𝑋</m:t>
                              </m:r>
                            </m:e>
                            <m:sub>
                              <m:r>
                                <a:rPr lang="fr-FR" b="0" i="1" smtClean="0">
                                  <a:latin typeface="Cambria Math" panose="02040503050406030204" pitchFamily="18" charset="0"/>
                                </a:rPr>
                                <m:t>1</m:t>
                              </m:r>
                            </m:sub>
                          </m:sSub>
                          <m:sSub>
                            <m:sSubPr>
                              <m:ctrlPr>
                                <a:rPr lang="fr-FR" b="1" i="1" smtClean="0">
                                  <a:solidFill>
                                    <a:srgbClr val="4472C4"/>
                                  </a:solidFill>
                                  <a:latin typeface="Cambria Math" panose="02040503050406030204" pitchFamily="18" charset="0"/>
                                </a:rPr>
                              </m:ctrlPr>
                            </m:sSubPr>
                            <m:e>
                              <m:r>
                                <a:rPr lang="fr-FR" b="1" i="1" smtClean="0">
                                  <a:solidFill>
                                    <a:srgbClr val="4472C4"/>
                                  </a:solidFill>
                                  <a:latin typeface="Cambria Math" panose="02040503050406030204" pitchFamily="18" charset="0"/>
                                </a:rPr>
                                <m:t>𝑾</m:t>
                              </m:r>
                            </m:e>
                            <m:sub>
                              <m:r>
                                <a:rPr lang="fr-FR" b="1" i="1" smtClean="0">
                                  <a:solidFill>
                                    <a:srgbClr val="4472C4"/>
                                  </a:solidFill>
                                  <a:latin typeface="Cambria Math" panose="02040503050406030204" pitchFamily="18" charset="0"/>
                                </a:rPr>
                                <m:t>𝟐</m:t>
                              </m:r>
                            </m:sub>
                          </m:sSub>
                          <m:r>
                            <a:rPr lang="fr-FR" b="0" i="1" smtClean="0">
                              <a:latin typeface="Cambria Math" panose="02040503050406030204" pitchFamily="18" charset="0"/>
                            </a:rPr>
                            <m:t>+</m:t>
                          </m:r>
                          <m:sSub>
                            <m:sSubPr>
                              <m:ctrlPr>
                                <a:rPr lang="fr-FR" b="1" i="1" smtClean="0">
                                  <a:solidFill>
                                    <a:srgbClr val="4472C4"/>
                                  </a:solidFill>
                                  <a:latin typeface="Cambria Math" panose="02040503050406030204" pitchFamily="18" charset="0"/>
                                </a:rPr>
                              </m:ctrlPr>
                            </m:sSubPr>
                            <m:e>
                              <m:r>
                                <a:rPr lang="fr-FR" b="1" i="1" smtClean="0">
                                  <a:solidFill>
                                    <a:srgbClr val="4472C4"/>
                                  </a:solidFill>
                                  <a:latin typeface="Cambria Math" panose="02040503050406030204" pitchFamily="18" charset="0"/>
                                </a:rPr>
                                <m:t>𝒃</m:t>
                              </m:r>
                            </m:e>
                            <m:sub>
                              <m:r>
                                <a:rPr lang="fr-FR" b="1" i="1" smtClean="0">
                                  <a:solidFill>
                                    <a:srgbClr val="4472C4"/>
                                  </a:solidFill>
                                  <a:latin typeface="Cambria Math" panose="02040503050406030204" pitchFamily="18" charset="0"/>
                                </a:rPr>
                                <m:t>𝟐</m:t>
                              </m:r>
                            </m:sub>
                          </m:sSub>
                        </m:e>
                      </m:d>
                    </m:oMath>
                  </m:oMathPara>
                </a14:m>
                <a:endParaRPr lang="fr-FR" b="0" dirty="0"/>
              </a:p>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𝑋</m:t>
                          </m:r>
                        </m:e>
                        <m:sub>
                          <m:r>
                            <a:rPr lang="fr-FR" b="0" i="1" smtClean="0">
                              <a:latin typeface="Cambria Math" panose="02040503050406030204" pitchFamily="18" charset="0"/>
                            </a:rPr>
                            <m:t>3</m:t>
                          </m:r>
                        </m:sub>
                      </m:sSub>
                      <m:r>
                        <a:rPr lang="fr-FR" b="0" i="1" smtClean="0">
                          <a:latin typeface="Cambria Math" panose="02040503050406030204" pitchFamily="18" charset="0"/>
                        </a:rPr>
                        <m:t>=</m:t>
                      </m:r>
                      <m:r>
                        <a:rPr lang="fr-FR" b="0" i="1" smtClean="0">
                          <a:solidFill>
                            <a:schemeClr val="accent6">
                              <a:lumMod val="50000"/>
                            </a:schemeClr>
                          </a:solidFill>
                          <a:latin typeface="Cambria Math" panose="02040503050406030204" pitchFamily="18" charset="0"/>
                        </a:rPr>
                        <m:t>𝜎</m:t>
                      </m:r>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𝑋</m:t>
                              </m:r>
                            </m:e>
                            <m:sub>
                              <m:r>
                                <a:rPr lang="fr-FR" b="0" i="1" smtClean="0">
                                  <a:latin typeface="Cambria Math" panose="02040503050406030204" pitchFamily="18" charset="0"/>
                                </a:rPr>
                                <m:t>2</m:t>
                              </m:r>
                            </m:sub>
                          </m:sSub>
                          <m:sSub>
                            <m:sSubPr>
                              <m:ctrlPr>
                                <a:rPr lang="fr-FR" b="1" i="1" smtClean="0">
                                  <a:solidFill>
                                    <a:srgbClr val="4472C4"/>
                                  </a:solidFill>
                                  <a:latin typeface="Cambria Math" panose="02040503050406030204" pitchFamily="18" charset="0"/>
                                </a:rPr>
                              </m:ctrlPr>
                            </m:sSubPr>
                            <m:e>
                              <m:r>
                                <a:rPr lang="fr-FR" b="1" i="1" smtClean="0">
                                  <a:solidFill>
                                    <a:srgbClr val="4472C4"/>
                                  </a:solidFill>
                                  <a:latin typeface="Cambria Math" panose="02040503050406030204" pitchFamily="18" charset="0"/>
                                </a:rPr>
                                <m:t>𝑾</m:t>
                              </m:r>
                            </m:e>
                            <m:sub>
                              <m:r>
                                <a:rPr lang="fr-FR" b="1" i="1" smtClean="0">
                                  <a:solidFill>
                                    <a:srgbClr val="4472C4"/>
                                  </a:solidFill>
                                  <a:latin typeface="Cambria Math" panose="02040503050406030204" pitchFamily="18" charset="0"/>
                                </a:rPr>
                                <m:t>𝟑</m:t>
                              </m:r>
                            </m:sub>
                          </m:sSub>
                          <m:r>
                            <a:rPr lang="fr-FR" b="0" i="1" smtClean="0">
                              <a:latin typeface="Cambria Math" panose="02040503050406030204" pitchFamily="18" charset="0"/>
                            </a:rPr>
                            <m:t>+</m:t>
                          </m:r>
                          <m:sSub>
                            <m:sSubPr>
                              <m:ctrlPr>
                                <a:rPr lang="fr-FR" b="1" i="1" smtClean="0">
                                  <a:solidFill>
                                    <a:srgbClr val="4472C4"/>
                                  </a:solidFill>
                                  <a:latin typeface="Cambria Math" panose="02040503050406030204" pitchFamily="18" charset="0"/>
                                </a:rPr>
                              </m:ctrlPr>
                            </m:sSubPr>
                            <m:e>
                              <m:r>
                                <a:rPr lang="fr-FR" b="1" i="1" smtClean="0">
                                  <a:solidFill>
                                    <a:srgbClr val="4472C4"/>
                                  </a:solidFill>
                                  <a:latin typeface="Cambria Math" panose="02040503050406030204" pitchFamily="18" charset="0"/>
                                </a:rPr>
                                <m:t>𝒃</m:t>
                              </m:r>
                            </m:e>
                            <m:sub>
                              <m:r>
                                <a:rPr lang="fr-FR" b="1" i="1" smtClean="0">
                                  <a:solidFill>
                                    <a:srgbClr val="4472C4"/>
                                  </a:solidFill>
                                  <a:latin typeface="Cambria Math" panose="02040503050406030204" pitchFamily="18" charset="0"/>
                                </a:rPr>
                                <m:t>𝟑</m:t>
                              </m:r>
                            </m:sub>
                          </m:sSub>
                        </m:e>
                      </m:d>
                    </m:oMath>
                  </m:oMathPara>
                </a14:m>
                <a:endParaRPr lang="en-GB" dirty="0"/>
              </a:p>
            </p:txBody>
          </p:sp>
        </mc:Choice>
        <mc:Fallback xmlns="">
          <p:sp>
            <p:nvSpPr>
              <p:cNvPr id="46" name="TextBox 45">
                <a:extLst>
                  <a:ext uri="{FF2B5EF4-FFF2-40B4-BE49-F238E27FC236}">
                    <a16:creationId xmlns:a16="http://schemas.microsoft.com/office/drawing/2014/main" id="{2ABA4C82-2826-F42F-C1AC-789902BCF353}"/>
                  </a:ext>
                </a:extLst>
              </p:cNvPr>
              <p:cNvSpPr txBox="1">
                <a:spLocks noRot="1" noChangeAspect="1" noMove="1" noResize="1" noEditPoints="1" noAdjustHandles="1" noChangeArrowheads="1" noChangeShapeType="1" noTextEdit="1"/>
              </p:cNvSpPr>
              <p:nvPr/>
            </p:nvSpPr>
            <p:spPr>
              <a:xfrm>
                <a:off x="5077091" y="4799622"/>
                <a:ext cx="2605842" cy="923330"/>
              </a:xfrm>
              <a:prstGeom prst="rect">
                <a:avLst/>
              </a:prstGeom>
              <a:blipFill>
                <a:blip r:embed="rId10"/>
                <a:stretch>
                  <a:fillRect/>
                </a:stretch>
              </a:blipFill>
            </p:spPr>
            <p:txBody>
              <a:bodyPr/>
              <a:lstStyle/>
              <a:p>
                <a:r>
                  <a:rPr lang="en-GB">
                    <a:noFill/>
                  </a:rPr>
                  <a:t> </a:t>
                </a:r>
              </a:p>
            </p:txBody>
          </p:sp>
        </mc:Fallback>
      </mc:AlternateContent>
      <p:cxnSp>
        <p:nvCxnSpPr>
          <p:cNvPr id="50" name="Straight Arrow Connector 49">
            <a:extLst>
              <a:ext uri="{FF2B5EF4-FFF2-40B4-BE49-F238E27FC236}">
                <a16:creationId xmlns:a16="http://schemas.microsoft.com/office/drawing/2014/main" id="{A6972D9B-FBA1-EB79-8218-7B84515850E3}"/>
              </a:ext>
            </a:extLst>
          </p:cNvPr>
          <p:cNvCxnSpPr>
            <a:cxnSpLocks/>
          </p:cNvCxnSpPr>
          <p:nvPr/>
        </p:nvCxnSpPr>
        <p:spPr>
          <a:xfrm>
            <a:off x="3939713" y="4093235"/>
            <a:ext cx="73542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C19D3668-86D5-4D09-2EEE-BCA623BC05C2}"/>
              </a:ext>
            </a:extLst>
          </p:cNvPr>
          <p:cNvSpPr/>
          <p:nvPr/>
        </p:nvSpPr>
        <p:spPr>
          <a:xfrm>
            <a:off x="6095655" y="2951650"/>
            <a:ext cx="85725" cy="1638300"/>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A51483E-389C-10E2-7A95-AC8026AE2A62}"/>
              </a:ext>
            </a:extLst>
          </p:cNvPr>
          <p:cNvSpPr/>
          <p:nvPr/>
        </p:nvSpPr>
        <p:spPr>
          <a:xfrm>
            <a:off x="6301318" y="2947119"/>
            <a:ext cx="85725" cy="1638300"/>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F10CAF6-3382-8507-E58D-0F01BA4262C7}"/>
              </a:ext>
            </a:extLst>
          </p:cNvPr>
          <p:cNvSpPr txBox="1"/>
          <p:nvPr/>
        </p:nvSpPr>
        <p:spPr>
          <a:xfrm>
            <a:off x="6498871" y="2954402"/>
            <a:ext cx="1215397" cy="369332"/>
          </a:xfrm>
          <a:prstGeom prst="rect">
            <a:avLst/>
          </a:prstGeom>
          <a:noFill/>
        </p:spPr>
        <p:txBody>
          <a:bodyPr wrap="none" rtlCol="0">
            <a:spAutoFit/>
          </a:bodyPr>
          <a:lstStyle/>
          <a:p>
            <a:r>
              <a:rPr lang="fr-FR" b="1" dirty="0">
                <a:solidFill>
                  <a:schemeClr val="accent2">
                    <a:lumMod val="50000"/>
                  </a:schemeClr>
                </a:solidFill>
                <a:latin typeface="Verdana" panose="020B0604030504040204" pitchFamily="34" charset="0"/>
                <a:ea typeface="Verdana" panose="020B0604030504040204" pitchFamily="34" charset="0"/>
              </a:rPr>
              <a:t>3 </a:t>
            </a:r>
            <a:r>
              <a:rPr lang="fr-FR" b="1" dirty="0" err="1">
                <a:solidFill>
                  <a:schemeClr val="accent2">
                    <a:lumMod val="50000"/>
                  </a:schemeClr>
                </a:solidFill>
                <a:latin typeface="Verdana" panose="020B0604030504040204" pitchFamily="34" charset="0"/>
                <a:ea typeface="Verdana" panose="020B0604030504040204" pitchFamily="34" charset="0"/>
              </a:rPr>
              <a:t>layers</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sp>
        <p:nvSpPr>
          <p:cNvPr id="17" name="Freeform: Shape 16">
            <a:extLst>
              <a:ext uri="{FF2B5EF4-FFF2-40B4-BE49-F238E27FC236}">
                <a16:creationId xmlns:a16="http://schemas.microsoft.com/office/drawing/2014/main" id="{6057A51E-024A-EC83-849D-B607EF8088F8}"/>
              </a:ext>
            </a:extLst>
          </p:cNvPr>
          <p:cNvSpPr/>
          <p:nvPr/>
        </p:nvSpPr>
        <p:spPr>
          <a:xfrm>
            <a:off x="4533900" y="4695641"/>
            <a:ext cx="1333500" cy="200209"/>
          </a:xfrm>
          <a:custGeom>
            <a:avLst/>
            <a:gdLst>
              <a:gd name="connsiteX0" fmla="*/ 0 w 1333500"/>
              <a:gd name="connsiteY0" fmla="*/ 200209 h 200209"/>
              <a:gd name="connsiteX1" fmla="*/ 1019175 w 1333500"/>
              <a:gd name="connsiteY1" fmla="*/ 184 h 200209"/>
              <a:gd name="connsiteX2" fmla="*/ 1333500 w 1333500"/>
              <a:gd name="connsiteY2" fmla="*/ 171634 h 200209"/>
            </a:gdLst>
            <a:ahLst/>
            <a:cxnLst>
              <a:cxn ang="0">
                <a:pos x="connsiteX0" y="connsiteY0"/>
              </a:cxn>
              <a:cxn ang="0">
                <a:pos x="connsiteX1" y="connsiteY1"/>
              </a:cxn>
              <a:cxn ang="0">
                <a:pos x="connsiteX2" y="connsiteY2"/>
              </a:cxn>
            </a:cxnLst>
            <a:rect l="l" t="t" r="r" b="b"/>
            <a:pathLst>
              <a:path w="1333500" h="200209">
                <a:moveTo>
                  <a:pt x="0" y="200209"/>
                </a:moveTo>
                <a:cubicBezTo>
                  <a:pt x="398462" y="102577"/>
                  <a:pt x="796925" y="4946"/>
                  <a:pt x="1019175" y="184"/>
                </a:cubicBezTo>
                <a:cubicBezTo>
                  <a:pt x="1241425" y="-4579"/>
                  <a:pt x="1287462" y="83527"/>
                  <a:pt x="1333500" y="171634"/>
                </a:cubicBezTo>
              </a:path>
            </a:pathLst>
          </a:custGeom>
          <a:noFill/>
          <a:ln w="19050">
            <a:solidFill>
              <a:schemeClr val="accent6">
                <a:lumMod val="5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A973FD1B-D101-C77F-FAE7-CDBBE91CA825}"/>
              </a:ext>
            </a:extLst>
          </p:cNvPr>
          <p:cNvSpPr txBox="1"/>
          <p:nvPr/>
        </p:nvSpPr>
        <p:spPr>
          <a:xfrm>
            <a:off x="1841535" y="4692171"/>
            <a:ext cx="2648482" cy="646331"/>
          </a:xfrm>
          <a:prstGeom prst="rect">
            <a:avLst/>
          </a:prstGeom>
          <a:noFill/>
        </p:spPr>
        <p:txBody>
          <a:bodyPr wrap="none" rtlCol="0">
            <a:spAutoFit/>
          </a:bodyPr>
          <a:lstStyle/>
          <a:p>
            <a:r>
              <a:rPr lang="fr-FR" b="1" dirty="0">
                <a:solidFill>
                  <a:schemeClr val="accent6">
                    <a:lumMod val="50000"/>
                  </a:schemeClr>
                </a:solidFill>
                <a:latin typeface="Verdana" panose="020B0604030504040204" pitchFamily="34" charset="0"/>
                <a:ea typeface="Verdana" panose="020B0604030504040204" pitchFamily="34" charset="0"/>
                <a:hlinkClick r:id="rId11">
                  <a:extLst>
                    <a:ext uri="{A12FA001-AC4F-418D-AE19-62706E023703}">
                      <ahyp:hlinkClr xmlns:ahyp="http://schemas.microsoft.com/office/drawing/2018/hyperlinkcolor" val="tx"/>
                    </a:ext>
                  </a:extLst>
                </a:hlinkClick>
              </a:rPr>
              <a:t>Activation </a:t>
            </a:r>
            <a:r>
              <a:rPr lang="fr-FR" b="1" dirty="0" err="1">
                <a:solidFill>
                  <a:schemeClr val="accent6">
                    <a:lumMod val="50000"/>
                  </a:schemeClr>
                </a:solidFill>
                <a:latin typeface="Verdana" panose="020B0604030504040204" pitchFamily="34" charset="0"/>
                <a:ea typeface="Verdana" panose="020B0604030504040204" pitchFamily="34" charset="0"/>
                <a:hlinkClick r:id="rId11">
                  <a:extLst>
                    <a:ext uri="{A12FA001-AC4F-418D-AE19-62706E023703}">
                      <ahyp:hlinkClr xmlns:ahyp="http://schemas.microsoft.com/office/drawing/2018/hyperlinkcolor" val="tx"/>
                    </a:ext>
                  </a:extLst>
                </a:hlinkClick>
              </a:rPr>
              <a:t>function</a:t>
            </a:r>
            <a:endParaRPr lang="fr-FR" b="1" dirty="0">
              <a:solidFill>
                <a:schemeClr val="accent6">
                  <a:lumMod val="50000"/>
                </a:schemeClr>
              </a:solidFill>
              <a:latin typeface="Verdana" panose="020B0604030504040204" pitchFamily="34" charset="0"/>
              <a:ea typeface="Verdana" panose="020B0604030504040204" pitchFamily="34" charset="0"/>
            </a:endParaRPr>
          </a:p>
          <a:p>
            <a:r>
              <a:rPr lang="fr-FR" dirty="0">
                <a:latin typeface="Verdana" panose="020B0604030504040204" pitchFamily="34" charset="0"/>
                <a:ea typeface="Verdana" panose="020B0604030504040204" pitchFamily="34" charset="0"/>
              </a:rPr>
              <a:t>(</a:t>
            </a:r>
            <a:r>
              <a:rPr lang="fr-FR" dirty="0" err="1">
                <a:latin typeface="Verdana" panose="020B0604030504040204" pitchFamily="34" charset="0"/>
                <a:ea typeface="Verdana" panose="020B0604030504040204" pitchFamily="34" charset="0"/>
              </a:rPr>
              <a:t>typically</a:t>
            </a:r>
            <a:r>
              <a:rPr lang="fr-FR" dirty="0">
                <a:latin typeface="Verdana" panose="020B0604030504040204" pitchFamily="34" charset="0"/>
                <a:ea typeface="Verdana" panose="020B0604030504040204" pitchFamily="34" charset="0"/>
              </a:rPr>
              <a:t> non-</a:t>
            </a:r>
            <a:r>
              <a:rPr lang="fr-FR" dirty="0" err="1">
                <a:latin typeface="Verdana" panose="020B0604030504040204" pitchFamily="34" charset="0"/>
                <a:ea typeface="Verdana" panose="020B0604030504040204" pitchFamily="34" charset="0"/>
              </a:rPr>
              <a:t>linear</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p:txBody>
      </p:sp>
      <p:sp>
        <p:nvSpPr>
          <p:cNvPr id="19" name="Rectangle: Rounded Corners 18">
            <a:extLst>
              <a:ext uri="{FF2B5EF4-FFF2-40B4-BE49-F238E27FC236}">
                <a16:creationId xmlns:a16="http://schemas.microsoft.com/office/drawing/2014/main" id="{BE1D6BF2-0269-583A-0184-5A07B58D7488}"/>
              </a:ext>
            </a:extLst>
          </p:cNvPr>
          <p:cNvSpPr/>
          <p:nvPr/>
        </p:nvSpPr>
        <p:spPr>
          <a:xfrm>
            <a:off x="10330203" y="1246720"/>
            <a:ext cx="1578699" cy="1786926"/>
          </a:xfrm>
          <a:prstGeom prst="roundRect">
            <a:avLst/>
          </a:prstGeom>
          <a:solidFill>
            <a:srgbClr val="C1F5CA"/>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71505F2-CA90-E79A-05B8-4FCE1A248F80}"/>
              </a:ext>
            </a:extLst>
          </p:cNvPr>
          <p:cNvSpPr txBox="1"/>
          <p:nvPr/>
        </p:nvSpPr>
        <p:spPr>
          <a:xfrm>
            <a:off x="10647617" y="1320800"/>
            <a:ext cx="1032655"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Target</a:t>
            </a:r>
            <a:endParaRPr lang="en-GB" b="1"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37A43C2-3266-71D1-C949-6AFD20881FF0}"/>
                  </a:ext>
                </a:extLst>
              </p:cNvPr>
              <p:cNvSpPr txBox="1"/>
              <p:nvPr/>
            </p:nvSpPr>
            <p:spPr>
              <a:xfrm>
                <a:off x="10479196" y="1842585"/>
                <a:ext cx="1578699" cy="824906"/>
              </a:xfrm>
              <a:prstGeom prst="rect">
                <a:avLst/>
              </a:prstGeom>
              <a:noFill/>
            </p:spPr>
            <p:txBody>
              <a:bodyPr wrap="square">
                <a:spAutoFit/>
              </a:bodyPr>
              <a:lstStyle/>
              <a:p>
                <a14:m>
                  <m:oMath xmlns:m="http://schemas.openxmlformats.org/officeDocument/2006/math">
                    <m:r>
                      <a:rPr lang="fr-FR" b="0" i="1" smtClean="0">
                        <a:latin typeface="Cambria Math" panose="02040503050406030204" pitchFamily="18" charset="0"/>
                      </a:rPr>
                      <m:t>𝑌</m:t>
                    </m:r>
                    <m:r>
                      <a:rPr lang="fr-FR" b="0" i="1" smtClean="0">
                        <a:latin typeface="Cambria Math" panose="02040503050406030204" pitchFamily="18" charset="0"/>
                      </a:rPr>
                      <m:t>=</m:t>
                    </m:r>
                  </m:oMath>
                </a14:m>
                <a:r>
                  <a:rPr lang="fr-FR" dirty="0"/>
                  <a:t> </a:t>
                </a:r>
                <a14:m>
                  <m:oMath xmlns:m="http://schemas.openxmlformats.org/officeDocument/2006/math">
                    <m:d>
                      <m:dPr>
                        <m:ctrlPr>
                          <a:rPr lang="fr-FR" i="1">
                            <a:latin typeface="Cambria Math" panose="02040503050406030204" pitchFamily="18" charset="0"/>
                          </a:rPr>
                        </m:ctrlPr>
                      </m:dPr>
                      <m:e>
                        <m:eqArr>
                          <m:eqArrPr>
                            <m:ctrlPr>
                              <a:rPr lang="fr-FR" i="1">
                                <a:latin typeface="Cambria Math" panose="02040503050406030204" pitchFamily="18" charset="0"/>
                              </a:rPr>
                            </m:ctrlPr>
                          </m:eqArrPr>
                          <m:e>
                            <m:r>
                              <a:rPr lang="fr-FR" b="0" i="1" smtClean="0">
                                <a:solidFill>
                                  <a:srgbClr val="4472C4"/>
                                </a:solidFill>
                                <a:latin typeface="Cambria Math" panose="02040503050406030204" pitchFamily="18" charset="0"/>
                              </a:rPr>
                              <m:t>0</m:t>
                            </m:r>
                          </m:e>
                          <m:e>
                            <m:r>
                              <a:rPr lang="fr-FR" b="0" i="1" smtClean="0">
                                <a:solidFill>
                                  <a:srgbClr val="7030A0"/>
                                </a:solidFill>
                                <a:latin typeface="Cambria Math" panose="02040503050406030204" pitchFamily="18" charset="0"/>
                              </a:rPr>
                              <m:t>1</m:t>
                            </m:r>
                          </m:e>
                          <m:e>
                            <m:r>
                              <a:rPr lang="fr-FR" b="0" i="1" smtClean="0">
                                <a:solidFill>
                                  <a:schemeClr val="accent4">
                                    <a:lumMod val="50000"/>
                                  </a:schemeClr>
                                </a:solidFill>
                                <a:latin typeface="Cambria Math" panose="02040503050406030204" pitchFamily="18" charset="0"/>
                              </a:rPr>
                              <m:t>0</m:t>
                            </m:r>
                          </m:e>
                        </m:eqArr>
                      </m:e>
                    </m:d>
                  </m:oMath>
                </a14:m>
                <a:endParaRPr lang="en-GB" dirty="0"/>
              </a:p>
            </p:txBody>
          </p:sp>
        </mc:Choice>
        <mc:Fallback xmlns="">
          <p:sp>
            <p:nvSpPr>
              <p:cNvPr id="21" name="TextBox 20">
                <a:extLst>
                  <a:ext uri="{FF2B5EF4-FFF2-40B4-BE49-F238E27FC236}">
                    <a16:creationId xmlns:a16="http://schemas.microsoft.com/office/drawing/2014/main" id="{837A43C2-3266-71D1-C949-6AFD20881FF0}"/>
                  </a:ext>
                </a:extLst>
              </p:cNvPr>
              <p:cNvSpPr txBox="1">
                <a:spLocks noRot="1" noChangeAspect="1" noMove="1" noResize="1" noEditPoints="1" noAdjustHandles="1" noChangeArrowheads="1" noChangeShapeType="1" noTextEdit="1"/>
              </p:cNvSpPr>
              <p:nvPr/>
            </p:nvSpPr>
            <p:spPr>
              <a:xfrm>
                <a:off x="10479196" y="1842585"/>
                <a:ext cx="1578699" cy="824906"/>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0588F7F-4371-54A8-1A9D-3DEC0F20539A}"/>
                  </a:ext>
                </a:extLst>
              </p:cNvPr>
              <p:cNvSpPr txBox="1"/>
              <p:nvPr/>
            </p:nvSpPr>
            <p:spPr>
              <a:xfrm>
                <a:off x="8991918" y="3745440"/>
                <a:ext cx="928396" cy="376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𝑌</m:t>
                          </m:r>
                        </m:e>
                      </m:acc>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𝑋</m:t>
                          </m:r>
                        </m:e>
                        <m:sub>
                          <m:r>
                            <a:rPr lang="fr-FR" b="0" i="1" smtClean="0">
                              <a:latin typeface="Cambria Math" panose="02040503050406030204" pitchFamily="18" charset="0"/>
                            </a:rPr>
                            <m:t>3</m:t>
                          </m:r>
                        </m:sub>
                      </m:sSub>
                    </m:oMath>
                  </m:oMathPara>
                </a14:m>
                <a:endParaRPr lang="en-GB" dirty="0"/>
              </a:p>
            </p:txBody>
          </p:sp>
        </mc:Choice>
        <mc:Fallback xmlns="">
          <p:sp>
            <p:nvSpPr>
              <p:cNvPr id="22" name="TextBox 21">
                <a:extLst>
                  <a:ext uri="{FF2B5EF4-FFF2-40B4-BE49-F238E27FC236}">
                    <a16:creationId xmlns:a16="http://schemas.microsoft.com/office/drawing/2014/main" id="{50588F7F-4371-54A8-1A9D-3DEC0F20539A}"/>
                  </a:ext>
                </a:extLst>
              </p:cNvPr>
              <p:cNvSpPr txBox="1">
                <a:spLocks noRot="1" noChangeAspect="1" noMove="1" noResize="1" noEditPoints="1" noAdjustHandles="1" noChangeArrowheads="1" noChangeShapeType="1" noTextEdit="1"/>
              </p:cNvSpPr>
              <p:nvPr/>
            </p:nvSpPr>
            <p:spPr>
              <a:xfrm>
                <a:off x="8991918" y="3745440"/>
                <a:ext cx="928396" cy="376770"/>
              </a:xfrm>
              <a:prstGeom prst="rect">
                <a:avLst/>
              </a:prstGeom>
              <a:blipFill>
                <a:blip r:embed="rId13"/>
                <a:stretch>
                  <a:fillRect t="-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DC31D1D-89D0-8BC8-0846-698763D58DF4}"/>
                  </a:ext>
                </a:extLst>
              </p:cNvPr>
              <p:cNvSpPr txBox="1"/>
              <p:nvPr/>
            </p:nvSpPr>
            <p:spPr>
              <a:xfrm>
                <a:off x="432777" y="5657310"/>
                <a:ext cx="11908531" cy="1148263"/>
              </a:xfrm>
              <a:prstGeom prst="rect">
                <a:avLst/>
              </a:prstGeom>
              <a:noFill/>
            </p:spPr>
            <p:txBody>
              <a:bodyPr wrap="square" rtlCol="0">
                <a:spAutoFit/>
              </a:bodyPr>
              <a:lstStyle/>
              <a:p>
                <a:r>
                  <a:rPr lang="fr-FR" dirty="0">
                    <a:latin typeface="Verdana" panose="020B0604030504040204" pitchFamily="34" charset="0"/>
                    <a:ea typeface="Verdana" panose="020B0604030504040204" pitchFamily="34" charset="0"/>
                  </a:rPr>
                  <a:t>Fit </a:t>
                </a:r>
                <a14:m>
                  <m:oMath xmlns:m="http://schemas.openxmlformats.org/officeDocument/2006/math">
                    <m:sSub>
                      <m:sSubPr>
                        <m:ctrlPr>
                          <a:rPr lang="fr-FR" b="0" i="1" smtClean="0">
                            <a:solidFill>
                              <a:srgbClr val="4472C4"/>
                            </a:solidFill>
                            <a:latin typeface="Cambria Math" panose="02040503050406030204" pitchFamily="18" charset="0"/>
                          </a:rPr>
                        </m:ctrlPr>
                      </m:sSubPr>
                      <m:e>
                        <m:r>
                          <a:rPr lang="fr-FR" b="0" i="1" smtClean="0">
                            <a:solidFill>
                              <a:srgbClr val="4472C4"/>
                            </a:solidFill>
                            <a:latin typeface="Cambria Math" panose="02040503050406030204" pitchFamily="18" charset="0"/>
                          </a:rPr>
                          <m:t>𝑊</m:t>
                        </m:r>
                      </m:e>
                      <m:sub>
                        <m:r>
                          <a:rPr lang="fr-FR" b="0" i="1" smtClean="0">
                            <a:solidFill>
                              <a:srgbClr val="4472C4"/>
                            </a:solidFill>
                            <a:latin typeface="Cambria Math" panose="02040503050406030204" pitchFamily="18" charset="0"/>
                          </a:rPr>
                          <m:t>1</m:t>
                        </m:r>
                      </m:sub>
                    </m:sSub>
                  </m:oMath>
                </a14:m>
                <a:r>
                  <a:rPr lang="en-GB" dirty="0">
                    <a:latin typeface="Verdana" panose="020B0604030504040204" pitchFamily="34" charset="0"/>
                    <a:ea typeface="Verdana" panose="020B0604030504040204" pitchFamily="34" charset="0"/>
                  </a:rPr>
                  <a:t>, </a:t>
                </a:r>
                <a14:m>
                  <m:oMath xmlns:m="http://schemas.openxmlformats.org/officeDocument/2006/math">
                    <m:sSub>
                      <m:sSubPr>
                        <m:ctrlPr>
                          <a:rPr lang="fr-FR" b="0" i="1" smtClean="0">
                            <a:solidFill>
                              <a:srgbClr val="4472C4"/>
                            </a:solidFill>
                            <a:latin typeface="Cambria Math" panose="02040503050406030204" pitchFamily="18" charset="0"/>
                          </a:rPr>
                        </m:ctrlPr>
                      </m:sSubPr>
                      <m:e>
                        <m:r>
                          <a:rPr lang="fr-FR" b="0" i="1" smtClean="0">
                            <a:solidFill>
                              <a:srgbClr val="4472C4"/>
                            </a:solidFill>
                            <a:latin typeface="Cambria Math" panose="02040503050406030204" pitchFamily="18" charset="0"/>
                          </a:rPr>
                          <m:t>𝑏</m:t>
                        </m:r>
                      </m:e>
                      <m:sub>
                        <m:r>
                          <a:rPr lang="fr-FR" b="0" i="1" smtClean="0">
                            <a:solidFill>
                              <a:srgbClr val="4472C4"/>
                            </a:solidFill>
                            <a:latin typeface="Cambria Math" panose="02040503050406030204" pitchFamily="18" charset="0"/>
                          </a:rPr>
                          <m:t>1</m:t>
                        </m:r>
                      </m:sub>
                    </m:sSub>
                  </m:oMath>
                </a14:m>
                <a:r>
                  <a:rPr lang="en-GB" dirty="0">
                    <a:latin typeface="Verdana" panose="020B0604030504040204" pitchFamily="34" charset="0"/>
                    <a:ea typeface="Verdana" panose="020B0604030504040204" pitchFamily="34" charset="0"/>
                  </a:rPr>
                  <a:t>, </a:t>
                </a:r>
                <a14:m>
                  <m:oMath xmlns:m="http://schemas.openxmlformats.org/officeDocument/2006/math">
                    <m:sSub>
                      <m:sSubPr>
                        <m:ctrlPr>
                          <a:rPr lang="fr-FR" b="0" i="1" smtClean="0">
                            <a:solidFill>
                              <a:srgbClr val="4472C4"/>
                            </a:solidFill>
                            <a:latin typeface="Cambria Math" panose="02040503050406030204" pitchFamily="18" charset="0"/>
                          </a:rPr>
                        </m:ctrlPr>
                      </m:sSubPr>
                      <m:e>
                        <m:r>
                          <a:rPr lang="fr-FR" b="0" i="1" smtClean="0">
                            <a:solidFill>
                              <a:srgbClr val="4472C4"/>
                            </a:solidFill>
                            <a:latin typeface="Cambria Math" panose="02040503050406030204" pitchFamily="18" charset="0"/>
                          </a:rPr>
                          <m:t>𝑊</m:t>
                        </m:r>
                      </m:e>
                      <m:sub>
                        <m:r>
                          <a:rPr lang="fr-FR" b="0" i="1" smtClean="0">
                            <a:solidFill>
                              <a:srgbClr val="4472C4"/>
                            </a:solidFill>
                            <a:latin typeface="Cambria Math" panose="02040503050406030204" pitchFamily="18" charset="0"/>
                          </a:rPr>
                          <m:t>2</m:t>
                        </m:r>
                      </m:sub>
                    </m:sSub>
                  </m:oMath>
                </a14:m>
                <a:r>
                  <a:rPr lang="en-GB" dirty="0">
                    <a:latin typeface="Verdana" panose="020B0604030504040204" pitchFamily="34" charset="0"/>
                    <a:ea typeface="Verdana" panose="020B0604030504040204" pitchFamily="34" charset="0"/>
                  </a:rPr>
                  <a:t>, </a:t>
                </a:r>
                <a14:m>
                  <m:oMath xmlns:m="http://schemas.openxmlformats.org/officeDocument/2006/math">
                    <m:sSub>
                      <m:sSubPr>
                        <m:ctrlPr>
                          <a:rPr lang="fr-FR" b="0" i="1" smtClean="0">
                            <a:solidFill>
                              <a:srgbClr val="4472C4"/>
                            </a:solidFill>
                            <a:latin typeface="Cambria Math" panose="02040503050406030204" pitchFamily="18" charset="0"/>
                          </a:rPr>
                        </m:ctrlPr>
                      </m:sSubPr>
                      <m:e>
                        <m:r>
                          <a:rPr lang="fr-FR" b="0" i="1" smtClean="0">
                            <a:solidFill>
                              <a:srgbClr val="4472C4"/>
                            </a:solidFill>
                            <a:latin typeface="Cambria Math" panose="02040503050406030204" pitchFamily="18" charset="0"/>
                          </a:rPr>
                          <m:t>𝑏</m:t>
                        </m:r>
                      </m:e>
                      <m:sub>
                        <m:r>
                          <a:rPr lang="fr-FR" b="0" i="1" smtClean="0">
                            <a:solidFill>
                              <a:srgbClr val="4472C4"/>
                            </a:solidFill>
                            <a:latin typeface="Cambria Math" panose="02040503050406030204" pitchFamily="18" charset="0"/>
                          </a:rPr>
                          <m:t>2</m:t>
                        </m:r>
                      </m:sub>
                    </m:sSub>
                  </m:oMath>
                </a14:m>
                <a:r>
                  <a:rPr lang="en-GB" dirty="0">
                    <a:latin typeface="Verdana" panose="020B0604030504040204" pitchFamily="34" charset="0"/>
                    <a:ea typeface="Verdana" panose="020B0604030504040204" pitchFamily="34" charset="0"/>
                  </a:rPr>
                  <a:t>, </a:t>
                </a:r>
                <a14:m>
                  <m:oMath xmlns:m="http://schemas.openxmlformats.org/officeDocument/2006/math">
                    <m:sSub>
                      <m:sSubPr>
                        <m:ctrlPr>
                          <a:rPr lang="fr-FR" b="0" i="1" smtClean="0">
                            <a:solidFill>
                              <a:srgbClr val="4472C4"/>
                            </a:solidFill>
                            <a:latin typeface="Cambria Math" panose="02040503050406030204" pitchFamily="18" charset="0"/>
                          </a:rPr>
                        </m:ctrlPr>
                      </m:sSubPr>
                      <m:e>
                        <m:r>
                          <a:rPr lang="fr-FR" b="0" i="1" smtClean="0">
                            <a:solidFill>
                              <a:srgbClr val="4472C4"/>
                            </a:solidFill>
                            <a:latin typeface="Cambria Math" panose="02040503050406030204" pitchFamily="18" charset="0"/>
                          </a:rPr>
                          <m:t>𝑊</m:t>
                        </m:r>
                      </m:e>
                      <m:sub>
                        <m:r>
                          <a:rPr lang="fr-FR" b="0" i="1" smtClean="0">
                            <a:solidFill>
                              <a:srgbClr val="4472C4"/>
                            </a:solidFill>
                            <a:latin typeface="Cambria Math" panose="02040503050406030204" pitchFamily="18" charset="0"/>
                          </a:rPr>
                          <m:t>3</m:t>
                        </m:r>
                      </m:sub>
                    </m:sSub>
                  </m:oMath>
                </a14:m>
                <a:r>
                  <a:rPr lang="en-GB" dirty="0">
                    <a:solidFill>
                      <a:srgbClr val="4472C4"/>
                    </a:solidFill>
                    <a:latin typeface="Verdana" panose="020B0604030504040204" pitchFamily="34" charset="0"/>
                    <a:ea typeface="Verdana" panose="020B0604030504040204" pitchFamily="34" charset="0"/>
                  </a:rPr>
                  <a:t> </a:t>
                </a:r>
                <a:r>
                  <a:rPr lang="fr-FR" b="0" i="0" dirty="0">
                    <a:latin typeface="Verdana" panose="020B0604030504040204" pitchFamily="34" charset="0"/>
                    <a:ea typeface="Verdana" panose="020B0604030504040204" pitchFamily="34" charset="0"/>
                  </a:rPr>
                  <a:t>and </a:t>
                </a:r>
                <a14:m>
                  <m:oMath xmlns:m="http://schemas.openxmlformats.org/officeDocument/2006/math">
                    <m:sSub>
                      <m:sSubPr>
                        <m:ctrlPr>
                          <a:rPr lang="fr-FR" b="0" i="1" smtClean="0">
                            <a:solidFill>
                              <a:srgbClr val="4472C4"/>
                            </a:solidFill>
                            <a:latin typeface="Cambria Math" panose="02040503050406030204" pitchFamily="18" charset="0"/>
                          </a:rPr>
                        </m:ctrlPr>
                      </m:sSubPr>
                      <m:e>
                        <m:r>
                          <a:rPr lang="fr-FR" b="0" i="1" smtClean="0">
                            <a:solidFill>
                              <a:srgbClr val="4472C4"/>
                            </a:solidFill>
                            <a:latin typeface="Cambria Math" panose="02040503050406030204" pitchFamily="18" charset="0"/>
                          </a:rPr>
                          <m:t>𝑏</m:t>
                        </m:r>
                      </m:e>
                      <m:sub>
                        <m:r>
                          <a:rPr lang="fr-FR" b="0" i="1" smtClean="0">
                            <a:solidFill>
                              <a:srgbClr val="4472C4"/>
                            </a:solidFill>
                            <a:latin typeface="Cambria Math" panose="02040503050406030204" pitchFamily="18" charset="0"/>
                          </a:rPr>
                          <m:t>3</m:t>
                        </m:r>
                      </m:sub>
                    </m:sSub>
                  </m:oMath>
                </a14:m>
                <a:r>
                  <a:rPr lang="en-GB" dirty="0">
                    <a:latin typeface="Verdana" panose="020B0604030504040204" pitchFamily="34" charset="0"/>
                    <a:ea typeface="Verdana" panose="020B0604030504040204" pitchFamily="34" charset="0"/>
                  </a:rPr>
                  <a:t> by minimising </a:t>
                </a:r>
                <a:r>
                  <a:rPr lang="fr-FR" dirty="0" err="1">
                    <a:solidFill>
                      <a:schemeClr val="accent4">
                        <a:lumMod val="50000"/>
                      </a:schemeClr>
                    </a:solidFill>
                    <a:latin typeface="Verdana" panose="020B0604030504040204" pitchFamily="34" charset="0"/>
                    <a:ea typeface="Verdana" panose="020B0604030504040204" pitchFamily="34" charset="0"/>
                  </a:rPr>
                  <a:t>binary</a:t>
                </a:r>
                <a:r>
                  <a:rPr lang="fr-FR" dirty="0">
                    <a:solidFill>
                      <a:schemeClr val="accent4">
                        <a:lumMod val="50000"/>
                      </a:schemeClr>
                    </a:solidFill>
                    <a:latin typeface="Verdana" panose="020B0604030504040204" pitchFamily="34" charset="0"/>
                    <a:ea typeface="Verdana" panose="020B0604030504040204" pitchFamily="34" charset="0"/>
                  </a:rPr>
                  <a:t> cross </a:t>
                </a:r>
                <a:r>
                  <a:rPr lang="fr-FR" dirty="0" err="1">
                    <a:solidFill>
                      <a:schemeClr val="accent4">
                        <a:lumMod val="50000"/>
                      </a:schemeClr>
                    </a:solidFill>
                    <a:latin typeface="Verdana" panose="020B0604030504040204" pitchFamily="34" charset="0"/>
                    <a:ea typeface="Verdana" panose="020B0604030504040204" pitchFamily="34" charset="0"/>
                  </a:rPr>
                  <a:t>entropy</a:t>
                </a:r>
                <a:r>
                  <a:rPr lang="fr-FR" dirty="0">
                    <a:solidFill>
                      <a:schemeClr val="accent4">
                        <a:lumMod val="50000"/>
                      </a:schemeClr>
                    </a:solidFill>
                    <a:latin typeface="Verdana" panose="020B0604030504040204" pitchFamily="34" charset="0"/>
                    <a:ea typeface="Verdana" panose="020B0604030504040204" pitchFamily="34" charset="0"/>
                  </a:rPr>
                  <a:t> </a:t>
                </a:r>
                <a:r>
                  <a:rPr lang="fr-FR" dirty="0" err="1">
                    <a:solidFill>
                      <a:schemeClr val="accent4">
                        <a:lumMod val="50000"/>
                      </a:schemeClr>
                    </a:solidFill>
                    <a:latin typeface="Verdana" panose="020B0604030504040204" pitchFamily="34" charset="0"/>
                    <a:ea typeface="Verdana" panose="020B0604030504040204" pitchFamily="34" charset="0"/>
                  </a:rPr>
                  <a:t>loss</a:t>
                </a:r>
                <a:endParaRPr lang="fr-FR" dirty="0">
                  <a:solidFill>
                    <a:schemeClr val="accent4">
                      <a:lumMod val="50000"/>
                    </a:schemeClr>
                  </a:solidFill>
                  <a:latin typeface="Verdana" panose="020B0604030504040204" pitchFamily="34" charset="0"/>
                  <a:ea typeface="Verdana" panose="020B0604030504040204" pitchFamily="34" charset="0"/>
                </a:endParaRPr>
              </a:p>
              <a:p>
                <a:pPr/>
                <a14:m>
                  <m:oMathPara xmlns:m="http://schemas.openxmlformats.org/officeDocument/2006/math">
                    <m:oMathParaPr>
                      <m:jc m:val="centerGroup"/>
                    </m:oMathParaPr>
                    <m:oMath xmlns:m="http://schemas.openxmlformats.org/officeDocument/2006/math">
                      <m:r>
                        <a:rPr lang="fr-FR" b="0" i="1" smtClean="0">
                          <a:solidFill>
                            <a:schemeClr val="accent4">
                              <a:lumMod val="50000"/>
                            </a:schemeClr>
                          </a:solidFill>
                          <a:latin typeface="Cambria Math" panose="02040503050406030204" pitchFamily="18" charset="0"/>
                          <a:ea typeface="Verdana" panose="020B0604030504040204" pitchFamily="34" charset="0"/>
                        </a:rPr>
                        <m:t>ℒ</m:t>
                      </m:r>
                      <m:r>
                        <a:rPr lang="fr-FR" b="0" i="1" smtClean="0">
                          <a:solidFill>
                            <a:schemeClr val="accent4">
                              <a:lumMod val="50000"/>
                            </a:schemeClr>
                          </a:solidFill>
                          <a:latin typeface="Cambria Math" panose="02040503050406030204" pitchFamily="18" charset="0"/>
                          <a:ea typeface="Verdana" panose="020B0604030504040204" pitchFamily="34" charset="0"/>
                        </a:rPr>
                        <m:t>=−</m:t>
                      </m:r>
                      <m:nary>
                        <m:naryPr>
                          <m:chr m:val="∑"/>
                          <m:ctrlPr>
                            <a:rPr lang="fr-FR" b="0" i="1" smtClean="0">
                              <a:solidFill>
                                <a:schemeClr val="accent4">
                                  <a:lumMod val="50000"/>
                                </a:schemeClr>
                              </a:solidFill>
                              <a:latin typeface="Cambria Math" panose="02040503050406030204" pitchFamily="18" charset="0"/>
                              <a:ea typeface="Verdana" panose="020B0604030504040204" pitchFamily="34" charset="0"/>
                            </a:rPr>
                          </m:ctrlPr>
                        </m:naryPr>
                        <m:sub>
                          <m:r>
                            <a:rPr lang="fr-FR" b="0" i="1" smtClean="0">
                              <a:solidFill>
                                <a:schemeClr val="accent4">
                                  <a:lumMod val="50000"/>
                                </a:schemeClr>
                              </a:solidFill>
                              <a:latin typeface="Cambria Math" panose="02040503050406030204" pitchFamily="18" charset="0"/>
                              <a:ea typeface="Verdana" panose="020B0604030504040204" pitchFamily="34" charset="0"/>
                            </a:rPr>
                            <m:t>𝑖</m:t>
                          </m:r>
                          <m:r>
                            <a:rPr lang="fr-FR" b="0" i="1" smtClean="0">
                              <a:solidFill>
                                <a:schemeClr val="accent4">
                                  <a:lumMod val="50000"/>
                                </a:schemeClr>
                              </a:solidFill>
                              <a:latin typeface="Cambria Math" panose="02040503050406030204" pitchFamily="18" charset="0"/>
                              <a:ea typeface="Verdana" panose="020B0604030504040204" pitchFamily="34" charset="0"/>
                            </a:rPr>
                            <m:t>=1</m:t>
                          </m:r>
                        </m:sub>
                        <m:sup>
                          <m:r>
                            <a:rPr lang="fr-FR" b="0" i="1" smtClean="0">
                              <a:solidFill>
                                <a:schemeClr val="accent4">
                                  <a:lumMod val="50000"/>
                                </a:schemeClr>
                              </a:solidFill>
                              <a:latin typeface="Cambria Math" panose="02040503050406030204" pitchFamily="18" charset="0"/>
                              <a:ea typeface="Verdana" panose="020B0604030504040204" pitchFamily="34" charset="0"/>
                            </a:rPr>
                            <m:t>𝑁</m:t>
                          </m:r>
                        </m:sup>
                        <m:e>
                          <m:sSup>
                            <m:sSupPr>
                              <m:ctrlPr>
                                <a:rPr lang="fr-FR" b="0" i="1" smtClean="0">
                                  <a:solidFill>
                                    <a:schemeClr val="accent4">
                                      <a:lumMod val="50000"/>
                                    </a:schemeClr>
                                  </a:solidFill>
                                  <a:latin typeface="Cambria Math" panose="02040503050406030204" pitchFamily="18" charset="0"/>
                                  <a:ea typeface="Verdana" panose="020B0604030504040204" pitchFamily="34" charset="0"/>
                                </a:rPr>
                              </m:ctrlPr>
                            </m:sSupPr>
                            <m:e>
                              <m:d>
                                <m:dPr>
                                  <m:ctrlPr>
                                    <a:rPr lang="fr-FR" b="0" i="1" smtClean="0">
                                      <a:solidFill>
                                        <a:schemeClr val="accent4">
                                          <a:lumMod val="50000"/>
                                        </a:schemeClr>
                                      </a:solidFill>
                                      <a:latin typeface="Cambria Math" panose="02040503050406030204" pitchFamily="18" charset="0"/>
                                      <a:ea typeface="Verdana" panose="020B0604030504040204" pitchFamily="34" charset="0"/>
                                    </a:rPr>
                                  </m:ctrlPr>
                                </m:dPr>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𝑦</m:t>
                                      </m:r>
                                    </m:e>
                                    <m:sub>
                                      <m:r>
                                        <a:rPr lang="fr-FR" b="0" i="1" smtClean="0">
                                          <a:solidFill>
                                            <a:schemeClr val="accent4">
                                              <a:lumMod val="50000"/>
                                            </a:schemeClr>
                                          </a:solidFill>
                                          <a:latin typeface="Cambria Math" panose="02040503050406030204" pitchFamily="18" charset="0"/>
                                          <a:ea typeface="Verdana" panose="020B0604030504040204" pitchFamily="34" charset="0"/>
                                        </a:rPr>
                                        <m:t>𝑖</m:t>
                                      </m:r>
                                    </m:sub>
                                  </m:sSub>
                                  <m:func>
                                    <m:funcPr>
                                      <m:ctrlPr>
                                        <a:rPr lang="fr-FR" b="0" i="1" smtClean="0">
                                          <a:solidFill>
                                            <a:schemeClr val="accent4">
                                              <a:lumMod val="50000"/>
                                            </a:schemeClr>
                                          </a:solidFill>
                                          <a:latin typeface="Cambria Math" panose="02040503050406030204" pitchFamily="18" charset="0"/>
                                          <a:ea typeface="Verdana" panose="020B0604030504040204" pitchFamily="34" charset="0"/>
                                        </a:rPr>
                                      </m:ctrlPr>
                                    </m:funcPr>
                                    <m:fName>
                                      <m:r>
                                        <m:rPr>
                                          <m:sty m:val="p"/>
                                        </m:rPr>
                                        <a:rPr lang="fr-FR" b="0" i="0" smtClean="0">
                                          <a:solidFill>
                                            <a:schemeClr val="accent4">
                                              <a:lumMod val="50000"/>
                                            </a:schemeClr>
                                          </a:solidFill>
                                          <a:latin typeface="Cambria Math" panose="02040503050406030204" pitchFamily="18" charset="0"/>
                                          <a:ea typeface="Verdana" panose="020B0604030504040204" pitchFamily="34" charset="0"/>
                                        </a:rPr>
                                        <m:t>log</m:t>
                                      </m:r>
                                    </m:fName>
                                    <m:e>
                                      <m:d>
                                        <m:dPr>
                                          <m:ctrlPr>
                                            <a:rPr lang="fr-FR" b="0" i="1" smtClean="0">
                                              <a:solidFill>
                                                <a:schemeClr val="accent4">
                                                  <a:lumMod val="50000"/>
                                                </a:schemeClr>
                                              </a:solidFill>
                                              <a:latin typeface="Cambria Math" panose="02040503050406030204" pitchFamily="18" charset="0"/>
                                              <a:ea typeface="Verdana" panose="020B0604030504040204" pitchFamily="34" charset="0"/>
                                            </a:rPr>
                                          </m:ctrlPr>
                                        </m:dPr>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acc>
                                                <m:accPr>
                                                  <m:chr m:val="̂"/>
                                                  <m:ctrlPr>
                                                    <a:rPr lang="fr-FR" b="0" i="1" smtClean="0">
                                                      <a:solidFill>
                                                        <a:schemeClr val="accent4">
                                                          <a:lumMod val="50000"/>
                                                        </a:schemeClr>
                                                      </a:solidFill>
                                                      <a:latin typeface="Cambria Math" panose="02040503050406030204" pitchFamily="18" charset="0"/>
                                                      <a:ea typeface="Verdana" panose="020B0604030504040204" pitchFamily="34" charset="0"/>
                                                    </a:rPr>
                                                  </m:ctrlPr>
                                                </m:accPr>
                                                <m:e>
                                                  <m:r>
                                                    <a:rPr lang="fr-FR" b="0" i="1" smtClean="0">
                                                      <a:solidFill>
                                                        <a:schemeClr val="accent4">
                                                          <a:lumMod val="50000"/>
                                                        </a:schemeClr>
                                                      </a:solidFill>
                                                      <a:latin typeface="Cambria Math" panose="02040503050406030204" pitchFamily="18" charset="0"/>
                                                      <a:ea typeface="Verdana" panose="020B0604030504040204" pitchFamily="34" charset="0"/>
                                                    </a:rPr>
                                                    <m:t>𝑦</m:t>
                                                  </m:r>
                                                </m:e>
                                              </m:acc>
                                            </m:e>
                                            <m:sub>
                                              <m:r>
                                                <a:rPr lang="fr-FR" b="0" i="1" smtClean="0">
                                                  <a:solidFill>
                                                    <a:schemeClr val="accent4">
                                                      <a:lumMod val="50000"/>
                                                    </a:schemeClr>
                                                  </a:solidFill>
                                                  <a:latin typeface="Cambria Math" panose="02040503050406030204" pitchFamily="18" charset="0"/>
                                                  <a:ea typeface="Verdana" panose="020B0604030504040204" pitchFamily="34" charset="0"/>
                                                </a:rPr>
                                                <m:t>𝑖</m:t>
                                              </m:r>
                                            </m:sub>
                                          </m:sSub>
                                        </m:e>
                                      </m:d>
                                    </m:e>
                                  </m:func>
                                  <m:r>
                                    <a:rPr lang="fr-FR" b="0" i="1" smtClean="0">
                                      <a:solidFill>
                                        <a:schemeClr val="accent4">
                                          <a:lumMod val="50000"/>
                                        </a:schemeClr>
                                      </a:solidFill>
                                      <a:latin typeface="Cambria Math" panose="02040503050406030204" pitchFamily="18" charset="0"/>
                                      <a:ea typeface="Verdana" panose="020B0604030504040204" pitchFamily="34" charset="0"/>
                                    </a:rPr>
                                    <m:t>−</m:t>
                                  </m:r>
                                  <m:d>
                                    <m:dPr>
                                      <m:ctrlPr>
                                        <a:rPr lang="fr-FR" b="0" i="1" smtClean="0">
                                          <a:solidFill>
                                            <a:schemeClr val="accent4">
                                              <a:lumMod val="50000"/>
                                            </a:schemeClr>
                                          </a:solidFill>
                                          <a:latin typeface="Cambria Math" panose="02040503050406030204" pitchFamily="18" charset="0"/>
                                          <a:ea typeface="Verdana" panose="020B0604030504040204" pitchFamily="34" charset="0"/>
                                        </a:rPr>
                                      </m:ctrlPr>
                                    </m:dPr>
                                    <m:e>
                                      <m:r>
                                        <a:rPr lang="fr-FR" b="0" i="1" smtClean="0">
                                          <a:solidFill>
                                            <a:schemeClr val="accent4">
                                              <a:lumMod val="50000"/>
                                            </a:schemeClr>
                                          </a:solidFill>
                                          <a:latin typeface="Cambria Math" panose="02040503050406030204" pitchFamily="18" charset="0"/>
                                          <a:ea typeface="Verdana" panose="020B0604030504040204" pitchFamily="34" charset="0"/>
                                        </a:rPr>
                                        <m:t>1−</m:t>
                                      </m:r>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𝑦</m:t>
                                          </m:r>
                                        </m:e>
                                        <m:sub>
                                          <m:r>
                                            <a:rPr lang="fr-FR" b="0" i="1" smtClean="0">
                                              <a:solidFill>
                                                <a:schemeClr val="accent4">
                                                  <a:lumMod val="50000"/>
                                                </a:schemeClr>
                                              </a:solidFill>
                                              <a:latin typeface="Cambria Math" panose="02040503050406030204" pitchFamily="18" charset="0"/>
                                              <a:ea typeface="Verdana" panose="020B0604030504040204" pitchFamily="34" charset="0"/>
                                            </a:rPr>
                                            <m:t>𝑖</m:t>
                                          </m:r>
                                        </m:sub>
                                      </m:sSub>
                                    </m:e>
                                  </m:d>
                                  <m:func>
                                    <m:funcPr>
                                      <m:ctrlPr>
                                        <a:rPr lang="fr-FR" b="0" i="1" smtClean="0">
                                          <a:solidFill>
                                            <a:schemeClr val="accent4">
                                              <a:lumMod val="50000"/>
                                            </a:schemeClr>
                                          </a:solidFill>
                                          <a:latin typeface="Cambria Math" panose="02040503050406030204" pitchFamily="18" charset="0"/>
                                          <a:ea typeface="Verdana" panose="020B0604030504040204" pitchFamily="34" charset="0"/>
                                        </a:rPr>
                                      </m:ctrlPr>
                                    </m:funcPr>
                                    <m:fName>
                                      <m:r>
                                        <m:rPr>
                                          <m:sty m:val="p"/>
                                        </m:rPr>
                                        <a:rPr lang="fr-FR" b="0" i="0" smtClean="0">
                                          <a:solidFill>
                                            <a:schemeClr val="accent4">
                                              <a:lumMod val="50000"/>
                                            </a:schemeClr>
                                          </a:solidFill>
                                          <a:latin typeface="Cambria Math" panose="02040503050406030204" pitchFamily="18" charset="0"/>
                                          <a:ea typeface="Verdana" panose="020B0604030504040204" pitchFamily="34" charset="0"/>
                                        </a:rPr>
                                        <m:t>log</m:t>
                                      </m:r>
                                    </m:fName>
                                    <m:e>
                                      <m:d>
                                        <m:dPr>
                                          <m:ctrlPr>
                                            <a:rPr lang="fr-FR" b="0" i="1" smtClean="0">
                                              <a:solidFill>
                                                <a:schemeClr val="accent4">
                                                  <a:lumMod val="50000"/>
                                                </a:schemeClr>
                                              </a:solidFill>
                                              <a:latin typeface="Cambria Math" panose="02040503050406030204" pitchFamily="18" charset="0"/>
                                              <a:ea typeface="Verdana" panose="020B0604030504040204" pitchFamily="34" charset="0"/>
                                            </a:rPr>
                                          </m:ctrlPr>
                                        </m:dPr>
                                        <m:e>
                                          <m:r>
                                            <a:rPr lang="fr-FR" b="0" i="1" smtClean="0">
                                              <a:solidFill>
                                                <a:schemeClr val="accent4">
                                                  <a:lumMod val="50000"/>
                                                </a:schemeClr>
                                              </a:solidFill>
                                              <a:latin typeface="Cambria Math" panose="02040503050406030204" pitchFamily="18" charset="0"/>
                                              <a:ea typeface="Verdana" panose="020B0604030504040204" pitchFamily="34" charset="0"/>
                                            </a:rPr>
                                            <m:t>1−</m:t>
                                          </m:r>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acc>
                                                <m:accPr>
                                                  <m:chr m:val="̂"/>
                                                  <m:ctrlPr>
                                                    <a:rPr lang="fr-FR" b="0" i="1" smtClean="0">
                                                      <a:solidFill>
                                                        <a:schemeClr val="accent4">
                                                          <a:lumMod val="50000"/>
                                                        </a:schemeClr>
                                                      </a:solidFill>
                                                      <a:latin typeface="Cambria Math" panose="02040503050406030204" pitchFamily="18" charset="0"/>
                                                      <a:ea typeface="Verdana" panose="020B0604030504040204" pitchFamily="34" charset="0"/>
                                                    </a:rPr>
                                                  </m:ctrlPr>
                                                </m:accPr>
                                                <m:e>
                                                  <m:r>
                                                    <a:rPr lang="fr-FR" b="0" i="1" smtClean="0">
                                                      <a:solidFill>
                                                        <a:schemeClr val="accent4">
                                                          <a:lumMod val="50000"/>
                                                        </a:schemeClr>
                                                      </a:solidFill>
                                                      <a:latin typeface="Cambria Math" panose="02040503050406030204" pitchFamily="18" charset="0"/>
                                                      <a:ea typeface="Verdana" panose="020B0604030504040204" pitchFamily="34" charset="0"/>
                                                    </a:rPr>
                                                    <m:t>𝑦</m:t>
                                                  </m:r>
                                                </m:e>
                                              </m:acc>
                                            </m:e>
                                            <m:sub>
                                              <m:r>
                                                <a:rPr lang="fr-FR" b="0" i="1" smtClean="0">
                                                  <a:solidFill>
                                                    <a:schemeClr val="accent4">
                                                      <a:lumMod val="50000"/>
                                                    </a:schemeClr>
                                                  </a:solidFill>
                                                  <a:latin typeface="Cambria Math" panose="02040503050406030204" pitchFamily="18" charset="0"/>
                                                  <a:ea typeface="Verdana" panose="020B0604030504040204" pitchFamily="34" charset="0"/>
                                                </a:rPr>
                                                <m:t>𝑖</m:t>
                                              </m:r>
                                            </m:sub>
                                          </m:sSub>
                                        </m:e>
                                      </m:d>
                                    </m:e>
                                  </m:func>
                                </m:e>
                              </m:d>
                            </m:e>
                            <m:sup>
                              <m:r>
                                <a:rPr lang="fr-FR" b="0" i="1" smtClean="0">
                                  <a:solidFill>
                                    <a:schemeClr val="accent4">
                                      <a:lumMod val="50000"/>
                                    </a:schemeClr>
                                  </a:solidFill>
                                  <a:latin typeface="Cambria Math" panose="02040503050406030204" pitchFamily="18" charset="0"/>
                                  <a:ea typeface="Verdana" panose="020B0604030504040204" pitchFamily="34" charset="0"/>
                                </a:rPr>
                                <m:t>2</m:t>
                              </m:r>
                            </m:sup>
                          </m:sSup>
                        </m:e>
                      </m:nary>
                    </m:oMath>
                  </m:oMathPara>
                </a14:m>
                <a:endParaRPr lang="en-GB" dirty="0">
                  <a:latin typeface="Verdana" panose="020B0604030504040204" pitchFamily="34" charset="0"/>
                  <a:ea typeface="Verdana" panose="020B0604030504040204" pitchFamily="34" charset="0"/>
                </a:endParaRPr>
              </a:p>
            </p:txBody>
          </p:sp>
        </mc:Choice>
        <mc:Fallback xmlns="">
          <p:sp>
            <p:nvSpPr>
              <p:cNvPr id="25" name="TextBox 24">
                <a:extLst>
                  <a:ext uri="{FF2B5EF4-FFF2-40B4-BE49-F238E27FC236}">
                    <a16:creationId xmlns:a16="http://schemas.microsoft.com/office/drawing/2014/main" id="{DDC31D1D-89D0-8BC8-0846-698763D58DF4}"/>
                  </a:ext>
                </a:extLst>
              </p:cNvPr>
              <p:cNvSpPr txBox="1">
                <a:spLocks noRot="1" noChangeAspect="1" noMove="1" noResize="1" noEditPoints="1" noAdjustHandles="1" noChangeArrowheads="1" noChangeShapeType="1" noTextEdit="1"/>
              </p:cNvSpPr>
              <p:nvPr/>
            </p:nvSpPr>
            <p:spPr>
              <a:xfrm>
                <a:off x="432777" y="5657310"/>
                <a:ext cx="11908531" cy="1148263"/>
              </a:xfrm>
              <a:prstGeom prst="rect">
                <a:avLst/>
              </a:prstGeom>
              <a:blipFill>
                <a:blip r:embed="rId14"/>
                <a:stretch>
                  <a:fillRect l="-461" t="-2660"/>
                </a:stretch>
              </a:blipFill>
            </p:spPr>
            <p:txBody>
              <a:bodyPr/>
              <a:lstStyle/>
              <a:p>
                <a:r>
                  <a:rPr lang="en-GB">
                    <a:noFill/>
                  </a:rPr>
                  <a:t> </a:t>
                </a:r>
              </a:p>
            </p:txBody>
          </p:sp>
        </mc:Fallback>
      </mc:AlternateContent>
    </p:spTree>
    <p:extLst>
      <p:ext uri="{BB962C8B-B14F-4D97-AF65-F5344CB8AC3E}">
        <p14:creationId xmlns:p14="http://schemas.microsoft.com/office/powerpoint/2010/main" val="4120674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22</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a:t>Graph </a:t>
            </a:r>
            <a:r>
              <a:rPr lang="fr-FR" dirty="0" err="1"/>
              <a:t>Representation</a:t>
            </a:r>
            <a:endParaRPr lang="fr-FR" dirty="0"/>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9E171715-5FE2-B082-68B4-4BF1041CCE2B}"/>
                  </a:ext>
                </a:extLst>
              </p:cNvPr>
              <p:cNvSpPr txBox="1"/>
              <p:nvPr/>
            </p:nvSpPr>
            <p:spPr>
              <a:xfrm>
                <a:off x="116700" y="980385"/>
                <a:ext cx="8123520" cy="4991879"/>
              </a:xfrm>
              <a:prstGeom prst="rect">
                <a:avLst/>
              </a:prstGeom>
              <a:noFill/>
            </p:spPr>
            <p:txBody>
              <a:bodyPr wrap="square" rtlCol="0">
                <a:spAutoFit/>
              </a:bodyPr>
              <a:lstStyle/>
              <a:p>
                <a:r>
                  <a:rPr lang="fr-FR" b="1" dirty="0">
                    <a:solidFill>
                      <a:srgbClr val="0070C0"/>
                    </a:solidFill>
                    <a:latin typeface="Verdana" panose="020B0604030504040204" pitchFamily="34" charset="0"/>
                    <a:ea typeface="Verdana" panose="020B0604030504040204" pitchFamily="34" charset="0"/>
                  </a:rPr>
                  <a:t>Graph </a:t>
                </a:r>
                <a14:m>
                  <m:oMath xmlns:m="http://schemas.openxmlformats.org/officeDocument/2006/math">
                    <m:r>
                      <a:rPr lang="fr-FR" b="1" i="1" smtClean="0">
                        <a:solidFill>
                          <a:srgbClr val="0070C0"/>
                        </a:solidFill>
                        <a:latin typeface="Cambria Math" panose="02040503050406030204" pitchFamily="18" charset="0"/>
                      </a:rPr>
                      <m:t>𝓖</m:t>
                    </m:r>
                  </m:oMath>
                </a14:m>
                <a:r>
                  <a:rPr lang="en-GB" b="1" dirty="0">
                    <a:solidFill>
                      <a:srgbClr val="0070C0"/>
                    </a:solidFill>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is defined as :</a:t>
                </a:r>
                <a14:m>
                  <m:oMath xmlns:m="http://schemas.openxmlformats.org/officeDocument/2006/math">
                    <m:d>
                      <m:dPr>
                        <m:ctrlPr>
                          <a:rPr lang="fr-FR" i="1">
                            <a:latin typeface="Cambria Math" panose="02040503050406030204" pitchFamily="18" charset="0"/>
                          </a:rPr>
                        </m:ctrlPr>
                      </m:dPr>
                      <m:e>
                        <m:r>
                          <a:rPr lang="fr-FR" b="0" i="1" smtClean="0">
                            <a:solidFill>
                              <a:schemeClr val="accent6">
                                <a:lumMod val="50000"/>
                              </a:schemeClr>
                            </a:solidFill>
                            <a:latin typeface="Cambria Math" panose="02040503050406030204" pitchFamily="18" charset="0"/>
                          </a:rPr>
                          <m:t>𝒱</m:t>
                        </m:r>
                        <m:r>
                          <a:rPr lang="fr-FR" i="1">
                            <a:latin typeface="Cambria Math" panose="02040503050406030204" pitchFamily="18" charset="0"/>
                          </a:rPr>
                          <m:t>,</m:t>
                        </m:r>
                        <m:r>
                          <a:rPr lang="fr-FR" b="1" i="1" smtClean="0">
                            <a:solidFill>
                              <a:schemeClr val="accent4">
                                <a:lumMod val="50000"/>
                              </a:schemeClr>
                            </a:solidFill>
                            <a:latin typeface="Cambria Math" panose="02040503050406030204" pitchFamily="18" charset="0"/>
                          </a:rPr>
                          <m:t>ℰ</m:t>
                        </m:r>
                      </m:e>
                    </m:d>
                  </m:oMath>
                </a14:m>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Set of </a:t>
                </a:r>
                <a:r>
                  <a:rPr lang="en-GB" b="1" dirty="0">
                    <a:solidFill>
                      <a:schemeClr val="accent6">
                        <a:lumMod val="50000"/>
                      </a:schemeClr>
                    </a:solidFill>
                    <a:latin typeface="Verdana" panose="020B0604030504040204" pitchFamily="34" charset="0"/>
                    <a:ea typeface="Verdana" panose="020B0604030504040204" pitchFamily="34" charset="0"/>
                  </a:rPr>
                  <a:t>nodes / vertices </a:t>
                </a:r>
                <a14:m>
                  <m:oMath xmlns:m="http://schemas.openxmlformats.org/officeDocument/2006/math">
                    <m:r>
                      <a:rPr lang="fr-FR" b="1" i="1" smtClean="0">
                        <a:solidFill>
                          <a:schemeClr val="accent6">
                            <a:lumMod val="50000"/>
                          </a:schemeClr>
                        </a:solidFill>
                        <a:latin typeface="Cambria Math" panose="02040503050406030204" pitchFamily="18" charset="0"/>
                      </a:rPr>
                      <m:t>𝓥</m:t>
                    </m:r>
                    <m:r>
                      <a:rPr lang="fr-FR" b="0" i="1" smtClean="0">
                        <a:latin typeface="Cambria Math" panose="02040503050406030204" pitchFamily="18" charset="0"/>
                        <a:ea typeface="Verdana" panose="020B0604030504040204" pitchFamily="34" charset="0"/>
                      </a:rPr>
                      <m:t>=</m:t>
                    </m:r>
                    <m:d>
                      <m:dPr>
                        <m:begChr m:val="{"/>
                        <m:end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dPr>
                      <m:e>
                        <m:sSub>
                          <m:sSubPr>
                            <m:ctrlPr>
                              <a:rPr lang="fr-FR" b="0" i="1" smtClean="0">
                                <a:solidFill>
                                  <a:schemeClr val="accent6">
                                    <a:lumMod val="50000"/>
                                  </a:schemeClr>
                                </a:solidFill>
                                <a:latin typeface="Cambria Math" panose="02040503050406030204" pitchFamily="18" charset="0"/>
                                <a:ea typeface="Verdana" panose="020B0604030504040204" pitchFamily="34" charset="0"/>
                              </a:rPr>
                            </m:ctrlPr>
                          </m:sSubPr>
                          <m:e>
                            <m:r>
                              <a:rPr lang="fr-FR" b="0" i="1" smtClean="0">
                                <a:solidFill>
                                  <a:schemeClr val="accent6">
                                    <a:lumMod val="50000"/>
                                  </a:schemeClr>
                                </a:solidFill>
                                <a:latin typeface="Cambria Math" panose="02040503050406030204" pitchFamily="18" charset="0"/>
                                <a:ea typeface="Verdana" panose="020B0604030504040204" pitchFamily="34" charset="0"/>
                              </a:rPr>
                              <m:t>𝑣</m:t>
                            </m:r>
                          </m:e>
                          <m:sub>
                            <m:r>
                              <a:rPr lang="fr-FR" b="0" i="1" smtClean="0">
                                <a:solidFill>
                                  <a:schemeClr val="accent6">
                                    <a:lumMod val="50000"/>
                                  </a:schemeClr>
                                </a:solidFill>
                                <a:latin typeface="Cambria Math" panose="02040503050406030204" pitchFamily="18" charset="0"/>
                                <a:ea typeface="Verdana" panose="020B0604030504040204" pitchFamily="34" charset="0"/>
                              </a:rPr>
                              <m:t>1</m:t>
                            </m:r>
                          </m:sub>
                        </m:sSub>
                        <m:r>
                          <a:rPr lang="fr-FR" b="0" i="1" smtClean="0">
                            <a:solidFill>
                              <a:schemeClr val="accent6">
                                <a:lumMod val="50000"/>
                              </a:schemeClr>
                            </a:solidFill>
                            <a:latin typeface="Cambria Math" panose="02040503050406030204" pitchFamily="18" charset="0"/>
                            <a:ea typeface="Verdana" panose="020B0604030504040204" pitchFamily="34" charset="0"/>
                          </a:rPr>
                          <m:t>,</m:t>
                        </m:r>
                        <m:sSub>
                          <m:sSubPr>
                            <m:ctrlPr>
                              <a:rPr lang="fr-FR" b="0" i="1" smtClean="0">
                                <a:solidFill>
                                  <a:schemeClr val="accent6">
                                    <a:lumMod val="50000"/>
                                  </a:schemeClr>
                                </a:solidFill>
                                <a:latin typeface="Cambria Math" panose="02040503050406030204" pitchFamily="18" charset="0"/>
                                <a:ea typeface="Verdana" panose="020B0604030504040204" pitchFamily="34" charset="0"/>
                              </a:rPr>
                            </m:ctrlPr>
                          </m:sSubPr>
                          <m:e>
                            <m:r>
                              <a:rPr lang="fr-FR" b="0" i="1" smtClean="0">
                                <a:solidFill>
                                  <a:schemeClr val="accent6">
                                    <a:lumMod val="50000"/>
                                  </a:schemeClr>
                                </a:solidFill>
                                <a:latin typeface="Cambria Math" panose="02040503050406030204" pitchFamily="18" charset="0"/>
                                <a:ea typeface="Verdana" panose="020B0604030504040204" pitchFamily="34" charset="0"/>
                              </a:rPr>
                              <m:t>𝑣</m:t>
                            </m:r>
                          </m:e>
                          <m:sub>
                            <m:r>
                              <a:rPr lang="fr-FR" b="0" i="1" smtClean="0">
                                <a:solidFill>
                                  <a:schemeClr val="accent6">
                                    <a:lumMod val="50000"/>
                                  </a:schemeClr>
                                </a:solidFill>
                                <a:latin typeface="Cambria Math" panose="02040503050406030204" pitchFamily="18" charset="0"/>
                                <a:ea typeface="Verdana" panose="020B0604030504040204" pitchFamily="34" charset="0"/>
                              </a:rPr>
                              <m:t>2</m:t>
                            </m:r>
                          </m:sub>
                        </m:sSub>
                        <m:r>
                          <a:rPr lang="fr-FR" b="0" i="1" smtClean="0">
                            <a:solidFill>
                              <a:schemeClr val="accent6">
                                <a:lumMod val="50000"/>
                              </a:schemeClr>
                            </a:solidFill>
                            <a:latin typeface="Cambria Math" panose="02040503050406030204" pitchFamily="18" charset="0"/>
                            <a:ea typeface="Verdana" panose="020B0604030504040204" pitchFamily="34" charset="0"/>
                          </a:rPr>
                          <m:t>, </m:t>
                        </m:r>
                        <m:sSub>
                          <m:sSubPr>
                            <m:ctrlPr>
                              <a:rPr lang="fr-FR" b="0" i="1" smtClean="0">
                                <a:solidFill>
                                  <a:schemeClr val="accent6">
                                    <a:lumMod val="50000"/>
                                  </a:schemeClr>
                                </a:solidFill>
                                <a:latin typeface="Cambria Math" panose="02040503050406030204" pitchFamily="18" charset="0"/>
                                <a:ea typeface="Verdana" panose="020B0604030504040204" pitchFamily="34" charset="0"/>
                              </a:rPr>
                            </m:ctrlPr>
                          </m:sSubPr>
                          <m:e>
                            <m:r>
                              <a:rPr lang="fr-FR" b="0" i="1" smtClean="0">
                                <a:solidFill>
                                  <a:schemeClr val="accent6">
                                    <a:lumMod val="50000"/>
                                  </a:schemeClr>
                                </a:solidFill>
                                <a:latin typeface="Cambria Math" panose="02040503050406030204" pitchFamily="18" charset="0"/>
                                <a:ea typeface="Verdana" panose="020B0604030504040204" pitchFamily="34" charset="0"/>
                              </a:rPr>
                              <m:t>𝑣</m:t>
                            </m:r>
                          </m:e>
                          <m:sub>
                            <m:r>
                              <a:rPr lang="fr-FR" b="0" i="1" smtClean="0">
                                <a:solidFill>
                                  <a:schemeClr val="accent6">
                                    <a:lumMod val="50000"/>
                                  </a:schemeClr>
                                </a:solidFill>
                                <a:latin typeface="Cambria Math" panose="02040503050406030204" pitchFamily="18" charset="0"/>
                                <a:ea typeface="Verdana" panose="020B0604030504040204" pitchFamily="34" charset="0"/>
                              </a:rPr>
                              <m:t>3</m:t>
                            </m:r>
                          </m:sub>
                        </m:sSub>
                        <m:r>
                          <a:rPr lang="fr-FR" b="0" i="1" smtClean="0">
                            <a:solidFill>
                              <a:schemeClr val="accent6">
                                <a:lumMod val="50000"/>
                              </a:schemeClr>
                            </a:solidFill>
                            <a:latin typeface="Cambria Math" panose="02040503050406030204" pitchFamily="18" charset="0"/>
                            <a:ea typeface="Verdana" panose="020B0604030504040204" pitchFamily="34" charset="0"/>
                          </a:rPr>
                          <m:t>,</m:t>
                        </m:r>
                        <m:sSub>
                          <m:sSubPr>
                            <m:ctrlPr>
                              <a:rPr lang="fr-FR" b="0" i="1" smtClean="0">
                                <a:solidFill>
                                  <a:schemeClr val="accent6">
                                    <a:lumMod val="50000"/>
                                  </a:schemeClr>
                                </a:solidFill>
                                <a:latin typeface="Cambria Math" panose="02040503050406030204" pitchFamily="18" charset="0"/>
                                <a:ea typeface="Verdana" panose="020B0604030504040204" pitchFamily="34" charset="0"/>
                              </a:rPr>
                            </m:ctrlPr>
                          </m:sSubPr>
                          <m:e>
                            <m:r>
                              <a:rPr lang="fr-FR" b="0" i="1" smtClean="0">
                                <a:solidFill>
                                  <a:schemeClr val="accent6">
                                    <a:lumMod val="50000"/>
                                  </a:schemeClr>
                                </a:solidFill>
                                <a:latin typeface="Cambria Math" panose="02040503050406030204" pitchFamily="18" charset="0"/>
                                <a:ea typeface="Verdana" panose="020B0604030504040204" pitchFamily="34" charset="0"/>
                              </a:rPr>
                              <m:t>𝑣</m:t>
                            </m:r>
                          </m:e>
                          <m:sub>
                            <m:r>
                              <a:rPr lang="fr-FR" b="0" i="1" smtClean="0">
                                <a:solidFill>
                                  <a:schemeClr val="accent6">
                                    <a:lumMod val="50000"/>
                                  </a:schemeClr>
                                </a:solidFill>
                                <a:latin typeface="Cambria Math" panose="02040503050406030204" pitchFamily="18" charset="0"/>
                                <a:ea typeface="Verdana" panose="020B0604030504040204" pitchFamily="34" charset="0"/>
                              </a:rPr>
                              <m:t>4</m:t>
                            </m:r>
                          </m:sub>
                        </m:sSub>
                        <m:r>
                          <a:rPr lang="fr-FR" b="0" i="1" smtClean="0">
                            <a:solidFill>
                              <a:schemeClr val="accent6">
                                <a:lumMod val="50000"/>
                              </a:schemeClr>
                            </a:solidFill>
                            <a:latin typeface="Cambria Math" panose="02040503050406030204" pitchFamily="18" charset="0"/>
                            <a:ea typeface="Verdana" panose="020B0604030504040204" pitchFamily="34" charset="0"/>
                          </a:rPr>
                          <m:t>,</m:t>
                        </m:r>
                        <m:sSub>
                          <m:sSubPr>
                            <m:ctrlPr>
                              <a:rPr lang="fr-FR" b="0" i="1" smtClean="0">
                                <a:solidFill>
                                  <a:schemeClr val="accent6">
                                    <a:lumMod val="50000"/>
                                  </a:schemeClr>
                                </a:solidFill>
                                <a:latin typeface="Cambria Math" panose="02040503050406030204" pitchFamily="18" charset="0"/>
                                <a:ea typeface="Verdana" panose="020B0604030504040204" pitchFamily="34" charset="0"/>
                              </a:rPr>
                            </m:ctrlPr>
                          </m:sSubPr>
                          <m:e>
                            <m:r>
                              <a:rPr lang="fr-FR" b="0" i="1" smtClean="0">
                                <a:solidFill>
                                  <a:schemeClr val="accent6">
                                    <a:lumMod val="50000"/>
                                  </a:schemeClr>
                                </a:solidFill>
                                <a:latin typeface="Cambria Math" panose="02040503050406030204" pitchFamily="18" charset="0"/>
                                <a:ea typeface="Verdana" panose="020B0604030504040204" pitchFamily="34" charset="0"/>
                              </a:rPr>
                              <m:t>𝑣</m:t>
                            </m:r>
                          </m:e>
                          <m:sub>
                            <m:r>
                              <a:rPr lang="fr-FR" b="0" i="1" smtClean="0">
                                <a:solidFill>
                                  <a:schemeClr val="accent6">
                                    <a:lumMod val="50000"/>
                                  </a:schemeClr>
                                </a:solidFill>
                                <a:latin typeface="Cambria Math" panose="02040503050406030204" pitchFamily="18" charset="0"/>
                                <a:ea typeface="Verdana" panose="020B0604030504040204" pitchFamily="34" charset="0"/>
                              </a:rPr>
                              <m:t>5</m:t>
                            </m:r>
                          </m:sub>
                        </m:sSub>
                        <m:r>
                          <a:rPr lang="fr-FR" b="0" i="1" smtClean="0">
                            <a:solidFill>
                              <a:schemeClr val="accent6">
                                <a:lumMod val="50000"/>
                              </a:schemeClr>
                            </a:solidFill>
                            <a:latin typeface="Cambria Math" panose="02040503050406030204" pitchFamily="18" charset="0"/>
                            <a:ea typeface="Verdana" panose="020B0604030504040204" pitchFamily="34" charset="0"/>
                          </a:rPr>
                          <m:t>,…,</m:t>
                        </m:r>
                        <m:sSub>
                          <m:sSubPr>
                            <m:ctrlPr>
                              <a:rPr lang="fr-FR" b="0" i="1" smtClean="0">
                                <a:solidFill>
                                  <a:schemeClr val="accent6">
                                    <a:lumMod val="50000"/>
                                  </a:schemeClr>
                                </a:solidFill>
                                <a:latin typeface="Cambria Math" panose="02040503050406030204" pitchFamily="18" charset="0"/>
                                <a:ea typeface="Verdana" panose="020B0604030504040204" pitchFamily="34" charset="0"/>
                              </a:rPr>
                            </m:ctrlPr>
                          </m:sSubPr>
                          <m:e>
                            <m:r>
                              <a:rPr lang="fr-FR" b="0" i="1" smtClean="0">
                                <a:solidFill>
                                  <a:schemeClr val="accent6">
                                    <a:lumMod val="50000"/>
                                  </a:schemeClr>
                                </a:solidFill>
                                <a:latin typeface="Cambria Math" panose="02040503050406030204" pitchFamily="18" charset="0"/>
                                <a:ea typeface="Verdana" panose="020B0604030504040204" pitchFamily="34" charset="0"/>
                              </a:rPr>
                              <m:t>𝑣</m:t>
                            </m:r>
                          </m:e>
                          <m:sub>
                            <m:r>
                              <a:rPr lang="fr-FR" b="0" i="1" smtClean="0">
                                <a:solidFill>
                                  <a:schemeClr val="accent6">
                                    <a:lumMod val="50000"/>
                                  </a:schemeClr>
                                </a:solidFill>
                                <a:latin typeface="Cambria Math" panose="02040503050406030204" pitchFamily="18" charset="0"/>
                                <a:ea typeface="Verdana" panose="020B0604030504040204" pitchFamily="34" charset="0"/>
                              </a:rPr>
                              <m:t>𝑁</m:t>
                            </m:r>
                          </m:sub>
                        </m:sSub>
                      </m:e>
                    </m:d>
                  </m:oMath>
                </a14:m>
                <a:endParaRPr lang="fr-FR"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Set of </a:t>
                </a:r>
                <a:r>
                  <a:rPr lang="en-GB" b="1" dirty="0">
                    <a:solidFill>
                      <a:schemeClr val="accent4">
                        <a:lumMod val="50000"/>
                      </a:schemeClr>
                    </a:solidFill>
                    <a:latin typeface="Verdana" panose="020B0604030504040204" pitchFamily="34" charset="0"/>
                    <a:ea typeface="Verdana" panose="020B0604030504040204" pitchFamily="34" charset="0"/>
                  </a:rPr>
                  <a:t>edges </a:t>
                </a:r>
                <a14:m>
                  <m:oMath xmlns:m="http://schemas.openxmlformats.org/officeDocument/2006/math">
                    <m:r>
                      <a:rPr lang="fr-FR" b="1" i="1" smtClean="0">
                        <a:solidFill>
                          <a:schemeClr val="accent4">
                            <a:lumMod val="50000"/>
                          </a:schemeClr>
                        </a:solidFill>
                        <a:latin typeface="Cambria Math" panose="02040503050406030204" pitchFamily="18" charset="0"/>
                      </a:rPr>
                      <m:t>𝓔</m:t>
                    </m:r>
                  </m:oMath>
                </a14:m>
                <a:r>
                  <a:rPr lang="en-GB" b="1" dirty="0">
                    <a:solidFill>
                      <a:schemeClr val="accent4">
                        <a:lumMod val="50000"/>
                      </a:schemeClr>
                    </a:solidFill>
                    <a:latin typeface="Verdana" panose="020B0604030504040204" pitchFamily="34" charset="0"/>
                    <a:ea typeface="Verdana" panose="020B0604030504040204" pitchFamily="34" charset="0"/>
                  </a:rPr>
                  <a:t> </a:t>
                </a:r>
                <a14:m>
                  <m:oMath xmlns:m="http://schemas.openxmlformats.org/officeDocument/2006/math">
                    <m:r>
                      <a:rPr lang="fr-FR" b="0" i="1" dirty="0"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connection between nodes</a:t>
                </a:r>
                <a:br>
                  <a:rPr lang="en-GB" dirty="0">
                    <a:latin typeface="Verdana" panose="020B0604030504040204" pitchFamily="34" charset="0"/>
                    <a:ea typeface="Verdana" panose="020B0604030504040204" pitchFamily="34" charset="0"/>
                  </a:rPr>
                </a:b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Features</a:t>
                </a:r>
                <a:r>
                  <a:rPr lang="en-GB" dirty="0">
                    <a:latin typeface="Verdana" panose="020B0604030504040204" pitchFamily="34" charset="0"/>
                    <a:ea typeface="Verdana" panose="020B0604030504040204" pitchFamily="34" charset="0"/>
                  </a:rPr>
                  <a:t> / </a:t>
                </a:r>
                <a:r>
                  <a:rPr lang="en-GB" b="1" dirty="0">
                    <a:latin typeface="Verdana" panose="020B0604030504040204" pitchFamily="34" charset="0"/>
                    <a:ea typeface="Verdana" panose="020B0604030504040204" pitchFamily="34" charset="0"/>
                  </a:rPr>
                  <a:t>attributes</a:t>
                </a:r>
                <a:r>
                  <a:rPr lang="en-GB" dirty="0">
                    <a:latin typeface="Verdana" panose="020B0604030504040204" pitchFamily="34" charset="0"/>
                    <a:ea typeface="Verdana" panose="020B0604030504040204" pitchFamily="34" charset="0"/>
                  </a:rPr>
                  <a:t>:</a:t>
                </a:r>
              </a:p>
              <a:p>
                <a:pPr marL="742950" lvl="1" indent="-285750">
                  <a:buFont typeface="Arial" panose="020B0604020202020204" pitchFamily="34" charset="0"/>
                  <a:buChar char="•"/>
                </a:pPr>
                <a:r>
                  <a:rPr lang="en-GB" b="1" dirty="0">
                    <a:solidFill>
                      <a:schemeClr val="accent6">
                        <a:lumMod val="50000"/>
                      </a:schemeClr>
                    </a:solidFill>
                    <a:latin typeface="Verdana" panose="020B0604030504040204" pitchFamily="34" charset="0"/>
                    <a:ea typeface="Verdana" panose="020B0604030504040204" pitchFamily="34" charset="0"/>
                  </a:rPr>
                  <a:t>Node</a:t>
                </a:r>
                <a:r>
                  <a:rPr lang="en-GB" b="1" dirty="0">
                    <a:latin typeface="Verdana" panose="020B0604030504040204" pitchFamily="34" charset="0"/>
                    <a:ea typeface="Verdana" panose="020B0604030504040204" pitchFamily="34" charset="0"/>
                  </a:rPr>
                  <a:t> features</a:t>
                </a:r>
                <a:r>
                  <a:rPr lang="en-GB" dirty="0">
                    <a:latin typeface="Verdana" panose="020B0604030504040204" pitchFamily="34" charset="0"/>
                    <a:ea typeface="Verdana" panose="020B0604030504040204" pitchFamily="34" charset="0"/>
                  </a:rPr>
                  <a:t>: </a:t>
                </a:r>
                <a:r>
                  <a:rPr lang="en-GB" dirty="0">
                    <a:solidFill>
                      <a:schemeClr val="accent6">
                        <a:lumMod val="50000"/>
                      </a:schemeClr>
                    </a:solidFill>
                    <a:latin typeface="Verdana" panose="020B0604030504040204" pitchFamily="34" charset="0"/>
                    <a:ea typeface="Verdana" panose="020B0604030504040204" pitchFamily="34" charset="0"/>
                  </a:rPr>
                  <a:t>node</a:t>
                </a:r>
                <a:r>
                  <a:rPr lang="en-GB" dirty="0">
                    <a:latin typeface="Verdana" panose="020B0604030504040204" pitchFamily="34" charset="0"/>
                    <a:ea typeface="Verdana" panose="020B0604030504040204" pitchFamily="34" charset="0"/>
                  </a:rPr>
                  <a:t> coordinates </a:t>
                </a:r>
                <a14:m>
                  <m:oMath xmlns:m="http://schemas.openxmlformats.org/officeDocument/2006/math">
                    <m:r>
                      <a:rPr lang="fr-FR" b="0" i="1" smtClean="0">
                        <a:latin typeface="Cambria Math" panose="02040503050406030204" pitchFamily="18" charset="0"/>
                        <a:ea typeface="Verdana" panose="020B0604030504040204" pitchFamily="34" charset="0"/>
                      </a:rPr>
                      <m:t>𝑋</m:t>
                    </m:r>
                  </m:oMath>
                </a14:m>
                <a:br>
                  <a:rPr lang="en-GB" dirty="0">
                    <a:latin typeface="Verdana" panose="020B0604030504040204" pitchFamily="34" charset="0"/>
                    <a:ea typeface="Verdana" panose="020B0604030504040204" pitchFamily="34" charset="0"/>
                  </a:rPr>
                </a:br>
                <a:endParaRPr lang="en-GB"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endParaRPr lang="en-GB" dirty="0">
                  <a:solidFill>
                    <a:schemeClr val="accent4">
                      <a:lumMod val="50000"/>
                    </a:schemeClr>
                  </a:solidFill>
                  <a:latin typeface="Verdana" panose="020B0604030504040204" pitchFamily="34" charset="0"/>
                  <a:ea typeface="Verdana" panose="020B0604030504040204" pitchFamily="34" charset="0"/>
                </a:endParaRPr>
              </a:p>
              <a:p>
                <a:pPr lvl="1"/>
                <a:endParaRPr lang="en-GB" dirty="0">
                  <a:solidFill>
                    <a:schemeClr val="accent4">
                      <a:lumMod val="50000"/>
                    </a:schemeClr>
                  </a:solidFill>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endParaRPr lang="en-GB" dirty="0">
                  <a:solidFill>
                    <a:schemeClr val="accent4">
                      <a:lumMod val="50000"/>
                    </a:schemeClr>
                  </a:solidFill>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endParaRPr lang="en-GB" dirty="0">
                  <a:solidFill>
                    <a:schemeClr val="accent4">
                      <a:lumMod val="50000"/>
                    </a:schemeClr>
                  </a:solidFill>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endParaRPr lang="en-GB" dirty="0">
                  <a:solidFill>
                    <a:schemeClr val="accent4">
                      <a:lumMod val="50000"/>
                    </a:schemeClr>
                  </a:solidFill>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r>
                  <a:rPr lang="en-GB" b="1" dirty="0">
                    <a:solidFill>
                      <a:schemeClr val="accent4">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features</a:t>
                </a:r>
                <a:r>
                  <a:rPr lang="en-GB" dirty="0">
                    <a:latin typeface="Verdana" panose="020B0604030504040204" pitchFamily="34" charset="0"/>
                    <a:ea typeface="Verdana" panose="020B0604030504040204" pitchFamily="34" charset="0"/>
                  </a:rPr>
                  <a:t>:</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concatenated </a:t>
                </a:r>
                <a:r>
                  <a:rPr lang="en-GB" dirty="0">
                    <a:solidFill>
                      <a:schemeClr val="accent6">
                        <a:lumMod val="50000"/>
                      </a:schemeClr>
                    </a:solidFill>
                    <a:latin typeface="Verdana" panose="020B0604030504040204" pitchFamily="34" charset="0"/>
                    <a:ea typeface="Verdana" panose="020B0604030504040204" pitchFamily="34" charset="0"/>
                  </a:rPr>
                  <a:t>node</a:t>
                </a:r>
                <a:r>
                  <a:rPr lang="en-GB" dirty="0">
                    <a:latin typeface="Verdana" panose="020B0604030504040204" pitchFamily="34" charset="0"/>
                    <a:ea typeface="Verdana" panose="020B0604030504040204" pitchFamily="34" charset="0"/>
                  </a:rPr>
                  <a:t> coordinates </a:t>
                </a:r>
                <a14:m>
                  <m:oMath xmlns:m="http://schemas.openxmlformats.org/officeDocument/2006/math">
                    <m:r>
                      <a:rPr lang="fr-FR" b="0" i="1" smtClean="0">
                        <a:latin typeface="Cambria Math" panose="02040503050406030204" pitchFamily="18" charset="0"/>
                        <a:ea typeface="Verdana" panose="020B0604030504040204" pitchFamily="34" charset="0"/>
                      </a:rPr>
                      <m:t>𝐹</m:t>
                    </m:r>
                  </m:oMath>
                </a14:m>
                <a:endParaRPr lang="en-GB" dirty="0">
                  <a:latin typeface="Verdana" panose="020B0604030504040204" pitchFamily="34" charset="0"/>
                  <a:ea typeface="Verdana" panose="020B0604030504040204" pitchFamily="34" charset="0"/>
                </a:endParaRPr>
              </a:p>
            </p:txBody>
          </p:sp>
        </mc:Choice>
        <mc:Fallback>
          <p:sp>
            <p:nvSpPr>
              <p:cNvPr id="2" name="TextBox 1">
                <a:extLst>
                  <a:ext uri="{FF2B5EF4-FFF2-40B4-BE49-F238E27FC236}">
                    <a16:creationId xmlns:a16="http://schemas.microsoft.com/office/drawing/2014/main" id="{9E171715-5FE2-B082-68B4-4BF1041CCE2B}"/>
                  </a:ext>
                </a:extLst>
              </p:cNvPr>
              <p:cNvSpPr txBox="1">
                <a:spLocks noRot="1" noChangeAspect="1" noMove="1" noResize="1" noEditPoints="1" noAdjustHandles="1" noChangeArrowheads="1" noChangeShapeType="1" noTextEdit="1"/>
              </p:cNvSpPr>
              <p:nvPr/>
            </p:nvSpPr>
            <p:spPr>
              <a:xfrm>
                <a:off x="116700" y="980385"/>
                <a:ext cx="8123520" cy="4991879"/>
              </a:xfrm>
              <a:prstGeom prst="rect">
                <a:avLst/>
              </a:prstGeom>
              <a:blipFill>
                <a:blip r:embed="rId3"/>
                <a:stretch>
                  <a:fillRect l="-600" t="-733"/>
                </a:stretch>
              </a:blipFill>
            </p:spPr>
            <p:txBody>
              <a:bodyPr/>
              <a:lstStyle/>
              <a:p>
                <a:r>
                  <a:rPr lang="en-GB">
                    <a:noFill/>
                  </a:rPr>
                  <a:t> </a:t>
                </a:r>
              </a:p>
            </p:txBody>
          </p:sp>
        </mc:Fallback>
      </mc:AlternateContent>
    </p:spTree>
    <p:extLst>
      <p:ext uri="{BB962C8B-B14F-4D97-AF65-F5344CB8AC3E}">
        <p14:creationId xmlns:p14="http://schemas.microsoft.com/office/powerpoint/2010/main" val="2931284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23</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a:t>Graph </a:t>
            </a:r>
            <a:r>
              <a:rPr lang="fr-FR" dirty="0" err="1"/>
              <a:t>Representation</a:t>
            </a:r>
            <a:endParaRPr lang="fr-FR"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E171715-5FE2-B082-68B4-4BF1041CCE2B}"/>
                  </a:ext>
                </a:extLst>
              </p:cNvPr>
              <p:cNvSpPr txBox="1"/>
              <p:nvPr/>
            </p:nvSpPr>
            <p:spPr>
              <a:xfrm>
                <a:off x="116700" y="980385"/>
                <a:ext cx="8123520" cy="4991879"/>
              </a:xfrm>
              <a:prstGeom prst="rect">
                <a:avLst/>
              </a:prstGeom>
              <a:noFill/>
            </p:spPr>
            <p:txBody>
              <a:bodyPr wrap="square" rtlCol="0">
                <a:spAutoFit/>
              </a:bodyPr>
              <a:lstStyle/>
              <a:p>
                <a:r>
                  <a:rPr lang="fr-FR" b="1" dirty="0">
                    <a:solidFill>
                      <a:srgbClr val="0070C0"/>
                    </a:solidFill>
                    <a:latin typeface="Verdana" panose="020B0604030504040204" pitchFamily="34" charset="0"/>
                    <a:ea typeface="Verdana" panose="020B0604030504040204" pitchFamily="34" charset="0"/>
                  </a:rPr>
                  <a:t>Graph </a:t>
                </a:r>
                <a14:m>
                  <m:oMath xmlns:m="http://schemas.openxmlformats.org/officeDocument/2006/math">
                    <m:r>
                      <a:rPr lang="fr-FR" b="1" i="1" smtClean="0">
                        <a:solidFill>
                          <a:srgbClr val="0070C0"/>
                        </a:solidFill>
                        <a:latin typeface="Cambria Math" panose="02040503050406030204" pitchFamily="18" charset="0"/>
                      </a:rPr>
                      <m:t>𝓖</m:t>
                    </m:r>
                  </m:oMath>
                </a14:m>
                <a:r>
                  <a:rPr lang="en-GB" b="1" dirty="0">
                    <a:solidFill>
                      <a:srgbClr val="0070C0"/>
                    </a:solidFill>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is defined as :</a:t>
                </a:r>
                <a14:m>
                  <m:oMath xmlns:m="http://schemas.openxmlformats.org/officeDocument/2006/math">
                    <m:d>
                      <m:dPr>
                        <m:ctrlPr>
                          <a:rPr lang="fr-FR" i="1">
                            <a:latin typeface="Cambria Math" panose="02040503050406030204" pitchFamily="18" charset="0"/>
                          </a:rPr>
                        </m:ctrlPr>
                      </m:dPr>
                      <m:e>
                        <m:r>
                          <a:rPr lang="fr-FR" b="0" i="1" smtClean="0">
                            <a:solidFill>
                              <a:schemeClr val="accent6">
                                <a:lumMod val="50000"/>
                              </a:schemeClr>
                            </a:solidFill>
                            <a:latin typeface="Cambria Math" panose="02040503050406030204" pitchFamily="18" charset="0"/>
                          </a:rPr>
                          <m:t>𝒱</m:t>
                        </m:r>
                        <m:r>
                          <a:rPr lang="fr-FR" i="1">
                            <a:latin typeface="Cambria Math" panose="02040503050406030204" pitchFamily="18" charset="0"/>
                          </a:rPr>
                          <m:t>,</m:t>
                        </m:r>
                        <m:r>
                          <a:rPr lang="fr-FR" b="1" i="1" smtClean="0">
                            <a:solidFill>
                              <a:schemeClr val="accent4">
                                <a:lumMod val="50000"/>
                              </a:schemeClr>
                            </a:solidFill>
                            <a:latin typeface="Cambria Math" panose="02040503050406030204" pitchFamily="18" charset="0"/>
                          </a:rPr>
                          <m:t>ℰ</m:t>
                        </m:r>
                      </m:e>
                    </m:d>
                  </m:oMath>
                </a14:m>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Set of </a:t>
                </a:r>
                <a:r>
                  <a:rPr lang="en-GB" b="1" dirty="0">
                    <a:solidFill>
                      <a:schemeClr val="accent6">
                        <a:lumMod val="50000"/>
                      </a:schemeClr>
                    </a:solidFill>
                    <a:latin typeface="Verdana" panose="020B0604030504040204" pitchFamily="34" charset="0"/>
                    <a:ea typeface="Verdana" panose="020B0604030504040204" pitchFamily="34" charset="0"/>
                  </a:rPr>
                  <a:t>nodes / vertices </a:t>
                </a:r>
                <a14:m>
                  <m:oMath xmlns:m="http://schemas.openxmlformats.org/officeDocument/2006/math">
                    <m:r>
                      <a:rPr lang="fr-FR" b="1" i="1" smtClean="0">
                        <a:solidFill>
                          <a:schemeClr val="accent6">
                            <a:lumMod val="50000"/>
                          </a:schemeClr>
                        </a:solidFill>
                        <a:latin typeface="Cambria Math" panose="02040503050406030204" pitchFamily="18" charset="0"/>
                      </a:rPr>
                      <m:t>𝓥</m:t>
                    </m:r>
                    <m:r>
                      <a:rPr lang="fr-FR" b="0" i="1" smtClean="0">
                        <a:latin typeface="Cambria Math" panose="02040503050406030204" pitchFamily="18" charset="0"/>
                        <a:ea typeface="Verdana" panose="020B0604030504040204" pitchFamily="34" charset="0"/>
                      </a:rPr>
                      <m:t>=</m:t>
                    </m:r>
                    <m:d>
                      <m:dPr>
                        <m:begChr m:val="{"/>
                        <m:endChr m:val="}"/>
                        <m:ctrlPr>
                          <a:rPr lang="fr-FR" b="0" i="1" smtClean="0">
                            <a:latin typeface="Cambria Math" panose="02040503050406030204" pitchFamily="18" charset="0"/>
                            <a:ea typeface="Verdana" panose="020B0604030504040204" pitchFamily="34" charset="0"/>
                          </a:rPr>
                        </m:ctrlPr>
                      </m:dP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𝑣</m:t>
                            </m:r>
                          </m:e>
                          <m:sub>
                            <m:r>
                              <a:rPr lang="fr-FR" b="0" i="1" smtClean="0">
                                <a:solidFill>
                                  <a:srgbClr val="0070C0"/>
                                </a:solidFill>
                                <a:latin typeface="Cambria Math" panose="02040503050406030204" pitchFamily="18" charset="0"/>
                                <a:ea typeface="Verdana" panose="020B0604030504040204" pitchFamily="34" charset="0"/>
                              </a:rPr>
                              <m:t>1</m:t>
                            </m:r>
                          </m:sub>
                        </m:sSub>
                        <m:r>
                          <a:rPr lang="fr-FR" b="0" i="1" smtClean="0">
                            <a:latin typeface="Cambria Math" panose="02040503050406030204" pitchFamily="18" charset="0"/>
                            <a:ea typeface="Verdana" panose="020B0604030504040204" pitchFamily="34" charset="0"/>
                          </a:rPr>
                          <m:t>,</m:t>
                        </m:r>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𝑣</m:t>
                            </m:r>
                          </m:e>
                          <m:sub>
                            <m:r>
                              <a:rPr lang="fr-FR" b="0" i="1" smtClean="0">
                                <a:solidFill>
                                  <a:srgbClr val="7030A0"/>
                                </a:solidFill>
                                <a:latin typeface="Cambria Math" panose="02040503050406030204" pitchFamily="18" charset="0"/>
                                <a:ea typeface="Verdana" panose="020B0604030504040204" pitchFamily="34" charset="0"/>
                              </a:rPr>
                              <m:t>2</m:t>
                            </m:r>
                          </m:sub>
                        </m:sSub>
                        <m:r>
                          <a:rPr lang="fr-FR" b="0" i="1" smtClean="0">
                            <a:latin typeface="Cambria Math" panose="02040503050406030204" pitchFamily="18" charset="0"/>
                            <a:ea typeface="Verdana" panose="020B0604030504040204" pitchFamily="34" charset="0"/>
                          </a:rPr>
                          <m:t>, </m:t>
                        </m:r>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𝑣</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r>
                          <a:rPr lang="fr-FR" b="0" i="1" smtClean="0">
                            <a:latin typeface="Cambria Math" panose="02040503050406030204" pitchFamily="18" charset="0"/>
                            <a:ea typeface="Verdana" panose="020B0604030504040204" pitchFamily="34" charset="0"/>
                          </a:rPr>
                          <m:t>,</m:t>
                        </m:r>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𝑣</m:t>
                            </m:r>
                          </m:e>
                          <m:sub>
                            <m:r>
                              <a:rPr lang="fr-FR" b="0" i="1" smtClean="0">
                                <a:solidFill>
                                  <a:srgbClr val="0070C0"/>
                                </a:solidFill>
                                <a:latin typeface="Cambria Math" panose="02040503050406030204" pitchFamily="18" charset="0"/>
                                <a:ea typeface="Verdana" panose="020B0604030504040204" pitchFamily="34" charset="0"/>
                              </a:rPr>
                              <m:t>4</m:t>
                            </m:r>
                          </m:sub>
                        </m:sSub>
                        <m:r>
                          <a:rPr lang="fr-FR" b="0" i="1" smtClean="0">
                            <a:latin typeface="Cambria Math" panose="02040503050406030204" pitchFamily="18" charset="0"/>
                            <a:ea typeface="Verdana" panose="020B0604030504040204" pitchFamily="34" charset="0"/>
                          </a:rPr>
                          <m:t>,</m:t>
                        </m:r>
                        <m:sSub>
                          <m:sSubPr>
                            <m:ctrlPr>
                              <a:rPr lang="fr-FR" b="0" i="1" smtClean="0">
                                <a:solidFill>
                                  <a:schemeClr val="accent2">
                                    <a:lumMod val="75000"/>
                                  </a:schemeClr>
                                </a:solidFill>
                                <a:latin typeface="Cambria Math" panose="02040503050406030204" pitchFamily="18" charset="0"/>
                                <a:ea typeface="Verdana" panose="020B0604030504040204" pitchFamily="34" charset="0"/>
                              </a:rPr>
                            </m:ctrlPr>
                          </m:sSubPr>
                          <m:e>
                            <m:r>
                              <a:rPr lang="fr-FR" b="0" i="1" smtClean="0">
                                <a:solidFill>
                                  <a:schemeClr val="accent2">
                                    <a:lumMod val="75000"/>
                                  </a:schemeClr>
                                </a:solidFill>
                                <a:latin typeface="Cambria Math" panose="02040503050406030204" pitchFamily="18" charset="0"/>
                                <a:ea typeface="Verdana" panose="020B0604030504040204" pitchFamily="34" charset="0"/>
                              </a:rPr>
                              <m:t>𝑣</m:t>
                            </m:r>
                          </m:e>
                          <m:sub>
                            <m:r>
                              <a:rPr lang="fr-FR" b="0" i="1" smtClean="0">
                                <a:solidFill>
                                  <a:schemeClr val="accent2">
                                    <a:lumMod val="75000"/>
                                  </a:schemeClr>
                                </a:solidFill>
                                <a:latin typeface="Cambria Math" panose="02040503050406030204" pitchFamily="18" charset="0"/>
                                <a:ea typeface="Verdana" panose="020B0604030504040204" pitchFamily="34" charset="0"/>
                              </a:rPr>
                              <m:t>5</m:t>
                            </m:r>
                          </m:sub>
                        </m:sSub>
                        <m:r>
                          <a:rPr lang="fr-FR" b="0" i="1" smtClean="0">
                            <a:latin typeface="Cambria Math" panose="02040503050406030204" pitchFamily="18" charset="0"/>
                            <a:ea typeface="Verdana" panose="020B0604030504040204" pitchFamily="34" charset="0"/>
                          </a:rPr>
                          <m:t>,…,</m:t>
                        </m:r>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𝑣</m:t>
                            </m:r>
                          </m:e>
                          <m:sub>
                            <m:r>
                              <a:rPr lang="fr-FR" b="0" i="1" smtClean="0">
                                <a:solidFill>
                                  <a:srgbClr val="0070C0"/>
                                </a:solidFill>
                                <a:latin typeface="Cambria Math" panose="02040503050406030204" pitchFamily="18" charset="0"/>
                                <a:ea typeface="Verdana" panose="020B0604030504040204" pitchFamily="34" charset="0"/>
                              </a:rPr>
                              <m:t>19</m:t>
                            </m:r>
                          </m:sub>
                        </m:sSub>
                        <m:r>
                          <a:rPr lang="fr-FR" b="0" i="1" smtClean="0">
                            <a:latin typeface="Cambria Math" panose="02040503050406030204" pitchFamily="18" charset="0"/>
                            <a:ea typeface="Verdana" panose="020B0604030504040204" pitchFamily="34" charset="0"/>
                          </a:rPr>
                          <m:t>,</m:t>
                        </m:r>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𝑣</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d>
                  </m:oMath>
                </a14:m>
                <a:endParaRPr lang="fr-FR"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Set of </a:t>
                </a:r>
                <a:r>
                  <a:rPr lang="en-GB" b="1" dirty="0">
                    <a:solidFill>
                      <a:schemeClr val="accent4">
                        <a:lumMod val="50000"/>
                      </a:schemeClr>
                    </a:solidFill>
                    <a:latin typeface="Verdana" panose="020B0604030504040204" pitchFamily="34" charset="0"/>
                    <a:ea typeface="Verdana" panose="020B0604030504040204" pitchFamily="34" charset="0"/>
                  </a:rPr>
                  <a:t>edges </a:t>
                </a:r>
                <a14:m>
                  <m:oMath xmlns:m="http://schemas.openxmlformats.org/officeDocument/2006/math">
                    <m:r>
                      <a:rPr lang="fr-FR" b="1" i="1" smtClean="0">
                        <a:solidFill>
                          <a:schemeClr val="accent4">
                            <a:lumMod val="50000"/>
                          </a:schemeClr>
                        </a:solidFill>
                        <a:latin typeface="Cambria Math" panose="02040503050406030204" pitchFamily="18" charset="0"/>
                      </a:rPr>
                      <m:t>𝓔</m:t>
                    </m:r>
                  </m:oMath>
                </a14:m>
                <a:r>
                  <a:rPr lang="en-GB" b="1" dirty="0">
                    <a:solidFill>
                      <a:schemeClr val="accent4">
                        <a:lumMod val="50000"/>
                      </a:schemeClr>
                    </a:solidFill>
                    <a:latin typeface="Verdana" panose="020B0604030504040204" pitchFamily="34" charset="0"/>
                    <a:ea typeface="Verdana" panose="020B0604030504040204" pitchFamily="34" charset="0"/>
                  </a:rPr>
                  <a:t> </a:t>
                </a:r>
                <a14:m>
                  <m:oMath xmlns:m="http://schemas.openxmlformats.org/officeDocument/2006/math">
                    <m:r>
                      <a:rPr lang="fr-FR" b="0" i="1" dirty="0"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connection between nodes</a:t>
                </a:r>
                <a:br>
                  <a:rPr lang="en-GB" dirty="0">
                    <a:latin typeface="Verdana" panose="020B0604030504040204" pitchFamily="34" charset="0"/>
                    <a:ea typeface="Verdana" panose="020B0604030504040204" pitchFamily="34" charset="0"/>
                  </a:rPr>
                </a:br>
                <a14:m>
                  <m:oMath xmlns:m="http://schemas.openxmlformats.org/officeDocument/2006/math">
                    <m:sSub>
                      <m:sSubPr>
                        <m:ctrlPr>
                          <a:rPr lang="fr-FR" b="0" i="1" smtClean="0">
                            <a:latin typeface="Cambria Math" panose="02040503050406030204" pitchFamily="18" charset="0"/>
                            <a:ea typeface="Verdana" panose="020B0604030504040204" pitchFamily="34" charset="0"/>
                          </a:rPr>
                        </m:ctrlPr>
                      </m:sSubPr>
                      <m:e>
                        <m:r>
                          <m:rPr>
                            <m:sty m:val="p"/>
                          </m:rPr>
                          <a:rPr lang="fr-FR" b="0" i="0" smtClean="0">
                            <a:latin typeface="Cambria Math" panose="02040503050406030204" pitchFamily="18" charset="0"/>
                            <a:ea typeface="Verdana" panose="020B0604030504040204" pitchFamily="34" charset="0"/>
                          </a:rPr>
                          <m:t>I</m:t>
                        </m:r>
                      </m:e>
                      <m:sub>
                        <m:r>
                          <a:rPr lang="fr-FR" b="0" i="1" smtClean="0">
                            <a:latin typeface="Cambria Math" panose="02040503050406030204" pitchFamily="18" charset="0"/>
                            <a:ea typeface="Verdana" panose="020B0604030504040204" pitchFamily="34" charset="0"/>
                          </a:rPr>
                          <m:t>ℰ</m:t>
                        </m:r>
                      </m:sub>
                    </m:sSub>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14"/>
                                  <m:mcJc m:val="center"/>
                                </m:mcPr>
                              </m:mc>
                            </m:mcs>
                            <m:ctrlPr>
                              <a:rPr lang="fr-FR" b="0" i="1" smtClean="0">
                                <a:latin typeface="Cambria Math" panose="02040503050406030204" pitchFamily="18" charset="0"/>
                                <a:ea typeface="Verdana" panose="020B0604030504040204" pitchFamily="34" charset="0"/>
                              </a:rPr>
                            </m:ctrlPr>
                          </m:mPr>
                          <m:mr>
                            <m:e>
                              <m:r>
                                <m:rPr>
                                  <m:brk m:alnAt="7"/>
                                </m:rP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7030A0"/>
                                  </a:solidFill>
                                  <a:latin typeface="Cambria Math" panose="02040503050406030204" pitchFamily="18" charset="0"/>
                                  <a:ea typeface="Verdana" panose="020B0604030504040204" pitchFamily="34" charset="0"/>
                                </a:rPr>
                                <m:t>2</m:t>
                              </m:r>
                            </m:e>
                            <m:e>
                              <m:r>
                                <a:rPr lang="fr-FR" b="0" i="1" smtClean="0">
                                  <a:solidFill>
                                    <a:srgbClr val="0070C0"/>
                                  </a:solidFill>
                                  <a:latin typeface="Cambria Math" panose="02040503050406030204" pitchFamily="18" charset="0"/>
                                  <a:ea typeface="Verdana" panose="020B0604030504040204" pitchFamily="34" charset="0"/>
                                </a:rPr>
                                <m:t>4</m:t>
                              </m:r>
                            </m:e>
                            <m:e>
                              <m:r>
                                <a:rPr lang="fr-FR" b="0" i="1" smtClean="0">
                                  <a:solidFill>
                                    <a:schemeClr val="accent2">
                                      <a:lumMod val="75000"/>
                                    </a:schemeClr>
                                  </a:solidFill>
                                  <a:latin typeface="Cambria Math" panose="02040503050406030204" pitchFamily="18" charset="0"/>
                                  <a:ea typeface="Verdana" panose="020B0604030504040204" pitchFamily="34" charset="0"/>
                                </a:rPr>
                                <m:t>5</m:t>
                              </m:r>
                            </m:e>
                            <m:e>
                              <m:r>
                                <a:rPr lang="fr-FR" b="0" i="1" smtClean="0">
                                  <a:solidFill>
                                    <a:srgbClr val="7030A0"/>
                                  </a:solidFill>
                                  <a:latin typeface="Cambria Math" panose="02040503050406030204" pitchFamily="18" charset="0"/>
                                  <a:ea typeface="Verdana" panose="020B0604030504040204" pitchFamily="34" charset="0"/>
                                </a:rPr>
                                <m:t>6</m:t>
                              </m:r>
                            </m:e>
                            <m:e>
                              <m:r>
                                <a:rPr lang="fr-FR" b="0" i="1" smtClean="0">
                                  <a:solidFill>
                                    <a:srgbClr val="0070C0"/>
                                  </a:solidFill>
                                  <a:latin typeface="Cambria Math" panose="02040503050406030204" pitchFamily="18" charset="0"/>
                                  <a:ea typeface="Verdana" panose="020B0604030504040204" pitchFamily="34" charset="0"/>
                                </a:rPr>
                                <m:t>7</m:t>
                              </m:r>
                            </m:e>
                            <m:e>
                              <m:r>
                                <a:rPr lang="fr-FR" b="0" i="1" smtClean="0">
                                  <a:solidFill>
                                    <a:schemeClr val="accent2">
                                      <a:lumMod val="75000"/>
                                    </a:schemeClr>
                                  </a:solidFill>
                                  <a:latin typeface="Cambria Math" panose="02040503050406030204" pitchFamily="18" charset="0"/>
                                  <a:ea typeface="Verdana" panose="020B0604030504040204" pitchFamily="34" charset="0"/>
                                </a:rPr>
                                <m:t>8</m:t>
                              </m:r>
                            </m:e>
                            <m:e>
                              <m:r>
                                <a:rPr lang="fr-FR" b="0" i="1" smtClean="0">
                                  <a:solidFill>
                                    <a:srgbClr val="7030A0"/>
                                  </a:solidFill>
                                  <a:latin typeface="Cambria Math" panose="02040503050406030204" pitchFamily="18" charset="0"/>
                                  <a:ea typeface="Verdana" panose="020B0604030504040204" pitchFamily="34" charset="0"/>
                                </a:rPr>
                                <m:t>10</m:t>
                              </m:r>
                            </m:e>
                            <m:e>
                              <m:r>
                                <a:rPr lang="fr-FR" b="0" i="1" smtClean="0">
                                  <a:solidFill>
                                    <a:srgbClr val="0070C0"/>
                                  </a:solidFill>
                                  <a:latin typeface="Cambria Math" panose="02040503050406030204" pitchFamily="18" charset="0"/>
                                  <a:ea typeface="Verdana" panose="020B0604030504040204" pitchFamily="34" charset="0"/>
                                </a:rPr>
                                <m:t>11</m:t>
                              </m:r>
                            </m:e>
                            <m:e>
                              <m:r>
                                <a:rPr lang="fr-FR" b="0" i="1" smtClean="0">
                                  <a:solidFill>
                                    <a:srgbClr val="0070C0"/>
                                  </a:solidFill>
                                  <a:latin typeface="Cambria Math" panose="02040503050406030204" pitchFamily="18" charset="0"/>
                                  <a:ea typeface="Verdana" panose="020B0604030504040204" pitchFamily="34" charset="0"/>
                                </a:rPr>
                                <m:t>11</m:t>
                              </m:r>
                            </m:e>
                            <m:e>
                              <m:r>
                                <a:rPr lang="fr-FR" b="0" i="1" smtClean="0">
                                  <a:solidFill>
                                    <a:schemeClr val="accent2">
                                      <a:lumMod val="75000"/>
                                    </a:schemeClr>
                                  </a:solidFill>
                                  <a:latin typeface="Cambria Math" panose="02040503050406030204" pitchFamily="18" charset="0"/>
                                  <a:ea typeface="Verdana" panose="020B0604030504040204" pitchFamily="34" charset="0"/>
                                </a:rPr>
                                <m:t>12</m:t>
                              </m:r>
                            </m:e>
                            <m:e>
                              <m:r>
                                <a:rPr lang="fr-FR" b="0" i="1" smtClean="0">
                                  <a:solidFill>
                                    <a:srgbClr val="7030A0"/>
                                  </a:solidFill>
                                  <a:latin typeface="Cambria Math" panose="02040503050406030204" pitchFamily="18" charset="0"/>
                                  <a:ea typeface="Verdana" panose="020B0604030504040204" pitchFamily="34" charset="0"/>
                                </a:rPr>
                                <m:t>13</m:t>
                              </m:r>
                            </m:e>
                            <m:e>
                              <m:r>
                                <a:rPr lang="fr-FR" b="0" i="1" smtClean="0">
                                  <a:solidFill>
                                    <a:srgbClr val="0070C0"/>
                                  </a:solidFill>
                                  <a:latin typeface="Cambria Math" panose="02040503050406030204" pitchFamily="18" charset="0"/>
                                  <a:ea typeface="Verdana" panose="020B0604030504040204" pitchFamily="34" charset="0"/>
                                </a:rPr>
                                <m:t>15</m:t>
                              </m:r>
                            </m:e>
                            <m:e>
                              <m:r>
                                <a:rPr lang="fr-FR" b="0" i="1" smtClean="0">
                                  <a:solidFill>
                                    <a:srgbClr val="0070C0"/>
                                  </a:solidFill>
                                  <a:latin typeface="Cambria Math" panose="02040503050406030204" pitchFamily="18" charset="0"/>
                                  <a:ea typeface="Verdana" panose="020B0604030504040204" pitchFamily="34" charset="0"/>
                                </a:rPr>
                                <m:t>16</m:t>
                              </m:r>
                            </m:e>
                          </m:mr>
                          <m:mr>
                            <m:e>
                              <m:r>
                                <a:rPr lang="fr-FR" b="0" i="1" smtClean="0">
                                  <a:solidFill>
                                    <a:srgbClr val="0070C0"/>
                                  </a:solidFill>
                                  <a:latin typeface="Cambria Math" panose="02040503050406030204" pitchFamily="18" charset="0"/>
                                  <a:ea typeface="Verdana" panose="020B0604030504040204" pitchFamily="34" charset="0"/>
                                </a:rPr>
                                <m:t>4</m:t>
                              </m:r>
                            </m:e>
                            <m:e>
                              <m:r>
                                <a:rPr lang="fr-FR" b="0" i="1" smtClean="0">
                                  <a:solidFill>
                                    <a:srgbClr val="7030A0"/>
                                  </a:solidFill>
                                  <a:latin typeface="Cambria Math" panose="02040503050406030204" pitchFamily="18" charset="0"/>
                                  <a:ea typeface="Verdana" panose="020B0604030504040204" pitchFamily="34" charset="0"/>
                                </a:rPr>
                                <m:t>6</m:t>
                              </m:r>
                            </m:e>
                            <m:e>
                              <m:r>
                                <a:rPr lang="fr-FR" b="0" i="1" smtClean="0">
                                  <a:solidFill>
                                    <a:srgbClr val="0070C0"/>
                                  </a:solidFill>
                                  <a:latin typeface="Cambria Math" panose="02040503050406030204" pitchFamily="18" charset="0"/>
                                  <a:ea typeface="Verdana" panose="020B0604030504040204" pitchFamily="34" charset="0"/>
                                </a:rPr>
                                <m:t>7</m:t>
                              </m:r>
                            </m:e>
                            <m:e>
                              <m:r>
                                <a:rPr lang="fr-FR" b="0" i="1" smtClean="0">
                                  <a:solidFill>
                                    <a:schemeClr val="accent2">
                                      <a:lumMod val="75000"/>
                                    </a:schemeClr>
                                  </a:solidFill>
                                  <a:latin typeface="Cambria Math" panose="02040503050406030204" pitchFamily="18" charset="0"/>
                                  <a:ea typeface="Verdana" panose="020B0604030504040204" pitchFamily="34" charset="0"/>
                                </a:rPr>
                                <m:t>8</m:t>
                              </m:r>
                            </m:e>
                            <m:e>
                              <m:r>
                                <a:rPr lang="fr-FR" b="0" i="1" smtClean="0">
                                  <a:solidFill>
                                    <a:srgbClr val="7030A0"/>
                                  </a:solidFill>
                                  <a:latin typeface="Cambria Math" panose="02040503050406030204" pitchFamily="18" charset="0"/>
                                  <a:ea typeface="Verdana" panose="020B0604030504040204" pitchFamily="34" charset="0"/>
                                </a:rPr>
                                <m:t>10</m:t>
                              </m:r>
                            </m:e>
                            <m:e>
                              <m:r>
                                <a:rPr lang="fr-FR" b="0" i="1" smtClean="0">
                                  <a:solidFill>
                                    <a:srgbClr val="0070C0"/>
                                  </a:solidFill>
                                  <a:latin typeface="Cambria Math" panose="02040503050406030204" pitchFamily="18" charset="0"/>
                                  <a:ea typeface="Verdana" panose="020B0604030504040204" pitchFamily="34" charset="0"/>
                                </a:rPr>
                                <m:t>11</m:t>
                              </m:r>
                            </m:e>
                            <m:e>
                              <m:r>
                                <a:rPr lang="fr-FR" b="0" i="1" smtClean="0">
                                  <a:solidFill>
                                    <a:schemeClr val="accent2">
                                      <a:lumMod val="75000"/>
                                    </a:schemeClr>
                                  </a:solidFill>
                                  <a:latin typeface="Cambria Math" panose="02040503050406030204" pitchFamily="18" charset="0"/>
                                  <a:ea typeface="Verdana" panose="020B0604030504040204" pitchFamily="34" charset="0"/>
                                </a:rPr>
                                <m:t>12</m:t>
                              </m:r>
                            </m:e>
                            <m:e>
                              <m:r>
                                <a:rPr lang="fr-FR" b="0" i="1" smtClean="0">
                                  <a:solidFill>
                                    <a:srgbClr val="7030A0"/>
                                  </a:solidFill>
                                  <a:latin typeface="Cambria Math" panose="02040503050406030204" pitchFamily="18" charset="0"/>
                                  <a:ea typeface="Verdana" panose="020B0604030504040204" pitchFamily="34" charset="0"/>
                                </a:rPr>
                                <m:t>13</m:t>
                              </m:r>
                            </m:e>
                            <m:e>
                              <m:r>
                                <a:rPr lang="fr-FR" b="0" i="1" smtClean="0">
                                  <a:solidFill>
                                    <a:srgbClr val="0070C0"/>
                                  </a:solidFill>
                                  <a:latin typeface="Cambria Math" panose="02040503050406030204" pitchFamily="18" charset="0"/>
                                  <a:ea typeface="Verdana" panose="020B0604030504040204" pitchFamily="34" charset="0"/>
                                </a:rPr>
                                <m:t>15</m:t>
                              </m:r>
                            </m:e>
                            <m:e>
                              <m:r>
                                <a:rPr lang="fr-FR" b="0" i="1" smtClean="0">
                                  <a:solidFill>
                                    <a:srgbClr val="0070C0"/>
                                  </a:solidFill>
                                  <a:latin typeface="Cambria Math" panose="02040503050406030204" pitchFamily="18" charset="0"/>
                                  <a:ea typeface="Verdana" panose="020B0604030504040204" pitchFamily="34" charset="0"/>
                                </a:rPr>
                                <m:t>16</m:t>
                              </m:r>
                            </m:e>
                            <m:e>
                              <m:r>
                                <a:rPr lang="fr-FR" b="0" i="1" smtClean="0">
                                  <a:solidFill>
                                    <a:schemeClr val="accent2">
                                      <a:lumMod val="75000"/>
                                    </a:schemeClr>
                                  </a:solidFill>
                                  <a:latin typeface="Cambria Math" panose="02040503050406030204" pitchFamily="18" charset="0"/>
                                  <a:ea typeface="Verdana" panose="020B0604030504040204" pitchFamily="34" charset="0"/>
                                </a:rPr>
                                <m:t>17</m:t>
                              </m:r>
                            </m:e>
                            <m:e>
                              <m:r>
                                <a:rPr lang="fr-FR" b="0" i="1" smtClean="0">
                                  <a:solidFill>
                                    <a:srgbClr val="7030A0"/>
                                  </a:solidFill>
                                  <a:latin typeface="Cambria Math" panose="02040503050406030204" pitchFamily="18" charset="0"/>
                                  <a:ea typeface="Verdana" panose="020B0604030504040204" pitchFamily="34" charset="0"/>
                                </a:rPr>
                                <m:t>18</m:t>
                              </m:r>
                            </m:e>
                            <m:e>
                              <m:r>
                                <a:rPr lang="fr-FR" b="0" i="1" smtClean="0">
                                  <a:solidFill>
                                    <a:srgbClr val="0070C0"/>
                                  </a:solidFill>
                                  <a:latin typeface="Cambria Math" panose="02040503050406030204" pitchFamily="18" charset="0"/>
                                  <a:ea typeface="Verdana" panose="020B0604030504040204" pitchFamily="34" charset="0"/>
                                </a:rPr>
                                <m:t>19</m:t>
                              </m:r>
                            </m:e>
                            <m:e>
                              <m:r>
                                <a:rPr lang="fr-FR" b="0" i="1" smtClean="0">
                                  <a:solidFill>
                                    <a:srgbClr val="0070C0"/>
                                  </a:solidFill>
                                  <a:latin typeface="Cambria Math" panose="02040503050406030204" pitchFamily="18" charset="0"/>
                                  <a:ea typeface="Verdana" panose="020B0604030504040204" pitchFamily="34" charset="0"/>
                                </a:rPr>
                                <m:t>19</m:t>
                              </m:r>
                            </m:e>
                          </m:mr>
                        </m:m>
                      </m:e>
                    </m:d>
                  </m:oMath>
                </a14:m>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Features</a:t>
                </a:r>
                <a:r>
                  <a:rPr lang="en-GB" dirty="0">
                    <a:latin typeface="Verdana" panose="020B0604030504040204" pitchFamily="34" charset="0"/>
                    <a:ea typeface="Verdana" panose="020B0604030504040204" pitchFamily="34" charset="0"/>
                  </a:rPr>
                  <a:t> / </a:t>
                </a:r>
                <a:r>
                  <a:rPr lang="en-GB" b="1" dirty="0">
                    <a:latin typeface="Verdana" panose="020B0604030504040204" pitchFamily="34" charset="0"/>
                    <a:ea typeface="Verdana" panose="020B0604030504040204" pitchFamily="34" charset="0"/>
                  </a:rPr>
                  <a:t>attributes</a:t>
                </a:r>
                <a:r>
                  <a:rPr lang="en-GB" dirty="0">
                    <a:latin typeface="Verdana" panose="020B0604030504040204" pitchFamily="34" charset="0"/>
                    <a:ea typeface="Verdana" panose="020B0604030504040204" pitchFamily="34" charset="0"/>
                  </a:rPr>
                  <a:t>:</a:t>
                </a:r>
              </a:p>
              <a:p>
                <a:pPr marL="742950" lvl="1" indent="-285750">
                  <a:buFont typeface="Arial" panose="020B0604020202020204" pitchFamily="34" charset="0"/>
                  <a:buChar char="•"/>
                </a:pPr>
                <a:r>
                  <a:rPr lang="en-GB" b="1" dirty="0">
                    <a:solidFill>
                      <a:schemeClr val="accent6">
                        <a:lumMod val="50000"/>
                      </a:schemeClr>
                    </a:solidFill>
                    <a:latin typeface="Verdana" panose="020B0604030504040204" pitchFamily="34" charset="0"/>
                    <a:ea typeface="Verdana" panose="020B0604030504040204" pitchFamily="34" charset="0"/>
                  </a:rPr>
                  <a:t>Node</a:t>
                </a:r>
                <a:r>
                  <a:rPr lang="en-GB" b="1" dirty="0">
                    <a:latin typeface="Verdana" panose="020B0604030504040204" pitchFamily="34" charset="0"/>
                    <a:ea typeface="Verdana" panose="020B0604030504040204" pitchFamily="34" charset="0"/>
                  </a:rPr>
                  <a:t> features</a:t>
                </a:r>
                <a:r>
                  <a:rPr lang="en-GB" dirty="0">
                    <a:latin typeface="Verdana" panose="020B0604030504040204" pitchFamily="34" charset="0"/>
                    <a:ea typeface="Verdana" panose="020B0604030504040204" pitchFamily="34" charset="0"/>
                  </a:rPr>
                  <a:t>: </a:t>
                </a:r>
                <a:r>
                  <a:rPr lang="en-GB" dirty="0">
                    <a:solidFill>
                      <a:schemeClr val="accent6">
                        <a:lumMod val="50000"/>
                      </a:schemeClr>
                    </a:solidFill>
                    <a:latin typeface="Verdana" panose="020B0604030504040204" pitchFamily="34" charset="0"/>
                    <a:ea typeface="Verdana" panose="020B0604030504040204" pitchFamily="34" charset="0"/>
                  </a:rPr>
                  <a:t>node</a:t>
                </a:r>
                <a:r>
                  <a:rPr lang="en-GB" dirty="0">
                    <a:latin typeface="Verdana" panose="020B0604030504040204" pitchFamily="34" charset="0"/>
                    <a:ea typeface="Verdana" panose="020B0604030504040204" pitchFamily="34" charset="0"/>
                  </a:rPr>
                  <a:t> coordinates </a:t>
                </a:r>
                <a14:m>
                  <m:oMath xmlns:m="http://schemas.openxmlformats.org/officeDocument/2006/math">
                    <m:r>
                      <a:rPr lang="fr-FR" b="0" i="1" smtClean="0">
                        <a:latin typeface="Cambria Math" panose="02040503050406030204" pitchFamily="18" charset="0"/>
                        <a:ea typeface="Verdana" panose="020B0604030504040204" pitchFamily="34" charset="0"/>
                      </a:rPr>
                      <m:t>𝑋</m:t>
                    </m:r>
                  </m:oMath>
                </a14:m>
                <a:br>
                  <a:rPr lang="en-GB" dirty="0">
                    <a:latin typeface="Verdana" panose="020B0604030504040204" pitchFamily="34" charset="0"/>
                    <a:ea typeface="Verdana" panose="020B0604030504040204" pitchFamily="34" charset="0"/>
                  </a:rPr>
                </a:br>
                <a:endParaRPr lang="en-GB"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endParaRPr lang="en-GB" dirty="0">
                  <a:solidFill>
                    <a:schemeClr val="accent4">
                      <a:lumMod val="50000"/>
                    </a:schemeClr>
                  </a:solidFill>
                  <a:latin typeface="Verdana" panose="020B0604030504040204" pitchFamily="34" charset="0"/>
                  <a:ea typeface="Verdana" panose="020B0604030504040204" pitchFamily="34" charset="0"/>
                </a:endParaRPr>
              </a:p>
              <a:p>
                <a:pPr lvl="1"/>
                <a:endParaRPr lang="en-GB" dirty="0">
                  <a:solidFill>
                    <a:schemeClr val="accent4">
                      <a:lumMod val="50000"/>
                    </a:schemeClr>
                  </a:solidFill>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endParaRPr lang="en-GB" dirty="0">
                  <a:solidFill>
                    <a:schemeClr val="accent4">
                      <a:lumMod val="50000"/>
                    </a:schemeClr>
                  </a:solidFill>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endParaRPr lang="en-GB" dirty="0">
                  <a:solidFill>
                    <a:schemeClr val="accent4">
                      <a:lumMod val="50000"/>
                    </a:schemeClr>
                  </a:solidFill>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endParaRPr lang="en-GB" dirty="0">
                  <a:solidFill>
                    <a:schemeClr val="accent4">
                      <a:lumMod val="50000"/>
                    </a:schemeClr>
                  </a:solidFill>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r>
                  <a:rPr lang="en-GB" b="1" dirty="0">
                    <a:solidFill>
                      <a:schemeClr val="accent4">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features</a:t>
                </a:r>
                <a:r>
                  <a:rPr lang="en-GB" dirty="0">
                    <a:latin typeface="Verdana" panose="020B0604030504040204" pitchFamily="34" charset="0"/>
                    <a:ea typeface="Verdana" panose="020B0604030504040204" pitchFamily="34" charset="0"/>
                  </a:rPr>
                  <a:t>:</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concatenated </a:t>
                </a:r>
                <a:r>
                  <a:rPr lang="en-GB" dirty="0">
                    <a:solidFill>
                      <a:schemeClr val="accent6">
                        <a:lumMod val="50000"/>
                      </a:schemeClr>
                    </a:solidFill>
                    <a:latin typeface="Verdana" panose="020B0604030504040204" pitchFamily="34" charset="0"/>
                    <a:ea typeface="Verdana" panose="020B0604030504040204" pitchFamily="34" charset="0"/>
                  </a:rPr>
                  <a:t>node</a:t>
                </a:r>
                <a:r>
                  <a:rPr lang="en-GB" dirty="0">
                    <a:latin typeface="Verdana" panose="020B0604030504040204" pitchFamily="34" charset="0"/>
                    <a:ea typeface="Verdana" panose="020B0604030504040204" pitchFamily="34" charset="0"/>
                  </a:rPr>
                  <a:t> coordinates </a:t>
                </a:r>
                <a14:m>
                  <m:oMath xmlns:m="http://schemas.openxmlformats.org/officeDocument/2006/math">
                    <m:r>
                      <a:rPr lang="fr-FR" b="0" i="1" smtClean="0">
                        <a:latin typeface="Cambria Math" panose="02040503050406030204" pitchFamily="18" charset="0"/>
                        <a:ea typeface="Verdana" panose="020B0604030504040204" pitchFamily="34" charset="0"/>
                      </a:rPr>
                      <m:t>𝐹</m:t>
                    </m:r>
                  </m:oMath>
                </a14:m>
                <a:endParaRPr lang="en-GB" dirty="0">
                  <a:latin typeface="Verdana" panose="020B0604030504040204" pitchFamily="34" charset="0"/>
                  <a:ea typeface="Verdana" panose="020B0604030504040204" pitchFamily="34" charset="0"/>
                </a:endParaRPr>
              </a:p>
            </p:txBody>
          </p:sp>
        </mc:Choice>
        <mc:Fallback xmlns="">
          <p:sp>
            <p:nvSpPr>
              <p:cNvPr id="2" name="TextBox 1">
                <a:extLst>
                  <a:ext uri="{FF2B5EF4-FFF2-40B4-BE49-F238E27FC236}">
                    <a16:creationId xmlns:a16="http://schemas.microsoft.com/office/drawing/2014/main" id="{9E171715-5FE2-B082-68B4-4BF1041CCE2B}"/>
                  </a:ext>
                </a:extLst>
              </p:cNvPr>
              <p:cNvSpPr txBox="1">
                <a:spLocks noRot="1" noChangeAspect="1" noMove="1" noResize="1" noEditPoints="1" noAdjustHandles="1" noChangeArrowheads="1" noChangeShapeType="1" noTextEdit="1"/>
              </p:cNvSpPr>
              <p:nvPr/>
            </p:nvSpPr>
            <p:spPr>
              <a:xfrm>
                <a:off x="116700" y="980385"/>
                <a:ext cx="8123520" cy="4991879"/>
              </a:xfrm>
              <a:prstGeom prst="rect">
                <a:avLst/>
              </a:prstGeom>
              <a:blipFill>
                <a:blip r:embed="rId3"/>
                <a:stretch>
                  <a:fillRect l="-600" t="-733" b="-977"/>
                </a:stretch>
              </a:blipFill>
            </p:spPr>
            <p:txBody>
              <a:bodyPr/>
              <a:lstStyle/>
              <a:p>
                <a:r>
                  <a:rPr lang="en-GB">
                    <a:noFill/>
                  </a:rPr>
                  <a:t> </a:t>
                </a:r>
              </a:p>
            </p:txBody>
          </p:sp>
        </mc:Fallback>
      </mc:AlternateContent>
      <p:grpSp>
        <p:nvGrpSpPr>
          <p:cNvPr id="72" name="Group 71">
            <a:extLst>
              <a:ext uri="{FF2B5EF4-FFF2-40B4-BE49-F238E27FC236}">
                <a16:creationId xmlns:a16="http://schemas.microsoft.com/office/drawing/2014/main" id="{A461EF1B-310E-1FA8-49E9-E1B482760959}"/>
              </a:ext>
            </a:extLst>
          </p:cNvPr>
          <p:cNvGrpSpPr/>
          <p:nvPr/>
        </p:nvGrpSpPr>
        <p:grpSpPr>
          <a:xfrm>
            <a:off x="8493834" y="1252092"/>
            <a:ext cx="3202602" cy="1130638"/>
            <a:chOff x="8566155" y="2886190"/>
            <a:chExt cx="3202602" cy="1130638"/>
          </a:xfrm>
        </p:grpSpPr>
        <p:sp>
          <p:nvSpPr>
            <p:cNvPr id="73" name="Oval 72">
              <a:extLst>
                <a:ext uri="{FF2B5EF4-FFF2-40B4-BE49-F238E27FC236}">
                  <a16:creationId xmlns:a16="http://schemas.microsoft.com/office/drawing/2014/main" id="{ECD0F298-5D44-13AA-B785-201ECFD19741}"/>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4" name="Oval 73">
              <a:extLst>
                <a:ext uri="{FF2B5EF4-FFF2-40B4-BE49-F238E27FC236}">
                  <a16:creationId xmlns:a16="http://schemas.microsoft.com/office/drawing/2014/main" id="{1BCCBFB8-2CC2-783E-2319-E67F03ACF08A}"/>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5" name="Oval 74">
              <a:extLst>
                <a:ext uri="{FF2B5EF4-FFF2-40B4-BE49-F238E27FC236}">
                  <a16:creationId xmlns:a16="http://schemas.microsoft.com/office/drawing/2014/main" id="{2D50DB9D-D0C8-D621-C8A4-E943A2CB0A1B}"/>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7" name="Oval 76">
              <a:extLst>
                <a:ext uri="{FF2B5EF4-FFF2-40B4-BE49-F238E27FC236}">
                  <a16:creationId xmlns:a16="http://schemas.microsoft.com/office/drawing/2014/main" id="{947146B5-942B-84BB-ED1C-CF538B7A778D}"/>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78" name="Oval 77">
              <a:extLst>
                <a:ext uri="{FF2B5EF4-FFF2-40B4-BE49-F238E27FC236}">
                  <a16:creationId xmlns:a16="http://schemas.microsoft.com/office/drawing/2014/main" id="{46B70D87-B93F-5BD8-3285-6F0D1697AFE4}"/>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9" name="Oval 78">
              <a:extLst>
                <a:ext uri="{FF2B5EF4-FFF2-40B4-BE49-F238E27FC236}">
                  <a16:creationId xmlns:a16="http://schemas.microsoft.com/office/drawing/2014/main" id="{6631144D-1DCE-C202-F92F-A58DB5FC39B7}"/>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0" name="Oval 79">
              <a:extLst>
                <a:ext uri="{FF2B5EF4-FFF2-40B4-BE49-F238E27FC236}">
                  <a16:creationId xmlns:a16="http://schemas.microsoft.com/office/drawing/2014/main" id="{97551D41-EA06-85D8-74C3-443750F5DDA3}"/>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1" name="Oval 80">
              <a:extLst>
                <a:ext uri="{FF2B5EF4-FFF2-40B4-BE49-F238E27FC236}">
                  <a16:creationId xmlns:a16="http://schemas.microsoft.com/office/drawing/2014/main" id="{61582250-9337-33A5-ADE9-3456427BA387}"/>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2" name="Oval 81">
              <a:extLst>
                <a:ext uri="{FF2B5EF4-FFF2-40B4-BE49-F238E27FC236}">
                  <a16:creationId xmlns:a16="http://schemas.microsoft.com/office/drawing/2014/main" id="{2FD4A34F-79A3-1E5C-CF72-7F0639E93952}"/>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3" name="Oval 82">
              <a:extLst>
                <a:ext uri="{FF2B5EF4-FFF2-40B4-BE49-F238E27FC236}">
                  <a16:creationId xmlns:a16="http://schemas.microsoft.com/office/drawing/2014/main" id="{6BAC02F6-E36B-A55F-4816-3AFFAB171E26}"/>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4" name="Oval 83">
              <a:extLst>
                <a:ext uri="{FF2B5EF4-FFF2-40B4-BE49-F238E27FC236}">
                  <a16:creationId xmlns:a16="http://schemas.microsoft.com/office/drawing/2014/main" id="{33C841C3-9C8D-4556-3484-DA91626921A6}"/>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5" name="Oval 84">
              <a:extLst>
                <a:ext uri="{FF2B5EF4-FFF2-40B4-BE49-F238E27FC236}">
                  <a16:creationId xmlns:a16="http://schemas.microsoft.com/office/drawing/2014/main" id="{F19F3D25-514C-BC59-3579-596029BBCBC6}"/>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6" name="Oval 85">
              <a:extLst>
                <a:ext uri="{FF2B5EF4-FFF2-40B4-BE49-F238E27FC236}">
                  <a16:creationId xmlns:a16="http://schemas.microsoft.com/office/drawing/2014/main" id="{E3FF5296-1B82-3272-6DBB-53FDAE2C9315}"/>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7" name="Oval 86">
              <a:extLst>
                <a:ext uri="{FF2B5EF4-FFF2-40B4-BE49-F238E27FC236}">
                  <a16:creationId xmlns:a16="http://schemas.microsoft.com/office/drawing/2014/main" id="{600D3A1D-5CAF-205D-C98F-62D08E1A6A43}"/>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8" name="Oval 87">
              <a:extLst>
                <a:ext uri="{FF2B5EF4-FFF2-40B4-BE49-F238E27FC236}">
                  <a16:creationId xmlns:a16="http://schemas.microsoft.com/office/drawing/2014/main" id="{881C0DCE-8FF7-0E37-D58D-8CEFEE8ED3E8}"/>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9" name="Oval 88">
              <a:extLst>
                <a:ext uri="{FF2B5EF4-FFF2-40B4-BE49-F238E27FC236}">
                  <a16:creationId xmlns:a16="http://schemas.microsoft.com/office/drawing/2014/main" id="{220BF782-725C-DEFB-6DBC-8C375C0DC21E}"/>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0" name="Oval 89">
              <a:extLst>
                <a:ext uri="{FF2B5EF4-FFF2-40B4-BE49-F238E27FC236}">
                  <a16:creationId xmlns:a16="http://schemas.microsoft.com/office/drawing/2014/main" id="{C1CC9F42-41ED-EE3E-153A-22934ADD1C2B}"/>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1" name="Oval 90">
              <a:extLst>
                <a:ext uri="{FF2B5EF4-FFF2-40B4-BE49-F238E27FC236}">
                  <a16:creationId xmlns:a16="http://schemas.microsoft.com/office/drawing/2014/main" id="{DD9F858C-95F0-EC76-A079-FE2AFDA766A1}"/>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2" name="Oval 91">
              <a:extLst>
                <a:ext uri="{FF2B5EF4-FFF2-40B4-BE49-F238E27FC236}">
                  <a16:creationId xmlns:a16="http://schemas.microsoft.com/office/drawing/2014/main" id="{06525A10-1E1F-0227-0846-1320BC1C1765}"/>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3" name="Oval 92">
              <a:extLst>
                <a:ext uri="{FF2B5EF4-FFF2-40B4-BE49-F238E27FC236}">
                  <a16:creationId xmlns:a16="http://schemas.microsoft.com/office/drawing/2014/main" id="{BAE227B7-923F-C197-6DEC-23A0B8F64A7A}"/>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nvGrpSpPr>
          <p:cNvPr id="94" name="Group 93">
            <a:extLst>
              <a:ext uri="{FF2B5EF4-FFF2-40B4-BE49-F238E27FC236}">
                <a16:creationId xmlns:a16="http://schemas.microsoft.com/office/drawing/2014/main" id="{FED74EAD-B547-70B8-9D28-0895808497B2}"/>
              </a:ext>
            </a:extLst>
          </p:cNvPr>
          <p:cNvGrpSpPr/>
          <p:nvPr/>
        </p:nvGrpSpPr>
        <p:grpSpPr>
          <a:xfrm>
            <a:off x="8636507" y="1321286"/>
            <a:ext cx="2917256" cy="992250"/>
            <a:chOff x="8484107" y="1168886"/>
            <a:chExt cx="2917256" cy="992250"/>
          </a:xfrm>
        </p:grpSpPr>
        <p:cxnSp>
          <p:nvCxnSpPr>
            <p:cNvPr id="95" name="Straight Connector 94">
              <a:extLst>
                <a:ext uri="{FF2B5EF4-FFF2-40B4-BE49-F238E27FC236}">
                  <a16:creationId xmlns:a16="http://schemas.microsoft.com/office/drawing/2014/main" id="{CB32452E-2BF1-D70E-C267-990D7F4385ED}"/>
                </a:ext>
              </a:extLst>
            </p:cNvPr>
            <p:cNvCxnSpPr>
              <a:cxnSpLocks/>
              <a:stCxn id="74" idx="6"/>
              <a:endCxn id="75" idx="2"/>
            </p:cNvCxnSpPr>
            <p:nvPr/>
          </p:nvCxnSpPr>
          <p:spPr>
            <a:xfrm>
              <a:off x="10227794" y="2091735"/>
              <a:ext cx="564171" cy="69401"/>
            </a:xfrm>
            <a:prstGeom prst="line">
              <a:avLst/>
            </a:prstGeom>
            <a:ln w="1905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925CF02-0604-2302-E5A3-9EC1214E2898}"/>
                </a:ext>
              </a:extLst>
            </p:cNvPr>
            <p:cNvCxnSpPr>
              <a:cxnSpLocks/>
              <a:stCxn id="77" idx="6"/>
              <a:endCxn id="81" idx="2"/>
            </p:cNvCxnSpPr>
            <p:nvPr/>
          </p:nvCxnSpPr>
          <p:spPr>
            <a:xfrm flipV="1">
              <a:off x="10933009" y="1168886"/>
              <a:ext cx="463034" cy="144298"/>
            </a:xfrm>
            <a:prstGeom prst="line">
              <a:avLst/>
            </a:prstGeom>
            <a:ln w="190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D03F451-5436-1E8E-C0A7-0FD8907DD426}"/>
                </a:ext>
              </a:extLst>
            </p:cNvPr>
            <p:cNvCxnSpPr>
              <a:cxnSpLocks/>
              <a:stCxn id="89" idx="6"/>
              <a:endCxn id="88" idx="2"/>
            </p:cNvCxnSpPr>
            <p:nvPr/>
          </p:nvCxnSpPr>
          <p:spPr>
            <a:xfrm>
              <a:off x="8486813" y="1650170"/>
              <a:ext cx="338175" cy="47100"/>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6950C4C-632A-F197-BD91-E548F9E791C7}"/>
                </a:ext>
              </a:extLst>
            </p:cNvPr>
            <p:cNvCxnSpPr>
              <a:cxnSpLocks/>
              <a:stCxn id="88" idx="6"/>
              <a:endCxn id="86" idx="2"/>
            </p:cNvCxnSpPr>
            <p:nvPr/>
          </p:nvCxnSpPr>
          <p:spPr>
            <a:xfrm>
              <a:off x="8967661" y="1697270"/>
              <a:ext cx="438029" cy="60803"/>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95FBBE1-38BB-22AE-6DB6-D5A9097D6C10}"/>
                </a:ext>
              </a:extLst>
            </p:cNvPr>
            <p:cNvCxnSpPr>
              <a:cxnSpLocks/>
              <a:stCxn id="82" idx="6"/>
              <a:endCxn id="73" idx="2"/>
            </p:cNvCxnSpPr>
            <p:nvPr/>
          </p:nvCxnSpPr>
          <p:spPr>
            <a:xfrm flipV="1">
              <a:off x="9553117" y="1474248"/>
              <a:ext cx="546782" cy="131908"/>
            </a:xfrm>
            <a:prstGeom prst="line">
              <a:avLst/>
            </a:prstGeom>
            <a:ln w="190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2A58DA4-C877-367B-4293-5EEB75E588AF}"/>
                </a:ext>
              </a:extLst>
            </p:cNvPr>
            <p:cNvCxnSpPr>
              <a:cxnSpLocks/>
              <a:stCxn id="78" idx="6"/>
              <a:endCxn id="74" idx="2"/>
            </p:cNvCxnSpPr>
            <p:nvPr/>
          </p:nvCxnSpPr>
          <p:spPr>
            <a:xfrm>
              <a:off x="9537913" y="2054663"/>
              <a:ext cx="547208" cy="37072"/>
            </a:xfrm>
            <a:prstGeom prst="line">
              <a:avLst/>
            </a:prstGeom>
            <a:ln w="1905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5CF4F9E-7F64-2A69-3BA6-1A18D3548453}"/>
                </a:ext>
              </a:extLst>
            </p:cNvPr>
            <p:cNvCxnSpPr>
              <a:cxnSpLocks/>
              <a:stCxn id="83" idx="6"/>
              <a:endCxn id="78" idx="2"/>
            </p:cNvCxnSpPr>
            <p:nvPr/>
          </p:nvCxnSpPr>
          <p:spPr>
            <a:xfrm>
              <a:off x="8964118" y="2031823"/>
              <a:ext cx="431122" cy="22840"/>
            </a:xfrm>
            <a:prstGeom prst="line">
              <a:avLst/>
            </a:prstGeom>
            <a:ln w="1905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85C29B9-1EFC-7FFF-94CC-E8527014DFC3}"/>
                </a:ext>
              </a:extLst>
            </p:cNvPr>
            <p:cNvCxnSpPr>
              <a:cxnSpLocks/>
              <a:stCxn id="84" idx="6"/>
              <a:endCxn id="82" idx="2"/>
            </p:cNvCxnSpPr>
            <p:nvPr/>
          </p:nvCxnSpPr>
          <p:spPr>
            <a:xfrm flipV="1">
              <a:off x="8484107" y="1606156"/>
              <a:ext cx="926337" cy="283132"/>
            </a:xfrm>
            <a:prstGeom prst="line">
              <a:avLst/>
            </a:prstGeom>
            <a:ln w="190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5724547-868B-7B28-AFEE-5226009FEF3E}"/>
                </a:ext>
              </a:extLst>
            </p:cNvPr>
            <p:cNvCxnSpPr>
              <a:cxnSpLocks/>
              <a:stCxn id="86" idx="6"/>
              <a:endCxn id="87" idx="2"/>
            </p:cNvCxnSpPr>
            <p:nvPr/>
          </p:nvCxnSpPr>
          <p:spPr>
            <a:xfrm>
              <a:off x="9548363" y="1758073"/>
              <a:ext cx="557511" cy="30715"/>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6EE55D6-AB98-81B5-C198-5762BA054DD7}"/>
                </a:ext>
              </a:extLst>
            </p:cNvPr>
            <p:cNvCxnSpPr>
              <a:cxnSpLocks/>
              <a:stCxn id="87" idx="6"/>
              <a:endCxn id="92" idx="2"/>
            </p:cNvCxnSpPr>
            <p:nvPr/>
          </p:nvCxnSpPr>
          <p:spPr>
            <a:xfrm flipV="1">
              <a:off x="10248547" y="1737790"/>
              <a:ext cx="540526" cy="50998"/>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1F18206-0AC5-8649-3A07-23D8AC6267E3}"/>
                </a:ext>
              </a:extLst>
            </p:cNvPr>
            <p:cNvCxnSpPr>
              <a:cxnSpLocks/>
              <a:stCxn id="92" idx="6"/>
              <a:endCxn id="90" idx="2"/>
            </p:cNvCxnSpPr>
            <p:nvPr/>
          </p:nvCxnSpPr>
          <p:spPr>
            <a:xfrm>
              <a:off x="10931746" y="1737790"/>
              <a:ext cx="469617" cy="90484"/>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C1DFD60-998F-D45A-E266-B1B05B9DC829}"/>
                </a:ext>
              </a:extLst>
            </p:cNvPr>
            <p:cNvCxnSpPr>
              <a:cxnSpLocks/>
              <a:stCxn id="91" idx="6"/>
              <a:endCxn id="90" idx="2"/>
            </p:cNvCxnSpPr>
            <p:nvPr/>
          </p:nvCxnSpPr>
          <p:spPr>
            <a:xfrm flipV="1">
              <a:off x="10930680" y="1828274"/>
              <a:ext cx="470683" cy="39196"/>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B6C653D-DC6B-998D-D621-A9D6FCFB5691}"/>
                </a:ext>
              </a:extLst>
            </p:cNvPr>
            <p:cNvCxnSpPr>
              <a:cxnSpLocks/>
              <a:stCxn id="87" idx="6"/>
              <a:endCxn id="91" idx="2"/>
            </p:cNvCxnSpPr>
            <p:nvPr/>
          </p:nvCxnSpPr>
          <p:spPr>
            <a:xfrm>
              <a:off x="10248547" y="1788788"/>
              <a:ext cx="539460" cy="78682"/>
            </a:xfrm>
            <a:prstGeom prst="line">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216A751-81D5-4CB8-1F15-FF8D04A1B445}"/>
                </a:ext>
              </a:extLst>
            </p:cNvPr>
            <p:cNvCxnSpPr>
              <a:cxnSpLocks/>
              <a:stCxn id="73" idx="6"/>
              <a:endCxn id="77" idx="2"/>
            </p:cNvCxnSpPr>
            <p:nvPr/>
          </p:nvCxnSpPr>
          <p:spPr>
            <a:xfrm flipV="1">
              <a:off x="10242572" y="1313184"/>
              <a:ext cx="547764" cy="161064"/>
            </a:xfrm>
            <a:prstGeom prst="line">
              <a:avLst/>
            </a:prstGeom>
            <a:ln w="190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09" name="TextBox 108">
            <a:extLst>
              <a:ext uri="{FF2B5EF4-FFF2-40B4-BE49-F238E27FC236}">
                <a16:creationId xmlns:a16="http://schemas.microsoft.com/office/drawing/2014/main" id="{1CC456E6-9D27-A95B-CC3E-0682DB0273F0}"/>
              </a:ext>
            </a:extLst>
          </p:cNvPr>
          <p:cNvSpPr txBox="1"/>
          <p:nvPr/>
        </p:nvSpPr>
        <p:spPr>
          <a:xfrm>
            <a:off x="8745862" y="2211184"/>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10" name="TextBox 109">
            <a:extLst>
              <a:ext uri="{FF2B5EF4-FFF2-40B4-BE49-F238E27FC236}">
                <a16:creationId xmlns:a16="http://schemas.microsoft.com/office/drawing/2014/main" id="{8B8FA2A0-E7A0-A97A-0237-BCD9109F0E69}"/>
              </a:ext>
            </a:extLst>
          </p:cNvPr>
          <p:cNvSpPr txBox="1"/>
          <p:nvPr/>
        </p:nvSpPr>
        <p:spPr>
          <a:xfrm>
            <a:off x="9327799" y="2274031"/>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11" name="TextBox 110">
            <a:extLst>
              <a:ext uri="{FF2B5EF4-FFF2-40B4-BE49-F238E27FC236}">
                <a16:creationId xmlns:a16="http://schemas.microsoft.com/office/drawing/2014/main" id="{9648272E-73EE-C10A-9671-7F4E22266147}"/>
              </a:ext>
            </a:extLst>
          </p:cNvPr>
          <p:cNvSpPr txBox="1"/>
          <p:nvPr/>
        </p:nvSpPr>
        <p:spPr>
          <a:xfrm>
            <a:off x="9890434" y="2280195"/>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12" name="TextBox 111">
            <a:extLst>
              <a:ext uri="{FF2B5EF4-FFF2-40B4-BE49-F238E27FC236}">
                <a16:creationId xmlns:a16="http://schemas.microsoft.com/office/drawing/2014/main" id="{3461130C-8598-0F9F-471F-0A56398C4FD5}"/>
              </a:ext>
            </a:extLst>
          </p:cNvPr>
          <p:cNvSpPr txBox="1"/>
          <p:nvPr/>
        </p:nvSpPr>
        <p:spPr>
          <a:xfrm>
            <a:off x="10589377" y="2366846"/>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13" name="TextBox 112">
            <a:extLst>
              <a:ext uri="{FF2B5EF4-FFF2-40B4-BE49-F238E27FC236}">
                <a16:creationId xmlns:a16="http://schemas.microsoft.com/office/drawing/2014/main" id="{B1DFD260-81D1-32E9-AAF5-5026D402F07A}"/>
              </a:ext>
            </a:extLst>
          </p:cNvPr>
          <p:cNvSpPr txBox="1"/>
          <p:nvPr/>
        </p:nvSpPr>
        <p:spPr>
          <a:xfrm>
            <a:off x="8212015" y="1890381"/>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14" name="TextBox 113">
            <a:extLst>
              <a:ext uri="{FF2B5EF4-FFF2-40B4-BE49-F238E27FC236}">
                <a16:creationId xmlns:a16="http://schemas.microsoft.com/office/drawing/2014/main" id="{FE31A7BD-2B32-9710-AE38-1DD0AF5D813F}"/>
              </a:ext>
            </a:extLst>
          </p:cNvPr>
          <p:cNvSpPr txBox="1"/>
          <p:nvPr/>
        </p:nvSpPr>
        <p:spPr>
          <a:xfrm>
            <a:off x="9314438" y="1448623"/>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15" name="TextBox 114">
            <a:extLst>
              <a:ext uri="{FF2B5EF4-FFF2-40B4-BE49-F238E27FC236}">
                <a16:creationId xmlns:a16="http://schemas.microsoft.com/office/drawing/2014/main" id="{78D1492F-583D-0ED1-73A1-B5FE945C63A2}"/>
              </a:ext>
            </a:extLst>
          </p:cNvPr>
          <p:cNvSpPr txBox="1"/>
          <p:nvPr/>
        </p:nvSpPr>
        <p:spPr>
          <a:xfrm>
            <a:off x="9864811" y="1597768"/>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16" name="TextBox 115">
            <a:extLst>
              <a:ext uri="{FF2B5EF4-FFF2-40B4-BE49-F238E27FC236}">
                <a16:creationId xmlns:a16="http://schemas.microsoft.com/office/drawing/2014/main" id="{D1C66299-0136-4278-97D7-264DE1D0BB94}"/>
              </a:ext>
            </a:extLst>
          </p:cNvPr>
          <p:cNvSpPr txBox="1"/>
          <p:nvPr/>
        </p:nvSpPr>
        <p:spPr>
          <a:xfrm>
            <a:off x="10585789" y="1144731"/>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17" name="TextBox 116">
            <a:extLst>
              <a:ext uri="{FF2B5EF4-FFF2-40B4-BE49-F238E27FC236}">
                <a16:creationId xmlns:a16="http://schemas.microsoft.com/office/drawing/2014/main" id="{588DD708-86AB-606E-8DE8-6DB46557C7AB}"/>
              </a:ext>
            </a:extLst>
          </p:cNvPr>
          <p:cNvSpPr txBox="1"/>
          <p:nvPr/>
        </p:nvSpPr>
        <p:spPr>
          <a:xfrm>
            <a:off x="11188091" y="100722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18" name="TextBox 117">
            <a:extLst>
              <a:ext uri="{FF2B5EF4-FFF2-40B4-BE49-F238E27FC236}">
                <a16:creationId xmlns:a16="http://schemas.microsoft.com/office/drawing/2014/main" id="{5FDB97AB-0B5E-CD66-4834-67343F16F6C5}"/>
              </a:ext>
            </a:extLst>
          </p:cNvPr>
          <p:cNvSpPr txBox="1"/>
          <p:nvPr/>
        </p:nvSpPr>
        <p:spPr>
          <a:xfrm>
            <a:off x="8212528" y="1564128"/>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19" name="TextBox 118">
            <a:extLst>
              <a:ext uri="{FF2B5EF4-FFF2-40B4-BE49-F238E27FC236}">
                <a16:creationId xmlns:a16="http://schemas.microsoft.com/office/drawing/2014/main" id="{7BD2BBD6-AF49-731C-D025-118EF9F70696}"/>
              </a:ext>
            </a:extLst>
          </p:cNvPr>
          <p:cNvSpPr txBox="1"/>
          <p:nvPr/>
        </p:nvSpPr>
        <p:spPr>
          <a:xfrm>
            <a:off x="9308923" y="1857994"/>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20" name="TextBox 119">
            <a:extLst>
              <a:ext uri="{FF2B5EF4-FFF2-40B4-BE49-F238E27FC236}">
                <a16:creationId xmlns:a16="http://schemas.microsoft.com/office/drawing/2014/main" id="{9B572915-0FB8-64C4-FED6-0D2C6DEE5799}"/>
              </a:ext>
            </a:extLst>
          </p:cNvPr>
          <p:cNvSpPr txBox="1"/>
          <p:nvPr/>
        </p:nvSpPr>
        <p:spPr>
          <a:xfrm>
            <a:off x="9858257" y="1913726"/>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21" name="TextBox 120">
            <a:extLst>
              <a:ext uri="{FF2B5EF4-FFF2-40B4-BE49-F238E27FC236}">
                <a16:creationId xmlns:a16="http://schemas.microsoft.com/office/drawing/2014/main" id="{C00ED49B-3426-9C9D-D1E6-4C8E6A3CFA0E}"/>
              </a:ext>
            </a:extLst>
          </p:cNvPr>
          <p:cNvSpPr txBox="1"/>
          <p:nvPr/>
        </p:nvSpPr>
        <p:spPr>
          <a:xfrm>
            <a:off x="10545001" y="195586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22" name="TextBox 121">
            <a:extLst>
              <a:ext uri="{FF2B5EF4-FFF2-40B4-BE49-F238E27FC236}">
                <a16:creationId xmlns:a16="http://schemas.microsoft.com/office/drawing/2014/main" id="{B46AA330-50E4-0147-E72F-FA6C402DE02D}"/>
              </a:ext>
            </a:extLst>
          </p:cNvPr>
          <p:cNvSpPr txBox="1"/>
          <p:nvPr/>
        </p:nvSpPr>
        <p:spPr>
          <a:xfrm>
            <a:off x="11178601" y="161111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23" name="TextBox 122">
            <a:extLst>
              <a:ext uri="{FF2B5EF4-FFF2-40B4-BE49-F238E27FC236}">
                <a16:creationId xmlns:a16="http://schemas.microsoft.com/office/drawing/2014/main" id="{86CB6434-C269-6333-4DDD-3ADE0D9CDF7D}"/>
              </a:ext>
            </a:extLst>
          </p:cNvPr>
          <p:cNvSpPr txBox="1"/>
          <p:nvPr/>
        </p:nvSpPr>
        <p:spPr>
          <a:xfrm>
            <a:off x="10550514" y="1610821"/>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24" name="TextBox 123">
            <a:extLst>
              <a:ext uri="{FF2B5EF4-FFF2-40B4-BE49-F238E27FC236}">
                <a16:creationId xmlns:a16="http://schemas.microsoft.com/office/drawing/2014/main" id="{8339EC13-8A96-63CF-3D87-B43A75293178}"/>
              </a:ext>
            </a:extLst>
          </p:cNvPr>
          <p:cNvSpPr txBox="1"/>
          <p:nvPr/>
        </p:nvSpPr>
        <p:spPr>
          <a:xfrm>
            <a:off x="10548058" y="1425761"/>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25" name="TextBox 124">
            <a:extLst>
              <a:ext uri="{FF2B5EF4-FFF2-40B4-BE49-F238E27FC236}">
                <a16:creationId xmlns:a16="http://schemas.microsoft.com/office/drawing/2014/main" id="{1379E4CF-CA50-4359-E29C-3B840B39FF58}"/>
              </a:ext>
            </a:extLst>
          </p:cNvPr>
          <p:cNvSpPr txBox="1"/>
          <p:nvPr/>
        </p:nvSpPr>
        <p:spPr>
          <a:xfrm>
            <a:off x="10022102" y="1133164"/>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26" name="TextBox 125">
            <a:extLst>
              <a:ext uri="{FF2B5EF4-FFF2-40B4-BE49-F238E27FC236}">
                <a16:creationId xmlns:a16="http://schemas.microsoft.com/office/drawing/2014/main" id="{CC72C0E9-343A-3DDC-8078-882D6088F920}"/>
              </a:ext>
            </a:extLst>
          </p:cNvPr>
          <p:cNvSpPr txBox="1"/>
          <p:nvPr/>
        </p:nvSpPr>
        <p:spPr>
          <a:xfrm>
            <a:off x="8741283" y="1326087"/>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27" name="TextBox 126">
            <a:extLst>
              <a:ext uri="{FF2B5EF4-FFF2-40B4-BE49-F238E27FC236}">
                <a16:creationId xmlns:a16="http://schemas.microsoft.com/office/drawing/2014/main" id="{135C4988-A17C-16AA-94F7-4CEAF419B06C}"/>
              </a:ext>
            </a:extLst>
          </p:cNvPr>
          <p:cNvSpPr txBox="1"/>
          <p:nvPr/>
        </p:nvSpPr>
        <p:spPr>
          <a:xfrm>
            <a:off x="11175288" y="2229309"/>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28" name="TextBox 127">
            <a:extLst>
              <a:ext uri="{FF2B5EF4-FFF2-40B4-BE49-F238E27FC236}">
                <a16:creationId xmlns:a16="http://schemas.microsoft.com/office/drawing/2014/main" id="{CEE6766C-9E0E-6FFE-0CA2-9EE14B62B93A}"/>
              </a:ext>
            </a:extLst>
          </p:cNvPr>
          <p:cNvSpPr txBox="1"/>
          <p:nvPr/>
        </p:nvSpPr>
        <p:spPr>
          <a:xfrm>
            <a:off x="8743969" y="152963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666454-5095-344C-7802-3C3426B39984}"/>
                  </a:ext>
                </a:extLst>
              </p:cNvPr>
              <p:cNvSpPr txBox="1"/>
              <p:nvPr/>
            </p:nvSpPr>
            <p:spPr>
              <a:xfrm>
                <a:off x="5418318" y="2595658"/>
                <a:ext cx="3770755" cy="17146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𝑋</m:t>
                      </m:r>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3"/>
                                    <m:mcJc m:val="center"/>
                                  </m:mcPr>
                                </m:mc>
                              </m:mcs>
                              <m:ctrlPr>
                                <a:rPr lang="fr-FR" b="0" i="1" smtClean="0">
                                  <a:solidFill>
                                    <a:srgbClr val="0070C0"/>
                                  </a:solidFill>
                                  <a:latin typeface="Cambria Math" panose="02040503050406030204" pitchFamily="18" charset="0"/>
                                  <a:ea typeface="Verdana" panose="020B0604030504040204" pitchFamily="34" charset="0"/>
                                </a:rPr>
                              </m:ctrlPr>
                            </m:mPr>
                            <m:mr>
                              <m:e>
                                <m:sSub>
                                  <m:sSubPr>
                                    <m:ctrlPr>
                                      <a:rPr lang="fr-FR" b="0" i="1" smtClean="0">
                                        <a:solidFill>
                                          <a:srgbClr val="0070C0"/>
                                        </a:solidFill>
                                        <a:latin typeface="Cambria Math" panose="02040503050406030204" pitchFamily="18" charset="0"/>
                                        <a:ea typeface="Verdana" panose="020B0604030504040204" pitchFamily="34" charset="0"/>
                                      </a:rPr>
                                    </m:ctrlPr>
                                  </m:sSubPr>
                                  <m:e>
                                    <m:r>
                                      <m:rPr>
                                        <m:brk m:alnAt="7"/>
                                      </m:rPr>
                                      <a:rPr lang="fr-FR" b="0" i="1" smtClean="0">
                                        <a:solidFill>
                                          <a:srgbClr val="0070C0"/>
                                        </a:solidFill>
                                        <a:latin typeface="Cambria Math" panose="02040503050406030204" pitchFamily="18" charset="0"/>
                                        <a:ea typeface="Verdana" panose="020B0604030504040204" pitchFamily="34" charset="0"/>
                                      </a:rPr>
                                      <m:t>𝑟</m:t>
                                    </m:r>
                                  </m:e>
                                  <m:sub>
                                    <m:r>
                                      <m:rPr>
                                        <m:brk m:alnAt="7"/>
                                      </m:rPr>
                                      <a:rPr lang="fr-FR" b="0" i="1" smtClean="0">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m:t>
                                    </m:r>
                                  </m:sub>
                                </m:sSub>
                              </m:e>
                            </m:mr>
                            <m:mr>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𝑟</m:t>
                                    </m:r>
                                  </m:e>
                                  <m:sub>
                                    <m:r>
                                      <a:rPr lang="fr-FR" b="0" i="1" smtClean="0">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𝜙</m:t>
                                    </m:r>
                                  </m:e>
                                  <m:sub>
                                    <m:r>
                                      <a:rPr lang="fr-FR" b="0" i="1" smtClean="0">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𝑧</m:t>
                                    </m:r>
                                  </m:e>
                                  <m:sub>
                                    <m:r>
                                      <a:rPr lang="fr-FR" b="0" i="1" smtClean="0">
                                        <a:solidFill>
                                          <a:srgbClr val="7030A0"/>
                                        </a:solidFill>
                                        <a:latin typeface="Cambria Math" panose="02040503050406030204" pitchFamily="18" charset="0"/>
                                        <a:ea typeface="Verdana" panose="020B0604030504040204" pitchFamily="34" charset="0"/>
                                      </a:rPr>
                                      <m:t>2</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𝑟</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𝜙</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𝑧</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mr>
                            <m:mr>
                              <m:e>
                                <m:r>
                                  <a:rPr lang="fr-FR" b="0" i="1" smtClean="0">
                                    <a:solidFill>
                                      <a:schemeClr val="tx1"/>
                                    </a:solidFill>
                                    <a:latin typeface="Cambria Math" panose="02040503050406030204" pitchFamily="18" charset="0"/>
                                    <a:ea typeface="Verdana" panose="020B0604030504040204" pitchFamily="34" charset="0"/>
                                  </a:rPr>
                                  <m:t>⋮</m:t>
                                </m:r>
                              </m:e>
                              <m:e>
                                <m:r>
                                  <a:rPr lang="fr-FR" i="1" smtClean="0">
                                    <a:solidFill>
                                      <a:schemeClr val="tx1"/>
                                    </a:solidFill>
                                    <a:latin typeface="Cambria Math" panose="02040503050406030204" pitchFamily="18" charset="0"/>
                                    <a:ea typeface="Verdana" panose="020B0604030504040204" pitchFamily="34" charset="0"/>
                                  </a:rPr>
                                  <m:t>⋮</m:t>
                                </m:r>
                              </m:e>
                              <m:e>
                                <m:r>
                                  <a:rPr lang="fr-FR" i="1" smtClean="0">
                                    <a:solidFill>
                                      <a:schemeClr val="tx1"/>
                                    </a:solidFill>
                                    <a:latin typeface="Cambria Math" panose="02040503050406030204" pitchFamily="18" charset="0"/>
                                    <a:ea typeface="Verdana" panose="020B0604030504040204" pitchFamily="34" charset="0"/>
                                  </a:rPr>
                                  <m:t>⋮</m:t>
                                </m:r>
                              </m:e>
                            </m:m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19</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19</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19</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𝑟</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𝜙</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𝑧</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mr>
                          </m:m>
                        </m:e>
                      </m:d>
                    </m:oMath>
                  </m:oMathPara>
                </a14:m>
                <a:endParaRPr lang="en-GB" dirty="0"/>
              </a:p>
            </p:txBody>
          </p:sp>
        </mc:Choice>
        <mc:Fallback xmlns="">
          <p:sp>
            <p:nvSpPr>
              <p:cNvPr id="6" name="TextBox 5">
                <a:extLst>
                  <a:ext uri="{FF2B5EF4-FFF2-40B4-BE49-F238E27FC236}">
                    <a16:creationId xmlns:a16="http://schemas.microsoft.com/office/drawing/2014/main" id="{0F666454-5095-344C-7802-3C3426B39984}"/>
                  </a:ext>
                </a:extLst>
              </p:cNvPr>
              <p:cNvSpPr txBox="1">
                <a:spLocks noRot="1" noChangeAspect="1" noMove="1" noResize="1" noEditPoints="1" noAdjustHandles="1" noChangeArrowheads="1" noChangeShapeType="1" noTextEdit="1"/>
              </p:cNvSpPr>
              <p:nvPr/>
            </p:nvSpPr>
            <p:spPr>
              <a:xfrm>
                <a:off x="5418318" y="2595658"/>
                <a:ext cx="3770755" cy="171463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D80DC31-3030-ECC4-C61D-3FBED000D3A9}"/>
                  </a:ext>
                </a:extLst>
              </p:cNvPr>
              <p:cNvSpPr txBox="1"/>
              <p:nvPr/>
            </p:nvSpPr>
            <p:spPr>
              <a:xfrm>
                <a:off x="5174916" y="4544914"/>
                <a:ext cx="6129336" cy="1736566"/>
              </a:xfrm>
              <a:prstGeom prst="rect">
                <a:avLst/>
              </a:prstGeom>
              <a:noFill/>
            </p:spPr>
            <p:txBody>
              <a:bodyPr wrap="square">
                <a:spAutoFit/>
              </a:bodyPr>
              <a:lstStyle/>
              <a:p>
                <a:pPr lvl="2"/>
                <a14:m>
                  <m:oMathPara xmlns:m="http://schemas.openxmlformats.org/officeDocument/2006/math">
                    <m:oMathParaPr>
                      <m:jc m:val="centerGroup"/>
                    </m:oMathParaPr>
                    <m:oMath xmlns:m="http://schemas.openxmlformats.org/officeDocument/2006/math">
                      <m:sSub>
                        <m:sSubPr>
                          <m:ctrlPr>
                            <a:rPr lang="fr-FR" i="1">
                              <a:latin typeface="Cambria Math" panose="02040503050406030204" pitchFamily="18" charset="0"/>
                              <a:ea typeface="Verdana" panose="020B0604030504040204" pitchFamily="34" charset="0"/>
                            </a:rPr>
                          </m:ctrlPr>
                        </m:sSubPr>
                        <m:e>
                          <m:r>
                            <a:rPr lang="fr-FR" i="1">
                              <a:latin typeface="Cambria Math" panose="02040503050406030204" pitchFamily="18" charset="0"/>
                              <a:ea typeface="Verdana" panose="020B0604030504040204" pitchFamily="34" charset="0"/>
                            </a:rPr>
                            <m:t>𝑋</m:t>
                          </m:r>
                        </m:e>
                        <m:sub>
                          <m:r>
                            <a:rPr lang="fr-FR" i="1">
                              <a:latin typeface="Cambria Math" panose="02040503050406030204" pitchFamily="18" charset="0"/>
                              <a:ea typeface="Verdana" panose="020B0604030504040204" pitchFamily="34" charset="0"/>
                            </a:rPr>
                            <m:t>ℰ</m:t>
                          </m:r>
                        </m:sub>
                      </m:sSub>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6"/>
                                    <m:mcJc m:val="center"/>
                                  </m:mcPr>
                                </m:mc>
                              </m:mcs>
                              <m:ctrlPr>
                                <a:rPr lang="fr-FR" i="1">
                                  <a:solidFill>
                                    <a:srgbClr val="0070C0"/>
                                  </a:solidFill>
                                  <a:latin typeface="Cambria Math" panose="02040503050406030204" pitchFamily="18" charset="0"/>
                                  <a:ea typeface="Verdana" panose="020B0604030504040204" pitchFamily="34" charset="0"/>
                                </a:rPr>
                              </m:ctrlPr>
                            </m:mPr>
                            <m:mr>
                              <m:e>
                                <m:sSub>
                                  <m:sSubPr>
                                    <m:ctrlPr>
                                      <a:rPr lang="fr-FR" i="1">
                                        <a:solidFill>
                                          <a:srgbClr val="0070C0"/>
                                        </a:solidFill>
                                        <a:latin typeface="Cambria Math" panose="02040503050406030204" pitchFamily="18" charset="0"/>
                                        <a:ea typeface="Verdana" panose="020B0604030504040204" pitchFamily="34" charset="0"/>
                                      </a:rPr>
                                    </m:ctrlPr>
                                  </m:sSubPr>
                                  <m:e>
                                    <m:r>
                                      <m:rPr>
                                        <m:brk m:alnAt="7"/>
                                      </m:rPr>
                                      <a:rPr lang="fr-FR" i="1">
                                        <a:solidFill>
                                          <a:srgbClr val="0070C0"/>
                                        </a:solidFill>
                                        <a:latin typeface="Cambria Math" panose="02040503050406030204" pitchFamily="18" charset="0"/>
                                        <a:ea typeface="Verdana" panose="020B0604030504040204" pitchFamily="34" charset="0"/>
                                      </a:rPr>
                                      <m:t>𝑟</m:t>
                                    </m:r>
                                  </m:e>
                                  <m:sub>
                                    <m:r>
                                      <m:rPr>
                                        <m:brk m:alnAt="7"/>
                                      </m:rPr>
                                      <a:rPr lang="fr-FR" i="1">
                                        <a:solidFill>
                                          <a:srgbClr val="0070C0"/>
                                        </a:solidFill>
                                        <a:latin typeface="Cambria Math" panose="02040503050406030204" pitchFamily="18" charset="0"/>
                                        <a:ea typeface="Verdana" panose="020B0604030504040204" pitchFamily="34" charset="0"/>
                                      </a:rPr>
                                      <m:t>1</m:t>
                                    </m:r>
                                  </m:sub>
                                </m:sSub>
                              </m:e>
                              <m:e>
                                <m:sSub>
                                  <m:sSubPr>
                                    <m:ctrlPr>
                                      <a:rPr lang="fr-FR" i="1">
                                        <a:solidFill>
                                          <a:srgbClr val="0070C0"/>
                                        </a:solidFill>
                                        <a:latin typeface="Cambria Math" panose="02040503050406030204" pitchFamily="18" charset="0"/>
                                        <a:ea typeface="Verdana" panose="020B0604030504040204" pitchFamily="34" charset="0"/>
                                      </a:rPr>
                                    </m:ctrlPr>
                                  </m:sSubPr>
                                  <m:e>
                                    <m:r>
                                      <a:rPr lang="fr-FR" i="1">
                                        <a:solidFill>
                                          <a:srgbClr val="0070C0"/>
                                        </a:solidFill>
                                        <a:latin typeface="Cambria Math" panose="02040503050406030204" pitchFamily="18" charset="0"/>
                                        <a:ea typeface="Verdana" panose="020B0604030504040204" pitchFamily="34" charset="0"/>
                                      </a:rPr>
                                      <m:t>𝜙</m:t>
                                    </m:r>
                                  </m:e>
                                  <m:sub>
                                    <m:r>
                                      <a:rPr lang="fr-FR" i="1">
                                        <a:solidFill>
                                          <a:srgbClr val="0070C0"/>
                                        </a:solidFill>
                                        <a:latin typeface="Cambria Math" panose="02040503050406030204" pitchFamily="18" charset="0"/>
                                        <a:ea typeface="Verdana" panose="020B0604030504040204" pitchFamily="34" charset="0"/>
                                      </a:rPr>
                                      <m:t>1</m:t>
                                    </m:r>
                                  </m:sub>
                                </m:sSub>
                              </m:e>
                              <m:e>
                                <m:sSub>
                                  <m:sSubPr>
                                    <m:ctrlPr>
                                      <a:rPr lang="fr-FR" i="1">
                                        <a:solidFill>
                                          <a:srgbClr val="0070C0"/>
                                        </a:solidFill>
                                        <a:latin typeface="Cambria Math" panose="02040503050406030204" pitchFamily="18" charset="0"/>
                                        <a:ea typeface="Verdana" panose="020B0604030504040204" pitchFamily="34" charset="0"/>
                                      </a:rPr>
                                    </m:ctrlPr>
                                  </m:sSubPr>
                                  <m:e>
                                    <m:r>
                                      <a:rPr lang="fr-FR" i="1">
                                        <a:solidFill>
                                          <a:srgbClr val="0070C0"/>
                                        </a:solidFill>
                                        <a:latin typeface="Cambria Math" panose="02040503050406030204" pitchFamily="18" charset="0"/>
                                        <a:ea typeface="Verdana" panose="020B0604030504040204" pitchFamily="34" charset="0"/>
                                      </a:rPr>
                                      <m:t>𝑧</m:t>
                                    </m:r>
                                  </m:e>
                                  <m:sub>
                                    <m:r>
                                      <a:rPr lang="fr-FR" i="1">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4</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4</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4</m:t>
                                    </m:r>
                                  </m:sub>
                                </m:sSub>
                              </m:e>
                            </m:mr>
                            <m:mr>
                              <m:e>
                                <m:sSub>
                                  <m:sSubPr>
                                    <m:ctrlPr>
                                      <a:rPr lang="fr-FR" i="1">
                                        <a:solidFill>
                                          <a:srgbClr val="7030A0"/>
                                        </a:solidFill>
                                        <a:latin typeface="Cambria Math" panose="02040503050406030204" pitchFamily="18" charset="0"/>
                                        <a:ea typeface="Verdana" panose="020B0604030504040204" pitchFamily="34" charset="0"/>
                                      </a:rPr>
                                    </m:ctrlPr>
                                  </m:sSubPr>
                                  <m:e>
                                    <m:r>
                                      <a:rPr lang="fr-FR" i="1">
                                        <a:solidFill>
                                          <a:srgbClr val="7030A0"/>
                                        </a:solidFill>
                                        <a:latin typeface="Cambria Math" panose="02040503050406030204" pitchFamily="18" charset="0"/>
                                        <a:ea typeface="Verdana" panose="020B0604030504040204" pitchFamily="34" charset="0"/>
                                      </a:rPr>
                                      <m:t>𝑟</m:t>
                                    </m:r>
                                  </m:e>
                                  <m:sub>
                                    <m:r>
                                      <a:rPr lang="fr-FR" i="1">
                                        <a:solidFill>
                                          <a:srgbClr val="7030A0"/>
                                        </a:solidFill>
                                        <a:latin typeface="Cambria Math" panose="02040503050406030204" pitchFamily="18" charset="0"/>
                                        <a:ea typeface="Verdana" panose="020B0604030504040204" pitchFamily="34" charset="0"/>
                                      </a:rPr>
                                      <m:t>2</m:t>
                                    </m:r>
                                  </m:sub>
                                </m:sSub>
                              </m:e>
                              <m:e>
                                <m:sSub>
                                  <m:sSubPr>
                                    <m:ctrlPr>
                                      <a:rPr lang="fr-FR" i="1">
                                        <a:solidFill>
                                          <a:srgbClr val="7030A0"/>
                                        </a:solidFill>
                                        <a:latin typeface="Cambria Math" panose="02040503050406030204" pitchFamily="18" charset="0"/>
                                        <a:ea typeface="Verdana" panose="020B0604030504040204" pitchFamily="34" charset="0"/>
                                      </a:rPr>
                                    </m:ctrlPr>
                                  </m:sSubPr>
                                  <m:e>
                                    <m:r>
                                      <a:rPr lang="fr-FR" i="1">
                                        <a:solidFill>
                                          <a:srgbClr val="7030A0"/>
                                        </a:solidFill>
                                        <a:latin typeface="Cambria Math" panose="02040503050406030204" pitchFamily="18" charset="0"/>
                                        <a:ea typeface="Verdana" panose="020B0604030504040204" pitchFamily="34" charset="0"/>
                                      </a:rPr>
                                      <m:t>𝜙</m:t>
                                    </m:r>
                                  </m:e>
                                  <m:sub>
                                    <m:r>
                                      <a:rPr lang="fr-FR" i="1">
                                        <a:solidFill>
                                          <a:srgbClr val="7030A0"/>
                                        </a:solidFill>
                                        <a:latin typeface="Cambria Math" panose="02040503050406030204" pitchFamily="18" charset="0"/>
                                        <a:ea typeface="Verdana" panose="020B0604030504040204" pitchFamily="34" charset="0"/>
                                      </a:rPr>
                                      <m:t>2</m:t>
                                    </m:r>
                                  </m:sub>
                                </m:sSub>
                              </m:e>
                              <m:e>
                                <m:sSub>
                                  <m:sSubPr>
                                    <m:ctrlPr>
                                      <a:rPr lang="fr-FR" i="1">
                                        <a:solidFill>
                                          <a:srgbClr val="7030A0"/>
                                        </a:solidFill>
                                        <a:latin typeface="Cambria Math" panose="02040503050406030204" pitchFamily="18" charset="0"/>
                                        <a:ea typeface="Verdana" panose="020B0604030504040204" pitchFamily="34" charset="0"/>
                                      </a:rPr>
                                    </m:ctrlPr>
                                  </m:sSubPr>
                                  <m:e>
                                    <m:r>
                                      <a:rPr lang="fr-FR" i="1">
                                        <a:solidFill>
                                          <a:srgbClr val="7030A0"/>
                                        </a:solidFill>
                                        <a:latin typeface="Cambria Math" panose="02040503050406030204" pitchFamily="18" charset="0"/>
                                        <a:ea typeface="Verdana" panose="020B0604030504040204" pitchFamily="34" charset="0"/>
                                      </a:rPr>
                                      <m:t>𝑧</m:t>
                                    </m:r>
                                  </m:e>
                                  <m:sub>
                                    <m:r>
                                      <a:rPr lang="fr-FR" i="1">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𝑟</m:t>
                                    </m:r>
                                  </m:e>
                                  <m:sub>
                                    <m:r>
                                      <a:rPr lang="fr-FR" b="0" i="1" smtClean="0">
                                        <a:solidFill>
                                          <a:srgbClr val="7030A0"/>
                                        </a:solidFill>
                                        <a:latin typeface="Cambria Math" panose="02040503050406030204" pitchFamily="18" charset="0"/>
                                        <a:ea typeface="Verdana" panose="020B0604030504040204" pitchFamily="34" charset="0"/>
                                      </a:rPr>
                                      <m:t>6</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𝜙</m:t>
                                    </m:r>
                                  </m:e>
                                  <m:sub>
                                    <m:r>
                                      <a:rPr lang="fr-FR" b="0" i="1" smtClean="0">
                                        <a:solidFill>
                                          <a:srgbClr val="7030A0"/>
                                        </a:solidFill>
                                        <a:latin typeface="Cambria Math" panose="02040503050406030204" pitchFamily="18" charset="0"/>
                                        <a:ea typeface="Verdana" panose="020B0604030504040204" pitchFamily="34" charset="0"/>
                                      </a:rPr>
                                      <m:t>6</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𝑧</m:t>
                                    </m:r>
                                  </m:e>
                                  <m:sub>
                                    <m:r>
                                      <a:rPr lang="fr-FR" b="0" i="1" smtClean="0">
                                        <a:solidFill>
                                          <a:srgbClr val="7030A0"/>
                                        </a:solidFill>
                                        <a:latin typeface="Cambria Math" panose="02040503050406030204" pitchFamily="18" charset="0"/>
                                        <a:ea typeface="Verdana" panose="020B0604030504040204" pitchFamily="34" charset="0"/>
                                      </a:rPr>
                                      <m:t>6</m:t>
                                    </m:r>
                                  </m:sub>
                                </m:sSub>
                              </m:e>
                            </m:mr>
                            <m:mr>
                              <m:e>
                                <m:sSub>
                                  <m:sSubPr>
                                    <m:ctrlPr>
                                      <a:rPr lang="fr-FR" i="1" smtClean="0">
                                        <a:solidFill>
                                          <a:srgbClr val="0070C0"/>
                                        </a:solidFill>
                                        <a:latin typeface="Cambria Math" panose="02040503050406030204" pitchFamily="18" charset="0"/>
                                        <a:ea typeface="Verdana" panose="020B0604030504040204" pitchFamily="34" charset="0"/>
                                      </a:rPr>
                                    </m:ctrlPr>
                                  </m:sSubPr>
                                  <m:e>
                                    <m:r>
                                      <a:rPr lang="fr-FR" i="1">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4</m:t>
                                    </m:r>
                                  </m:sub>
                                </m:sSub>
                              </m:e>
                              <m:e>
                                <m:sSub>
                                  <m:sSubPr>
                                    <m:ctrlPr>
                                      <a:rPr lang="fr-FR" i="1" smtClean="0">
                                        <a:solidFill>
                                          <a:srgbClr val="0070C0"/>
                                        </a:solidFill>
                                        <a:latin typeface="Cambria Math" panose="02040503050406030204" pitchFamily="18" charset="0"/>
                                        <a:ea typeface="Verdana" panose="020B0604030504040204" pitchFamily="34" charset="0"/>
                                      </a:rPr>
                                    </m:ctrlPr>
                                  </m:sSubPr>
                                  <m:e>
                                    <m:r>
                                      <a:rPr lang="fr-FR" i="1">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4</m:t>
                                    </m:r>
                                  </m:sub>
                                </m:sSub>
                              </m:e>
                              <m:e>
                                <m:sSub>
                                  <m:sSubPr>
                                    <m:ctrlPr>
                                      <a:rPr lang="fr-FR" i="1" smtClean="0">
                                        <a:solidFill>
                                          <a:srgbClr val="0070C0"/>
                                        </a:solidFill>
                                        <a:latin typeface="Cambria Math" panose="02040503050406030204" pitchFamily="18" charset="0"/>
                                        <a:ea typeface="Verdana" panose="020B0604030504040204" pitchFamily="34" charset="0"/>
                                      </a:rPr>
                                    </m:ctrlPr>
                                  </m:sSubPr>
                                  <m:e>
                                    <m:r>
                                      <a:rPr lang="fr-FR" i="1">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4</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7</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7</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7</m:t>
                                    </m:r>
                                  </m:sub>
                                </m:sSub>
                              </m:e>
                            </m:mr>
                            <m:mr>
                              <m:e>
                                <m:r>
                                  <a:rPr lang="fr-FR" i="1">
                                    <a:latin typeface="Cambria Math" panose="02040503050406030204" pitchFamily="18" charset="0"/>
                                    <a:ea typeface="Verdana" panose="020B0604030504040204" pitchFamily="34" charset="0"/>
                                  </a:rPr>
                                  <m:t>⋮</m:t>
                                </m:r>
                              </m:e>
                              <m:e>
                                <m:r>
                                  <a:rPr lang="fr-FR" i="1">
                                    <a:latin typeface="Cambria Math" panose="02040503050406030204" pitchFamily="18" charset="0"/>
                                    <a:ea typeface="Verdana" panose="020B0604030504040204" pitchFamily="34" charset="0"/>
                                  </a:rPr>
                                  <m:t>⋮</m:t>
                                </m:r>
                              </m:e>
                              <m:e>
                                <m:r>
                                  <a:rPr lang="fr-FR" i="1">
                                    <a:latin typeface="Cambria Math" panose="02040503050406030204" pitchFamily="18" charset="0"/>
                                    <a:ea typeface="Verdana" panose="020B0604030504040204" pitchFamily="34" charset="0"/>
                                  </a:rPr>
                                  <m:t>⋮</m:t>
                                </m:r>
                              </m:e>
                              <m:e>
                                <m:r>
                                  <a:rPr lang="fr-FR" i="1">
                                    <a:latin typeface="Cambria Math" panose="02040503050406030204" pitchFamily="18" charset="0"/>
                                    <a:ea typeface="Verdana" panose="020B0604030504040204" pitchFamily="34" charset="0"/>
                                  </a:rPr>
                                  <m:t>⋮</m:t>
                                </m:r>
                              </m:e>
                              <m:e>
                                <m:r>
                                  <a:rPr lang="fr-FR" i="1">
                                    <a:latin typeface="Cambria Math" panose="02040503050406030204" pitchFamily="18" charset="0"/>
                                    <a:ea typeface="Verdana" panose="020B0604030504040204" pitchFamily="34" charset="0"/>
                                  </a:rPr>
                                  <m:t>⋮</m:t>
                                </m:r>
                              </m:e>
                              <m:e>
                                <m:r>
                                  <a:rPr lang="fr-FR" i="1">
                                    <a:latin typeface="Cambria Math" panose="02040503050406030204" pitchFamily="18" charset="0"/>
                                    <a:ea typeface="Verdana" panose="020B0604030504040204" pitchFamily="34" charset="0"/>
                                  </a:rPr>
                                  <m:t>⋮</m:t>
                                </m:r>
                              </m:e>
                            </m:mr>
                            <m:mr>
                              <m:e>
                                <m:sSub>
                                  <m:sSubPr>
                                    <m:ctrlPr>
                                      <a:rPr lang="fr-FR" i="1">
                                        <a:solidFill>
                                          <a:srgbClr val="0070C0"/>
                                        </a:solidFill>
                                        <a:latin typeface="Cambria Math" panose="02040503050406030204" pitchFamily="18" charset="0"/>
                                        <a:ea typeface="Verdana" panose="020B0604030504040204" pitchFamily="34" charset="0"/>
                                      </a:rPr>
                                    </m:ctrlPr>
                                  </m:sSubPr>
                                  <m:e>
                                    <m:r>
                                      <a:rPr lang="fr-FR" i="1">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15</m:t>
                                    </m:r>
                                  </m:sub>
                                </m:sSub>
                              </m:e>
                              <m:e>
                                <m:sSub>
                                  <m:sSubPr>
                                    <m:ctrlPr>
                                      <a:rPr lang="fr-FR" i="1">
                                        <a:solidFill>
                                          <a:srgbClr val="0070C0"/>
                                        </a:solidFill>
                                        <a:latin typeface="Cambria Math" panose="02040503050406030204" pitchFamily="18" charset="0"/>
                                        <a:ea typeface="Verdana" panose="020B0604030504040204" pitchFamily="34" charset="0"/>
                                      </a:rPr>
                                    </m:ctrlPr>
                                  </m:sSubPr>
                                  <m:e>
                                    <m:r>
                                      <a:rPr lang="fr-FR" i="1">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15</m:t>
                                    </m:r>
                                  </m:sub>
                                </m:sSub>
                              </m:e>
                              <m:e>
                                <m:sSub>
                                  <m:sSubPr>
                                    <m:ctrlPr>
                                      <a:rPr lang="fr-FR" i="1">
                                        <a:solidFill>
                                          <a:srgbClr val="0070C0"/>
                                        </a:solidFill>
                                        <a:latin typeface="Cambria Math" panose="02040503050406030204" pitchFamily="18" charset="0"/>
                                        <a:ea typeface="Verdana" panose="020B0604030504040204" pitchFamily="34" charset="0"/>
                                      </a:rPr>
                                    </m:ctrlPr>
                                  </m:sSubPr>
                                  <m:e>
                                    <m:r>
                                      <a:rPr lang="fr-FR" i="1">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15</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19</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19</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19</m:t>
                                    </m:r>
                                  </m:sub>
                                </m:sSub>
                              </m:e>
                            </m:mr>
                            <m:mr>
                              <m:e>
                                <m:sSub>
                                  <m:sSubPr>
                                    <m:ctrlPr>
                                      <a:rPr lang="fr-FR" i="1" smtClean="0">
                                        <a:solidFill>
                                          <a:srgbClr val="0070C0"/>
                                        </a:solidFill>
                                        <a:latin typeface="Cambria Math" panose="02040503050406030204" pitchFamily="18" charset="0"/>
                                        <a:ea typeface="Verdana" panose="020B0604030504040204" pitchFamily="34" charset="0"/>
                                      </a:rPr>
                                    </m:ctrlPr>
                                  </m:sSubPr>
                                  <m:e>
                                    <m:r>
                                      <a:rPr lang="fr-FR" i="1">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16</m:t>
                                    </m:r>
                                  </m:sub>
                                </m:sSub>
                              </m:e>
                              <m:e>
                                <m:sSub>
                                  <m:sSubPr>
                                    <m:ctrlPr>
                                      <a:rPr lang="fr-FR" i="1" smtClean="0">
                                        <a:solidFill>
                                          <a:srgbClr val="0070C0"/>
                                        </a:solidFill>
                                        <a:latin typeface="Cambria Math" panose="02040503050406030204" pitchFamily="18" charset="0"/>
                                        <a:ea typeface="Verdana" panose="020B0604030504040204" pitchFamily="34" charset="0"/>
                                      </a:rPr>
                                    </m:ctrlPr>
                                  </m:sSubPr>
                                  <m:e>
                                    <m:r>
                                      <a:rPr lang="fr-FR" i="1">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16</m:t>
                                    </m:r>
                                  </m:sub>
                                </m:sSub>
                              </m:e>
                              <m:e>
                                <m:sSub>
                                  <m:sSubPr>
                                    <m:ctrlPr>
                                      <a:rPr lang="fr-FR" i="1" smtClean="0">
                                        <a:solidFill>
                                          <a:srgbClr val="0070C0"/>
                                        </a:solidFill>
                                        <a:latin typeface="Cambria Math" panose="02040503050406030204" pitchFamily="18" charset="0"/>
                                        <a:ea typeface="Verdana" panose="020B0604030504040204" pitchFamily="34" charset="0"/>
                                      </a:rPr>
                                    </m:ctrlPr>
                                  </m:sSubPr>
                                  <m:e>
                                    <m:r>
                                      <a:rPr lang="fr-FR" i="1">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16</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20</m:t>
                                    </m:r>
                                  </m:sub>
                                </m:sSub>
                              </m:e>
                              <m:e>
                                <m:sSub>
                                  <m:sSubPr>
                                    <m:ctrlPr>
                                      <a:rPr lang="fr-FR" i="1" smtClean="0">
                                        <a:solidFill>
                                          <a:srgbClr val="0070C0"/>
                                        </a:solidFill>
                                        <a:latin typeface="Cambria Math" panose="02040503050406030204" pitchFamily="18" charset="0"/>
                                        <a:ea typeface="Verdana" panose="020B0604030504040204" pitchFamily="34" charset="0"/>
                                      </a:rPr>
                                    </m:ctrlPr>
                                  </m:sSubPr>
                                  <m:e>
                                    <m:r>
                                      <a:rPr lang="fr-FR" i="1">
                                        <a:solidFill>
                                          <a:srgbClr val="0070C0"/>
                                        </a:solidFill>
                                        <a:latin typeface="Cambria Math" panose="02040503050406030204" pitchFamily="18" charset="0"/>
                                        <a:ea typeface="Verdana" panose="020B0604030504040204" pitchFamily="34" charset="0"/>
                                      </a:rPr>
                                      <m:t>𝜙</m:t>
                                    </m:r>
                                  </m:e>
                                  <m:sub>
                                    <m:r>
                                      <a:rPr lang="fr-FR" i="1">
                                        <a:solidFill>
                                          <a:srgbClr val="0070C0"/>
                                        </a:solidFill>
                                        <a:latin typeface="Cambria Math" panose="02040503050406030204" pitchFamily="18" charset="0"/>
                                        <a:ea typeface="Verdana" panose="020B0604030504040204" pitchFamily="34" charset="0"/>
                                      </a:rPr>
                                      <m:t>20</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20</m:t>
                                    </m:r>
                                  </m:sub>
                                </m:sSub>
                              </m:e>
                            </m:mr>
                          </m:m>
                        </m:e>
                      </m:d>
                    </m:oMath>
                  </m:oMathPara>
                </a14:m>
                <a:endParaRPr lang="en-GB" dirty="0">
                  <a:latin typeface="Verdana" panose="020B0604030504040204" pitchFamily="34" charset="0"/>
                  <a:ea typeface="Verdana" panose="020B0604030504040204" pitchFamily="34" charset="0"/>
                </a:endParaRPr>
              </a:p>
            </p:txBody>
          </p:sp>
        </mc:Choice>
        <mc:Fallback xmlns="">
          <p:sp>
            <p:nvSpPr>
              <p:cNvPr id="8" name="TextBox 7">
                <a:extLst>
                  <a:ext uri="{FF2B5EF4-FFF2-40B4-BE49-F238E27FC236}">
                    <a16:creationId xmlns:a16="http://schemas.microsoft.com/office/drawing/2014/main" id="{AD80DC31-3030-ECC4-C61D-3FBED000D3A9}"/>
                  </a:ext>
                </a:extLst>
              </p:cNvPr>
              <p:cNvSpPr txBox="1">
                <a:spLocks noRot="1" noChangeAspect="1" noMove="1" noResize="1" noEditPoints="1" noAdjustHandles="1" noChangeArrowheads="1" noChangeShapeType="1" noTextEdit="1"/>
              </p:cNvSpPr>
              <p:nvPr/>
            </p:nvSpPr>
            <p:spPr>
              <a:xfrm>
                <a:off x="5174916" y="4544914"/>
                <a:ext cx="6129336" cy="1736566"/>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461380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Rectangle: Rounded Corners 737">
            <a:extLst>
              <a:ext uri="{FF2B5EF4-FFF2-40B4-BE49-F238E27FC236}">
                <a16:creationId xmlns:a16="http://schemas.microsoft.com/office/drawing/2014/main" id="{3A4E66D6-0828-5CB6-BE71-A156A7DADD8C}"/>
              </a:ext>
            </a:extLst>
          </p:cNvPr>
          <p:cNvSpPr/>
          <p:nvPr/>
        </p:nvSpPr>
        <p:spPr>
          <a:xfrm>
            <a:off x="275230" y="1313029"/>
            <a:ext cx="11641540" cy="1864369"/>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739" name="Rectangle: Rounded Corners 738">
            <a:extLst>
              <a:ext uri="{FF2B5EF4-FFF2-40B4-BE49-F238E27FC236}">
                <a16:creationId xmlns:a16="http://schemas.microsoft.com/office/drawing/2014/main" id="{9CCA994E-8C76-6DE3-C552-135E02856F72}"/>
              </a:ext>
            </a:extLst>
          </p:cNvPr>
          <p:cNvSpPr/>
          <p:nvPr/>
        </p:nvSpPr>
        <p:spPr>
          <a:xfrm>
            <a:off x="270672" y="1317072"/>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24</a:t>
            </a:fld>
            <a:endParaRPr lang="en-US"/>
          </a:p>
        </p:txBody>
      </p:sp>
      <p:sp>
        <p:nvSpPr>
          <p:cNvPr id="80" name="Arrow: Right 79">
            <a:extLst>
              <a:ext uri="{FF2B5EF4-FFF2-40B4-BE49-F238E27FC236}">
                <a16:creationId xmlns:a16="http://schemas.microsoft.com/office/drawing/2014/main" id="{1553EC7B-B3E9-9FD6-9A77-FD7FD42C5BF6}"/>
              </a:ext>
            </a:extLst>
          </p:cNvPr>
          <p:cNvSpPr/>
          <p:nvPr/>
        </p:nvSpPr>
        <p:spPr>
          <a:xfrm>
            <a:off x="5275892" y="1941656"/>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77" name="TextBox 76">
            <a:extLst>
              <a:ext uri="{FF2B5EF4-FFF2-40B4-BE49-F238E27FC236}">
                <a16:creationId xmlns:a16="http://schemas.microsoft.com/office/drawing/2014/main" id="{5637C216-53F1-16AC-4775-142F6B4BC6E7}"/>
              </a:ext>
            </a:extLst>
          </p:cNvPr>
          <p:cNvSpPr txBox="1"/>
          <p:nvPr/>
        </p:nvSpPr>
        <p:spPr>
          <a:xfrm>
            <a:off x="2336940" y="1295302"/>
            <a:ext cx="2113014"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Input</a:t>
            </a:r>
            <a:r>
              <a:rPr lang="en-US" dirty="0">
                <a:latin typeface="Verdana" panose="020B0604030504040204" pitchFamily="34" charset="0"/>
                <a:ea typeface="Verdana" panose="020B0604030504040204" pitchFamily="34" charset="0"/>
              </a:rPr>
              <a:t>: hits</a:t>
            </a:r>
            <a:endParaRPr lang="en-US" b="1" dirty="0">
              <a:latin typeface="Verdana" panose="020B0604030504040204" pitchFamily="34" charset="0"/>
              <a:ea typeface="Verdana" panose="020B0604030504040204" pitchFamily="34" charset="0"/>
            </a:endParaRPr>
          </a:p>
        </p:txBody>
      </p:sp>
      <p:sp>
        <p:nvSpPr>
          <p:cNvPr id="116" name="Rectangle 115">
            <a:extLst>
              <a:ext uri="{FF2B5EF4-FFF2-40B4-BE49-F238E27FC236}">
                <a16:creationId xmlns:a16="http://schemas.microsoft.com/office/drawing/2014/main" id="{745278D4-5252-1928-2463-301BE02D7415}"/>
              </a:ext>
            </a:extLst>
          </p:cNvPr>
          <p:cNvSpPr/>
          <p:nvPr/>
        </p:nvSpPr>
        <p:spPr>
          <a:xfrm>
            <a:off x="4037180" y="170523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7" name="Rectangle 116">
            <a:extLst>
              <a:ext uri="{FF2B5EF4-FFF2-40B4-BE49-F238E27FC236}">
                <a16:creationId xmlns:a16="http://schemas.microsoft.com/office/drawing/2014/main" id="{E3161AC0-15DD-2E3E-31D9-298CE30555CB}"/>
              </a:ext>
            </a:extLst>
          </p:cNvPr>
          <p:cNvSpPr/>
          <p:nvPr/>
        </p:nvSpPr>
        <p:spPr>
          <a:xfrm>
            <a:off x="3338836" y="170523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8" name="Rectangle 117">
            <a:extLst>
              <a:ext uri="{FF2B5EF4-FFF2-40B4-BE49-F238E27FC236}">
                <a16:creationId xmlns:a16="http://schemas.microsoft.com/office/drawing/2014/main" id="{1915FBBD-EC59-107D-3D2E-0D9F9B589BDA}"/>
              </a:ext>
            </a:extLst>
          </p:cNvPr>
          <p:cNvSpPr/>
          <p:nvPr/>
        </p:nvSpPr>
        <p:spPr>
          <a:xfrm>
            <a:off x="2640492" y="170523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9" name="Rectangle 118">
            <a:extLst>
              <a:ext uri="{FF2B5EF4-FFF2-40B4-BE49-F238E27FC236}">
                <a16:creationId xmlns:a16="http://schemas.microsoft.com/office/drawing/2014/main" id="{6E681338-6057-50C0-DC22-9811F8E65583}"/>
              </a:ext>
            </a:extLst>
          </p:cNvPr>
          <p:cNvSpPr/>
          <p:nvPr/>
        </p:nvSpPr>
        <p:spPr>
          <a:xfrm>
            <a:off x="2068843" y="170523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0" name="Rectangle 119">
            <a:extLst>
              <a:ext uri="{FF2B5EF4-FFF2-40B4-BE49-F238E27FC236}">
                <a16:creationId xmlns:a16="http://schemas.microsoft.com/office/drawing/2014/main" id="{542B97D2-788C-0CED-4074-F18977B31FB7}"/>
              </a:ext>
            </a:extLst>
          </p:cNvPr>
          <p:cNvSpPr/>
          <p:nvPr/>
        </p:nvSpPr>
        <p:spPr>
          <a:xfrm>
            <a:off x="1587494" y="169814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1" name="Rectangle 120">
            <a:extLst>
              <a:ext uri="{FF2B5EF4-FFF2-40B4-BE49-F238E27FC236}">
                <a16:creationId xmlns:a16="http://schemas.microsoft.com/office/drawing/2014/main" id="{617DD56C-9C4D-7D19-EBBB-1711439993CF}"/>
              </a:ext>
            </a:extLst>
          </p:cNvPr>
          <p:cNvSpPr/>
          <p:nvPr/>
        </p:nvSpPr>
        <p:spPr>
          <a:xfrm>
            <a:off x="4648026" y="169912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2" name="Oval 121">
            <a:extLst>
              <a:ext uri="{FF2B5EF4-FFF2-40B4-BE49-F238E27FC236}">
                <a16:creationId xmlns:a16="http://schemas.microsoft.com/office/drawing/2014/main" id="{6B2A9DBA-4652-7206-0E8E-420D280ACF6B}"/>
              </a:ext>
            </a:extLst>
          </p:cNvPr>
          <p:cNvSpPr/>
          <p:nvPr/>
        </p:nvSpPr>
        <p:spPr>
          <a:xfrm>
            <a:off x="3300978" y="2013581"/>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3" name="Oval 122">
            <a:extLst>
              <a:ext uri="{FF2B5EF4-FFF2-40B4-BE49-F238E27FC236}">
                <a16:creationId xmlns:a16="http://schemas.microsoft.com/office/drawing/2014/main" id="{2D097D80-E699-6318-0393-01B7B6AC1274}"/>
              </a:ext>
            </a:extLst>
          </p:cNvPr>
          <p:cNvSpPr/>
          <p:nvPr/>
        </p:nvSpPr>
        <p:spPr>
          <a:xfrm>
            <a:off x="3292550" y="2631068"/>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4" name="Oval 123">
            <a:extLst>
              <a:ext uri="{FF2B5EF4-FFF2-40B4-BE49-F238E27FC236}">
                <a16:creationId xmlns:a16="http://schemas.microsoft.com/office/drawing/2014/main" id="{DF608026-7723-CF97-A2F2-342DAD3343C4}"/>
              </a:ext>
            </a:extLst>
          </p:cNvPr>
          <p:cNvSpPr/>
          <p:nvPr/>
        </p:nvSpPr>
        <p:spPr>
          <a:xfrm>
            <a:off x="3999394" y="270046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5" name="Oval 124">
            <a:extLst>
              <a:ext uri="{FF2B5EF4-FFF2-40B4-BE49-F238E27FC236}">
                <a16:creationId xmlns:a16="http://schemas.microsoft.com/office/drawing/2014/main" id="{2D2D6FF1-C163-9A00-95BE-24FA8256361F}"/>
              </a:ext>
            </a:extLst>
          </p:cNvPr>
          <p:cNvSpPr/>
          <p:nvPr/>
        </p:nvSpPr>
        <p:spPr>
          <a:xfrm>
            <a:off x="3997765" y="1852517"/>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26" name="Oval 125">
            <a:extLst>
              <a:ext uri="{FF2B5EF4-FFF2-40B4-BE49-F238E27FC236}">
                <a16:creationId xmlns:a16="http://schemas.microsoft.com/office/drawing/2014/main" id="{12FDAE2A-CF90-019C-20E3-39B73AA43631}"/>
              </a:ext>
            </a:extLst>
          </p:cNvPr>
          <p:cNvSpPr/>
          <p:nvPr/>
        </p:nvSpPr>
        <p:spPr>
          <a:xfrm>
            <a:off x="2602669" y="259399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 name="Oval 126">
            <a:extLst>
              <a:ext uri="{FF2B5EF4-FFF2-40B4-BE49-F238E27FC236}">
                <a16:creationId xmlns:a16="http://schemas.microsoft.com/office/drawing/2014/main" id="{D952CC1B-D13A-EB84-7556-4DE9C8E5A3CA}"/>
              </a:ext>
            </a:extLst>
          </p:cNvPr>
          <p:cNvSpPr/>
          <p:nvPr/>
        </p:nvSpPr>
        <p:spPr>
          <a:xfrm>
            <a:off x="2032417" y="197293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 name="Oval 127">
            <a:extLst>
              <a:ext uri="{FF2B5EF4-FFF2-40B4-BE49-F238E27FC236}">
                <a16:creationId xmlns:a16="http://schemas.microsoft.com/office/drawing/2014/main" id="{37993D2C-D975-4087-1A52-35CA870A2A02}"/>
              </a:ext>
            </a:extLst>
          </p:cNvPr>
          <p:cNvSpPr/>
          <p:nvPr/>
        </p:nvSpPr>
        <p:spPr>
          <a:xfrm>
            <a:off x="3292550" y="179895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9" name="Oval 128">
            <a:extLst>
              <a:ext uri="{FF2B5EF4-FFF2-40B4-BE49-F238E27FC236}">
                <a16:creationId xmlns:a16="http://schemas.microsoft.com/office/drawing/2014/main" id="{AC959D9D-AFB4-146E-B637-370196386610}"/>
              </a:ext>
            </a:extLst>
          </p:cNvPr>
          <p:cNvSpPr/>
          <p:nvPr/>
        </p:nvSpPr>
        <p:spPr>
          <a:xfrm>
            <a:off x="4603472" y="170821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0" name="Oval 129">
            <a:extLst>
              <a:ext uri="{FF2B5EF4-FFF2-40B4-BE49-F238E27FC236}">
                <a16:creationId xmlns:a16="http://schemas.microsoft.com/office/drawing/2014/main" id="{3C4E6B49-E916-DE9F-DFDD-7142CBFDEA52}"/>
              </a:ext>
            </a:extLst>
          </p:cNvPr>
          <p:cNvSpPr/>
          <p:nvPr/>
        </p:nvSpPr>
        <p:spPr>
          <a:xfrm>
            <a:off x="2617873" y="214548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1" name="Oval 130">
            <a:extLst>
              <a:ext uri="{FF2B5EF4-FFF2-40B4-BE49-F238E27FC236}">
                <a16:creationId xmlns:a16="http://schemas.microsoft.com/office/drawing/2014/main" id="{E57D080B-0676-F53D-F5A4-AFFD90A3E116}"/>
              </a:ext>
            </a:extLst>
          </p:cNvPr>
          <p:cNvSpPr/>
          <p:nvPr/>
        </p:nvSpPr>
        <p:spPr>
          <a:xfrm>
            <a:off x="2028874" y="257115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2" name="Oval 131">
            <a:extLst>
              <a:ext uri="{FF2B5EF4-FFF2-40B4-BE49-F238E27FC236}">
                <a16:creationId xmlns:a16="http://schemas.microsoft.com/office/drawing/2014/main" id="{83A4C41D-2D36-C933-0CB7-DC0081140685}"/>
              </a:ext>
            </a:extLst>
          </p:cNvPr>
          <p:cNvSpPr/>
          <p:nvPr/>
        </p:nvSpPr>
        <p:spPr>
          <a:xfrm>
            <a:off x="1548863" y="2428621"/>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3" name="Oval 132">
            <a:extLst>
              <a:ext uri="{FF2B5EF4-FFF2-40B4-BE49-F238E27FC236}">
                <a16:creationId xmlns:a16="http://schemas.microsoft.com/office/drawing/2014/main" id="{CF097090-B4F5-ACC4-D7B2-7A35C08285CC}"/>
              </a:ext>
            </a:extLst>
          </p:cNvPr>
          <p:cNvSpPr/>
          <p:nvPr/>
        </p:nvSpPr>
        <p:spPr>
          <a:xfrm>
            <a:off x="4603471" y="262509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4" name="Oval 133">
            <a:extLst>
              <a:ext uri="{FF2B5EF4-FFF2-40B4-BE49-F238E27FC236}">
                <a16:creationId xmlns:a16="http://schemas.microsoft.com/office/drawing/2014/main" id="{89C976FF-8E34-8E46-003C-60EF1AC866B2}"/>
              </a:ext>
            </a:extLst>
          </p:cNvPr>
          <p:cNvSpPr/>
          <p:nvPr/>
        </p:nvSpPr>
        <p:spPr>
          <a:xfrm>
            <a:off x="2613119" y="229740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5" name="Oval 134">
            <a:extLst>
              <a:ext uri="{FF2B5EF4-FFF2-40B4-BE49-F238E27FC236}">
                <a16:creationId xmlns:a16="http://schemas.microsoft.com/office/drawing/2014/main" id="{44154B89-FA0B-4E68-8014-FB42E0FBA6C1}"/>
              </a:ext>
            </a:extLst>
          </p:cNvPr>
          <p:cNvSpPr/>
          <p:nvPr/>
        </p:nvSpPr>
        <p:spPr>
          <a:xfrm>
            <a:off x="3313303" y="232812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6" name="Oval 135">
            <a:extLst>
              <a:ext uri="{FF2B5EF4-FFF2-40B4-BE49-F238E27FC236}">
                <a16:creationId xmlns:a16="http://schemas.microsoft.com/office/drawing/2014/main" id="{445436D0-6B72-4965-A2B9-CBB66624229D}"/>
              </a:ext>
            </a:extLst>
          </p:cNvPr>
          <p:cNvSpPr/>
          <p:nvPr/>
        </p:nvSpPr>
        <p:spPr>
          <a:xfrm>
            <a:off x="2032417" y="223660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7" name="Oval 136">
            <a:extLst>
              <a:ext uri="{FF2B5EF4-FFF2-40B4-BE49-F238E27FC236}">
                <a16:creationId xmlns:a16="http://schemas.microsoft.com/office/drawing/2014/main" id="{51FE718A-6EB3-674C-A3E2-2DE33C5AED65}"/>
              </a:ext>
            </a:extLst>
          </p:cNvPr>
          <p:cNvSpPr/>
          <p:nvPr/>
        </p:nvSpPr>
        <p:spPr>
          <a:xfrm>
            <a:off x="1551569" y="218950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8" name="Oval 137">
            <a:extLst>
              <a:ext uri="{FF2B5EF4-FFF2-40B4-BE49-F238E27FC236}">
                <a16:creationId xmlns:a16="http://schemas.microsoft.com/office/drawing/2014/main" id="{692FD1BD-6E47-F5DD-15CC-4998BBA913BD}"/>
              </a:ext>
            </a:extLst>
          </p:cNvPr>
          <p:cNvSpPr/>
          <p:nvPr/>
        </p:nvSpPr>
        <p:spPr>
          <a:xfrm>
            <a:off x="4608792" y="236760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9" name="Oval 138">
            <a:extLst>
              <a:ext uri="{FF2B5EF4-FFF2-40B4-BE49-F238E27FC236}">
                <a16:creationId xmlns:a16="http://schemas.microsoft.com/office/drawing/2014/main" id="{C782CC1E-CAA6-2239-FA42-364F7FE0DC5B}"/>
              </a:ext>
            </a:extLst>
          </p:cNvPr>
          <p:cNvSpPr/>
          <p:nvPr/>
        </p:nvSpPr>
        <p:spPr>
          <a:xfrm>
            <a:off x="3995436" y="240680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40" name="Oval 139">
            <a:extLst>
              <a:ext uri="{FF2B5EF4-FFF2-40B4-BE49-F238E27FC236}">
                <a16:creationId xmlns:a16="http://schemas.microsoft.com/office/drawing/2014/main" id="{48E780F4-2669-2392-82FC-DAC8DEFCE14C}"/>
              </a:ext>
            </a:extLst>
          </p:cNvPr>
          <p:cNvSpPr/>
          <p:nvPr/>
        </p:nvSpPr>
        <p:spPr>
          <a:xfrm>
            <a:off x="3996502" y="227712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41" name="Oval 140">
            <a:extLst>
              <a:ext uri="{FF2B5EF4-FFF2-40B4-BE49-F238E27FC236}">
                <a16:creationId xmlns:a16="http://schemas.microsoft.com/office/drawing/2014/main" id="{D3D97220-D336-7BAA-F9A5-4288D697F912}"/>
              </a:ext>
            </a:extLst>
          </p:cNvPr>
          <p:cNvSpPr/>
          <p:nvPr/>
        </p:nvSpPr>
        <p:spPr>
          <a:xfrm>
            <a:off x="3996009" y="202767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42" name="TextBox 141">
            <a:extLst>
              <a:ext uri="{FF2B5EF4-FFF2-40B4-BE49-F238E27FC236}">
                <a16:creationId xmlns:a16="http://schemas.microsoft.com/office/drawing/2014/main" id="{3F3EA907-7FAD-94C7-965E-FE776CE3854D}"/>
              </a:ext>
            </a:extLst>
          </p:cNvPr>
          <p:cNvSpPr txBox="1"/>
          <p:nvPr/>
        </p:nvSpPr>
        <p:spPr>
          <a:xfrm>
            <a:off x="1805710" y="2652404"/>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43" name="TextBox 142">
            <a:extLst>
              <a:ext uri="{FF2B5EF4-FFF2-40B4-BE49-F238E27FC236}">
                <a16:creationId xmlns:a16="http://schemas.microsoft.com/office/drawing/2014/main" id="{2DEA0156-02A9-6CC3-3BE6-744415401C99}"/>
              </a:ext>
            </a:extLst>
          </p:cNvPr>
          <p:cNvSpPr txBox="1"/>
          <p:nvPr/>
        </p:nvSpPr>
        <p:spPr>
          <a:xfrm>
            <a:off x="2387647" y="2715251"/>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44" name="TextBox 143">
            <a:extLst>
              <a:ext uri="{FF2B5EF4-FFF2-40B4-BE49-F238E27FC236}">
                <a16:creationId xmlns:a16="http://schemas.microsoft.com/office/drawing/2014/main" id="{F3CD2B90-5E89-244C-3EB1-8E748DF92031}"/>
              </a:ext>
            </a:extLst>
          </p:cNvPr>
          <p:cNvSpPr txBox="1"/>
          <p:nvPr/>
        </p:nvSpPr>
        <p:spPr>
          <a:xfrm>
            <a:off x="2950282" y="2721415"/>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45" name="TextBox 144">
            <a:extLst>
              <a:ext uri="{FF2B5EF4-FFF2-40B4-BE49-F238E27FC236}">
                <a16:creationId xmlns:a16="http://schemas.microsoft.com/office/drawing/2014/main" id="{5CC53797-BB3B-71D7-F08E-11EE78CC55D5}"/>
              </a:ext>
            </a:extLst>
          </p:cNvPr>
          <p:cNvSpPr txBox="1"/>
          <p:nvPr/>
        </p:nvSpPr>
        <p:spPr>
          <a:xfrm>
            <a:off x="3649225" y="2808066"/>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46" name="TextBox 145">
            <a:extLst>
              <a:ext uri="{FF2B5EF4-FFF2-40B4-BE49-F238E27FC236}">
                <a16:creationId xmlns:a16="http://schemas.microsoft.com/office/drawing/2014/main" id="{C45A327E-4083-2875-D7B3-5326AFC874DF}"/>
              </a:ext>
            </a:extLst>
          </p:cNvPr>
          <p:cNvSpPr txBox="1"/>
          <p:nvPr/>
        </p:nvSpPr>
        <p:spPr>
          <a:xfrm>
            <a:off x="1271863" y="2331601"/>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47" name="TextBox 146">
            <a:extLst>
              <a:ext uri="{FF2B5EF4-FFF2-40B4-BE49-F238E27FC236}">
                <a16:creationId xmlns:a16="http://schemas.microsoft.com/office/drawing/2014/main" id="{90230128-03B0-C3AB-266D-1BB0FBD4A991}"/>
              </a:ext>
            </a:extLst>
          </p:cNvPr>
          <p:cNvSpPr txBox="1"/>
          <p:nvPr/>
        </p:nvSpPr>
        <p:spPr>
          <a:xfrm>
            <a:off x="2374286" y="1851743"/>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48" name="TextBox 147">
            <a:extLst>
              <a:ext uri="{FF2B5EF4-FFF2-40B4-BE49-F238E27FC236}">
                <a16:creationId xmlns:a16="http://schemas.microsoft.com/office/drawing/2014/main" id="{B9217348-6784-3E68-521A-F627B114942E}"/>
              </a:ext>
            </a:extLst>
          </p:cNvPr>
          <p:cNvSpPr txBox="1"/>
          <p:nvPr/>
        </p:nvSpPr>
        <p:spPr>
          <a:xfrm>
            <a:off x="2917039" y="1939928"/>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49" name="TextBox 148">
            <a:extLst>
              <a:ext uri="{FF2B5EF4-FFF2-40B4-BE49-F238E27FC236}">
                <a16:creationId xmlns:a16="http://schemas.microsoft.com/office/drawing/2014/main" id="{D2D38D21-1502-A3CC-5939-8045C286B8FD}"/>
              </a:ext>
            </a:extLst>
          </p:cNvPr>
          <p:cNvSpPr txBox="1"/>
          <p:nvPr/>
        </p:nvSpPr>
        <p:spPr>
          <a:xfrm>
            <a:off x="3645637" y="1585951"/>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50" name="TextBox 149">
            <a:extLst>
              <a:ext uri="{FF2B5EF4-FFF2-40B4-BE49-F238E27FC236}">
                <a16:creationId xmlns:a16="http://schemas.microsoft.com/office/drawing/2014/main" id="{E9EEE8C5-7B6E-7480-F23F-287D4F9D8EBD}"/>
              </a:ext>
            </a:extLst>
          </p:cNvPr>
          <p:cNvSpPr txBox="1"/>
          <p:nvPr/>
        </p:nvSpPr>
        <p:spPr>
          <a:xfrm>
            <a:off x="4247939" y="144844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51" name="TextBox 150">
            <a:extLst>
              <a:ext uri="{FF2B5EF4-FFF2-40B4-BE49-F238E27FC236}">
                <a16:creationId xmlns:a16="http://schemas.microsoft.com/office/drawing/2014/main" id="{0D756100-2BDC-FEA8-8850-910FF483B9D0}"/>
              </a:ext>
            </a:extLst>
          </p:cNvPr>
          <p:cNvSpPr txBox="1"/>
          <p:nvPr/>
        </p:nvSpPr>
        <p:spPr>
          <a:xfrm>
            <a:off x="1272376" y="2005348"/>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52" name="TextBox 151">
            <a:extLst>
              <a:ext uri="{FF2B5EF4-FFF2-40B4-BE49-F238E27FC236}">
                <a16:creationId xmlns:a16="http://schemas.microsoft.com/office/drawing/2014/main" id="{96CB5CEA-1309-563E-FA66-7F79BD28ECBB}"/>
              </a:ext>
            </a:extLst>
          </p:cNvPr>
          <p:cNvSpPr txBox="1"/>
          <p:nvPr/>
        </p:nvSpPr>
        <p:spPr>
          <a:xfrm>
            <a:off x="2368771" y="2268734"/>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53" name="TextBox 152">
            <a:extLst>
              <a:ext uri="{FF2B5EF4-FFF2-40B4-BE49-F238E27FC236}">
                <a16:creationId xmlns:a16="http://schemas.microsoft.com/office/drawing/2014/main" id="{BC6F7506-2296-3462-6055-501B9BD6CAEB}"/>
              </a:ext>
            </a:extLst>
          </p:cNvPr>
          <p:cNvSpPr txBox="1"/>
          <p:nvPr/>
        </p:nvSpPr>
        <p:spPr>
          <a:xfrm>
            <a:off x="2918105" y="2354946"/>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54" name="TextBox 153">
            <a:extLst>
              <a:ext uri="{FF2B5EF4-FFF2-40B4-BE49-F238E27FC236}">
                <a16:creationId xmlns:a16="http://schemas.microsoft.com/office/drawing/2014/main" id="{8896AC3A-6934-4DF7-E241-AEB9EC1A4B14}"/>
              </a:ext>
            </a:extLst>
          </p:cNvPr>
          <p:cNvSpPr txBox="1"/>
          <p:nvPr/>
        </p:nvSpPr>
        <p:spPr>
          <a:xfrm>
            <a:off x="3612469" y="23344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55" name="TextBox 154">
            <a:extLst>
              <a:ext uri="{FF2B5EF4-FFF2-40B4-BE49-F238E27FC236}">
                <a16:creationId xmlns:a16="http://schemas.microsoft.com/office/drawing/2014/main" id="{8668B595-CCA6-DEE4-4992-A968F4CDAF28}"/>
              </a:ext>
            </a:extLst>
          </p:cNvPr>
          <p:cNvSpPr txBox="1"/>
          <p:nvPr/>
        </p:nvSpPr>
        <p:spPr>
          <a:xfrm>
            <a:off x="4200925" y="2234948"/>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56" name="TextBox 155">
            <a:extLst>
              <a:ext uri="{FF2B5EF4-FFF2-40B4-BE49-F238E27FC236}">
                <a16:creationId xmlns:a16="http://schemas.microsoft.com/office/drawing/2014/main" id="{79B70573-FA5F-AA5B-6052-C1C333C91CF2}"/>
              </a:ext>
            </a:extLst>
          </p:cNvPr>
          <p:cNvSpPr txBox="1"/>
          <p:nvPr/>
        </p:nvSpPr>
        <p:spPr>
          <a:xfrm>
            <a:off x="3610362" y="2120621"/>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57" name="TextBox 156">
            <a:extLst>
              <a:ext uri="{FF2B5EF4-FFF2-40B4-BE49-F238E27FC236}">
                <a16:creationId xmlns:a16="http://schemas.microsoft.com/office/drawing/2014/main" id="{F56FD024-74EC-0BFA-EF9D-EC1C045EFDE6}"/>
              </a:ext>
            </a:extLst>
          </p:cNvPr>
          <p:cNvSpPr txBox="1"/>
          <p:nvPr/>
        </p:nvSpPr>
        <p:spPr>
          <a:xfrm>
            <a:off x="3607906" y="1866981"/>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58" name="TextBox 157">
            <a:extLst>
              <a:ext uri="{FF2B5EF4-FFF2-40B4-BE49-F238E27FC236}">
                <a16:creationId xmlns:a16="http://schemas.microsoft.com/office/drawing/2014/main" id="{C9E4FE60-F092-F96B-62E7-98899EDB04CD}"/>
              </a:ext>
            </a:extLst>
          </p:cNvPr>
          <p:cNvSpPr txBox="1"/>
          <p:nvPr/>
        </p:nvSpPr>
        <p:spPr>
          <a:xfrm>
            <a:off x="3081950" y="1574384"/>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59" name="TextBox 158">
            <a:extLst>
              <a:ext uri="{FF2B5EF4-FFF2-40B4-BE49-F238E27FC236}">
                <a16:creationId xmlns:a16="http://schemas.microsoft.com/office/drawing/2014/main" id="{3CB5C8DF-B64E-49B5-07A6-743F4B1CD71D}"/>
              </a:ext>
            </a:extLst>
          </p:cNvPr>
          <p:cNvSpPr txBox="1"/>
          <p:nvPr/>
        </p:nvSpPr>
        <p:spPr>
          <a:xfrm>
            <a:off x="1816371" y="1744447"/>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60" name="TextBox 159">
            <a:extLst>
              <a:ext uri="{FF2B5EF4-FFF2-40B4-BE49-F238E27FC236}">
                <a16:creationId xmlns:a16="http://schemas.microsoft.com/office/drawing/2014/main" id="{7CF00F1C-0344-D9B9-D344-40BFD605D3A2}"/>
              </a:ext>
            </a:extLst>
          </p:cNvPr>
          <p:cNvSpPr txBox="1"/>
          <p:nvPr/>
        </p:nvSpPr>
        <p:spPr>
          <a:xfrm>
            <a:off x="4235136" y="2670529"/>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82" name="TextBox 181">
            <a:extLst>
              <a:ext uri="{FF2B5EF4-FFF2-40B4-BE49-F238E27FC236}">
                <a16:creationId xmlns:a16="http://schemas.microsoft.com/office/drawing/2014/main" id="{4CECFBD3-C6D2-44C8-2CE8-D85FA0555373}"/>
              </a:ext>
            </a:extLst>
          </p:cNvPr>
          <p:cNvSpPr txBox="1"/>
          <p:nvPr/>
        </p:nvSpPr>
        <p:spPr>
          <a:xfrm>
            <a:off x="1769428" y="214280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sp>
        <p:nvSpPr>
          <p:cNvPr id="78" name="TextBox 77">
            <a:extLst>
              <a:ext uri="{FF2B5EF4-FFF2-40B4-BE49-F238E27FC236}">
                <a16:creationId xmlns:a16="http://schemas.microsoft.com/office/drawing/2014/main" id="{7BD3A1AE-5B56-42EA-A8AC-8336BF182B77}"/>
              </a:ext>
            </a:extLst>
          </p:cNvPr>
          <p:cNvSpPr txBox="1"/>
          <p:nvPr/>
        </p:nvSpPr>
        <p:spPr>
          <a:xfrm>
            <a:off x="6918381" y="1290656"/>
            <a:ext cx="4246708"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Output</a:t>
            </a:r>
            <a:r>
              <a:rPr lang="en-US" dirty="0">
                <a:latin typeface="Verdana" panose="020B0604030504040204" pitchFamily="34" charset="0"/>
                <a:ea typeface="Verdana" panose="020B0604030504040204" pitchFamily="34" charset="0"/>
              </a:rPr>
              <a:t>: Edges of the rough graph </a:t>
            </a:r>
            <a:endParaRPr lang="en-US" b="1" dirty="0">
              <a:latin typeface="Verdana" panose="020B0604030504040204" pitchFamily="34" charset="0"/>
              <a:ea typeface="Verdana" panose="020B0604030504040204" pitchFamily="34" charset="0"/>
            </a:endParaRPr>
          </a:p>
        </p:txBody>
      </p:sp>
      <p:sp>
        <p:nvSpPr>
          <p:cNvPr id="550" name="Rectangle 549">
            <a:extLst>
              <a:ext uri="{FF2B5EF4-FFF2-40B4-BE49-F238E27FC236}">
                <a16:creationId xmlns:a16="http://schemas.microsoft.com/office/drawing/2014/main" id="{B1C2E7EA-BF4D-A1DD-4182-54A9D2C9B3EF}"/>
              </a:ext>
            </a:extLst>
          </p:cNvPr>
          <p:cNvSpPr/>
          <p:nvPr/>
        </p:nvSpPr>
        <p:spPr>
          <a:xfrm>
            <a:off x="9890721" y="173324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51" name="Rectangle 550">
            <a:extLst>
              <a:ext uri="{FF2B5EF4-FFF2-40B4-BE49-F238E27FC236}">
                <a16:creationId xmlns:a16="http://schemas.microsoft.com/office/drawing/2014/main" id="{FCD471D7-1E2D-80A0-A8B0-0481A7AEAFB8}"/>
              </a:ext>
            </a:extLst>
          </p:cNvPr>
          <p:cNvSpPr/>
          <p:nvPr/>
        </p:nvSpPr>
        <p:spPr>
          <a:xfrm>
            <a:off x="9192377" y="173324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52" name="Rectangle 551">
            <a:extLst>
              <a:ext uri="{FF2B5EF4-FFF2-40B4-BE49-F238E27FC236}">
                <a16:creationId xmlns:a16="http://schemas.microsoft.com/office/drawing/2014/main" id="{9B431A47-C205-BADF-5C8C-4663631F50A8}"/>
              </a:ext>
            </a:extLst>
          </p:cNvPr>
          <p:cNvSpPr/>
          <p:nvPr/>
        </p:nvSpPr>
        <p:spPr>
          <a:xfrm>
            <a:off x="8494033" y="173324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53" name="Rectangle 552">
            <a:extLst>
              <a:ext uri="{FF2B5EF4-FFF2-40B4-BE49-F238E27FC236}">
                <a16:creationId xmlns:a16="http://schemas.microsoft.com/office/drawing/2014/main" id="{DD302B5F-9746-190F-D185-6CB2058E88BE}"/>
              </a:ext>
            </a:extLst>
          </p:cNvPr>
          <p:cNvSpPr/>
          <p:nvPr/>
        </p:nvSpPr>
        <p:spPr>
          <a:xfrm>
            <a:off x="7922384" y="173324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54" name="Rectangle 553">
            <a:extLst>
              <a:ext uri="{FF2B5EF4-FFF2-40B4-BE49-F238E27FC236}">
                <a16:creationId xmlns:a16="http://schemas.microsoft.com/office/drawing/2014/main" id="{B1DA2C86-0A8A-F195-1E77-EFA6D64FE34C}"/>
              </a:ext>
            </a:extLst>
          </p:cNvPr>
          <p:cNvSpPr/>
          <p:nvPr/>
        </p:nvSpPr>
        <p:spPr>
          <a:xfrm>
            <a:off x="7441035" y="172615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55" name="Rectangle 554">
            <a:extLst>
              <a:ext uri="{FF2B5EF4-FFF2-40B4-BE49-F238E27FC236}">
                <a16:creationId xmlns:a16="http://schemas.microsoft.com/office/drawing/2014/main" id="{3A734F4C-C5A9-CF06-FA47-AF61520330BA}"/>
              </a:ext>
            </a:extLst>
          </p:cNvPr>
          <p:cNvSpPr/>
          <p:nvPr/>
        </p:nvSpPr>
        <p:spPr>
          <a:xfrm>
            <a:off x="10501567" y="1727136"/>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556" name="Group 555">
            <a:extLst>
              <a:ext uri="{FF2B5EF4-FFF2-40B4-BE49-F238E27FC236}">
                <a16:creationId xmlns:a16="http://schemas.microsoft.com/office/drawing/2014/main" id="{17995EEC-3DDF-8BB1-480C-9F7DFE996A8B}"/>
              </a:ext>
            </a:extLst>
          </p:cNvPr>
          <p:cNvGrpSpPr/>
          <p:nvPr/>
        </p:nvGrpSpPr>
        <p:grpSpPr>
          <a:xfrm>
            <a:off x="7545077" y="1805428"/>
            <a:ext cx="2917256" cy="992250"/>
            <a:chOff x="8708828" y="2955384"/>
            <a:chExt cx="2917256" cy="992250"/>
          </a:xfrm>
        </p:grpSpPr>
        <p:cxnSp>
          <p:nvCxnSpPr>
            <p:cNvPr id="557" name="Straight Connector 556">
              <a:extLst>
                <a:ext uri="{FF2B5EF4-FFF2-40B4-BE49-F238E27FC236}">
                  <a16:creationId xmlns:a16="http://schemas.microsoft.com/office/drawing/2014/main" id="{52DB5E27-7C58-3D26-C52A-E2280B14CBD1}"/>
                </a:ext>
              </a:extLst>
            </p:cNvPr>
            <p:cNvCxnSpPr>
              <a:cxnSpLocks/>
              <a:stCxn id="679" idx="6"/>
              <a:endCxn id="669"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D6A5CDE8-7C3F-28E5-6D63-F2C7802A857C}"/>
                </a:ext>
              </a:extLst>
            </p:cNvPr>
            <p:cNvCxnSpPr>
              <a:cxnSpLocks/>
              <a:stCxn id="679" idx="6"/>
              <a:endCxn id="678"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AFD5269D-7C2F-A67F-62F2-2DB85072DD5E}"/>
                </a:ext>
              </a:extLst>
            </p:cNvPr>
            <p:cNvCxnSpPr>
              <a:cxnSpLocks/>
              <a:stCxn id="679" idx="6"/>
              <a:endCxn id="673"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DCE34B8E-B1B9-B2C7-1005-E435F477AB4A}"/>
                </a:ext>
              </a:extLst>
            </p:cNvPr>
            <p:cNvCxnSpPr>
              <a:cxnSpLocks/>
              <a:stCxn id="679" idx="6"/>
              <a:endCxn id="672"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B305DAC1-4450-5640-7C0A-272E8ED204A9}"/>
                </a:ext>
              </a:extLst>
            </p:cNvPr>
            <p:cNvCxnSpPr>
              <a:cxnSpLocks/>
              <a:stCxn id="679" idx="6"/>
              <a:endCxn id="676"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B0C7147C-43B9-A82D-32D5-A63603ED8711}"/>
                </a:ext>
              </a:extLst>
            </p:cNvPr>
            <p:cNvCxnSpPr>
              <a:cxnSpLocks/>
              <a:stCxn id="679" idx="6"/>
              <a:endCxn id="668"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D08F7B05-E725-EF83-79E0-009E24F1B95F}"/>
                </a:ext>
              </a:extLst>
            </p:cNvPr>
            <p:cNvCxnSpPr>
              <a:cxnSpLocks/>
              <a:stCxn id="674" idx="6"/>
              <a:endCxn id="678"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044E7605-51BB-2A04-0F08-BE92352986CA}"/>
                </a:ext>
              </a:extLst>
            </p:cNvPr>
            <p:cNvCxnSpPr>
              <a:cxnSpLocks/>
              <a:stCxn id="674" idx="6"/>
              <a:endCxn id="673"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1A4C99F0-00C6-CAE1-0150-CF94699A675E}"/>
                </a:ext>
              </a:extLst>
            </p:cNvPr>
            <p:cNvCxnSpPr>
              <a:cxnSpLocks/>
              <a:stCxn id="674" idx="6"/>
              <a:endCxn id="672"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F1F409F6-EF0A-EE2C-316C-324D62C2F298}"/>
                </a:ext>
              </a:extLst>
            </p:cNvPr>
            <p:cNvCxnSpPr>
              <a:cxnSpLocks/>
              <a:stCxn id="674" idx="6"/>
              <a:endCxn id="676"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222CD35A-CF4C-3057-7F9C-11353A25AEC5}"/>
                </a:ext>
              </a:extLst>
            </p:cNvPr>
            <p:cNvCxnSpPr>
              <a:cxnSpLocks/>
              <a:stCxn id="674" idx="6"/>
              <a:endCxn id="668"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B7D2496B-A2A9-7FE4-2B8C-D8E0A94540AA}"/>
                </a:ext>
              </a:extLst>
            </p:cNvPr>
            <p:cNvCxnSpPr>
              <a:cxnSpLocks/>
              <a:stCxn id="669" idx="6"/>
              <a:endCxn id="672"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6BB5DA7C-D5E8-2942-A279-5B52455ADCC9}"/>
                </a:ext>
              </a:extLst>
            </p:cNvPr>
            <p:cNvCxnSpPr>
              <a:cxnSpLocks/>
              <a:stCxn id="678" idx="6"/>
              <a:endCxn id="672"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4D794E48-DDB7-AFE6-5493-7602DCAB8D9C}"/>
                </a:ext>
              </a:extLst>
            </p:cNvPr>
            <p:cNvCxnSpPr>
              <a:cxnSpLocks/>
              <a:stCxn id="678" idx="6"/>
              <a:endCxn id="676"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812C7772-989F-46E2-0BBF-2CA4EA2E0D23}"/>
                </a:ext>
              </a:extLst>
            </p:cNvPr>
            <p:cNvCxnSpPr>
              <a:cxnSpLocks/>
              <a:stCxn id="678" idx="6"/>
              <a:endCxn id="668"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8322FFE0-B2DC-3F4C-450E-A7C04FE2FAC0}"/>
                </a:ext>
              </a:extLst>
            </p:cNvPr>
            <p:cNvCxnSpPr>
              <a:cxnSpLocks/>
              <a:stCxn id="673" idx="6"/>
              <a:endCxn id="672"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492762BC-AEB5-F17C-C9B5-C195BD0F709F}"/>
                </a:ext>
              </a:extLst>
            </p:cNvPr>
            <p:cNvCxnSpPr>
              <a:cxnSpLocks/>
              <a:stCxn id="673" idx="6"/>
              <a:endCxn id="676"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97B4E70F-C3E6-43A6-D144-BF4B0AACE508}"/>
                </a:ext>
              </a:extLst>
            </p:cNvPr>
            <p:cNvCxnSpPr>
              <a:cxnSpLocks/>
              <a:stCxn id="673" idx="6"/>
              <a:endCxn id="668"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4FB82797-6EAF-1A3E-E0AA-E60D1F60469F}"/>
                </a:ext>
              </a:extLst>
            </p:cNvPr>
            <p:cNvCxnSpPr>
              <a:cxnSpLocks/>
              <a:stCxn id="669" idx="6"/>
              <a:endCxn id="670"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97C35B62-AF09-1122-5B58-AD5F02DFAFCB}"/>
                </a:ext>
              </a:extLst>
            </p:cNvPr>
            <p:cNvCxnSpPr>
              <a:cxnSpLocks/>
              <a:stCxn id="669" idx="6"/>
              <a:endCxn id="664"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A2272C91-9D63-057E-FF69-DAFF9A34E1F5}"/>
                </a:ext>
              </a:extLst>
            </p:cNvPr>
            <p:cNvCxnSpPr>
              <a:cxnSpLocks/>
              <a:stCxn id="678" idx="6"/>
              <a:endCxn id="670"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4C47E3EC-4921-AE44-C5E5-DB171BB4EFF1}"/>
                </a:ext>
              </a:extLst>
            </p:cNvPr>
            <p:cNvCxnSpPr>
              <a:cxnSpLocks/>
              <a:stCxn id="678" idx="6"/>
              <a:endCxn id="664"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E392A40B-BB66-5B89-C593-85AC3D55DFAE}"/>
                </a:ext>
              </a:extLst>
            </p:cNvPr>
            <p:cNvCxnSpPr>
              <a:cxnSpLocks/>
              <a:stCxn id="678" idx="6"/>
              <a:endCxn id="677"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FB2C5B0B-4803-74C6-6B48-D3AAFEE9FD44}"/>
                </a:ext>
              </a:extLst>
            </p:cNvPr>
            <p:cNvCxnSpPr>
              <a:cxnSpLocks/>
              <a:stCxn id="678" idx="6"/>
              <a:endCxn id="665"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97B3B18C-7F05-D016-7FDB-11D0487EC8C8}"/>
                </a:ext>
              </a:extLst>
            </p:cNvPr>
            <p:cNvCxnSpPr>
              <a:cxnSpLocks/>
              <a:stCxn id="673" idx="6"/>
              <a:endCxn id="670"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E5F5DF48-64CF-3E50-5967-19B648D0CA31}"/>
                </a:ext>
              </a:extLst>
            </p:cNvPr>
            <p:cNvCxnSpPr>
              <a:cxnSpLocks/>
              <a:stCxn id="673" idx="6"/>
              <a:endCxn id="664"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E50DE520-D6C8-5F1E-CEEE-1A087B51C502}"/>
                </a:ext>
              </a:extLst>
            </p:cNvPr>
            <p:cNvCxnSpPr>
              <a:cxnSpLocks/>
              <a:stCxn id="673" idx="6"/>
              <a:endCxn id="677"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F94DF126-6CAF-0FE2-2E0B-B4B19DF65794}"/>
                </a:ext>
              </a:extLst>
            </p:cNvPr>
            <p:cNvCxnSpPr>
              <a:cxnSpLocks/>
              <a:stCxn id="673" idx="6"/>
              <a:endCxn id="665"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09E092A1-441E-498E-54CB-138599E55163}"/>
                </a:ext>
              </a:extLst>
            </p:cNvPr>
            <p:cNvCxnSpPr>
              <a:cxnSpLocks/>
              <a:stCxn id="672" idx="6"/>
              <a:endCxn id="670"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B9215ED6-C5F7-96EA-A66F-4483420F896B}"/>
                </a:ext>
              </a:extLst>
            </p:cNvPr>
            <p:cNvCxnSpPr>
              <a:cxnSpLocks/>
              <a:stCxn id="672" idx="6"/>
              <a:endCxn id="664"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B38F1B52-34A2-BB8D-4FE5-50320DA6F12E}"/>
                </a:ext>
              </a:extLst>
            </p:cNvPr>
            <p:cNvCxnSpPr>
              <a:cxnSpLocks/>
              <a:stCxn id="672" idx="6"/>
              <a:endCxn id="677"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4D383176-28DA-6C07-726C-B2DD762915EF}"/>
                </a:ext>
              </a:extLst>
            </p:cNvPr>
            <p:cNvCxnSpPr>
              <a:cxnSpLocks/>
              <a:stCxn id="676" idx="6"/>
              <a:endCxn id="670"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5B72DE5B-3FB4-0B99-BD4E-C62BFD3F1EDF}"/>
                </a:ext>
              </a:extLst>
            </p:cNvPr>
            <p:cNvCxnSpPr>
              <a:cxnSpLocks/>
              <a:stCxn id="676" idx="6"/>
              <a:endCxn id="664"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8C77A233-AACD-BF38-471E-B88B1FA6B39F}"/>
                </a:ext>
              </a:extLst>
            </p:cNvPr>
            <p:cNvCxnSpPr>
              <a:cxnSpLocks/>
              <a:stCxn id="676" idx="6"/>
              <a:endCxn id="677"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A87CF6C6-8167-BE5B-DC53-F7D1F51FE4B6}"/>
                </a:ext>
              </a:extLst>
            </p:cNvPr>
            <p:cNvCxnSpPr>
              <a:cxnSpLocks/>
              <a:stCxn id="676" idx="6"/>
              <a:endCxn id="665"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F4F6FD2B-BEB7-2EFE-4711-D24EEEFA1AEF}"/>
                </a:ext>
              </a:extLst>
            </p:cNvPr>
            <p:cNvCxnSpPr>
              <a:cxnSpLocks/>
              <a:stCxn id="668" idx="6"/>
              <a:endCxn id="677"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196DB630-9317-2E62-08E3-9BD88CB18E04}"/>
                </a:ext>
              </a:extLst>
            </p:cNvPr>
            <p:cNvCxnSpPr>
              <a:cxnSpLocks/>
              <a:stCxn id="668" idx="6"/>
              <a:endCxn id="665"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0FDE4DBB-CE3E-95CC-3CB8-B6C0E8B6F244}"/>
                </a:ext>
              </a:extLst>
            </p:cNvPr>
            <p:cNvCxnSpPr>
              <a:cxnSpLocks/>
              <a:stCxn id="672" idx="6"/>
              <a:endCxn id="683"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8836A359-06C3-3BD1-4581-E80CF84C6AF2}"/>
                </a:ext>
              </a:extLst>
            </p:cNvPr>
            <p:cNvCxnSpPr>
              <a:cxnSpLocks/>
              <a:stCxn id="672" idx="6"/>
              <a:endCxn id="682"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91355AE3-1186-3ACA-4050-5BA08BD63445}"/>
                </a:ext>
              </a:extLst>
            </p:cNvPr>
            <p:cNvCxnSpPr>
              <a:cxnSpLocks/>
              <a:stCxn id="672" idx="6"/>
              <a:endCxn id="681"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17074532-DE11-368C-DA68-834A66603100}"/>
                </a:ext>
              </a:extLst>
            </p:cNvPr>
            <p:cNvCxnSpPr>
              <a:cxnSpLocks/>
              <a:stCxn id="676" idx="6"/>
              <a:endCxn id="667"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A538B278-D41D-82F4-A925-D8835775D885}"/>
                </a:ext>
              </a:extLst>
            </p:cNvPr>
            <p:cNvCxnSpPr>
              <a:cxnSpLocks/>
              <a:stCxn id="676" idx="6"/>
              <a:endCxn id="682"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019A00E9-250A-64E1-42D2-BBE2107B60F1}"/>
                </a:ext>
              </a:extLst>
            </p:cNvPr>
            <p:cNvCxnSpPr>
              <a:cxnSpLocks/>
              <a:stCxn id="676" idx="6"/>
              <a:endCxn id="681"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211C9CBC-2E0B-BCD6-4E7F-5EB0656E4969}"/>
                </a:ext>
              </a:extLst>
            </p:cNvPr>
            <p:cNvCxnSpPr>
              <a:cxnSpLocks/>
              <a:stCxn id="676" idx="6"/>
              <a:endCxn id="666"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03BAF282-3D06-548A-672D-4F49C34CD703}"/>
                </a:ext>
              </a:extLst>
            </p:cNvPr>
            <p:cNvCxnSpPr>
              <a:cxnSpLocks/>
              <a:stCxn id="668" idx="6"/>
              <a:endCxn id="682"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77454E9D-A9E5-37D0-4D5C-F4214DCBB794}"/>
                </a:ext>
              </a:extLst>
            </p:cNvPr>
            <p:cNvCxnSpPr>
              <a:cxnSpLocks/>
              <a:stCxn id="668" idx="6"/>
              <a:endCxn id="681"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EE2C0C73-24DE-54CF-81F0-C67D8970AEF1}"/>
                </a:ext>
              </a:extLst>
            </p:cNvPr>
            <p:cNvCxnSpPr>
              <a:cxnSpLocks/>
              <a:stCxn id="668" idx="6"/>
              <a:endCxn id="666"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73C3B5F1-6144-65E8-2735-EA13B2D56FE4}"/>
                </a:ext>
              </a:extLst>
            </p:cNvPr>
            <p:cNvCxnSpPr>
              <a:cxnSpLocks/>
              <a:stCxn id="666" idx="6"/>
              <a:endCxn id="675"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D634FD45-A2D2-128F-0AF5-CEC2919FFAF1}"/>
                </a:ext>
              </a:extLst>
            </p:cNvPr>
            <p:cNvCxnSpPr>
              <a:cxnSpLocks/>
              <a:stCxn id="666" idx="6"/>
              <a:endCxn id="680"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E508E072-26E4-4E3C-4295-39E3FF9C17CF}"/>
                </a:ext>
              </a:extLst>
            </p:cNvPr>
            <p:cNvCxnSpPr>
              <a:cxnSpLocks/>
              <a:stCxn id="681" idx="6"/>
              <a:endCxn id="671" idx="2"/>
            </p:cNvCxnSpPr>
            <p:nvPr/>
          </p:nvCxnSpPr>
          <p:spPr>
            <a:xfrm flipV="1">
              <a:off x="11155401" y="2955384"/>
              <a:ext cx="465363" cy="6985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2A308218-33B0-4BC6-C4B6-050DF72186A5}"/>
                </a:ext>
              </a:extLst>
            </p:cNvPr>
            <p:cNvCxnSpPr>
              <a:cxnSpLocks/>
              <a:stCxn id="681" idx="6"/>
              <a:endCxn id="680"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BB951E13-C15A-8A5D-8927-A9A14213A5DF}"/>
                </a:ext>
              </a:extLst>
            </p:cNvPr>
            <p:cNvCxnSpPr>
              <a:cxnSpLocks/>
              <a:stCxn id="681" idx="6"/>
              <a:endCxn id="675"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E40ADC3F-89A4-C186-9B91-AC032A61021E}"/>
                </a:ext>
              </a:extLst>
            </p:cNvPr>
            <p:cNvCxnSpPr>
              <a:cxnSpLocks/>
              <a:stCxn id="682" idx="6"/>
              <a:endCxn id="671" idx="2"/>
            </p:cNvCxnSpPr>
            <p:nvPr/>
          </p:nvCxnSpPr>
          <p:spPr>
            <a:xfrm flipV="1">
              <a:off x="11156467" y="2955384"/>
              <a:ext cx="464297" cy="5689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57C9498A-F1B1-D604-A94A-02A5EDA1EC53}"/>
                </a:ext>
              </a:extLst>
            </p:cNvPr>
            <p:cNvCxnSpPr>
              <a:cxnSpLocks/>
              <a:stCxn id="682" idx="6"/>
              <a:endCxn id="680"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F438209F-D40E-1758-8BCC-5DFC608DFBB1}"/>
                </a:ext>
              </a:extLst>
            </p:cNvPr>
            <p:cNvCxnSpPr>
              <a:cxnSpLocks/>
              <a:stCxn id="682" idx="6"/>
              <a:endCxn id="675"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A4B506FF-DC94-E9C3-6FA1-5C9BCBCAAE24}"/>
                </a:ext>
              </a:extLst>
            </p:cNvPr>
            <p:cNvCxnSpPr>
              <a:cxnSpLocks/>
              <a:stCxn id="683" idx="6"/>
              <a:endCxn id="671"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0B7027F6-1874-B244-86A1-95F6D26B70EF}"/>
                </a:ext>
              </a:extLst>
            </p:cNvPr>
            <p:cNvCxnSpPr>
              <a:cxnSpLocks/>
              <a:stCxn id="683" idx="6"/>
              <a:endCxn id="680"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090D362E-2372-091C-889C-9CCA8EF673ED}"/>
                </a:ext>
              </a:extLst>
            </p:cNvPr>
            <p:cNvCxnSpPr>
              <a:cxnSpLocks/>
              <a:stCxn id="683" idx="6"/>
              <a:endCxn id="675"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D7992242-64DF-1D91-6E3C-976E8A02501A}"/>
                </a:ext>
              </a:extLst>
            </p:cNvPr>
            <p:cNvCxnSpPr>
              <a:cxnSpLocks/>
              <a:stCxn id="667" idx="6"/>
              <a:endCxn id="671"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A1F4EC44-C846-B117-7CF0-5401E85675DC}"/>
                </a:ext>
              </a:extLst>
            </p:cNvPr>
            <p:cNvCxnSpPr>
              <a:cxnSpLocks/>
              <a:stCxn id="667" idx="6"/>
              <a:endCxn id="680"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4D6D0279-2FC7-61C8-16D9-28959930B61F}"/>
                </a:ext>
              </a:extLst>
            </p:cNvPr>
            <p:cNvCxnSpPr>
              <a:cxnSpLocks/>
              <a:stCxn id="670" idx="6"/>
              <a:endCxn id="667"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0C629785-C182-0E5F-E47D-B25059101A57}"/>
                </a:ext>
              </a:extLst>
            </p:cNvPr>
            <p:cNvCxnSpPr>
              <a:cxnSpLocks/>
              <a:stCxn id="670" idx="6"/>
              <a:endCxn id="683"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F5AFC640-7916-C0B9-C0DD-2B370CD2536B}"/>
                </a:ext>
              </a:extLst>
            </p:cNvPr>
            <p:cNvCxnSpPr>
              <a:cxnSpLocks/>
              <a:stCxn id="664" idx="6"/>
              <a:endCxn id="667"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E0AE8C74-B288-E448-C5A0-904DAC5EE361}"/>
                </a:ext>
              </a:extLst>
            </p:cNvPr>
            <p:cNvCxnSpPr>
              <a:cxnSpLocks/>
              <a:stCxn id="664" idx="6"/>
              <a:endCxn id="683"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F0C5BF8F-AC59-D84D-24C2-9CA5DBB43256}"/>
                </a:ext>
              </a:extLst>
            </p:cNvPr>
            <p:cNvCxnSpPr>
              <a:cxnSpLocks/>
              <a:stCxn id="664" idx="6"/>
              <a:endCxn id="682"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B90B4456-AFDC-2549-8F2F-DE1C7DC6AF52}"/>
                </a:ext>
              </a:extLst>
            </p:cNvPr>
            <p:cNvCxnSpPr>
              <a:cxnSpLocks/>
              <a:stCxn id="677" idx="6"/>
              <a:endCxn id="667"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11892759-340C-BBDA-6A74-652DD006BF54}"/>
                </a:ext>
              </a:extLst>
            </p:cNvPr>
            <p:cNvCxnSpPr>
              <a:cxnSpLocks/>
              <a:stCxn id="677" idx="6"/>
              <a:endCxn id="683"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778AD808-30B1-44EE-4D30-708EAC3D3426}"/>
                </a:ext>
              </a:extLst>
            </p:cNvPr>
            <p:cNvCxnSpPr>
              <a:cxnSpLocks/>
              <a:stCxn id="677" idx="6"/>
              <a:endCxn id="682"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82375A51-D9F8-05EF-5B94-7B47A2A5FCCF}"/>
                </a:ext>
              </a:extLst>
            </p:cNvPr>
            <p:cNvCxnSpPr>
              <a:cxnSpLocks/>
              <a:stCxn id="677" idx="6"/>
              <a:endCxn id="681"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1A44F46C-3FF6-3CA5-24FA-1B2193647754}"/>
                </a:ext>
              </a:extLst>
            </p:cNvPr>
            <p:cNvCxnSpPr>
              <a:cxnSpLocks/>
              <a:stCxn id="677" idx="6"/>
              <a:endCxn id="666"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113ACF5F-F9CF-EC0A-938E-B7B537453531}"/>
                </a:ext>
              </a:extLst>
            </p:cNvPr>
            <p:cNvCxnSpPr>
              <a:cxnSpLocks/>
              <a:stCxn id="665" idx="6"/>
              <a:endCxn id="666"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46C386F3-5121-42C5-285C-72BD6F8D9732}"/>
                </a:ext>
              </a:extLst>
            </p:cNvPr>
            <p:cNvCxnSpPr>
              <a:cxnSpLocks/>
              <a:stCxn id="665" idx="6"/>
              <a:endCxn id="675"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95338B10-A3D6-040B-F677-18E3B0486EF0}"/>
                </a:ext>
              </a:extLst>
            </p:cNvPr>
            <p:cNvCxnSpPr>
              <a:cxnSpLocks/>
              <a:stCxn id="665" idx="6"/>
              <a:endCxn id="675"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7EE50F04-509F-1748-725D-0F47647A05F5}"/>
                </a:ext>
              </a:extLst>
            </p:cNvPr>
            <p:cNvCxnSpPr>
              <a:cxnSpLocks/>
              <a:stCxn id="665" idx="6"/>
              <a:endCxn id="680"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17CBA414-9530-3C40-3BD7-B78C797EE1EA}"/>
                </a:ext>
              </a:extLst>
            </p:cNvPr>
            <p:cNvCxnSpPr>
              <a:cxnSpLocks/>
              <a:stCxn id="677" idx="6"/>
              <a:endCxn id="675"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6F885DE6-683D-E084-86F5-F2E71BD1B661}"/>
                </a:ext>
              </a:extLst>
            </p:cNvPr>
            <p:cNvCxnSpPr>
              <a:cxnSpLocks/>
              <a:stCxn id="677" idx="6"/>
              <a:endCxn id="680"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F58752CD-884A-1B82-D69F-537C5ACAAEE4}"/>
                </a:ext>
              </a:extLst>
            </p:cNvPr>
            <p:cNvCxnSpPr>
              <a:cxnSpLocks/>
              <a:stCxn id="677" idx="6"/>
              <a:endCxn id="671"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9A1DEBA2-84CC-88BC-D727-277EAE5E7AFC}"/>
                </a:ext>
              </a:extLst>
            </p:cNvPr>
            <p:cNvCxnSpPr>
              <a:cxnSpLocks/>
              <a:stCxn id="664" idx="6"/>
              <a:endCxn id="680"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557A3DBC-6195-FE7D-E518-D23F55D13924}"/>
                </a:ext>
              </a:extLst>
            </p:cNvPr>
            <p:cNvCxnSpPr>
              <a:cxnSpLocks/>
              <a:stCxn id="664" idx="6"/>
              <a:endCxn id="671"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2880EDAE-F1B3-CCC0-8011-C2301DB91A02}"/>
                </a:ext>
              </a:extLst>
            </p:cNvPr>
            <p:cNvCxnSpPr>
              <a:cxnSpLocks/>
              <a:stCxn id="670" idx="6"/>
              <a:endCxn id="671"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56245BF3-F418-37CD-C6AA-1C439968A071}"/>
                </a:ext>
              </a:extLst>
            </p:cNvPr>
            <p:cNvCxnSpPr>
              <a:cxnSpLocks/>
              <a:stCxn id="672" idx="6"/>
              <a:endCxn id="667"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63" name="Group 662">
            <a:extLst>
              <a:ext uri="{FF2B5EF4-FFF2-40B4-BE49-F238E27FC236}">
                <a16:creationId xmlns:a16="http://schemas.microsoft.com/office/drawing/2014/main" id="{295EB651-FC87-0AA4-4907-E2210B5E7F7D}"/>
              </a:ext>
            </a:extLst>
          </p:cNvPr>
          <p:cNvGrpSpPr/>
          <p:nvPr/>
        </p:nvGrpSpPr>
        <p:grpSpPr>
          <a:xfrm>
            <a:off x="7402404" y="1736234"/>
            <a:ext cx="3202602" cy="1130638"/>
            <a:chOff x="8566155" y="2886190"/>
            <a:chExt cx="3202602" cy="1130638"/>
          </a:xfrm>
        </p:grpSpPr>
        <p:sp>
          <p:nvSpPr>
            <p:cNvPr id="664" name="Oval 663">
              <a:extLst>
                <a:ext uri="{FF2B5EF4-FFF2-40B4-BE49-F238E27FC236}">
                  <a16:creationId xmlns:a16="http://schemas.microsoft.com/office/drawing/2014/main" id="{3925B660-67D0-1924-0366-009FE987BECE}"/>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65" name="Oval 664">
              <a:extLst>
                <a:ext uri="{FF2B5EF4-FFF2-40B4-BE49-F238E27FC236}">
                  <a16:creationId xmlns:a16="http://schemas.microsoft.com/office/drawing/2014/main" id="{47E30E93-B1B6-0408-3F94-FB52D0DD96EB}"/>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66" name="Oval 665">
              <a:extLst>
                <a:ext uri="{FF2B5EF4-FFF2-40B4-BE49-F238E27FC236}">
                  <a16:creationId xmlns:a16="http://schemas.microsoft.com/office/drawing/2014/main" id="{8C185A70-CD46-E95F-531D-2DEDEBFA4DAF}"/>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67" name="Oval 666">
              <a:extLst>
                <a:ext uri="{FF2B5EF4-FFF2-40B4-BE49-F238E27FC236}">
                  <a16:creationId xmlns:a16="http://schemas.microsoft.com/office/drawing/2014/main" id="{3E650ABA-052D-6802-2127-C83DDF5E3E17}"/>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668" name="Oval 667">
              <a:extLst>
                <a:ext uri="{FF2B5EF4-FFF2-40B4-BE49-F238E27FC236}">
                  <a16:creationId xmlns:a16="http://schemas.microsoft.com/office/drawing/2014/main" id="{C4AE28D7-A5FB-E856-CF50-704087871637}"/>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69" name="Oval 668">
              <a:extLst>
                <a:ext uri="{FF2B5EF4-FFF2-40B4-BE49-F238E27FC236}">
                  <a16:creationId xmlns:a16="http://schemas.microsoft.com/office/drawing/2014/main" id="{4BEABC33-AA4F-D93F-207C-55CE83EC88DD}"/>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0" name="Oval 669">
              <a:extLst>
                <a:ext uri="{FF2B5EF4-FFF2-40B4-BE49-F238E27FC236}">
                  <a16:creationId xmlns:a16="http://schemas.microsoft.com/office/drawing/2014/main" id="{BA03D351-794F-1E6F-A372-3A83D81A02A1}"/>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1" name="Oval 670">
              <a:extLst>
                <a:ext uri="{FF2B5EF4-FFF2-40B4-BE49-F238E27FC236}">
                  <a16:creationId xmlns:a16="http://schemas.microsoft.com/office/drawing/2014/main" id="{B7402D6E-A1DB-805B-B6EC-696CEE14C807}"/>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2" name="Oval 671">
              <a:extLst>
                <a:ext uri="{FF2B5EF4-FFF2-40B4-BE49-F238E27FC236}">
                  <a16:creationId xmlns:a16="http://schemas.microsoft.com/office/drawing/2014/main" id="{D6D957C6-C747-0391-DDFE-AD5F1440D825}"/>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3" name="Oval 672">
              <a:extLst>
                <a:ext uri="{FF2B5EF4-FFF2-40B4-BE49-F238E27FC236}">
                  <a16:creationId xmlns:a16="http://schemas.microsoft.com/office/drawing/2014/main" id="{72D1E905-2071-010D-52A7-37C31F32689E}"/>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4" name="Oval 673">
              <a:extLst>
                <a:ext uri="{FF2B5EF4-FFF2-40B4-BE49-F238E27FC236}">
                  <a16:creationId xmlns:a16="http://schemas.microsoft.com/office/drawing/2014/main" id="{7CF22D32-C514-EDB9-7443-14E7B416B303}"/>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5" name="Oval 674">
              <a:extLst>
                <a:ext uri="{FF2B5EF4-FFF2-40B4-BE49-F238E27FC236}">
                  <a16:creationId xmlns:a16="http://schemas.microsoft.com/office/drawing/2014/main" id="{F791D0C7-EBD6-FA90-0026-F98272EE8F47}"/>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6" name="Oval 675">
              <a:extLst>
                <a:ext uri="{FF2B5EF4-FFF2-40B4-BE49-F238E27FC236}">
                  <a16:creationId xmlns:a16="http://schemas.microsoft.com/office/drawing/2014/main" id="{99C3BB03-6DDE-F2A3-00B7-745A89003F28}"/>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7" name="Oval 676">
              <a:extLst>
                <a:ext uri="{FF2B5EF4-FFF2-40B4-BE49-F238E27FC236}">
                  <a16:creationId xmlns:a16="http://schemas.microsoft.com/office/drawing/2014/main" id="{A3091D31-BD93-2746-D578-4B2B7992B00C}"/>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8" name="Oval 677">
              <a:extLst>
                <a:ext uri="{FF2B5EF4-FFF2-40B4-BE49-F238E27FC236}">
                  <a16:creationId xmlns:a16="http://schemas.microsoft.com/office/drawing/2014/main" id="{E9A41D7E-0E5C-B431-89E6-667A244C1EDA}"/>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9" name="Oval 678">
              <a:extLst>
                <a:ext uri="{FF2B5EF4-FFF2-40B4-BE49-F238E27FC236}">
                  <a16:creationId xmlns:a16="http://schemas.microsoft.com/office/drawing/2014/main" id="{B2C254AC-7A6A-0C9D-2D28-C8B755E46111}"/>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0" name="Oval 679">
              <a:extLst>
                <a:ext uri="{FF2B5EF4-FFF2-40B4-BE49-F238E27FC236}">
                  <a16:creationId xmlns:a16="http://schemas.microsoft.com/office/drawing/2014/main" id="{F2578E2A-F7AD-9EAB-DDB4-B59FA3591E2C}"/>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1" name="Oval 680">
              <a:extLst>
                <a:ext uri="{FF2B5EF4-FFF2-40B4-BE49-F238E27FC236}">
                  <a16:creationId xmlns:a16="http://schemas.microsoft.com/office/drawing/2014/main" id="{A0446B18-64CF-BA5C-AB44-DBCE6715F0F8}"/>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2" name="Oval 681">
              <a:extLst>
                <a:ext uri="{FF2B5EF4-FFF2-40B4-BE49-F238E27FC236}">
                  <a16:creationId xmlns:a16="http://schemas.microsoft.com/office/drawing/2014/main" id="{F3601069-1477-8D15-F03C-9A4DD73096AB}"/>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3" name="Oval 682">
              <a:extLst>
                <a:ext uri="{FF2B5EF4-FFF2-40B4-BE49-F238E27FC236}">
                  <a16:creationId xmlns:a16="http://schemas.microsoft.com/office/drawing/2014/main" id="{DD3698D7-C5C7-3938-CA95-C92E9A51B50C}"/>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nvGrpSpPr>
          <p:cNvPr id="714" name="Group 713">
            <a:extLst>
              <a:ext uri="{FF2B5EF4-FFF2-40B4-BE49-F238E27FC236}">
                <a16:creationId xmlns:a16="http://schemas.microsoft.com/office/drawing/2014/main" id="{09732762-E4B6-0DAE-6B5D-F27A393FF0E6}"/>
              </a:ext>
            </a:extLst>
          </p:cNvPr>
          <p:cNvGrpSpPr/>
          <p:nvPr/>
        </p:nvGrpSpPr>
        <p:grpSpPr>
          <a:xfrm>
            <a:off x="7130549" y="1485260"/>
            <a:ext cx="3513858" cy="1728949"/>
            <a:chOff x="7370593" y="1531860"/>
            <a:chExt cx="3513858" cy="1728949"/>
          </a:xfrm>
        </p:grpSpPr>
        <p:sp>
          <p:nvSpPr>
            <p:cNvPr id="715" name="TextBox 714">
              <a:extLst>
                <a:ext uri="{FF2B5EF4-FFF2-40B4-BE49-F238E27FC236}">
                  <a16:creationId xmlns:a16="http://schemas.microsoft.com/office/drawing/2014/main" id="{FCDC5A37-0265-B0CD-59F8-320338F41BF4}"/>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716" name="TextBox 715">
              <a:extLst>
                <a:ext uri="{FF2B5EF4-FFF2-40B4-BE49-F238E27FC236}">
                  <a16:creationId xmlns:a16="http://schemas.microsoft.com/office/drawing/2014/main" id="{26BA29C0-FBD3-CA99-7D52-7D9DC47157B3}"/>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717" name="TextBox 716">
              <a:extLst>
                <a:ext uri="{FF2B5EF4-FFF2-40B4-BE49-F238E27FC236}">
                  <a16:creationId xmlns:a16="http://schemas.microsoft.com/office/drawing/2014/main" id="{FD0CCFF5-B258-9968-1AF3-326F337C2FCC}"/>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718" name="TextBox 717">
              <a:extLst>
                <a:ext uri="{FF2B5EF4-FFF2-40B4-BE49-F238E27FC236}">
                  <a16:creationId xmlns:a16="http://schemas.microsoft.com/office/drawing/2014/main" id="{1262CF48-7FAF-691E-D388-A294F1275CE5}"/>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719" name="TextBox 718">
              <a:extLst>
                <a:ext uri="{FF2B5EF4-FFF2-40B4-BE49-F238E27FC236}">
                  <a16:creationId xmlns:a16="http://schemas.microsoft.com/office/drawing/2014/main" id="{44AAC375-654A-9A3D-8023-57ED0CB262C8}"/>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720" name="TextBox 719">
              <a:extLst>
                <a:ext uri="{FF2B5EF4-FFF2-40B4-BE49-F238E27FC236}">
                  <a16:creationId xmlns:a16="http://schemas.microsoft.com/office/drawing/2014/main" id="{26716C2F-0922-76C1-9780-6EF2DAEC1C56}"/>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721" name="TextBox 720">
              <a:extLst>
                <a:ext uri="{FF2B5EF4-FFF2-40B4-BE49-F238E27FC236}">
                  <a16:creationId xmlns:a16="http://schemas.microsoft.com/office/drawing/2014/main" id="{6BCB63DF-183C-9CC7-F787-1D327640B7F4}"/>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722" name="TextBox 721">
              <a:extLst>
                <a:ext uri="{FF2B5EF4-FFF2-40B4-BE49-F238E27FC236}">
                  <a16:creationId xmlns:a16="http://schemas.microsoft.com/office/drawing/2014/main" id="{06605E23-B73B-C2A9-581E-8EDE45AB2538}"/>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723" name="TextBox 722">
              <a:extLst>
                <a:ext uri="{FF2B5EF4-FFF2-40B4-BE49-F238E27FC236}">
                  <a16:creationId xmlns:a16="http://schemas.microsoft.com/office/drawing/2014/main" id="{6D43794D-3446-E309-F24C-AA01DEE4F7A7}"/>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724" name="TextBox 723">
              <a:extLst>
                <a:ext uri="{FF2B5EF4-FFF2-40B4-BE49-F238E27FC236}">
                  <a16:creationId xmlns:a16="http://schemas.microsoft.com/office/drawing/2014/main" id="{D051A338-F559-A273-146E-1E8C8F752FF3}"/>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725" name="TextBox 724">
              <a:extLst>
                <a:ext uri="{FF2B5EF4-FFF2-40B4-BE49-F238E27FC236}">
                  <a16:creationId xmlns:a16="http://schemas.microsoft.com/office/drawing/2014/main" id="{4D86786D-EAD4-41DF-2457-48396EF4BA6A}"/>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726" name="TextBox 725">
              <a:extLst>
                <a:ext uri="{FF2B5EF4-FFF2-40B4-BE49-F238E27FC236}">
                  <a16:creationId xmlns:a16="http://schemas.microsoft.com/office/drawing/2014/main" id="{6018EB5F-C858-CC3D-7999-405F920F3E48}"/>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727" name="TextBox 726">
              <a:extLst>
                <a:ext uri="{FF2B5EF4-FFF2-40B4-BE49-F238E27FC236}">
                  <a16:creationId xmlns:a16="http://schemas.microsoft.com/office/drawing/2014/main" id="{30CED48F-EB28-5365-2EE2-FFF0569E3B66}"/>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728" name="TextBox 727">
              <a:extLst>
                <a:ext uri="{FF2B5EF4-FFF2-40B4-BE49-F238E27FC236}">
                  <a16:creationId xmlns:a16="http://schemas.microsoft.com/office/drawing/2014/main" id="{5328B023-94B8-317F-0B0A-287255E435CB}"/>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729" name="TextBox 728">
              <a:extLst>
                <a:ext uri="{FF2B5EF4-FFF2-40B4-BE49-F238E27FC236}">
                  <a16:creationId xmlns:a16="http://schemas.microsoft.com/office/drawing/2014/main" id="{57C66FAA-BE7B-4240-AEA0-15268AEE1FEC}"/>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730" name="TextBox 729">
              <a:extLst>
                <a:ext uri="{FF2B5EF4-FFF2-40B4-BE49-F238E27FC236}">
                  <a16:creationId xmlns:a16="http://schemas.microsoft.com/office/drawing/2014/main" id="{FAB0B8E8-613B-E229-DE6A-E01EA05C2C7D}"/>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731" name="TextBox 730">
              <a:extLst>
                <a:ext uri="{FF2B5EF4-FFF2-40B4-BE49-F238E27FC236}">
                  <a16:creationId xmlns:a16="http://schemas.microsoft.com/office/drawing/2014/main" id="{06946BAD-AA25-7240-943D-9288582EDE30}"/>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732" name="TextBox 731">
              <a:extLst>
                <a:ext uri="{FF2B5EF4-FFF2-40B4-BE49-F238E27FC236}">
                  <a16:creationId xmlns:a16="http://schemas.microsoft.com/office/drawing/2014/main" id="{38231EC2-F20A-E085-0440-CCBB739F2A16}"/>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733" name="TextBox 732">
              <a:extLst>
                <a:ext uri="{FF2B5EF4-FFF2-40B4-BE49-F238E27FC236}">
                  <a16:creationId xmlns:a16="http://schemas.microsoft.com/office/drawing/2014/main" id="{4C936F62-D8B4-91F4-8B5B-C8FF023E458C}"/>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734" name="TextBox 733">
              <a:extLst>
                <a:ext uri="{FF2B5EF4-FFF2-40B4-BE49-F238E27FC236}">
                  <a16:creationId xmlns:a16="http://schemas.microsoft.com/office/drawing/2014/main" id="{707566DC-1FBE-0219-5656-0FF04E1693FE}"/>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graphicFrame>
        <p:nvGraphicFramePr>
          <p:cNvPr id="743" name="Diagram 742">
            <a:extLst>
              <a:ext uri="{FF2B5EF4-FFF2-40B4-BE49-F238E27FC236}">
                <a16:creationId xmlns:a16="http://schemas.microsoft.com/office/drawing/2014/main" id="{08C1376E-380E-2C76-9D35-D31B52B74E54}"/>
              </a:ext>
            </a:extLst>
          </p:cNvPr>
          <p:cNvGraphicFramePr/>
          <p:nvPr/>
        </p:nvGraphicFramePr>
        <p:xfrm>
          <a:off x="28575" y="6335547"/>
          <a:ext cx="12192000" cy="52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707FA7C4-458F-7EA1-0D8F-C2DCAD519285}"/>
              </a:ext>
            </a:extLst>
          </p:cNvPr>
          <p:cNvSpPr>
            <a:spLocks noGrp="1"/>
          </p:cNvSpPr>
          <p:nvPr>
            <p:ph type="ftr" sz="quarter" idx="11"/>
          </p:nvPr>
        </p:nvSpPr>
        <p:spPr/>
        <p:txBody>
          <a:bodyPr/>
          <a:lstStyle/>
          <a:p>
            <a:r>
              <a:rPr lang="fr-FR"/>
              <a:t>Problem Formulation</a:t>
            </a:r>
            <a:endParaRPr lang="fr-FR" dirty="0"/>
          </a:p>
        </p:txBody>
      </p:sp>
    </p:spTree>
    <p:extLst>
      <p:ext uri="{BB962C8B-B14F-4D97-AF65-F5344CB8AC3E}">
        <p14:creationId xmlns:p14="http://schemas.microsoft.com/office/powerpoint/2010/main" val="2039974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Rectangle: Rounded Corners 737">
            <a:extLst>
              <a:ext uri="{FF2B5EF4-FFF2-40B4-BE49-F238E27FC236}">
                <a16:creationId xmlns:a16="http://schemas.microsoft.com/office/drawing/2014/main" id="{3A4E66D6-0828-5CB6-BE71-A156A7DADD8C}"/>
              </a:ext>
            </a:extLst>
          </p:cNvPr>
          <p:cNvSpPr/>
          <p:nvPr/>
        </p:nvSpPr>
        <p:spPr>
          <a:xfrm>
            <a:off x="275230" y="1313029"/>
            <a:ext cx="11641540" cy="1864369"/>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739" name="Rectangle: Rounded Corners 738">
            <a:extLst>
              <a:ext uri="{FF2B5EF4-FFF2-40B4-BE49-F238E27FC236}">
                <a16:creationId xmlns:a16="http://schemas.microsoft.com/office/drawing/2014/main" id="{9CCA994E-8C76-6DE3-C552-135E02856F72}"/>
              </a:ext>
            </a:extLst>
          </p:cNvPr>
          <p:cNvSpPr/>
          <p:nvPr/>
        </p:nvSpPr>
        <p:spPr>
          <a:xfrm>
            <a:off x="270672" y="1317072"/>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25</a:t>
            </a:fld>
            <a:endParaRPr lang="en-US"/>
          </a:p>
        </p:txBody>
      </p:sp>
      <p:sp>
        <p:nvSpPr>
          <p:cNvPr id="80" name="Arrow: Right 79">
            <a:extLst>
              <a:ext uri="{FF2B5EF4-FFF2-40B4-BE49-F238E27FC236}">
                <a16:creationId xmlns:a16="http://schemas.microsoft.com/office/drawing/2014/main" id="{1553EC7B-B3E9-9FD6-9A77-FD7FD42C5BF6}"/>
              </a:ext>
            </a:extLst>
          </p:cNvPr>
          <p:cNvSpPr/>
          <p:nvPr/>
        </p:nvSpPr>
        <p:spPr>
          <a:xfrm>
            <a:off x="5275892" y="1941656"/>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77" name="TextBox 76">
            <a:extLst>
              <a:ext uri="{FF2B5EF4-FFF2-40B4-BE49-F238E27FC236}">
                <a16:creationId xmlns:a16="http://schemas.microsoft.com/office/drawing/2014/main" id="{5637C216-53F1-16AC-4775-142F6B4BC6E7}"/>
              </a:ext>
            </a:extLst>
          </p:cNvPr>
          <p:cNvSpPr txBox="1"/>
          <p:nvPr/>
        </p:nvSpPr>
        <p:spPr>
          <a:xfrm>
            <a:off x="2336940" y="1295302"/>
            <a:ext cx="2113014"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Input</a:t>
            </a:r>
            <a:r>
              <a:rPr lang="en-US" dirty="0">
                <a:latin typeface="Verdana" panose="020B0604030504040204" pitchFamily="34" charset="0"/>
                <a:ea typeface="Verdana" panose="020B0604030504040204" pitchFamily="34" charset="0"/>
              </a:rPr>
              <a:t>: hits</a:t>
            </a:r>
            <a:endParaRPr lang="en-US" b="1" dirty="0">
              <a:latin typeface="Verdana" panose="020B0604030504040204" pitchFamily="34" charset="0"/>
              <a:ea typeface="Verdana" panose="020B0604030504040204" pitchFamily="34" charset="0"/>
            </a:endParaRPr>
          </a:p>
        </p:txBody>
      </p:sp>
      <p:sp>
        <p:nvSpPr>
          <p:cNvPr id="116" name="Rectangle 115">
            <a:extLst>
              <a:ext uri="{FF2B5EF4-FFF2-40B4-BE49-F238E27FC236}">
                <a16:creationId xmlns:a16="http://schemas.microsoft.com/office/drawing/2014/main" id="{745278D4-5252-1928-2463-301BE02D7415}"/>
              </a:ext>
            </a:extLst>
          </p:cNvPr>
          <p:cNvSpPr/>
          <p:nvPr/>
        </p:nvSpPr>
        <p:spPr>
          <a:xfrm>
            <a:off x="4037180" y="170523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7" name="Rectangle 116">
            <a:extLst>
              <a:ext uri="{FF2B5EF4-FFF2-40B4-BE49-F238E27FC236}">
                <a16:creationId xmlns:a16="http://schemas.microsoft.com/office/drawing/2014/main" id="{E3161AC0-15DD-2E3E-31D9-298CE30555CB}"/>
              </a:ext>
            </a:extLst>
          </p:cNvPr>
          <p:cNvSpPr/>
          <p:nvPr/>
        </p:nvSpPr>
        <p:spPr>
          <a:xfrm>
            <a:off x="3338836" y="170523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8" name="Rectangle 117">
            <a:extLst>
              <a:ext uri="{FF2B5EF4-FFF2-40B4-BE49-F238E27FC236}">
                <a16:creationId xmlns:a16="http://schemas.microsoft.com/office/drawing/2014/main" id="{1915FBBD-EC59-107D-3D2E-0D9F9B589BDA}"/>
              </a:ext>
            </a:extLst>
          </p:cNvPr>
          <p:cNvSpPr/>
          <p:nvPr/>
        </p:nvSpPr>
        <p:spPr>
          <a:xfrm>
            <a:off x="2640492" y="170523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9" name="Rectangle 118">
            <a:extLst>
              <a:ext uri="{FF2B5EF4-FFF2-40B4-BE49-F238E27FC236}">
                <a16:creationId xmlns:a16="http://schemas.microsoft.com/office/drawing/2014/main" id="{6E681338-6057-50C0-DC22-9811F8E65583}"/>
              </a:ext>
            </a:extLst>
          </p:cNvPr>
          <p:cNvSpPr/>
          <p:nvPr/>
        </p:nvSpPr>
        <p:spPr>
          <a:xfrm>
            <a:off x="2068843" y="170523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0" name="Rectangle 119">
            <a:extLst>
              <a:ext uri="{FF2B5EF4-FFF2-40B4-BE49-F238E27FC236}">
                <a16:creationId xmlns:a16="http://schemas.microsoft.com/office/drawing/2014/main" id="{542B97D2-788C-0CED-4074-F18977B31FB7}"/>
              </a:ext>
            </a:extLst>
          </p:cNvPr>
          <p:cNvSpPr/>
          <p:nvPr/>
        </p:nvSpPr>
        <p:spPr>
          <a:xfrm>
            <a:off x="1587494" y="169814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1" name="Rectangle 120">
            <a:extLst>
              <a:ext uri="{FF2B5EF4-FFF2-40B4-BE49-F238E27FC236}">
                <a16:creationId xmlns:a16="http://schemas.microsoft.com/office/drawing/2014/main" id="{617DD56C-9C4D-7D19-EBBB-1711439993CF}"/>
              </a:ext>
            </a:extLst>
          </p:cNvPr>
          <p:cNvSpPr/>
          <p:nvPr/>
        </p:nvSpPr>
        <p:spPr>
          <a:xfrm>
            <a:off x="4648026" y="169912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2" name="Oval 121">
            <a:extLst>
              <a:ext uri="{FF2B5EF4-FFF2-40B4-BE49-F238E27FC236}">
                <a16:creationId xmlns:a16="http://schemas.microsoft.com/office/drawing/2014/main" id="{6B2A9DBA-4652-7206-0E8E-420D280ACF6B}"/>
              </a:ext>
            </a:extLst>
          </p:cNvPr>
          <p:cNvSpPr/>
          <p:nvPr/>
        </p:nvSpPr>
        <p:spPr>
          <a:xfrm>
            <a:off x="3300978" y="2013581"/>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3" name="Oval 122">
            <a:extLst>
              <a:ext uri="{FF2B5EF4-FFF2-40B4-BE49-F238E27FC236}">
                <a16:creationId xmlns:a16="http://schemas.microsoft.com/office/drawing/2014/main" id="{2D097D80-E699-6318-0393-01B7B6AC1274}"/>
              </a:ext>
            </a:extLst>
          </p:cNvPr>
          <p:cNvSpPr/>
          <p:nvPr/>
        </p:nvSpPr>
        <p:spPr>
          <a:xfrm>
            <a:off x="3292550" y="2631068"/>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4" name="Oval 123">
            <a:extLst>
              <a:ext uri="{FF2B5EF4-FFF2-40B4-BE49-F238E27FC236}">
                <a16:creationId xmlns:a16="http://schemas.microsoft.com/office/drawing/2014/main" id="{DF608026-7723-CF97-A2F2-342DAD3343C4}"/>
              </a:ext>
            </a:extLst>
          </p:cNvPr>
          <p:cNvSpPr/>
          <p:nvPr/>
        </p:nvSpPr>
        <p:spPr>
          <a:xfrm>
            <a:off x="3999394" y="270046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5" name="Oval 124">
            <a:extLst>
              <a:ext uri="{FF2B5EF4-FFF2-40B4-BE49-F238E27FC236}">
                <a16:creationId xmlns:a16="http://schemas.microsoft.com/office/drawing/2014/main" id="{2D2D6FF1-C163-9A00-95BE-24FA8256361F}"/>
              </a:ext>
            </a:extLst>
          </p:cNvPr>
          <p:cNvSpPr/>
          <p:nvPr/>
        </p:nvSpPr>
        <p:spPr>
          <a:xfrm>
            <a:off x="3997765" y="1852517"/>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26" name="Oval 125">
            <a:extLst>
              <a:ext uri="{FF2B5EF4-FFF2-40B4-BE49-F238E27FC236}">
                <a16:creationId xmlns:a16="http://schemas.microsoft.com/office/drawing/2014/main" id="{12FDAE2A-CF90-019C-20E3-39B73AA43631}"/>
              </a:ext>
            </a:extLst>
          </p:cNvPr>
          <p:cNvSpPr/>
          <p:nvPr/>
        </p:nvSpPr>
        <p:spPr>
          <a:xfrm>
            <a:off x="2602669" y="259399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 name="Oval 126">
            <a:extLst>
              <a:ext uri="{FF2B5EF4-FFF2-40B4-BE49-F238E27FC236}">
                <a16:creationId xmlns:a16="http://schemas.microsoft.com/office/drawing/2014/main" id="{D952CC1B-D13A-EB84-7556-4DE9C8E5A3CA}"/>
              </a:ext>
            </a:extLst>
          </p:cNvPr>
          <p:cNvSpPr/>
          <p:nvPr/>
        </p:nvSpPr>
        <p:spPr>
          <a:xfrm>
            <a:off x="2032417" y="197293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 name="Oval 127">
            <a:extLst>
              <a:ext uri="{FF2B5EF4-FFF2-40B4-BE49-F238E27FC236}">
                <a16:creationId xmlns:a16="http://schemas.microsoft.com/office/drawing/2014/main" id="{37993D2C-D975-4087-1A52-35CA870A2A02}"/>
              </a:ext>
            </a:extLst>
          </p:cNvPr>
          <p:cNvSpPr/>
          <p:nvPr/>
        </p:nvSpPr>
        <p:spPr>
          <a:xfrm>
            <a:off x="3292550" y="179895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9" name="Oval 128">
            <a:extLst>
              <a:ext uri="{FF2B5EF4-FFF2-40B4-BE49-F238E27FC236}">
                <a16:creationId xmlns:a16="http://schemas.microsoft.com/office/drawing/2014/main" id="{AC959D9D-AFB4-146E-B637-370196386610}"/>
              </a:ext>
            </a:extLst>
          </p:cNvPr>
          <p:cNvSpPr/>
          <p:nvPr/>
        </p:nvSpPr>
        <p:spPr>
          <a:xfrm>
            <a:off x="4603472" y="170821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0" name="Oval 129">
            <a:extLst>
              <a:ext uri="{FF2B5EF4-FFF2-40B4-BE49-F238E27FC236}">
                <a16:creationId xmlns:a16="http://schemas.microsoft.com/office/drawing/2014/main" id="{3C4E6B49-E916-DE9F-DFDD-7142CBFDEA52}"/>
              </a:ext>
            </a:extLst>
          </p:cNvPr>
          <p:cNvSpPr/>
          <p:nvPr/>
        </p:nvSpPr>
        <p:spPr>
          <a:xfrm>
            <a:off x="2617873" y="214548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1" name="Oval 130">
            <a:extLst>
              <a:ext uri="{FF2B5EF4-FFF2-40B4-BE49-F238E27FC236}">
                <a16:creationId xmlns:a16="http://schemas.microsoft.com/office/drawing/2014/main" id="{E57D080B-0676-F53D-F5A4-AFFD90A3E116}"/>
              </a:ext>
            </a:extLst>
          </p:cNvPr>
          <p:cNvSpPr/>
          <p:nvPr/>
        </p:nvSpPr>
        <p:spPr>
          <a:xfrm>
            <a:off x="2028874" y="257115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2" name="Oval 131">
            <a:extLst>
              <a:ext uri="{FF2B5EF4-FFF2-40B4-BE49-F238E27FC236}">
                <a16:creationId xmlns:a16="http://schemas.microsoft.com/office/drawing/2014/main" id="{83A4C41D-2D36-C933-0CB7-DC0081140685}"/>
              </a:ext>
            </a:extLst>
          </p:cNvPr>
          <p:cNvSpPr/>
          <p:nvPr/>
        </p:nvSpPr>
        <p:spPr>
          <a:xfrm>
            <a:off x="1548863" y="2428621"/>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3" name="Oval 132">
            <a:extLst>
              <a:ext uri="{FF2B5EF4-FFF2-40B4-BE49-F238E27FC236}">
                <a16:creationId xmlns:a16="http://schemas.microsoft.com/office/drawing/2014/main" id="{CF097090-B4F5-ACC4-D7B2-7A35C08285CC}"/>
              </a:ext>
            </a:extLst>
          </p:cNvPr>
          <p:cNvSpPr/>
          <p:nvPr/>
        </p:nvSpPr>
        <p:spPr>
          <a:xfrm>
            <a:off x="4603471" y="262509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4" name="Oval 133">
            <a:extLst>
              <a:ext uri="{FF2B5EF4-FFF2-40B4-BE49-F238E27FC236}">
                <a16:creationId xmlns:a16="http://schemas.microsoft.com/office/drawing/2014/main" id="{89C976FF-8E34-8E46-003C-60EF1AC866B2}"/>
              </a:ext>
            </a:extLst>
          </p:cNvPr>
          <p:cNvSpPr/>
          <p:nvPr/>
        </p:nvSpPr>
        <p:spPr>
          <a:xfrm>
            <a:off x="2613119" y="229740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5" name="Oval 134">
            <a:extLst>
              <a:ext uri="{FF2B5EF4-FFF2-40B4-BE49-F238E27FC236}">
                <a16:creationId xmlns:a16="http://schemas.microsoft.com/office/drawing/2014/main" id="{44154B89-FA0B-4E68-8014-FB42E0FBA6C1}"/>
              </a:ext>
            </a:extLst>
          </p:cNvPr>
          <p:cNvSpPr/>
          <p:nvPr/>
        </p:nvSpPr>
        <p:spPr>
          <a:xfrm>
            <a:off x="3313303" y="232812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6" name="Oval 135">
            <a:extLst>
              <a:ext uri="{FF2B5EF4-FFF2-40B4-BE49-F238E27FC236}">
                <a16:creationId xmlns:a16="http://schemas.microsoft.com/office/drawing/2014/main" id="{445436D0-6B72-4965-A2B9-CBB66624229D}"/>
              </a:ext>
            </a:extLst>
          </p:cNvPr>
          <p:cNvSpPr/>
          <p:nvPr/>
        </p:nvSpPr>
        <p:spPr>
          <a:xfrm>
            <a:off x="2032417" y="223660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7" name="Oval 136">
            <a:extLst>
              <a:ext uri="{FF2B5EF4-FFF2-40B4-BE49-F238E27FC236}">
                <a16:creationId xmlns:a16="http://schemas.microsoft.com/office/drawing/2014/main" id="{51FE718A-6EB3-674C-A3E2-2DE33C5AED65}"/>
              </a:ext>
            </a:extLst>
          </p:cNvPr>
          <p:cNvSpPr/>
          <p:nvPr/>
        </p:nvSpPr>
        <p:spPr>
          <a:xfrm>
            <a:off x="1551569" y="218950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8" name="Oval 137">
            <a:extLst>
              <a:ext uri="{FF2B5EF4-FFF2-40B4-BE49-F238E27FC236}">
                <a16:creationId xmlns:a16="http://schemas.microsoft.com/office/drawing/2014/main" id="{692FD1BD-6E47-F5DD-15CC-4998BBA913BD}"/>
              </a:ext>
            </a:extLst>
          </p:cNvPr>
          <p:cNvSpPr/>
          <p:nvPr/>
        </p:nvSpPr>
        <p:spPr>
          <a:xfrm>
            <a:off x="4608792" y="236760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9" name="Oval 138">
            <a:extLst>
              <a:ext uri="{FF2B5EF4-FFF2-40B4-BE49-F238E27FC236}">
                <a16:creationId xmlns:a16="http://schemas.microsoft.com/office/drawing/2014/main" id="{C782CC1E-CAA6-2239-FA42-364F7FE0DC5B}"/>
              </a:ext>
            </a:extLst>
          </p:cNvPr>
          <p:cNvSpPr/>
          <p:nvPr/>
        </p:nvSpPr>
        <p:spPr>
          <a:xfrm>
            <a:off x="3995436" y="240680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40" name="Oval 139">
            <a:extLst>
              <a:ext uri="{FF2B5EF4-FFF2-40B4-BE49-F238E27FC236}">
                <a16:creationId xmlns:a16="http://schemas.microsoft.com/office/drawing/2014/main" id="{48E780F4-2669-2392-82FC-DAC8DEFCE14C}"/>
              </a:ext>
            </a:extLst>
          </p:cNvPr>
          <p:cNvSpPr/>
          <p:nvPr/>
        </p:nvSpPr>
        <p:spPr>
          <a:xfrm>
            <a:off x="3996502" y="227712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41" name="Oval 140">
            <a:extLst>
              <a:ext uri="{FF2B5EF4-FFF2-40B4-BE49-F238E27FC236}">
                <a16:creationId xmlns:a16="http://schemas.microsoft.com/office/drawing/2014/main" id="{D3D97220-D336-7BAA-F9A5-4288D697F912}"/>
              </a:ext>
            </a:extLst>
          </p:cNvPr>
          <p:cNvSpPr/>
          <p:nvPr/>
        </p:nvSpPr>
        <p:spPr>
          <a:xfrm>
            <a:off x="3996009" y="202767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42" name="TextBox 141">
            <a:extLst>
              <a:ext uri="{FF2B5EF4-FFF2-40B4-BE49-F238E27FC236}">
                <a16:creationId xmlns:a16="http://schemas.microsoft.com/office/drawing/2014/main" id="{3F3EA907-7FAD-94C7-965E-FE776CE3854D}"/>
              </a:ext>
            </a:extLst>
          </p:cNvPr>
          <p:cNvSpPr txBox="1"/>
          <p:nvPr/>
        </p:nvSpPr>
        <p:spPr>
          <a:xfrm>
            <a:off x="1805710" y="2652404"/>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43" name="TextBox 142">
            <a:extLst>
              <a:ext uri="{FF2B5EF4-FFF2-40B4-BE49-F238E27FC236}">
                <a16:creationId xmlns:a16="http://schemas.microsoft.com/office/drawing/2014/main" id="{2DEA0156-02A9-6CC3-3BE6-744415401C99}"/>
              </a:ext>
            </a:extLst>
          </p:cNvPr>
          <p:cNvSpPr txBox="1"/>
          <p:nvPr/>
        </p:nvSpPr>
        <p:spPr>
          <a:xfrm>
            <a:off x="2387647" y="2715251"/>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44" name="TextBox 143">
            <a:extLst>
              <a:ext uri="{FF2B5EF4-FFF2-40B4-BE49-F238E27FC236}">
                <a16:creationId xmlns:a16="http://schemas.microsoft.com/office/drawing/2014/main" id="{F3CD2B90-5E89-244C-3EB1-8E748DF92031}"/>
              </a:ext>
            </a:extLst>
          </p:cNvPr>
          <p:cNvSpPr txBox="1"/>
          <p:nvPr/>
        </p:nvSpPr>
        <p:spPr>
          <a:xfrm>
            <a:off x="2950282" y="2721415"/>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45" name="TextBox 144">
            <a:extLst>
              <a:ext uri="{FF2B5EF4-FFF2-40B4-BE49-F238E27FC236}">
                <a16:creationId xmlns:a16="http://schemas.microsoft.com/office/drawing/2014/main" id="{5CC53797-BB3B-71D7-F08E-11EE78CC55D5}"/>
              </a:ext>
            </a:extLst>
          </p:cNvPr>
          <p:cNvSpPr txBox="1"/>
          <p:nvPr/>
        </p:nvSpPr>
        <p:spPr>
          <a:xfrm>
            <a:off x="3649225" y="2808066"/>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46" name="TextBox 145">
            <a:extLst>
              <a:ext uri="{FF2B5EF4-FFF2-40B4-BE49-F238E27FC236}">
                <a16:creationId xmlns:a16="http://schemas.microsoft.com/office/drawing/2014/main" id="{C45A327E-4083-2875-D7B3-5326AFC874DF}"/>
              </a:ext>
            </a:extLst>
          </p:cNvPr>
          <p:cNvSpPr txBox="1"/>
          <p:nvPr/>
        </p:nvSpPr>
        <p:spPr>
          <a:xfrm>
            <a:off x="1271863" y="2331601"/>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47" name="TextBox 146">
            <a:extLst>
              <a:ext uri="{FF2B5EF4-FFF2-40B4-BE49-F238E27FC236}">
                <a16:creationId xmlns:a16="http://schemas.microsoft.com/office/drawing/2014/main" id="{90230128-03B0-C3AB-266D-1BB0FBD4A991}"/>
              </a:ext>
            </a:extLst>
          </p:cNvPr>
          <p:cNvSpPr txBox="1"/>
          <p:nvPr/>
        </p:nvSpPr>
        <p:spPr>
          <a:xfrm>
            <a:off x="2374286" y="1851743"/>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48" name="TextBox 147">
            <a:extLst>
              <a:ext uri="{FF2B5EF4-FFF2-40B4-BE49-F238E27FC236}">
                <a16:creationId xmlns:a16="http://schemas.microsoft.com/office/drawing/2014/main" id="{B9217348-6784-3E68-521A-F627B114942E}"/>
              </a:ext>
            </a:extLst>
          </p:cNvPr>
          <p:cNvSpPr txBox="1"/>
          <p:nvPr/>
        </p:nvSpPr>
        <p:spPr>
          <a:xfrm>
            <a:off x="2917039" y="1939928"/>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49" name="TextBox 148">
            <a:extLst>
              <a:ext uri="{FF2B5EF4-FFF2-40B4-BE49-F238E27FC236}">
                <a16:creationId xmlns:a16="http://schemas.microsoft.com/office/drawing/2014/main" id="{D2D38D21-1502-A3CC-5939-8045C286B8FD}"/>
              </a:ext>
            </a:extLst>
          </p:cNvPr>
          <p:cNvSpPr txBox="1"/>
          <p:nvPr/>
        </p:nvSpPr>
        <p:spPr>
          <a:xfrm>
            <a:off x="3645637" y="1585951"/>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50" name="TextBox 149">
            <a:extLst>
              <a:ext uri="{FF2B5EF4-FFF2-40B4-BE49-F238E27FC236}">
                <a16:creationId xmlns:a16="http://schemas.microsoft.com/office/drawing/2014/main" id="{E9EEE8C5-7B6E-7480-F23F-287D4F9D8EBD}"/>
              </a:ext>
            </a:extLst>
          </p:cNvPr>
          <p:cNvSpPr txBox="1"/>
          <p:nvPr/>
        </p:nvSpPr>
        <p:spPr>
          <a:xfrm>
            <a:off x="4247939" y="144844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51" name="TextBox 150">
            <a:extLst>
              <a:ext uri="{FF2B5EF4-FFF2-40B4-BE49-F238E27FC236}">
                <a16:creationId xmlns:a16="http://schemas.microsoft.com/office/drawing/2014/main" id="{0D756100-2BDC-FEA8-8850-910FF483B9D0}"/>
              </a:ext>
            </a:extLst>
          </p:cNvPr>
          <p:cNvSpPr txBox="1"/>
          <p:nvPr/>
        </p:nvSpPr>
        <p:spPr>
          <a:xfrm>
            <a:off x="1272376" y="2005348"/>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52" name="TextBox 151">
            <a:extLst>
              <a:ext uri="{FF2B5EF4-FFF2-40B4-BE49-F238E27FC236}">
                <a16:creationId xmlns:a16="http://schemas.microsoft.com/office/drawing/2014/main" id="{96CB5CEA-1309-563E-FA66-7F79BD28ECBB}"/>
              </a:ext>
            </a:extLst>
          </p:cNvPr>
          <p:cNvSpPr txBox="1"/>
          <p:nvPr/>
        </p:nvSpPr>
        <p:spPr>
          <a:xfrm>
            <a:off x="2368771" y="2268734"/>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53" name="TextBox 152">
            <a:extLst>
              <a:ext uri="{FF2B5EF4-FFF2-40B4-BE49-F238E27FC236}">
                <a16:creationId xmlns:a16="http://schemas.microsoft.com/office/drawing/2014/main" id="{BC6F7506-2296-3462-6055-501B9BD6CAEB}"/>
              </a:ext>
            </a:extLst>
          </p:cNvPr>
          <p:cNvSpPr txBox="1"/>
          <p:nvPr/>
        </p:nvSpPr>
        <p:spPr>
          <a:xfrm>
            <a:off x="2918105" y="2354946"/>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54" name="TextBox 153">
            <a:extLst>
              <a:ext uri="{FF2B5EF4-FFF2-40B4-BE49-F238E27FC236}">
                <a16:creationId xmlns:a16="http://schemas.microsoft.com/office/drawing/2014/main" id="{8896AC3A-6934-4DF7-E241-AEB9EC1A4B14}"/>
              </a:ext>
            </a:extLst>
          </p:cNvPr>
          <p:cNvSpPr txBox="1"/>
          <p:nvPr/>
        </p:nvSpPr>
        <p:spPr>
          <a:xfrm>
            <a:off x="3612469" y="23344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55" name="TextBox 154">
            <a:extLst>
              <a:ext uri="{FF2B5EF4-FFF2-40B4-BE49-F238E27FC236}">
                <a16:creationId xmlns:a16="http://schemas.microsoft.com/office/drawing/2014/main" id="{8668B595-CCA6-DEE4-4992-A968F4CDAF28}"/>
              </a:ext>
            </a:extLst>
          </p:cNvPr>
          <p:cNvSpPr txBox="1"/>
          <p:nvPr/>
        </p:nvSpPr>
        <p:spPr>
          <a:xfrm>
            <a:off x="4200925" y="2234948"/>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56" name="TextBox 155">
            <a:extLst>
              <a:ext uri="{FF2B5EF4-FFF2-40B4-BE49-F238E27FC236}">
                <a16:creationId xmlns:a16="http://schemas.microsoft.com/office/drawing/2014/main" id="{79B70573-FA5F-AA5B-6052-C1C333C91CF2}"/>
              </a:ext>
            </a:extLst>
          </p:cNvPr>
          <p:cNvSpPr txBox="1"/>
          <p:nvPr/>
        </p:nvSpPr>
        <p:spPr>
          <a:xfrm>
            <a:off x="3610362" y="2120621"/>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57" name="TextBox 156">
            <a:extLst>
              <a:ext uri="{FF2B5EF4-FFF2-40B4-BE49-F238E27FC236}">
                <a16:creationId xmlns:a16="http://schemas.microsoft.com/office/drawing/2014/main" id="{F56FD024-74EC-0BFA-EF9D-EC1C045EFDE6}"/>
              </a:ext>
            </a:extLst>
          </p:cNvPr>
          <p:cNvSpPr txBox="1"/>
          <p:nvPr/>
        </p:nvSpPr>
        <p:spPr>
          <a:xfrm>
            <a:off x="3607906" y="1866981"/>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58" name="TextBox 157">
            <a:extLst>
              <a:ext uri="{FF2B5EF4-FFF2-40B4-BE49-F238E27FC236}">
                <a16:creationId xmlns:a16="http://schemas.microsoft.com/office/drawing/2014/main" id="{C9E4FE60-F092-F96B-62E7-98899EDB04CD}"/>
              </a:ext>
            </a:extLst>
          </p:cNvPr>
          <p:cNvSpPr txBox="1"/>
          <p:nvPr/>
        </p:nvSpPr>
        <p:spPr>
          <a:xfrm>
            <a:off x="3081950" y="1574384"/>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59" name="TextBox 158">
            <a:extLst>
              <a:ext uri="{FF2B5EF4-FFF2-40B4-BE49-F238E27FC236}">
                <a16:creationId xmlns:a16="http://schemas.microsoft.com/office/drawing/2014/main" id="{3CB5C8DF-B64E-49B5-07A6-743F4B1CD71D}"/>
              </a:ext>
            </a:extLst>
          </p:cNvPr>
          <p:cNvSpPr txBox="1"/>
          <p:nvPr/>
        </p:nvSpPr>
        <p:spPr>
          <a:xfrm>
            <a:off x="1816371" y="1744447"/>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60" name="TextBox 159">
            <a:extLst>
              <a:ext uri="{FF2B5EF4-FFF2-40B4-BE49-F238E27FC236}">
                <a16:creationId xmlns:a16="http://schemas.microsoft.com/office/drawing/2014/main" id="{7CF00F1C-0344-D9B9-D344-40BFD605D3A2}"/>
              </a:ext>
            </a:extLst>
          </p:cNvPr>
          <p:cNvSpPr txBox="1"/>
          <p:nvPr/>
        </p:nvSpPr>
        <p:spPr>
          <a:xfrm>
            <a:off x="4235136" y="2670529"/>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82" name="TextBox 181">
            <a:extLst>
              <a:ext uri="{FF2B5EF4-FFF2-40B4-BE49-F238E27FC236}">
                <a16:creationId xmlns:a16="http://schemas.microsoft.com/office/drawing/2014/main" id="{4CECFBD3-C6D2-44C8-2CE8-D85FA0555373}"/>
              </a:ext>
            </a:extLst>
          </p:cNvPr>
          <p:cNvSpPr txBox="1"/>
          <p:nvPr/>
        </p:nvSpPr>
        <p:spPr>
          <a:xfrm>
            <a:off x="1769428" y="214280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mc:AlternateContent xmlns:mc="http://schemas.openxmlformats.org/markup-compatibility/2006" xmlns:a14="http://schemas.microsoft.com/office/drawing/2010/main">
        <mc:Choice Requires="a14">
          <p:sp>
            <p:nvSpPr>
              <p:cNvPr id="706" name="TextBox 705">
                <a:extLst>
                  <a:ext uri="{FF2B5EF4-FFF2-40B4-BE49-F238E27FC236}">
                    <a16:creationId xmlns:a16="http://schemas.microsoft.com/office/drawing/2014/main" id="{BCCA5990-8CD1-BB9F-EE03-ABFE9C0069BE}"/>
                  </a:ext>
                </a:extLst>
              </p:cNvPr>
              <p:cNvSpPr txBox="1"/>
              <p:nvPr/>
            </p:nvSpPr>
            <p:spPr>
              <a:xfrm>
                <a:off x="496334" y="4541628"/>
                <a:ext cx="3200871" cy="17141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𝑋</m:t>
                      </m:r>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3"/>
                                    <m:mcJc m:val="center"/>
                                  </m:mcPr>
                                </m:mc>
                              </m:mcs>
                              <m:ctrlPr>
                                <a:rPr lang="fr-FR" b="0" i="1" smtClean="0">
                                  <a:solidFill>
                                    <a:srgbClr val="0070C0"/>
                                  </a:solidFill>
                                  <a:latin typeface="Cambria Math" panose="02040503050406030204" pitchFamily="18" charset="0"/>
                                  <a:ea typeface="Verdana" panose="020B0604030504040204" pitchFamily="34" charset="0"/>
                                </a:rPr>
                              </m:ctrlPr>
                            </m:mPr>
                            <m:mr>
                              <m:e>
                                <m:sSub>
                                  <m:sSubPr>
                                    <m:ctrlPr>
                                      <a:rPr lang="fr-FR" b="0" i="1" smtClean="0">
                                        <a:solidFill>
                                          <a:srgbClr val="0070C0"/>
                                        </a:solidFill>
                                        <a:latin typeface="Cambria Math" panose="02040503050406030204" pitchFamily="18" charset="0"/>
                                        <a:ea typeface="Verdana" panose="020B0604030504040204" pitchFamily="34" charset="0"/>
                                      </a:rPr>
                                    </m:ctrlPr>
                                  </m:sSubPr>
                                  <m:e>
                                    <m:r>
                                      <m:rPr>
                                        <m:brk m:alnAt="7"/>
                                      </m:rPr>
                                      <a:rPr lang="fr-FR" b="0" i="1" smtClean="0">
                                        <a:solidFill>
                                          <a:srgbClr val="0070C0"/>
                                        </a:solidFill>
                                        <a:latin typeface="Cambria Math" panose="02040503050406030204" pitchFamily="18" charset="0"/>
                                        <a:ea typeface="Verdana" panose="020B0604030504040204" pitchFamily="34" charset="0"/>
                                      </a:rPr>
                                      <m:t>𝑟</m:t>
                                    </m:r>
                                  </m:e>
                                  <m:sub>
                                    <m:r>
                                      <m:rPr>
                                        <m:brk m:alnAt="7"/>
                                      </m:rPr>
                                      <a:rPr lang="fr-FR" b="0" i="1" smtClean="0">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m:t>
                                    </m:r>
                                  </m:sub>
                                </m:sSub>
                              </m:e>
                            </m:mr>
                            <m:mr>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𝑟</m:t>
                                    </m:r>
                                  </m:e>
                                  <m:sub>
                                    <m:r>
                                      <a:rPr lang="fr-FR" b="0" i="1" smtClean="0">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𝜙</m:t>
                                    </m:r>
                                  </m:e>
                                  <m:sub>
                                    <m:r>
                                      <a:rPr lang="fr-FR" b="0" i="1" smtClean="0">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𝑧</m:t>
                                    </m:r>
                                  </m:e>
                                  <m:sub>
                                    <m:r>
                                      <a:rPr lang="fr-FR" b="0" i="1" smtClean="0">
                                        <a:solidFill>
                                          <a:srgbClr val="7030A0"/>
                                        </a:solidFill>
                                        <a:latin typeface="Cambria Math" panose="02040503050406030204" pitchFamily="18" charset="0"/>
                                        <a:ea typeface="Verdana" panose="020B0604030504040204" pitchFamily="34" charset="0"/>
                                      </a:rPr>
                                      <m:t>2</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𝑟</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𝜙</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𝑧</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mr>
                            <m:mr>
                              <m:e>
                                <m:r>
                                  <a:rPr lang="fr-FR" b="0" i="1" smtClean="0">
                                    <a:solidFill>
                                      <a:schemeClr val="tx1"/>
                                    </a:solidFill>
                                    <a:latin typeface="Cambria Math" panose="02040503050406030204" pitchFamily="18" charset="0"/>
                                    <a:ea typeface="Verdana" panose="020B0604030504040204" pitchFamily="34" charset="0"/>
                                  </a:rPr>
                                  <m:t>⋮</m:t>
                                </m:r>
                              </m:e>
                              <m:e>
                                <m:r>
                                  <a:rPr lang="fr-FR" i="1" smtClean="0">
                                    <a:solidFill>
                                      <a:schemeClr val="tx1"/>
                                    </a:solidFill>
                                    <a:latin typeface="Cambria Math" panose="02040503050406030204" pitchFamily="18" charset="0"/>
                                    <a:ea typeface="Verdana" panose="020B0604030504040204" pitchFamily="34" charset="0"/>
                                  </a:rPr>
                                  <m:t>⋮</m:t>
                                </m:r>
                              </m:e>
                              <m:e>
                                <m:r>
                                  <a:rPr lang="fr-FR" i="1" smtClean="0">
                                    <a:solidFill>
                                      <a:schemeClr val="tx1"/>
                                    </a:solidFill>
                                    <a:latin typeface="Cambria Math" panose="02040503050406030204" pitchFamily="18" charset="0"/>
                                    <a:ea typeface="Verdana" panose="020B0604030504040204" pitchFamily="34" charset="0"/>
                                  </a:rPr>
                                  <m:t>⋮</m:t>
                                </m:r>
                              </m:e>
                            </m:m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19</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19</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19</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𝑟</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𝜙</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𝑧</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mr>
                          </m:m>
                        </m:e>
                      </m:d>
                    </m:oMath>
                  </m:oMathPara>
                </a14:m>
                <a:endParaRPr lang="fr-FR" dirty="0">
                  <a:latin typeface="Verdana" panose="020B0604030504040204" pitchFamily="34" charset="0"/>
                  <a:ea typeface="Verdana" panose="020B0604030504040204" pitchFamily="34" charset="0"/>
                </a:endParaRPr>
              </a:p>
            </p:txBody>
          </p:sp>
        </mc:Choice>
        <mc:Fallback xmlns="">
          <p:sp>
            <p:nvSpPr>
              <p:cNvPr id="706" name="TextBox 705">
                <a:extLst>
                  <a:ext uri="{FF2B5EF4-FFF2-40B4-BE49-F238E27FC236}">
                    <a16:creationId xmlns:a16="http://schemas.microsoft.com/office/drawing/2014/main" id="{BCCA5990-8CD1-BB9F-EE03-ABFE9C0069BE}"/>
                  </a:ext>
                </a:extLst>
              </p:cNvPr>
              <p:cNvSpPr txBox="1">
                <a:spLocks noRot="1" noChangeAspect="1" noMove="1" noResize="1" noEditPoints="1" noAdjustHandles="1" noChangeArrowheads="1" noChangeShapeType="1" noTextEdit="1"/>
              </p:cNvSpPr>
              <p:nvPr/>
            </p:nvSpPr>
            <p:spPr>
              <a:xfrm>
                <a:off x="496334" y="4541628"/>
                <a:ext cx="3200871" cy="1714124"/>
              </a:xfrm>
              <a:prstGeom prst="rect">
                <a:avLst/>
              </a:prstGeom>
              <a:blipFill>
                <a:blip r:embed="rId3"/>
                <a:stretch>
                  <a:fillRect/>
                </a:stretch>
              </a:blipFill>
            </p:spPr>
            <p:txBody>
              <a:bodyPr/>
              <a:lstStyle/>
              <a:p>
                <a:r>
                  <a:rPr lang="en-GB">
                    <a:noFill/>
                  </a:rPr>
                  <a:t> </a:t>
                </a:r>
              </a:p>
            </p:txBody>
          </p:sp>
        </mc:Fallback>
      </mc:AlternateContent>
      <p:sp>
        <p:nvSpPr>
          <p:cNvPr id="707" name="TextBox 706">
            <a:extLst>
              <a:ext uri="{FF2B5EF4-FFF2-40B4-BE49-F238E27FC236}">
                <a16:creationId xmlns:a16="http://schemas.microsoft.com/office/drawing/2014/main" id="{378A23EB-1683-81A1-6C56-C4CF8E9CD75D}"/>
              </a:ext>
            </a:extLst>
          </p:cNvPr>
          <p:cNvSpPr txBox="1"/>
          <p:nvPr/>
        </p:nvSpPr>
        <p:spPr>
          <a:xfrm>
            <a:off x="1109293" y="4138847"/>
            <a:ext cx="2370394" cy="369332"/>
          </a:xfrm>
          <a:prstGeom prst="rect">
            <a:avLst/>
          </a:prstGeom>
          <a:noFill/>
        </p:spPr>
        <p:txBody>
          <a:bodyPr wrap="square">
            <a:spAutoFit/>
          </a:bodyPr>
          <a:lstStyle/>
          <a:p>
            <a:r>
              <a:rPr lang="en-GB" dirty="0">
                <a:latin typeface="Verdana" panose="020B0604030504040204" pitchFamily="34" charset="0"/>
                <a:ea typeface="Verdana" panose="020B0604030504040204" pitchFamily="34" charset="0"/>
              </a:rPr>
              <a:t>Hit coordinates</a:t>
            </a:r>
          </a:p>
        </p:txBody>
      </p:sp>
      <p:sp>
        <p:nvSpPr>
          <p:cNvPr id="708" name="Arrow: Right 707">
            <a:extLst>
              <a:ext uri="{FF2B5EF4-FFF2-40B4-BE49-F238E27FC236}">
                <a16:creationId xmlns:a16="http://schemas.microsoft.com/office/drawing/2014/main" id="{B8CBED15-B385-1B8A-31DD-6A628CED602D}"/>
              </a:ext>
            </a:extLst>
          </p:cNvPr>
          <p:cNvSpPr/>
          <p:nvPr/>
        </p:nvSpPr>
        <p:spPr>
          <a:xfrm>
            <a:off x="4346486" y="4637045"/>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713" name="TextBox 712">
                <a:extLst>
                  <a:ext uri="{FF2B5EF4-FFF2-40B4-BE49-F238E27FC236}">
                    <a16:creationId xmlns:a16="http://schemas.microsoft.com/office/drawing/2014/main" id="{B57E9EED-A2D7-CD67-39DD-6D2E226AC08D}"/>
                  </a:ext>
                </a:extLst>
              </p:cNvPr>
              <p:cNvSpPr txBox="1"/>
              <p:nvPr/>
            </p:nvSpPr>
            <p:spPr>
              <a:xfrm>
                <a:off x="5211741" y="4761902"/>
                <a:ext cx="7194454" cy="5543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ea typeface="Verdana" panose="020B0604030504040204" pitchFamily="34" charset="0"/>
                            </a:rPr>
                          </m:ctrlPr>
                        </m:sSubPr>
                        <m:e>
                          <m:r>
                            <m:rPr>
                              <m:sty m:val="p"/>
                            </m:rPr>
                            <a:rPr lang="fr-FR" b="0" i="0" smtClean="0">
                              <a:latin typeface="Cambria Math" panose="02040503050406030204" pitchFamily="18" charset="0"/>
                              <a:ea typeface="Verdana" panose="020B0604030504040204" pitchFamily="34" charset="0"/>
                            </a:rPr>
                            <m:t>I</m:t>
                          </m:r>
                        </m:e>
                        <m:sub>
                          <m:r>
                            <a:rPr lang="fr-FR" b="0" i="1" smtClean="0">
                              <a:latin typeface="Cambria Math" panose="02040503050406030204" pitchFamily="18" charset="0"/>
                              <a:ea typeface="Verdana" panose="020B0604030504040204" pitchFamily="34" charset="0"/>
                            </a:rPr>
                            <m:t>ℰ</m:t>
                          </m:r>
                        </m:sub>
                      </m:sSub>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14"/>
                                    <m:mcJc m:val="center"/>
                                  </m:mcPr>
                                </m:mc>
                              </m:mcs>
                              <m:ctrlPr>
                                <a:rPr lang="fr-FR" b="0" i="1" smtClean="0">
                                  <a:latin typeface="Cambria Math" panose="02040503050406030204" pitchFamily="18" charset="0"/>
                                  <a:ea typeface="Verdana" panose="020B0604030504040204" pitchFamily="34" charset="0"/>
                                </a:rPr>
                              </m:ctrlPr>
                            </m:mPr>
                            <m:mr>
                              <m:e>
                                <m:r>
                                  <m:rPr>
                                    <m:brk m:alnAt="7"/>
                                  </m:rP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7030A0"/>
                                    </a:solidFill>
                                    <a:latin typeface="Cambria Math" panose="02040503050406030204" pitchFamily="18" charset="0"/>
                                    <a:ea typeface="Verdana" panose="020B0604030504040204" pitchFamily="34" charset="0"/>
                                  </a:rPr>
                                  <m:t>2</m:t>
                                </m:r>
                              </m:e>
                              <m:e>
                                <m:r>
                                  <a:rPr lang="fr-FR" b="0" i="1" smtClean="0">
                                    <a:solidFill>
                                      <a:srgbClr val="7030A0"/>
                                    </a:solidFill>
                                    <a:latin typeface="Cambria Math" panose="02040503050406030204" pitchFamily="18" charset="0"/>
                                    <a:ea typeface="Verdana" panose="020B0604030504040204" pitchFamily="34" charset="0"/>
                                  </a:rPr>
                                  <m:t>2</m:t>
                                </m:r>
                              </m:e>
                              <m:e>
                                <m:r>
                                  <a:rPr lang="fr-FR" b="0" i="1" smtClean="0">
                                    <a:solidFill>
                                      <a:srgbClr val="7030A0"/>
                                    </a:solidFill>
                                    <a:latin typeface="Cambria Math" panose="02040503050406030204" pitchFamily="18" charset="0"/>
                                    <a:ea typeface="Verdana" panose="020B0604030504040204" pitchFamily="34" charset="0"/>
                                  </a:rPr>
                                  <m:t>2</m:t>
                                </m:r>
                              </m:e>
                              <m:e>
                                <m:r>
                                  <a:rPr lang="fr-FR" b="0" i="1" smtClean="0">
                                    <a:solidFill>
                                      <a:srgbClr val="7030A0"/>
                                    </a:solidFill>
                                    <a:latin typeface="Cambria Math" panose="02040503050406030204" pitchFamily="18" charset="0"/>
                                    <a:ea typeface="Verdana" panose="020B0604030504040204" pitchFamily="34" charset="0"/>
                                  </a:rPr>
                                  <m:t>2</m:t>
                                </m:r>
                              </m:e>
                              <m:e>
                                <m:r>
                                  <a:rPr lang="fr-FR" b="0" i="1" smtClean="0">
                                    <a:solidFill>
                                      <a:srgbClr val="7030A0"/>
                                    </a:solidFill>
                                    <a:latin typeface="Cambria Math" panose="02040503050406030204" pitchFamily="18" charset="0"/>
                                    <a:ea typeface="Verdana" panose="020B0604030504040204" pitchFamily="34" charset="0"/>
                                  </a:rPr>
                                  <m:t>2</m:t>
                                </m:r>
                              </m:e>
                              <m:e>
                                <m:r>
                                  <a:rPr lang="fr-FR" b="0" i="1" smtClean="0">
                                    <a:solidFill>
                                      <a:schemeClr val="tx1"/>
                                    </a:solidFill>
                                    <a:latin typeface="Cambria Math" panose="02040503050406030204" pitchFamily="18" charset="0"/>
                                    <a:ea typeface="Verdana" panose="020B0604030504040204" pitchFamily="34" charset="0"/>
                                  </a:rPr>
                                  <m:t>⋯</m:t>
                                </m:r>
                              </m:e>
                              <m:e>
                                <m:r>
                                  <a:rPr lang="fr-FR" b="0" i="1" smtClean="0">
                                    <a:solidFill>
                                      <a:schemeClr val="accent2">
                                        <a:lumMod val="75000"/>
                                      </a:schemeClr>
                                    </a:solidFill>
                                    <a:latin typeface="Cambria Math" panose="02040503050406030204" pitchFamily="18" charset="0"/>
                                    <a:ea typeface="Verdana" panose="020B0604030504040204" pitchFamily="34" charset="0"/>
                                  </a:rPr>
                                  <m:t>17</m:t>
                                </m:r>
                              </m:e>
                              <m:e>
                                <m:r>
                                  <a:rPr lang="fr-FR" b="0" i="1" smtClean="0">
                                    <a:solidFill>
                                      <a:schemeClr val="accent2">
                                        <a:lumMod val="75000"/>
                                      </a:schemeClr>
                                    </a:solidFill>
                                    <a:latin typeface="Cambria Math" panose="02040503050406030204" pitchFamily="18" charset="0"/>
                                    <a:ea typeface="Verdana" panose="020B0604030504040204" pitchFamily="34" charset="0"/>
                                  </a:rPr>
                                  <m:t>17</m:t>
                                </m:r>
                              </m:e>
                            </m:mr>
                            <m:mr>
                              <m:e>
                                <m:r>
                                  <a:rPr lang="fr-FR" b="0" i="1" smtClean="0">
                                    <a:solidFill>
                                      <a:schemeClr val="bg2">
                                        <a:lumMod val="25000"/>
                                      </a:schemeClr>
                                    </a:solidFill>
                                    <a:latin typeface="Cambria Math" panose="02040503050406030204" pitchFamily="18" charset="0"/>
                                    <a:ea typeface="Verdana" panose="020B0604030504040204" pitchFamily="34" charset="0"/>
                                  </a:rPr>
                                  <m:t>3</m:t>
                                </m:r>
                              </m:e>
                              <m:e>
                                <m:r>
                                  <a:rPr lang="fr-FR" b="0" i="1" smtClean="0">
                                    <a:solidFill>
                                      <a:srgbClr val="0070C0"/>
                                    </a:solidFill>
                                    <a:latin typeface="Cambria Math" panose="02040503050406030204" pitchFamily="18" charset="0"/>
                                    <a:ea typeface="Verdana" panose="020B0604030504040204" pitchFamily="34" charset="0"/>
                                  </a:rPr>
                                  <m:t>4</m:t>
                                </m:r>
                              </m:e>
                              <m:e>
                                <m:r>
                                  <a:rPr lang="fr-FR" b="0" i="1" smtClean="0">
                                    <a:solidFill>
                                      <a:schemeClr val="accent2">
                                        <a:lumMod val="75000"/>
                                      </a:schemeClr>
                                    </a:solidFill>
                                    <a:latin typeface="Cambria Math" panose="02040503050406030204" pitchFamily="18" charset="0"/>
                                    <a:ea typeface="Verdana" panose="020B0604030504040204" pitchFamily="34" charset="0"/>
                                  </a:rPr>
                                  <m:t>5</m:t>
                                </m:r>
                              </m:e>
                              <m:e>
                                <m:r>
                                  <a:rPr lang="fr-FR" b="0" i="1" smtClean="0">
                                    <a:solidFill>
                                      <a:srgbClr val="0070C0"/>
                                    </a:solidFill>
                                    <a:latin typeface="Cambria Math" panose="02040503050406030204" pitchFamily="18" charset="0"/>
                                    <a:ea typeface="Verdana" panose="020B0604030504040204" pitchFamily="34" charset="0"/>
                                  </a:rPr>
                                  <m:t>6</m:t>
                                </m:r>
                              </m:e>
                              <m:e>
                                <m:r>
                                  <a:rPr lang="fr-FR" b="0" i="1" smtClean="0">
                                    <a:solidFill>
                                      <a:srgbClr val="0070C0"/>
                                    </a:solidFill>
                                    <a:latin typeface="Cambria Math" panose="02040503050406030204" pitchFamily="18" charset="0"/>
                                    <a:ea typeface="Verdana" panose="020B0604030504040204" pitchFamily="34" charset="0"/>
                                  </a:rPr>
                                  <m:t>7</m:t>
                                </m:r>
                              </m:e>
                              <m:e>
                                <m:r>
                                  <a:rPr lang="fr-FR" b="0" i="1" smtClean="0">
                                    <a:solidFill>
                                      <a:schemeClr val="accent2">
                                        <a:lumMod val="75000"/>
                                      </a:schemeClr>
                                    </a:solidFill>
                                    <a:latin typeface="Cambria Math" panose="02040503050406030204" pitchFamily="18" charset="0"/>
                                    <a:ea typeface="Verdana" panose="020B0604030504040204" pitchFamily="34" charset="0"/>
                                  </a:rPr>
                                  <m:t>8</m:t>
                                </m:r>
                              </m:e>
                              <m:e>
                                <m:r>
                                  <a:rPr lang="fr-FR" b="0" i="1" smtClean="0">
                                    <a:solidFill>
                                      <a:srgbClr val="0070C0"/>
                                    </a:solidFill>
                                    <a:latin typeface="Cambria Math" panose="02040503050406030204" pitchFamily="18" charset="0"/>
                                    <a:ea typeface="Verdana" panose="020B0604030504040204" pitchFamily="34" charset="0"/>
                                  </a:rPr>
                                  <m:t>4</m:t>
                                </m:r>
                              </m:e>
                              <m:e>
                                <m:r>
                                  <a:rPr lang="fr-FR" b="0" i="1" smtClean="0">
                                    <a:solidFill>
                                      <a:schemeClr val="accent2">
                                        <a:lumMod val="75000"/>
                                      </a:schemeClr>
                                    </a:solidFill>
                                    <a:latin typeface="Cambria Math" panose="02040503050406030204" pitchFamily="18" charset="0"/>
                                    <a:ea typeface="Verdana" panose="020B0604030504040204" pitchFamily="34" charset="0"/>
                                  </a:rPr>
                                  <m:t>5</m:t>
                                </m:r>
                              </m:e>
                              <m:e>
                                <m:r>
                                  <a:rPr lang="fr-FR" b="0" i="1" smtClean="0">
                                    <a:solidFill>
                                      <a:srgbClr val="7030A0"/>
                                    </a:solidFill>
                                    <a:latin typeface="Cambria Math" panose="02040503050406030204" pitchFamily="18" charset="0"/>
                                    <a:ea typeface="Verdana" panose="020B0604030504040204" pitchFamily="34" charset="0"/>
                                  </a:rPr>
                                  <m:t>6</m:t>
                                </m:r>
                              </m:e>
                              <m:e>
                                <m:r>
                                  <a:rPr lang="fr-FR" b="0" i="1" smtClean="0">
                                    <a:solidFill>
                                      <a:srgbClr val="0070C0"/>
                                    </a:solidFill>
                                    <a:latin typeface="Cambria Math" panose="02040503050406030204" pitchFamily="18" charset="0"/>
                                    <a:ea typeface="Verdana" panose="020B0604030504040204" pitchFamily="34" charset="0"/>
                                  </a:rPr>
                                  <m:t>7</m:t>
                                </m:r>
                              </m:e>
                              <m:e>
                                <m:r>
                                  <a:rPr lang="fr-FR" b="0" i="1" smtClean="0">
                                    <a:solidFill>
                                      <a:schemeClr val="accent2">
                                        <a:lumMod val="75000"/>
                                      </a:schemeClr>
                                    </a:solidFill>
                                    <a:latin typeface="Cambria Math" panose="02040503050406030204" pitchFamily="18" charset="0"/>
                                    <a:ea typeface="Verdana" panose="020B0604030504040204" pitchFamily="34" charset="0"/>
                                  </a:rPr>
                                  <m:t>8</m:t>
                                </m:r>
                              </m:e>
                              <m:e>
                                <m:r>
                                  <a:rPr lang="fr-FR" i="1" smtClean="0">
                                    <a:solidFill>
                                      <a:schemeClr val="tx1"/>
                                    </a:solidFill>
                                    <a:latin typeface="Cambria Math" panose="02040503050406030204" pitchFamily="18" charset="0"/>
                                    <a:ea typeface="Verdana" panose="020B0604030504040204" pitchFamily="34" charset="0"/>
                                  </a:rPr>
                                  <m:t>⋯</m:t>
                                </m:r>
                              </m:e>
                              <m:e>
                                <m:r>
                                  <a:rPr lang="fr-FR" b="0" i="1" smtClean="0">
                                    <a:solidFill>
                                      <a:srgbClr val="0070C0"/>
                                    </a:solidFill>
                                    <a:latin typeface="Cambria Math" panose="02040503050406030204" pitchFamily="18" charset="0"/>
                                    <a:ea typeface="Verdana" panose="020B0604030504040204" pitchFamily="34" charset="0"/>
                                  </a:rPr>
                                  <m:t>19</m:t>
                                </m:r>
                              </m:e>
                              <m:e>
                                <m:r>
                                  <a:rPr lang="fr-FR" b="0" i="1" smtClean="0">
                                    <a:solidFill>
                                      <a:schemeClr val="bg2">
                                        <a:lumMod val="25000"/>
                                      </a:schemeClr>
                                    </a:solidFill>
                                    <a:latin typeface="Cambria Math" panose="02040503050406030204" pitchFamily="18" charset="0"/>
                                    <a:ea typeface="Verdana" panose="020B0604030504040204" pitchFamily="34" charset="0"/>
                                  </a:rPr>
                                  <m:t>20</m:t>
                                </m:r>
                              </m:e>
                            </m:mr>
                          </m:m>
                        </m:e>
                      </m:d>
                    </m:oMath>
                  </m:oMathPara>
                </a14:m>
                <a:endParaRPr lang="en-GB" dirty="0"/>
              </a:p>
            </p:txBody>
          </p:sp>
        </mc:Choice>
        <mc:Fallback xmlns="">
          <p:sp>
            <p:nvSpPr>
              <p:cNvPr id="713" name="TextBox 712">
                <a:extLst>
                  <a:ext uri="{FF2B5EF4-FFF2-40B4-BE49-F238E27FC236}">
                    <a16:creationId xmlns:a16="http://schemas.microsoft.com/office/drawing/2014/main" id="{B57E9EED-A2D7-CD67-39DD-6D2E226AC08D}"/>
                  </a:ext>
                </a:extLst>
              </p:cNvPr>
              <p:cNvSpPr txBox="1">
                <a:spLocks noRot="1" noChangeAspect="1" noMove="1" noResize="1" noEditPoints="1" noAdjustHandles="1" noChangeArrowheads="1" noChangeShapeType="1" noTextEdit="1"/>
              </p:cNvSpPr>
              <p:nvPr/>
            </p:nvSpPr>
            <p:spPr>
              <a:xfrm>
                <a:off x="5211741" y="4761902"/>
                <a:ext cx="7194454" cy="554319"/>
              </a:xfrm>
              <a:prstGeom prst="rect">
                <a:avLst/>
              </a:prstGeom>
              <a:blipFill>
                <a:blip r:embed="rId4"/>
                <a:stretch>
                  <a:fillRect/>
                </a:stretch>
              </a:blipFill>
            </p:spPr>
            <p:txBody>
              <a:bodyPr/>
              <a:lstStyle/>
              <a:p>
                <a:r>
                  <a:rPr lang="en-GB">
                    <a:noFill/>
                  </a:rPr>
                  <a:t> </a:t>
                </a:r>
              </a:p>
            </p:txBody>
          </p:sp>
        </mc:Fallback>
      </mc:AlternateContent>
      <p:sp>
        <p:nvSpPr>
          <p:cNvPr id="78" name="TextBox 77">
            <a:extLst>
              <a:ext uri="{FF2B5EF4-FFF2-40B4-BE49-F238E27FC236}">
                <a16:creationId xmlns:a16="http://schemas.microsoft.com/office/drawing/2014/main" id="{7BD3A1AE-5B56-42EA-A8AC-8336BF182B77}"/>
              </a:ext>
            </a:extLst>
          </p:cNvPr>
          <p:cNvSpPr txBox="1"/>
          <p:nvPr/>
        </p:nvSpPr>
        <p:spPr>
          <a:xfrm>
            <a:off x="6918381" y="1290656"/>
            <a:ext cx="4246708"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Output</a:t>
            </a:r>
            <a:r>
              <a:rPr lang="en-US" dirty="0">
                <a:latin typeface="Verdana" panose="020B0604030504040204" pitchFamily="34" charset="0"/>
                <a:ea typeface="Verdana" panose="020B0604030504040204" pitchFamily="34" charset="0"/>
              </a:rPr>
              <a:t>: Edges of the rough graph </a:t>
            </a:r>
            <a:endParaRPr lang="en-US" b="1" dirty="0">
              <a:latin typeface="Verdana" panose="020B0604030504040204" pitchFamily="34" charset="0"/>
              <a:ea typeface="Verdana" panose="020B0604030504040204" pitchFamily="34" charset="0"/>
            </a:endParaRPr>
          </a:p>
        </p:txBody>
      </p:sp>
      <p:sp>
        <p:nvSpPr>
          <p:cNvPr id="550" name="Rectangle 549">
            <a:extLst>
              <a:ext uri="{FF2B5EF4-FFF2-40B4-BE49-F238E27FC236}">
                <a16:creationId xmlns:a16="http://schemas.microsoft.com/office/drawing/2014/main" id="{B1C2E7EA-BF4D-A1DD-4182-54A9D2C9B3EF}"/>
              </a:ext>
            </a:extLst>
          </p:cNvPr>
          <p:cNvSpPr/>
          <p:nvPr/>
        </p:nvSpPr>
        <p:spPr>
          <a:xfrm>
            <a:off x="9890721" y="173324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51" name="Rectangle 550">
            <a:extLst>
              <a:ext uri="{FF2B5EF4-FFF2-40B4-BE49-F238E27FC236}">
                <a16:creationId xmlns:a16="http://schemas.microsoft.com/office/drawing/2014/main" id="{FCD471D7-1E2D-80A0-A8B0-0481A7AEAFB8}"/>
              </a:ext>
            </a:extLst>
          </p:cNvPr>
          <p:cNvSpPr/>
          <p:nvPr/>
        </p:nvSpPr>
        <p:spPr>
          <a:xfrm>
            <a:off x="9192377" y="173324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52" name="Rectangle 551">
            <a:extLst>
              <a:ext uri="{FF2B5EF4-FFF2-40B4-BE49-F238E27FC236}">
                <a16:creationId xmlns:a16="http://schemas.microsoft.com/office/drawing/2014/main" id="{9B431A47-C205-BADF-5C8C-4663631F50A8}"/>
              </a:ext>
            </a:extLst>
          </p:cNvPr>
          <p:cNvSpPr/>
          <p:nvPr/>
        </p:nvSpPr>
        <p:spPr>
          <a:xfrm>
            <a:off x="8494033" y="173324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53" name="Rectangle 552">
            <a:extLst>
              <a:ext uri="{FF2B5EF4-FFF2-40B4-BE49-F238E27FC236}">
                <a16:creationId xmlns:a16="http://schemas.microsoft.com/office/drawing/2014/main" id="{DD302B5F-9746-190F-D185-6CB2058E88BE}"/>
              </a:ext>
            </a:extLst>
          </p:cNvPr>
          <p:cNvSpPr/>
          <p:nvPr/>
        </p:nvSpPr>
        <p:spPr>
          <a:xfrm>
            <a:off x="7922384" y="173324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54" name="Rectangle 553">
            <a:extLst>
              <a:ext uri="{FF2B5EF4-FFF2-40B4-BE49-F238E27FC236}">
                <a16:creationId xmlns:a16="http://schemas.microsoft.com/office/drawing/2014/main" id="{B1DA2C86-0A8A-F195-1E77-EFA6D64FE34C}"/>
              </a:ext>
            </a:extLst>
          </p:cNvPr>
          <p:cNvSpPr/>
          <p:nvPr/>
        </p:nvSpPr>
        <p:spPr>
          <a:xfrm>
            <a:off x="7441035" y="172615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55" name="Rectangle 554">
            <a:extLst>
              <a:ext uri="{FF2B5EF4-FFF2-40B4-BE49-F238E27FC236}">
                <a16:creationId xmlns:a16="http://schemas.microsoft.com/office/drawing/2014/main" id="{3A734F4C-C5A9-CF06-FA47-AF61520330BA}"/>
              </a:ext>
            </a:extLst>
          </p:cNvPr>
          <p:cNvSpPr/>
          <p:nvPr/>
        </p:nvSpPr>
        <p:spPr>
          <a:xfrm>
            <a:off x="10501567" y="1727136"/>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556" name="Group 555">
            <a:extLst>
              <a:ext uri="{FF2B5EF4-FFF2-40B4-BE49-F238E27FC236}">
                <a16:creationId xmlns:a16="http://schemas.microsoft.com/office/drawing/2014/main" id="{17995EEC-3DDF-8BB1-480C-9F7DFE996A8B}"/>
              </a:ext>
            </a:extLst>
          </p:cNvPr>
          <p:cNvGrpSpPr/>
          <p:nvPr/>
        </p:nvGrpSpPr>
        <p:grpSpPr>
          <a:xfrm>
            <a:off x="7545077" y="1805428"/>
            <a:ext cx="2917256" cy="992250"/>
            <a:chOff x="8708828" y="2955384"/>
            <a:chExt cx="2917256" cy="992250"/>
          </a:xfrm>
        </p:grpSpPr>
        <p:cxnSp>
          <p:nvCxnSpPr>
            <p:cNvPr id="557" name="Straight Connector 556">
              <a:extLst>
                <a:ext uri="{FF2B5EF4-FFF2-40B4-BE49-F238E27FC236}">
                  <a16:creationId xmlns:a16="http://schemas.microsoft.com/office/drawing/2014/main" id="{52DB5E27-7C58-3D26-C52A-E2280B14CBD1}"/>
                </a:ext>
              </a:extLst>
            </p:cNvPr>
            <p:cNvCxnSpPr>
              <a:cxnSpLocks/>
              <a:stCxn id="679" idx="6"/>
              <a:endCxn id="669"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D6A5CDE8-7C3F-28E5-6D63-F2C7802A857C}"/>
                </a:ext>
              </a:extLst>
            </p:cNvPr>
            <p:cNvCxnSpPr>
              <a:cxnSpLocks/>
              <a:stCxn id="679" idx="6"/>
              <a:endCxn id="678"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AFD5269D-7C2F-A67F-62F2-2DB85072DD5E}"/>
                </a:ext>
              </a:extLst>
            </p:cNvPr>
            <p:cNvCxnSpPr>
              <a:cxnSpLocks/>
              <a:stCxn id="679" idx="6"/>
              <a:endCxn id="673"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DCE34B8E-B1B9-B2C7-1005-E435F477AB4A}"/>
                </a:ext>
              </a:extLst>
            </p:cNvPr>
            <p:cNvCxnSpPr>
              <a:cxnSpLocks/>
              <a:stCxn id="679" idx="6"/>
              <a:endCxn id="672"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B305DAC1-4450-5640-7C0A-272E8ED204A9}"/>
                </a:ext>
              </a:extLst>
            </p:cNvPr>
            <p:cNvCxnSpPr>
              <a:cxnSpLocks/>
              <a:stCxn id="679" idx="6"/>
              <a:endCxn id="676"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B0C7147C-43B9-A82D-32D5-A63603ED8711}"/>
                </a:ext>
              </a:extLst>
            </p:cNvPr>
            <p:cNvCxnSpPr>
              <a:cxnSpLocks/>
              <a:stCxn id="679" idx="6"/>
              <a:endCxn id="668"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D08F7B05-E725-EF83-79E0-009E24F1B95F}"/>
                </a:ext>
              </a:extLst>
            </p:cNvPr>
            <p:cNvCxnSpPr>
              <a:cxnSpLocks/>
              <a:stCxn id="674" idx="6"/>
              <a:endCxn id="678"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044E7605-51BB-2A04-0F08-BE92352986CA}"/>
                </a:ext>
              </a:extLst>
            </p:cNvPr>
            <p:cNvCxnSpPr>
              <a:cxnSpLocks/>
              <a:stCxn id="674" idx="6"/>
              <a:endCxn id="673"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1A4C99F0-00C6-CAE1-0150-CF94699A675E}"/>
                </a:ext>
              </a:extLst>
            </p:cNvPr>
            <p:cNvCxnSpPr>
              <a:cxnSpLocks/>
              <a:stCxn id="674" idx="6"/>
              <a:endCxn id="672"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F1F409F6-EF0A-EE2C-316C-324D62C2F298}"/>
                </a:ext>
              </a:extLst>
            </p:cNvPr>
            <p:cNvCxnSpPr>
              <a:cxnSpLocks/>
              <a:stCxn id="674" idx="6"/>
              <a:endCxn id="676"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222CD35A-CF4C-3057-7F9C-11353A25AEC5}"/>
                </a:ext>
              </a:extLst>
            </p:cNvPr>
            <p:cNvCxnSpPr>
              <a:cxnSpLocks/>
              <a:stCxn id="674" idx="6"/>
              <a:endCxn id="668"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B7D2496B-A2A9-7FE4-2B8C-D8E0A94540AA}"/>
                </a:ext>
              </a:extLst>
            </p:cNvPr>
            <p:cNvCxnSpPr>
              <a:cxnSpLocks/>
              <a:stCxn id="669" idx="6"/>
              <a:endCxn id="672"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6BB5DA7C-D5E8-2942-A279-5B52455ADCC9}"/>
                </a:ext>
              </a:extLst>
            </p:cNvPr>
            <p:cNvCxnSpPr>
              <a:cxnSpLocks/>
              <a:stCxn id="678" idx="6"/>
              <a:endCxn id="672"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4D794E48-DDB7-AFE6-5493-7602DCAB8D9C}"/>
                </a:ext>
              </a:extLst>
            </p:cNvPr>
            <p:cNvCxnSpPr>
              <a:cxnSpLocks/>
              <a:stCxn id="678" idx="6"/>
              <a:endCxn id="676"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812C7772-989F-46E2-0BBF-2CA4EA2E0D23}"/>
                </a:ext>
              </a:extLst>
            </p:cNvPr>
            <p:cNvCxnSpPr>
              <a:cxnSpLocks/>
              <a:stCxn id="678" idx="6"/>
              <a:endCxn id="668"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8322FFE0-B2DC-3F4C-450E-A7C04FE2FAC0}"/>
                </a:ext>
              </a:extLst>
            </p:cNvPr>
            <p:cNvCxnSpPr>
              <a:cxnSpLocks/>
              <a:stCxn id="673" idx="6"/>
              <a:endCxn id="672"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492762BC-AEB5-F17C-C9B5-C195BD0F709F}"/>
                </a:ext>
              </a:extLst>
            </p:cNvPr>
            <p:cNvCxnSpPr>
              <a:cxnSpLocks/>
              <a:stCxn id="673" idx="6"/>
              <a:endCxn id="676"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97B4E70F-C3E6-43A6-D144-BF4B0AACE508}"/>
                </a:ext>
              </a:extLst>
            </p:cNvPr>
            <p:cNvCxnSpPr>
              <a:cxnSpLocks/>
              <a:stCxn id="673" idx="6"/>
              <a:endCxn id="668"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4FB82797-6EAF-1A3E-E0AA-E60D1F60469F}"/>
                </a:ext>
              </a:extLst>
            </p:cNvPr>
            <p:cNvCxnSpPr>
              <a:cxnSpLocks/>
              <a:stCxn id="669" idx="6"/>
              <a:endCxn id="670"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97C35B62-AF09-1122-5B58-AD5F02DFAFCB}"/>
                </a:ext>
              </a:extLst>
            </p:cNvPr>
            <p:cNvCxnSpPr>
              <a:cxnSpLocks/>
              <a:stCxn id="669" idx="6"/>
              <a:endCxn id="664"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A2272C91-9D63-057E-FF69-DAFF9A34E1F5}"/>
                </a:ext>
              </a:extLst>
            </p:cNvPr>
            <p:cNvCxnSpPr>
              <a:cxnSpLocks/>
              <a:stCxn id="678" idx="6"/>
              <a:endCxn id="670"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4C47E3EC-4921-AE44-C5E5-DB171BB4EFF1}"/>
                </a:ext>
              </a:extLst>
            </p:cNvPr>
            <p:cNvCxnSpPr>
              <a:cxnSpLocks/>
              <a:stCxn id="678" idx="6"/>
              <a:endCxn id="664"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E392A40B-BB66-5B89-C593-85AC3D55DFAE}"/>
                </a:ext>
              </a:extLst>
            </p:cNvPr>
            <p:cNvCxnSpPr>
              <a:cxnSpLocks/>
              <a:stCxn id="678" idx="6"/>
              <a:endCxn id="677"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FB2C5B0B-4803-74C6-6B48-D3AAFEE9FD44}"/>
                </a:ext>
              </a:extLst>
            </p:cNvPr>
            <p:cNvCxnSpPr>
              <a:cxnSpLocks/>
              <a:stCxn id="678" idx="6"/>
              <a:endCxn id="665"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97B3B18C-7F05-D016-7FDB-11D0487EC8C8}"/>
                </a:ext>
              </a:extLst>
            </p:cNvPr>
            <p:cNvCxnSpPr>
              <a:cxnSpLocks/>
              <a:stCxn id="673" idx="6"/>
              <a:endCxn id="670"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E5F5DF48-64CF-3E50-5967-19B648D0CA31}"/>
                </a:ext>
              </a:extLst>
            </p:cNvPr>
            <p:cNvCxnSpPr>
              <a:cxnSpLocks/>
              <a:stCxn id="673" idx="6"/>
              <a:endCxn id="664"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E50DE520-D6C8-5F1E-CEEE-1A087B51C502}"/>
                </a:ext>
              </a:extLst>
            </p:cNvPr>
            <p:cNvCxnSpPr>
              <a:cxnSpLocks/>
              <a:stCxn id="673" idx="6"/>
              <a:endCxn id="677"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F94DF126-6CAF-0FE2-2E0B-B4B19DF65794}"/>
                </a:ext>
              </a:extLst>
            </p:cNvPr>
            <p:cNvCxnSpPr>
              <a:cxnSpLocks/>
              <a:stCxn id="673" idx="6"/>
              <a:endCxn id="665"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09E092A1-441E-498E-54CB-138599E55163}"/>
                </a:ext>
              </a:extLst>
            </p:cNvPr>
            <p:cNvCxnSpPr>
              <a:cxnSpLocks/>
              <a:stCxn id="672" idx="6"/>
              <a:endCxn id="670"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B9215ED6-C5F7-96EA-A66F-4483420F896B}"/>
                </a:ext>
              </a:extLst>
            </p:cNvPr>
            <p:cNvCxnSpPr>
              <a:cxnSpLocks/>
              <a:stCxn id="672" idx="6"/>
              <a:endCxn id="664"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B38F1B52-34A2-BB8D-4FE5-50320DA6F12E}"/>
                </a:ext>
              </a:extLst>
            </p:cNvPr>
            <p:cNvCxnSpPr>
              <a:cxnSpLocks/>
              <a:stCxn id="672" idx="6"/>
              <a:endCxn id="677"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4D383176-28DA-6C07-726C-B2DD762915EF}"/>
                </a:ext>
              </a:extLst>
            </p:cNvPr>
            <p:cNvCxnSpPr>
              <a:cxnSpLocks/>
              <a:stCxn id="676" idx="6"/>
              <a:endCxn id="670"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5B72DE5B-3FB4-0B99-BD4E-C62BFD3F1EDF}"/>
                </a:ext>
              </a:extLst>
            </p:cNvPr>
            <p:cNvCxnSpPr>
              <a:cxnSpLocks/>
              <a:stCxn id="676" idx="6"/>
              <a:endCxn id="664"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8C77A233-AACD-BF38-471E-B88B1FA6B39F}"/>
                </a:ext>
              </a:extLst>
            </p:cNvPr>
            <p:cNvCxnSpPr>
              <a:cxnSpLocks/>
              <a:stCxn id="676" idx="6"/>
              <a:endCxn id="677"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A87CF6C6-8167-BE5B-DC53-F7D1F51FE4B6}"/>
                </a:ext>
              </a:extLst>
            </p:cNvPr>
            <p:cNvCxnSpPr>
              <a:cxnSpLocks/>
              <a:stCxn id="676" idx="6"/>
              <a:endCxn id="665"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F4F6FD2B-BEB7-2EFE-4711-D24EEEFA1AEF}"/>
                </a:ext>
              </a:extLst>
            </p:cNvPr>
            <p:cNvCxnSpPr>
              <a:cxnSpLocks/>
              <a:stCxn id="668" idx="6"/>
              <a:endCxn id="677"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196DB630-9317-2E62-08E3-9BD88CB18E04}"/>
                </a:ext>
              </a:extLst>
            </p:cNvPr>
            <p:cNvCxnSpPr>
              <a:cxnSpLocks/>
              <a:stCxn id="668" idx="6"/>
              <a:endCxn id="665"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0FDE4DBB-CE3E-95CC-3CB8-B6C0E8B6F244}"/>
                </a:ext>
              </a:extLst>
            </p:cNvPr>
            <p:cNvCxnSpPr>
              <a:cxnSpLocks/>
              <a:stCxn id="672" idx="6"/>
              <a:endCxn id="683"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8836A359-06C3-3BD1-4581-E80CF84C6AF2}"/>
                </a:ext>
              </a:extLst>
            </p:cNvPr>
            <p:cNvCxnSpPr>
              <a:cxnSpLocks/>
              <a:stCxn id="672" idx="6"/>
              <a:endCxn id="682"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91355AE3-1186-3ACA-4050-5BA08BD63445}"/>
                </a:ext>
              </a:extLst>
            </p:cNvPr>
            <p:cNvCxnSpPr>
              <a:cxnSpLocks/>
              <a:stCxn id="672" idx="6"/>
              <a:endCxn id="681"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17074532-DE11-368C-DA68-834A66603100}"/>
                </a:ext>
              </a:extLst>
            </p:cNvPr>
            <p:cNvCxnSpPr>
              <a:cxnSpLocks/>
              <a:stCxn id="676" idx="6"/>
              <a:endCxn id="667"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A538B278-D41D-82F4-A925-D8835775D885}"/>
                </a:ext>
              </a:extLst>
            </p:cNvPr>
            <p:cNvCxnSpPr>
              <a:cxnSpLocks/>
              <a:stCxn id="676" idx="6"/>
              <a:endCxn id="682"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019A00E9-250A-64E1-42D2-BBE2107B60F1}"/>
                </a:ext>
              </a:extLst>
            </p:cNvPr>
            <p:cNvCxnSpPr>
              <a:cxnSpLocks/>
              <a:stCxn id="676" idx="6"/>
              <a:endCxn id="681"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211C9CBC-2E0B-BCD6-4E7F-5EB0656E4969}"/>
                </a:ext>
              </a:extLst>
            </p:cNvPr>
            <p:cNvCxnSpPr>
              <a:cxnSpLocks/>
              <a:stCxn id="676" idx="6"/>
              <a:endCxn id="666"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03BAF282-3D06-548A-672D-4F49C34CD703}"/>
                </a:ext>
              </a:extLst>
            </p:cNvPr>
            <p:cNvCxnSpPr>
              <a:cxnSpLocks/>
              <a:stCxn id="668" idx="6"/>
              <a:endCxn id="682"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77454E9D-A9E5-37D0-4D5C-F4214DCBB794}"/>
                </a:ext>
              </a:extLst>
            </p:cNvPr>
            <p:cNvCxnSpPr>
              <a:cxnSpLocks/>
              <a:stCxn id="668" idx="6"/>
              <a:endCxn id="681"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EE2C0C73-24DE-54CF-81F0-C67D8970AEF1}"/>
                </a:ext>
              </a:extLst>
            </p:cNvPr>
            <p:cNvCxnSpPr>
              <a:cxnSpLocks/>
              <a:stCxn id="668" idx="6"/>
              <a:endCxn id="666"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73C3B5F1-6144-65E8-2735-EA13B2D56FE4}"/>
                </a:ext>
              </a:extLst>
            </p:cNvPr>
            <p:cNvCxnSpPr>
              <a:cxnSpLocks/>
              <a:stCxn id="666" idx="6"/>
              <a:endCxn id="675"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D634FD45-A2D2-128F-0AF5-CEC2919FFAF1}"/>
                </a:ext>
              </a:extLst>
            </p:cNvPr>
            <p:cNvCxnSpPr>
              <a:cxnSpLocks/>
              <a:stCxn id="666" idx="6"/>
              <a:endCxn id="680"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E508E072-26E4-4E3C-4295-39E3FF9C17CF}"/>
                </a:ext>
              </a:extLst>
            </p:cNvPr>
            <p:cNvCxnSpPr>
              <a:cxnSpLocks/>
              <a:stCxn id="681" idx="6"/>
              <a:endCxn id="671" idx="2"/>
            </p:cNvCxnSpPr>
            <p:nvPr/>
          </p:nvCxnSpPr>
          <p:spPr>
            <a:xfrm flipV="1">
              <a:off x="11155401" y="2955384"/>
              <a:ext cx="465363" cy="6985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2A308218-33B0-4BC6-C4B6-050DF72186A5}"/>
                </a:ext>
              </a:extLst>
            </p:cNvPr>
            <p:cNvCxnSpPr>
              <a:cxnSpLocks/>
              <a:stCxn id="681" idx="6"/>
              <a:endCxn id="680"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BB951E13-C15A-8A5D-8927-A9A14213A5DF}"/>
                </a:ext>
              </a:extLst>
            </p:cNvPr>
            <p:cNvCxnSpPr>
              <a:cxnSpLocks/>
              <a:stCxn id="681" idx="6"/>
              <a:endCxn id="675"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E40ADC3F-89A4-C186-9B91-AC032A61021E}"/>
                </a:ext>
              </a:extLst>
            </p:cNvPr>
            <p:cNvCxnSpPr>
              <a:cxnSpLocks/>
              <a:stCxn id="682" idx="6"/>
              <a:endCxn id="671" idx="2"/>
            </p:cNvCxnSpPr>
            <p:nvPr/>
          </p:nvCxnSpPr>
          <p:spPr>
            <a:xfrm flipV="1">
              <a:off x="11156467" y="2955384"/>
              <a:ext cx="464297" cy="5689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57C9498A-F1B1-D604-A94A-02A5EDA1EC53}"/>
                </a:ext>
              </a:extLst>
            </p:cNvPr>
            <p:cNvCxnSpPr>
              <a:cxnSpLocks/>
              <a:stCxn id="682" idx="6"/>
              <a:endCxn id="680"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F438209F-D40E-1758-8BCC-5DFC608DFBB1}"/>
                </a:ext>
              </a:extLst>
            </p:cNvPr>
            <p:cNvCxnSpPr>
              <a:cxnSpLocks/>
              <a:stCxn id="682" idx="6"/>
              <a:endCxn id="675"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A4B506FF-DC94-E9C3-6FA1-5C9BCBCAAE24}"/>
                </a:ext>
              </a:extLst>
            </p:cNvPr>
            <p:cNvCxnSpPr>
              <a:cxnSpLocks/>
              <a:stCxn id="683" idx="6"/>
              <a:endCxn id="671"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0B7027F6-1874-B244-86A1-95F6D26B70EF}"/>
                </a:ext>
              </a:extLst>
            </p:cNvPr>
            <p:cNvCxnSpPr>
              <a:cxnSpLocks/>
              <a:stCxn id="683" idx="6"/>
              <a:endCxn id="680"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090D362E-2372-091C-889C-9CCA8EF673ED}"/>
                </a:ext>
              </a:extLst>
            </p:cNvPr>
            <p:cNvCxnSpPr>
              <a:cxnSpLocks/>
              <a:stCxn id="683" idx="6"/>
              <a:endCxn id="675"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D7992242-64DF-1D91-6E3C-976E8A02501A}"/>
                </a:ext>
              </a:extLst>
            </p:cNvPr>
            <p:cNvCxnSpPr>
              <a:cxnSpLocks/>
              <a:stCxn id="667" idx="6"/>
              <a:endCxn id="671"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A1F4EC44-C846-B117-7CF0-5401E85675DC}"/>
                </a:ext>
              </a:extLst>
            </p:cNvPr>
            <p:cNvCxnSpPr>
              <a:cxnSpLocks/>
              <a:stCxn id="667" idx="6"/>
              <a:endCxn id="680"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4D6D0279-2FC7-61C8-16D9-28959930B61F}"/>
                </a:ext>
              </a:extLst>
            </p:cNvPr>
            <p:cNvCxnSpPr>
              <a:cxnSpLocks/>
              <a:stCxn id="670" idx="6"/>
              <a:endCxn id="667"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0C629785-C182-0E5F-E47D-B25059101A57}"/>
                </a:ext>
              </a:extLst>
            </p:cNvPr>
            <p:cNvCxnSpPr>
              <a:cxnSpLocks/>
              <a:stCxn id="670" idx="6"/>
              <a:endCxn id="683"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F5AFC640-7916-C0B9-C0DD-2B370CD2536B}"/>
                </a:ext>
              </a:extLst>
            </p:cNvPr>
            <p:cNvCxnSpPr>
              <a:cxnSpLocks/>
              <a:stCxn id="664" idx="6"/>
              <a:endCxn id="667"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E0AE8C74-B288-E448-C5A0-904DAC5EE361}"/>
                </a:ext>
              </a:extLst>
            </p:cNvPr>
            <p:cNvCxnSpPr>
              <a:cxnSpLocks/>
              <a:stCxn id="664" idx="6"/>
              <a:endCxn id="683"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F0C5BF8F-AC59-D84D-24C2-9CA5DBB43256}"/>
                </a:ext>
              </a:extLst>
            </p:cNvPr>
            <p:cNvCxnSpPr>
              <a:cxnSpLocks/>
              <a:stCxn id="664" idx="6"/>
              <a:endCxn id="682"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B90B4456-AFDC-2549-8F2F-DE1C7DC6AF52}"/>
                </a:ext>
              </a:extLst>
            </p:cNvPr>
            <p:cNvCxnSpPr>
              <a:cxnSpLocks/>
              <a:stCxn id="677" idx="6"/>
              <a:endCxn id="667"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11892759-340C-BBDA-6A74-652DD006BF54}"/>
                </a:ext>
              </a:extLst>
            </p:cNvPr>
            <p:cNvCxnSpPr>
              <a:cxnSpLocks/>
              <a:stCxn id="677" idx="6"/>
              <a:endCxn id="683"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778AD808-30B1-44EE-4D30-708EAC3D3426}"/>
                </a:ext>
              </a:extLst>
            </p:cNvPr>
            <p:cNvCxnSpPr>
              <a:cxnSpLocks/>
              <a:stCxn id="677" idx="6"/>
              <a:endCxn id="682"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82375A51-D9F8-05EF-5B94-7B47A2A5FCCF}"/>
                </a:ext>
              </a:extLst>
            </p:cNvPr>
            <p:cNvCxnSpPr>
              <a:cxnSpLocks/>
              <a:stCxn id="677" idx="6"/>
              <a:endCxn id="681"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1A44F46C-3FF6-3CA5-24FA-1B2193647754}"/>
                </a:ext>
              </a:extLst>
            </p:cNvPr>
            <p:cNvCxnSpPr>
              <a:cxnSpLocks/>
              <a:stCxn id="677" idx="6"/>
              <a:endCxn id="666"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113ACF5F-F9CF-EC0A-938E-B7B537453531}"/>
                </a:ext>
              </a:extLst>
            </p:cNvPr>
            <p:cNvCxnSpPr>
              <a:cxnSpLocks/>
              <a:stCxn id="665" idx="6"/>
              <a:endCxn id="666"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46C386F3-5121-42C5-285C-72BD6F8D9732}"/>
                </a:ext>
              </a:extLst>
            </p:cNvPr>
            <p:cNvCxnSpPr>
              <a:cxnSpLocks/>
              <a:stCxn id="665" idx="6"/>
              <a:endCxn id="675"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95338B10-A3D6-040B-F677-18E3B0486EF0}"/>
                </a:ext>
              </a:extLst>
            </p:cNvPr>
            <p:cNvCxnSpPr>
              <a:cxnSpLocks/>
              <a:stCxn id="665" idx="6"/>
              <a:endCxn id="675"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7EE50F04-509F-1748-725D-0F47647A05F5}"/>
                </a:ext>
              </a:extLst>
            </p:cNvPr>
            <p:cNvCxnSpPr>
              <a:cxnSpLocks/>
              <a:stCxn id="665" idx="6"/>
              <a:endCxn id="680"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17CBA414-9530-3C40-3BD7-B78C797EE1EA}"/>
                </a:ext>
              </a:extLst>
            </p:cNvPr>
            <p:cNvCxnSpPr>
              <a:cxnSpLocks/>
              <a:stCxn id="677" idx="6"/>
              <a:endCxn id="675"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6F885DE6-683D-E084-86F5-F2E71BD1B661}"/>
                </a:ext>
              </a:extLst>
            </p:cNvPr>
            <p:cNvCxnSpPr>
              <a:cxnSpLocks/>
              <a:stCxn id="677" idx="6"/>
              <a:endCxn id="680"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F58752CD-884A-1B82-D69F-537C5ACAAEE4}"/>
                </a:ext>
              </a:extLst>
            </p:cNvPr>
            <p:cNvCxnSpPr>
              <a:cxnSpLocks/>
              <a:stCxn id="677" idx="6"/>
              <a:endCxn id="671"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9A1DEBA2-84CC-88BC-D727-277EAE5E7AFC}"/>
                </a:ext>
              </a:extLst>
            </p:cNvPr>
            <p:cNvCxnSpPr>
              <a:cxnSpLocks/>
              <a:stCxn id="664" idx="6"/>
              <a:endCxn id="680"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557A3DBC-6195-FE7D-E518-D23F55D13924}"/>
                </a:ext>
              </a:extLst>
            </p:cNvPr>
            <p:cNvCxnSpPr>
              <a:cxnSpLocks/>
              <a:stCxn id="664" idx="6"/>
              <a:endCxn id="671"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2880EDAE-F1B3-CCC0-8011-C2301DB91A02}"/>
                </a:ext>
              </a:extLst>
            </p:cNvPr>
            <p:cNvCxnSpPr>
              <a:cxnSpLocks/>
              <a:stCxn id="670" idx="6"/>
              <a:endCxn id="671"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56245BF3-F418-37CD-C6AA-1C439968A071}"/>
                </a:ext>
              </a:extLst>
            </p:cNvPr>
            <p:cNvCxnSpPr>
              <a:cxnSpLocks/>
              <a:stCxn id="672" idx="6"/>
              <a:endCxn id="667"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63" name="Group 662">
            <a:extLst>
              <a:ext uri="{FF2B5EF4-FFF2-40B4-BE49-F238E27FC236}">
                <a16:creationId xmlns:a16="http://schemas.microsoft.com/office/drawing/2014/main" id="{295EB651-FC87-0AA4-4907-E2210B5E7F7D}"/>
              </a:ext>
            </a:extLst>
          </p:cNvPr>
          <p:cNvGrpSpPr/>
          <p:nvPr/>
        </p:nvGrpSpPr>
        <p:grpSpPr>
          <a:xfrm>
            <a:off x="7402404" y="1736234"/>
            <a:ext cx="3202602" cy="1130638"/>
            <a:chOff x="8566155" y="2886190"/>
            <a:chExt cx="3202602" cy="1130638"/>
          </a:xfrm>
        </p:grpSpPr>
        <p:sp>
          <p:nvSpPr>
            <p:cNvPr id="664" name="Oval 663">
              <a:extLst>
                <a:ext uri="{FF2B5EF4-FFF2-40B4-BE49-F238E27FC236}">
                  <a16:creationId xmlns:a16="http://schemas.microsoft.com/office/drawing/2014/main" id="{3925B660-67D0-1924-0366-009FE987BECE}"/>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65" name="Oval 664">
              <a:extLst>
                <a:ext uri="{FF2B5EF4-FFF2-40B4-BE49-F238E27FC236}">
                  <a16:creationId xmlns:a16="http://schemas.microsoft.com/office/drawing/2014/main" id="{47E30E93-B1B6-0408-3F94-FB52D0DD96EB}"/>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66" name="Oval 665">
              <a:extLst>
                <a:ext uri="{FF2B5EF4-FFF2-40B4-BE49-F238E27FC236}">
                  <a16:creationId xmlns:a16="http://schemas.microsoft.com/office/drawing/2014/main" id="{8C185A70-CD46-E95F-531D-2DEDEBFA4DAF}"/>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67" name="Oval 666">
              <a:extLst>
                <a:ext uri="{FF2B5EF4-FFF2-40B4-BE49-F238E27FC236}">
                  <a16:creationId xmlns:a16="http://schemas.microsoft.com/office/drawing/2014/main" id="{3E650ABA-052D-6802-2127-C83DDF5E3E17}"/>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668" name="Oval 667">
              <a:extLst>
                <a:ext uri="{FF2B5EF4-FFF2-40B4-BE49-F238E27FC236}">
                  <a16:creationId xmlns:a16="http://schemas.microsoft.com/office/drawing/2014/main" id="{C4AE28D7-A5FB-E856-CF50-704087871637}"/>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69" name="Oval 668">
              <a:extLst>
                <a:ext uri="{FF2B5EF4-FFF2-40B4-BE49-F238E27FC236}">
                  <a16:creationId xmlns:a16="http://schemas.microsoft.com/office/drawing/2014/main" id="{4BEABC33-AA4F-D93F-207C-55CE83EC88DD}"/>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0" name="Oval 669">
              <a:extLst>
                <a:ext uri="{FF2B5EF4-FFF2-40B4-BE49-F238E27FC236}">
                  <a16:creationId xmlns:a16="http://schemas.microsoft.com/office/drawing/2014/main" id="{BA03D351-794F-1E6F-A372-3A83D81A02A1}"/>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1" name="Oval 670">
              <a:extLst>
                <a:ext uri="{FF2B5EF4-FFF2-40B4-BE49-F238E27FC236}">
                  <a16:creationId xmlns:a16="http://schemas.microsoft.com/office/drawing/2014/main" id="{B7402D6E-A1DB-805B-B6EC-696CEE14C807}"/>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2" name="Oval 671">
              <a:extLst>
                <a:ext uri="{FF2B5EF4-FFF2-40B4-BE49-F238E27FC236}">
                  <a16:creationId xmlns:a16="http://schemas.microsoft.com/office/drawing/2014/main" id="{D6D957C6-C747-0391-DDFE-AD5F1440D825}"/>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3" name="Oval 672">
              <a:extLst>
                <a:ext uri="{FF2B5EF4-FFF2-40B4-BE49-F238E27FC236}">
                  <a16:creationId xmlns:a16="http://schemas.microsoft.com/office/drawing/2014/main" id="{72D1E905-2071-010D-52A7-37C31F32689E}"/>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4" name="Oval 673">
              <a:extLst>
                <a:ext uri="{FF2B5EF4-FFF2-40B4-BE49-F238E27FC236}">
                  <a16:creationId xmlns:a16="http://schemas.microsoft.com/office/drawing/2014/main" id="{7CF22D32-C514-EDB9-7443-14E7B416B303}"/>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5" name="Oval 674">
              <a:extLst>
                <a:ext uri="{FF2B5EF4-FFF2-40B4-BE49-F238E27FC236}">
                  <a16:creationId xmlns:a16="http://schemas.microsoft.com/office/drawing/2014/main" id="{F791D0C7-EBD6-FA90-0026-F98272EE8F47}"/>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6" name="Oval 675">
              <a:extLst>
                <a:ext uri="{FF2B5EF4-FFF2-40B4-BE49-F238E27FC236}">
                  <a16:creationId xmlns:a16="http://schemas.microsoft.com/office/drawing/2014/main" id="{99C3BB03-6DDE-F2A3-00B7-745A89003F28}"/>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7" name="Oval 676">
              <a:extLst>
                <a:ext uri="{FF2B5EF4-FFF2-40B4-BE49-F238E27FC236}">
                  <a16:creationId xmlns:a16="http://schemas.microsoft.com/office/drawing/2014/main" id="{A3091D31-BD93-2746-D578-4B2B7992B00C}"/>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8" name="Oval 677">
              <a:extLst>
                <a:ext uri="{FF2B5EF4-FFF2-40B4-BE49-F238E27FC236}">
                  <a16:creationId xmlns:a16="http://schemas.microsoft.com/office/drawing/2014/main" id="{E9A41D7E-0E5C-B431-89E6-667A244C1EDA}"/>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79" name="Oval 678">
              <a:extLst>
                <a:ext uri="{FF2B5EF4-FFF2-40B4-BE49-F238E27FC236}">
                  <a16:creationId xmlns:a16="http://schemas.microsoft.com/office/drawing/2014/main" id="{B2C254AC-7A6A-0C9D-2D28-C8B755E46111}"/>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0" name="Oval 679">
              <a:extLst>
                <a:ext uri="{FF2B5EF4-FFF2-40B4-BE49-F238E27FC236}">
                  <a16:creationId xmlns:a16="http://schemas.microsoft.com/office/drawing/2014/main" id="{F2578E2A-F7AD-9EAB-DDB4-B59FA3591E2C}"/>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1" name="Oval 680">
              <a:extLst>
                <a:ext uri="{FF2B5EF4-FFF2-40B4-BE49-F238E27FC236}">
                  <a16:creationId xmlns:a16="http://schemas.microsoft.com/office/drawing/2014/main" id="{A0446B18-64CF-BA5C-AB44-DBCE6715F0F8}"/>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2" name="Oval 681">
              <a:extLst>
                <a:ext uri="{FF2B5EF4-FFF2-40B4-BE49-F238E27FC236}">
                  <a16:creationId xmlns:a16="http://schemas.microsoft.com/office/drawing/2014/main" id="{F3601069-1477-8D15-F03C-9A4DD73096AB}"/>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3" name="Oval 682">
              <a:extLst>
                <a:ext uri="{FF2B5EF4-FFF2-40B4-BE49-F238E27FC236}">
                  <a16:creationId xmlns:a16="http://schemas.microsoft.com/office/drawing/2014/main" id="{DD3698D7-C5C7-3938-CA95-C92E9A51B50C}"/>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nvGrpSpPr>
          <p:cNvPr id="714" name="Group 713">
            <a:extLst>
              <a:ext uri="{FF2B5EF4-FFF2-40B4-BE49-F238E27FC236}">
                <a16:creationId xmlns:a16="http://schemas.microsoft.com/office/drawing/2014/main" id="{09732762-E4B6-0DAE-6B5D-F27A393FF0E6}"/>
              </a:ext>
            </a:extLst>
          </p:cNvPr>
          <p:cNvGrpSpPr/>
          <p:nvPr/>
        </p:nvGrpSpPr>
        <p:grpSpPr>
          <a:xfrm>
            <a:off x="7130549" y="1485260"/>
            <a:ext cx="3513858" cy="1728949"/>
            <a:chOff x="7370593" y="1531860"/>
            <a:chExt cx="3513858" cy="1728949"/>
          </a:xfrm>
        </p:grpSpPr>
        <p:sp>
          <p:nvSpPr>
            <p:cNvPr id="715" name="TextBox 714">
              <a:extLst>
                <a:ext uri="{FF2B5EF4-FFF2-40B4-BE49-F238E27FC236}">
                  <a16:creationId xmlns:a16="http://schemas.microsoft.com/office/drawing/2014/main" id="{FCDC5A37-0265-B0CD-59F8-320338F41BF4}"/>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716" name="TextBox 715">
              <a:extLst>
                <a:ext uri="{FF2B5EF4-FFF2-40B4-BE49-F238E27FC236}">
                  <a16:creationId xmlns:a16="http://schemas.microsoft.com/office/drawing/2014/main" id="{26BA29C0-FBD3-CA99-7D52-7D9DC47157B3}"/>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717" name="TextBox 716">
              <a:extLst>
                <a:ext uri="{FF2B5EF4-FFF2-40B4-BE49-F238E27FC236}">
                  <a16:creationId xmlns:a16="http://schemas.microsoft.com/office/drawing/2014/main" id="{FD0CCFF5-B258-9968-1AF3-326F337C2FCC}"/>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718" name="TextBox 717">
              <a:extLst>
                <a:ext uri="{FF2B5EF4-FFF2-40B4-BE49-F238E27FC236}">
                  <a16:creationId xmlns:a16="http://schemas.microsoft.com/office/drawing/2014/main" id="{1262CF48-7FAF-691E-D388-A294F1275CE5}"/>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719" name="TextBox 718">
              <a:extLst>
                <a:ext uri="{FF2B5EF4-FFF2-40B4-BE49-F238E27FC236}">
                  <a16:creationId xmlns:a16="http://schemas.microsoft.com/office/drawing/2014/main" id="{44AAC375-654A-9A3D-8023-57ED0CB262C8}"/>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720" name="TextBox 719">
              <a:extLst>
                <a:ext uri="{FF2B5EF4-FFF2-40B4-BE49-F238E27FC236}">
                  <a16:creationId xmlns:a16="http://schemas.microsoft.com/office/drawing/2014/main" id="{26716C2F-0922-76C1-9780-6EF2DAEC1C56}"/>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721" name="TextBox 720">
              <a:extLst>
                <a:ext uri="{FF2B5EF4-FFF2-40B4-BE49-F238E27FC236}">
                  <a16:creationId xmlns:a16="http://schemas.microsoft.com/office/drawing/2014/main" id="{6BCB63DF-183C-9CC7-F787-1D327640B7F4}"/>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722" name="TextBox 721">
              <a:extLst>
                <a:ext uri="{FF2B5EF4-FFF2-40B4-BE49-F238E27FC236}">
                  <a16:creationId xmlns:a16="http://schemas.microsoft.com/office/drawing/2014/main" id="{06605E23-B73B-C2A9-581E-8EDE45AB2538}"/>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723" name="TextBox 722">
              <a:extLst>
                <a:ext uri="{FF2B5EF4-FFF2-40B4-BE49-F238E27FC236}">
                  <a16:creationId xmlns:a16="http://schemas.microsoft.com/office/drawing/2014/main" id="{6D43794D-3446-E309-F24C-AA01DEE4F7A7}"/>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724" name="TextBox 723">
              <a:extLst>
                <a:ext uri="{FF2B5EF4-FFF2-40B4-BE49-F238E27FC236}">
                  <a16:creationId xmlns:a16="http://schemas.microsoft.com/office/drawing/2014/main" id="{D051A338-F559-A273-146E-1E8C8F752FF3}"/>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725" name="TextBox 724">
              <a:extLst>
                <a:ext uri="{FF2B5EF4-FFF2-40B4-BE49-F238E27FC236}">
                  <a16:creationId xmlns:a16="http://schemas.microsoft.com/office/drawing/2014/main" id="{4D86786D-EAD4-41DF-2457-48396EF4BA6A}"/>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726" name="TextBox 725">
              <a:extLst>
                <a:ext uri="{FF2B5EF4-FFF2-40B4-BE49-F238E27FC236}">
                  <a16:creationId xmlns:a16="http://schemas.microsoft.com/office/drawing/2014/main" id="{6018EB5F-C858-CC3D-7999-405F920F3E48}"/>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727" name="TextBox 726">
              <a:extLst>
                <a:ext uri="{FF2B5EF4-FFF2-40B4-BE49-F238E27FC236}">
                  <a16:creationId xmlns:a16="http://schemas.microsoft.com/office/drawing/2014/main" id="{30CED48F-EB28-5365-2EE2-FFF0569E3B66}"/>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728" name="TextBox 727">
              <a:extLst>
                <a:ext uri="{FF2B5EF4-FFF2-40B4-BE49-F238E27FC236}">
                  <a16:creationId xmlns:a16="http://schemas.microsoft.com/office/drawing/2014/main" id="{5328B023-94B8-317F-0B0A-287255E435CB}"/>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729" name="TextBox 728">
              <a:extLst>
                <a:ext uri="{FF2B5EF4-FFF2-40B4-BE49-F238E27FC236}">
                  <a16:creationId xmlns:a16="http://schemas.microsoft.com/office/drawing/2014/main" id="{57C66FAA-BE7B-4240-AEA0-15268AEE1FEC}"/>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730" name="TextBox 729">
              <a:extLst>
                <a:ext uri="{FF2B5EF4-FFF2-40B4-BE49-F238E27FC236}">
                  <a16:creationId xmlns:a16="http://schemas.microsoft.com/office/drawing/2014/main" id="{FAB0B8E8-613B-E229-DE6A-E01EA05C2C7D}"/>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731" name="TextBox 730">
              <a:extLst>
                <a:ext uri="{FF2B5EF4-FFF2-40B4-BE49-F238E27FC236}">
                  <a16:creationId xmlns:a16="http://schemas.microsoft.com/office/drawing/2014/main" id="{06946BAD-AA25-7240-943D-9288582EDE30}"/>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732" name="TextBox 731">
              <a:extLst>
                <a:ext uri="{FF2B5EF4-FFF2-40B4-BE49-F238E27FC236}">
                  <a16:creationId xmlns:a16="http://schemas.microsoft.com/office/drawing/2014/main" id="{38231EC2-F20A-E085-0440-CCBB739F2A16}"/>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733" name="TextBox 732">
              <a:extLst>
                <a:ext uri="{FF2B5EF4-FFF2-40B4-BE49-F238E27FC236}">
                  <a16:creationId xmlns:a16="http://schemas.microsoft.com/office/drawing/2014/main" id="{4C936F62-D8B4-91F4-8B5B-C8FF023E458C}"/>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734" name="TextBox 733">
              <a:extLst>
                <a:ext uri="{FF2B5EF4-FFF2-40B4-BE49-F238E27FC236}">
                  <a16:creationId xmlns:a16="http://schemas.microsoft.com/office/drawing/2014/main" id="{707566DC-1FBE-0219-5656-0FF04E1693FE}"/>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sp>
        <p:nvSpPr>
          <p:cNvPr id="737" name="TextBox 736">
            <a:extLst>
              <a:ext uri="{FF2B5EF4-FFF2-40B4-BE49-F238E27FC236}">
                <a16:creationId xmlns:a16="http://schemas.microsoft.com/office/drawing/2014/main" id="{2CA3CD8E-3CA7-8DAE-04B4-18505BAAA21C}"/>
              </a:ext>
            </a:extLst>
          </p:cNvPr>
          <p:cNvSpPr txBox="1"/>
          <p:nvPr/>
        </p:nvSpPr>
        <p:spPr>
          <a:xfrm>
            <a:off x="7762361" y="4126695"/>
            <a:ext cx="2370394" cy="369332"/>
          </a:xfrm>
          <a:prstGeom prst="rect">
            <a:avLst/>
          </a:prstGeom>
          <a:noFill/>
        </p:spPr>
        <p:txBody>
          <a:bodyPr wrap="square">
            <a:spAutoFit/>
          </a:bodyPr>
          <a:lstStyle/>
          <a:p>
            <a:r>
              <a:rPr lang="en-GB" dirty="0">
                <a:latin typeface="Verdana" panose="020B0604030504040204" pitchFamily="34" charset="0"/>
                <a:ea typeface="Verdana" panose="020B0604030504040204" pitchFamily="34" charset="0"/>
              </a:rPr>
              <a:t>Edge indices</a:t>
            </a:r>
          </a:p>
        </p:txBody>
      </p:sp>
      <p:sp>
        <p:nvSpPr>
          <p:cNvPr id="741" name="TextBox 740">
            <a:extLst>
              <a:ext uri="{FF2B5EF4-FFF2-40B4-BE49-F238E27FC236}">
                <a16:creationId xmlns:a16="http://schemas.microsoft.com/office/drawing/2014/main" id="{F9608E3A-3724-9F83-776A-8469D139CEAD}"/>
              </a:ext>
            </a:extLst>
          </p:cNvPr>
          <p:cNvSpPr txBox="1"/>
          <p:nvPr/>
        </p:nvSpPr>
        <p:spPr>
          <a:xfrm>
            <a:off x="315184" y="3503651"/>
            <a:ext cx="1454244" cy="369332"/>
          </a:xfrm>
          <a:prstGeom prst="rect">
            <a:avLst/>
          </a:prstGeom>
          <a:noFill/>
        </p:spPr>
        <p:txBody>
          <a:bodyPr wrap="none" rtlCol="0">
            <a:spAutoFit/>
          </a:bodyPr>
          <a:lstStyle/>
          <a:p>
            <a:r>
              <a:rPr lang="fr-FR" i="1" dirty="0" err="1">
                <a:latin typeface="Verdana" panose="020B0604030504040204" pitchFamily="34" charset="0"/>
                <a:ea typeface="Verdana" panose="020B0604030504040204" pitchFamily="34" charset="0"/>
              </a:rPr>
              <a:t>Formally</a:t>
            </a:r>
            <a:r>
              <a:rPr lang="fr-FR" i="1" dirty="0">
                <a:latin typeface="Verdana" panose="020B0604030504040204" pitchFamily="34" charset="0"/>
                <a:ea typeface="Verdana" panose="020B0604030504040204" pitchFamily="34" charset="0"/>
              </a:rPr>
              <a:t>….</a:t>
            </a:r>
            <a:endParaRPr lang="en-GB" i="1" dirty="0">
              <a:latin typeface="Verdana" panose="020B0604030504040204" pitchFamily="34" charset="0"/>
              <a:ea typeface="Verdana" panose="020B0604030504040204" pitchFamily="34" charset="0"/>
            </a:endParaRPr>
          </a:p>
        </p:txBody>
      </p:sp>
      <p:graphicFrame>
        <p:nvGraphicFramePr>
          <p:cNvPr id="743" name="Diagram 742">
            <a:extLst>
              <a:ext uri="{FF2B5EF4-FFF2-40B4-BE49-F238E27FC236}">
                <a16:creationId xmlns:a16="http://schemas.microsoft.com/office/drawing/2014/main" id="{08C1376E-380E-2C76-9D35-D31B52B74E54}"/>
              </a:ext>
            </a:extLst>
          </p:cNvPr>
          <p:cNvGraphicFramePr/>
          <p:nvPr>
            <p:extLst>
              <p:ext uri="{D42A27DB-BD31-4B8C-83A1-F6EECF244321}">
                <p14:modId xmlns:p14="http://schemas.microsoft.com/office/powerpoint/2010/main" val="1319825616"/>
              </p:ext>
            </p:extLst>
          </p:nvPr>
        </p:nvGraphicFramePr>
        <p:xfrm>
          <a:off x="28575" y="6335547"/>
          <a:ext cx="12192000" cy="523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Footer Placeholder 3">
            <a:extLst>
              <a:ext uri="{FF2B5EF4-FFF2-40B4-BE49-F238E27FC236}">
                <a16:creationId xmlns:a16="http://schemas.microsoft.com/office/drawing/2014/main" id="{707FA7C4-458F-7EA1-0D8F-C2DCAD519285}"/>
              </a:ext>
            </a:extLst>
          </p:cNvPr>
          <p:cNvSpPr>
            <a:spLocks noGrp="1"/>
          </p:cNvSpPr>
          <p:nvPr>
            <p:ph type="ftr" sz="quarter" idx="11"/>
          </p:nvPr>
        </p:nvSpPr>
        <p:spPr/>
        <p:txBody>
          <a:bodyPr/>
          <a:lstStyle/>
          <a:p>
            <a:r>
              <a:rPr lang="fr-FR"/>
              <a:t>Problem Formulation</a:t>
            </a:r>
            <a:endParaRPr lang="fr-FR" dirty="0"/>
          </a:p>
        </p:txBody>
      </p:sp>
    </p:spTree>
    <p:extLst>
      <p:ext uri="{BB962C8B-B14F-4D97-AF65-F5344CB8AC3E}">
        <p14:creationId xmlns:p14="http://schemas.microsoft.com/office/powerpoint/2010/main" val="2843494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Rectangle: Rounded Corners 737">
            <a:extLst>
              <a:ext uri="{FF2B5EF4-FFF2-40B4-BE49-F238E27FC236}">
                <a16:creationId xmlns:a16="http://schemas.microsoft.com/office/drawing/2014/main" id="{3A4E66D6-0828-5CB6-BE71-A156A7DADD8C}"/>
              </a:ext>
            </a:extLst>
          </p:cNvPr>
          <p:cNvSpPr/>
          <p:nvPr/>
        </p:nvSpPr>
        <p:spPr>
          <a:xfrm>
            <a:off x="275230" y="1103273"/>
            <a:ext cx="11641540" cy="1752601"/>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26</a:t>
            </a:fld>
            <a:endParaRPr lang="en-US"/>
          </a:p>
        </p:txBody>
      </p:sp>
      <p:sp>
        <p:nvSpPr>
          <p:cNvPr id="80" name="Arrow: Right 79">
            <a:extLst>
              <a:ext uri="{FF2B5EF4-FFF2-40B4-BE49-F238E27FC236}">
                <a16:creationId xmlns:a16="http://schemas.microsoft.com/office/drawing/2014/main" id="{1553EC7B-B3E9-9FD6-9A77-FD7FD42C5BF6}"/>
              </a:ext>
            </a:extLst>
          </p:cNvPr>
          <p:cNvSpPr/>
          <p:nvPr/>
        </p:nvSpPr>
        <p:spPr>
          <a:xfrm>
            <a:off x="5352092" y="1568330"/>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16" name="Rectangle 115">
            <a:extLst>
              <a:ext uri="{FF2B5EF4-FFF2-40B4-BE49-F238E27FC236}">
                <a16:creationId xmlns:a16="http://schemas.microsoft.com/office/drawing/2014/main" id="{745278D4-5252-1928-2463-301BE02D7415}"/>
              </a:ext>
            </a:extLst>
          </p:cNvPr>
          <p:cNvSpPr/>
          <p:nvPr/>
        </p:nvSpPr>
        <p:spPr>
          <a:xfrm>
            <a:off x="4113380"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7" name="Rectangle 116">
            <a:extLst>
              <a:ext uri="{FF2B5EF4-FFF2-40B4-BE49-F238E27FC236}">
                <a16:creationId xmlns:a16="http://schemas.microsoft.com/office/drawing/2014/main" id="{E3161AC0-15DD-2E3E-31D9-298CE30555CB}"/>
              </a:ext>
            </a:extLst>
          </p:cNvPr>
          <p:cNvSpPr/>
          <p:nvPr/>
        </p:nvSpPr>
        <p:spPr>
          <a:xfrm>
            <a:off x="3415036"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8" name="Rectangle 117">
            <a:extLst>
              <a:ext uri="{FF2B5EF4-FFF2-40B4-BE49-F238E27FC236}">
                <a16:creationId xmlns:a16="http://schemas.microsoft.com/office/drawing/2014/main" id="{1915FBBD-EC59-107D-3D2E-0D9F9B589BDA}"/>
              </a:ext>
            </a:extLst>
          </p:cNvPr>
          <p:cNvSpPr/>
          <p:nvPr/>
        </p:nvSpPr>
        <p:spPr>
          <a:xfrm>
            <a:off x="2716692"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9" name="Rectangle 118">
            <a:extLst>
              <a:ext uri="{FF2B5EF4-FFF2-40B4-BE49-F238E27FC236}">
                <a16:creationId xmlns:a16="http://schemas.microsoft.com/office/drawing/2014/main" id="{6E681338-6057-50C0-DC22-9811F8E65583}"/>
              </a:ext>
            </a:extLst>
          </p:cNvPr>
          <p:cNvSpPr/>
          <p:nvPr/>
        </p:nvSpPr>
        <p:spPr>
          <a:xfrm>
            <a:off x="2145043"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0" name="Rectangle 119">
            <a:extLst>
              <a:ext uri="{FF2B5EF4-FFF2-40B4-BE49-F238E27FC236}">
                <a16:creationId xmlns:a16="http://schemas.microsoft.com/office/drawing/2014/main" id="{542B97D2-788C-0CED-4074-F18977B31FB7}"/>
              </a:ext>
            </a:extLst>
          </p:cNvPr>
          <p:cNvSpPr/>
          <p:nvPr/>
        </p:nvSpPr>
        <p:spPr>
          <a:xfrm>
            <a:off x="1663694" y="132481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1" name="Rectangle 120">
            <a:extLst>
              <a:ext uri="{FF2B5EF4-FFF2-40B4-BE49-F238E27FC236}">
                <a16:creationId xmlns:a16="http://schemas.microsoft.com/office/drawing/2014/main" id="{617DD56C-9C4D-7D19-EBBB-1711439993CF}"/>
              </a:ext>
            </a:extLst>
          </p:cNvPr>
          <p:cNvSpPr/>
          <p:nvPr/>
        </p:nvSpPr>
        <p:spPr>
          <a:xfrm>
            <a:off x="4724226" y="132579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2" name="Oval 121">
            <a:extLst>
              <a:ext uri="{FF2B5EF4-FFF2-40B4-BE49-F238E27FC236}">
                <a16:creationId xmlns:a16="http://schemas.microsoft.com/office/drawing/2014/main" id="{6B2A9DBA-4652-7206-0E8E-420D280ACF6B}"/>
              </a:ext>
            </a:extLst>
          </p:cNvPr>
          <p:cNvSpPr/>
          <p:nvPr/>
        </p:nvSpPr>
        <p:spPr>
          <a:xfrm>
            <a:off x="3377178" y="16402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3" name="Oval 122">
            <a:extLst>
              <a:ext uri="{FF2B5EF4-FFF2-40B4-BE49-F238E27FC236}">
                <a16:creationId xmlns:a16="http://schemas.microsoft.com/office/drawing/2014/main" id="{2D097D80-E699-6318-0393-01B7B6AC1274}"/>
              </a:ext>
            </a:extLst>
          </p:cNvPr>
          <p:cNvSpPr/>
          <p:nvPr/>
        </p:nvSpPr>
        <p:spPr>
          <a:xfrm>
            <a:off x="3368750" y="225774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4" name="Oval 123">
            <a:extLst>
              <a:ext uri="{FF2B5EF4-FFF2-40B4-BE49-F238E27FC236}">
                <a16:creationId xmlns:a16="http://schemas.microsoft.com/office/drawing/2014/main" id="{DF608026-7723-CF97-A2F2-342DAD3343C4}"/>
              </a:ext>
            </a:extLst>
          </p:cNvPr>
          <p:cNvSpPr/>
          <p:nvPr/>
        </p:nvSpPr>
        <p:spPr>
          <a:xfrm>
            <a:off x="4075594" y="232714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5" name="Oval 124">
            <a:extLst>
              <a:ext uri="{FF2B5EF4-FFF2-40B4-BE49-F238E27FC236}">
                <a16:creationId xmlns:a16="http://schemas.microsoft.com/office/drawing/2014/main" id="{2D2D6FF1-C163-9A00-95BE-24FA8256361F}"/>
              </a:ext>
            </a:extLst>
          </p:cNvPr>
          <p:cNvSpPr/>
          <p:nvPr/>
        </p:nvSpPr>
        <p:spPr>
          <a:xfrm>
            <a:off x="4073965" y="1479191"/>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26" name="Oval 125">
            <a:extLst>
              <a:ext uri="{FF2B5EF4-FFF2-40B4-BE49-F238E27FC236}">
                <a16:creationId xmlns:a16="http://schemas.microsoft.com/office/drawing/2014/main" id="{12FDAE2A-CF90-019C-20E3-39B73AA43631}"/>
              </a:ext>
            </a:extLst>
          </p:cNvPr>
          <p:cNvSpPr/>
          <p:nvPr/>
        </p:nvSpPr>
        <p:spPr>
          <a:xfrm>
            <a:off x="2678869" y="222067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 name="Oval 126">
            <a:extLst>
              <a:ext uri="{FF2B5EF4-FFF2-40B4-BE49-F238E27FC236}">
                <a16:creationId xmlns:a16="http://schemas.microsoft.com/office/drawing/2014/main" id="{D952CC1B-D13A-EB84-7556-4DE9C8E5A3CA}"/>
              </a:ext>
            </a:extLst>
          </p:cNvPr>
          <p:cNvSpPr/>
          <p:nvPr/>
        </p:nvSpPr>
        <p:spPr>
          <a:xfrm>
            <a:off x="2108617" y="159960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 name="Oval 127">
            <a:extLst>
              <a:ext uri="{FF2B5EF4-FFF2-40B4-BE49-F238E27FC236}">
                <a16:creationId xmlns:a16="http://schemas.microsoft.com/office/drawing/2014/main" id="{37993D2C-D975-4087-1A52-35CA870A2A02}"/>
              </a:ext>
            </a:extLst>
          </p:cNvPr>
          <p:cNvSpPr/>
          <p:nvPr/>
        </p:nvSpPr>
        <p:spPr>
          <a:xfrm>
            <a:off x="3368750" y="142562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9" name="Oval 128">
            <a:extLst>
              <a:ext uri="{FF2B5EF4-FFF2-40B4-BE49-F238E27FC236}">
                <a16:creationId xmlns:a16="http://schemas.microsoft.com/office/drawing/2014/main" id="{AC959D9D-AFB4-146E-B637-370196386610}"/>
              </a:ext>
            </a:extLst>
          </p:cNvPr>
          <p:cNvSpPr/>
          <p:nvPr/>
        </p:nvSpPr>
        <p:spPr>
          <a:xfrm>
            <a:off x="4679672" y="133489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0" name="Oval 129">
            <a:extLst>
              <a:ext uri="{FF2B5EF4-FFF2-40B4-BE49-F238E27FC236}">
                <a16:creationId xmlns:a16="http://schemas.microsoft.com/office/drawing/2014/main" id="{3C4E6B49-E916-DE9F-DFDD-7142CBFDEA52}"/>
              </a:ext>
            </a:extLst>
          </p:cNvPr>
          <p:cNvSpPr/>
          <p:nvPr/>
        </p:nvSpPr>
        <p:spPr>
          <a:xfrm>
            <a:off x="2694073" y="177216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1" name="Oval 130">
            <a:extLst>
              <a:ext uri="{FF2B5EF4-FFF2-40B4-BE49-F238E27FC236}">
                <a16:creationId xmlns:a16="http://schemas.microsoft.com/office/drawing/2014/main" id="{E57D080B-0676-F53D-F5A4-AFFD90A3E116}"/>
              </a:ext>
            </a:extLst>
          </p:cNvPr>
          <p:cNvSpPr/>
          <p:nvPr/>
        </p:nvSpPr>
        <p:spPr>
          <a:xfrm>
            <a:off x="2105074" y="21978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2" name="Oval 131">
            <a:extLst>
              <a:ext uri="{FF2B5EF4-FFF2-40B4-BE49-F238E27FC236}">
                <a16:creationId xmlns:a16="http://schemas.microsoft.com/office/drawing/2014/main" id="{83A4C41D-2D36-C933-0CB7-DC0081140685}"/>
              </a:ext>
            </a:extLst>
          </p:cNvPr>
          <p:cNvSpPr/>
          <p:nvPr/>
        </p:nvSpPr>
        <p:spPr>
          <a:xfrm>
            <a:off x="1625063" y="205529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3" name="Oval 132">
            <a:extLst>
              <a:ext uri="{FF2B5EF4-FFF2-40B4-BE49-F238E27FC236}">
                <a16:creationId xmlns:a16="http://schemas.microsoft.com/office/drawing/2014/main" id="{CF097090-B4F5-ACC4-D7B2-7A35C08285CC}"/>
              </a:ext>
            </a:extLst>
          </p:cNvPr>
          <p:cNvSpPr/>
          <p:nvPr/>
        </p:nvSpPr>
        <p:spPr>
          <a:xfrm>
            <a:off x="4679671" y="225176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4" name="Oval 133">
            <a:extLst>
              <a:ext uri="{FF2B5EF4-FFF2-40B4-BE49-F238E27FC236}">
                <a16:creationId xmlns:a16="http://schemas.microsoft.com/office/drawing/2014/main" id="{89C976FF-8E34-8E46-003C-60EF1AC866B2}"/>
              </a:ext>
            </a:extLst>
          </p:cNvPr>
          <p:cNvSpPr/>
          <p:nvPr/>
        </p:nvSpPr>
        <p:spPr>
          <a:xfrm>
            <a:off x="2689319" y="192408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5" name="Oval 134">
            <a:extLst>
              <a:ext uri="{FF2B5EF4-FFF2-40B4-BE49-F238E27FC236}">
                <a16:creationId xmlns:a16="http://schemas.microsoft.com/office/drawing/2014/main" id="{44154B89-FA0B-4E68-8014-FB42E0FBA6C1}"/>
              </a:ext>
            </a:extLst>
          </p:cNvPr>
          <p:cNvSpPr/>
          <p:nvPr/>
        </p:nvSpPr>
        <p:spPr>
          <a:xfrm>
            <a:off x="3389503" y="195479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6" name="Oval 135">
            <a:extLst>
              <a:ext uri="{FF2B5EF4-FFF2-40B4-BE49-F238E27FC236}">
                <a16:creationId xmlns:a16="http://schemas.microsoft.com/office/drawing/2014/main" id="{445436D0-6B72-4965-A2B9-CBB66624229D}"/>
              </a:ext>
            </a:extLst>
          </p:cNvPr>
          <p:cNvSpPr/>
          <p:nvPr/>
        </p:nvSpPr>
        <p:spPr>
          <a:xfrm>
            <a:off x="2108617" y="18632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7" name="Oval 136">
            <a:extLst>
              <a:ext uri="{FF2B5EF4-FFF2-40B4-BE49-F238E27FC236}">
                <a16:creationId xmlns:a16="http://schemas.microsoft.com/office/drawing/2014/main" id="{51FE718A-6EB3-674C-A3E2-2DE33C5AED65}"/>
              </a:ext>
            </a:extLst>
          </p:cNvPr>
          <p:cNvSpPr/>
          <p:nvPr/>
        </p:nvSpPr>
        <p:spPr>
          <a:xfrm>
            <a:off x="1627769" y="18161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8" name="Oval 137">
            <a:extLst>
              <a:ext uri="{FF2B5EF4-FFF2-40B4-BE49-F238E27FC236}">
                <a16:creationId xmlns:a16="http://schemas.microsoft.com/office/drawing/2014/main" id="{692FD1BD-6E47-F5DD-15CC-4998BBA913BD}"/>
              </a:ext>
            </a:extLst>
          </p:cNvPr>
          <p:cNvSpPr/>
          <p:nvPr/>
        </p:nvSpPr>
        <p:spPr>
          <a:xfrm>
            <a:off x="4684992" y="199428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9" name="Oval 138">
            <a:extLst>
              <a:ext uri="{FF2B5EF4-FFF2-40B4-BE49-F238E27FC236}">
                <a16:creationId xmlns:a16="http://schemas.microsoft.com/office/drawing/2014/main" id="{C782CC1E-CAA6-2239-FA42-364F7FE0DC5B}"/>
              </a:ext>
            </a:extLst>
          </p:cNvPr>
          <p:cNvSpPr/>
          <p:nvPr/>
        </p:nvSpPr>
        <p:spPr>
          <a:xfrm>
            <a:off x="4071636" y="20334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40" name="Oval 139">
            <a:extLst>
              <a:ext uri="{FF2B5EF4-FFF2-40B4-BE49-F238E27FC236}">
                <a16:creationId xmlns:a16="http://schemas.microsoft.com/office/drawing/2014/main" id="{48E780F4-2669-2392-82FC-DAC8DEFCE14C}"/>
              </a:ext>
            </a:extLst>
          </p:cNvPr>
          <p:cNvSpPr/>
          <p:nvPr/>
        </p:nvSpPr>
        <p:spPr>
          <a:xfrm>
            <a:off x="4072702" y="190379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41" name="Oval 140">
            <a:extLst>
              <a:ext uri="{FF2B5EF4-FFF2-40B4-BE49-F238E27FC236}">
                <a16:creationId xmlns:a16="http://schemas.microsoft.com/office/drawing/2014/main" id="{D3D97220-D336-7BAA-F9A5-4288D697F912}"/>
              </a:ext>
            </a:extLst>
          </p:cNvPr>
          <p:cNvSpPr/>
          <p:nvPr/>
        </p:nvSpPr>
        <p:spPr>
          <a:xfrm>
            <a:off x="4072209" y="1654345"/>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42" name="TextBox 141">
            <a:extLst>
              <a:ext uri="{FF2B5EF4-FFF2-40B4-BE49-F238E27FC236}">
                <a16:creationId xmlns:a16="http://schemas.microsoft.com/office/drawing/2014/main" id="{3F3EA907-7FAD-94C7-965E-FE776CE3854D}"/>
              </a:ext>
            </a:extLst>
          </p:cNvPr>
          <p:cNvSpPr txBox="1"/>
          <p:nvPr/>
        </p:nvSpPr>
        <p:spPr>
          <a:xfrm>
            <a:off x="1881910" y="2279078"/>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43" name="TextBox 142">
            <a:extLst>
              <a:ext uri="{FF2B5EF4-FFF2-40B4-BE49-F238E27FC236}">
                <a16:creationId xmlns:a16="http://schemas.microsoft.com/office/drawing/2014/main" id="{2DEA0156-02A9-6CC3-3BE6-744415401C99}"/>
              </a:ext>
            </a:extLst>
          </p:cNvPr>
          <p:cNvSpPr txBox="1"/>
          <p:nvPr/>
        </p:nvSpPr>
        <p:spPr>
          <a:xfrm>
            <a:off x="2463847" y="234192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44" name="TextBox 143">
            <a:extLst>
              <a:ext uri="{FF2B5EF4-FFF2-40B4-BE49-F238E27FC236}">
                <a16:creationId xmlns:a16="http://schemas.microsoft.com/office/drawing/2014/main" id="{F3CD2B90-5E89-244C-3EB1-8E748DF92031}"/>
              </a:ext>
            </a:extLst>
          </p:cNvPr>
          <p:cNvSpPr txBox="1"/>
          <p:nvPr/>
        </p:nvSpPr>
        <p:spPr>
          <a:xfrm>
            <a:off x="3026482" y="2348089"/>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45" name="TextBox 144">
            <a:extLst>
              <a:ext uri="{FF2B5EF4-FFF2-40B4-BE49-F238E27FC236}">
                <a16:creationId xmlns:a16="http://schemas.microsoft.com/office/drawing/2014/main" id="{5CC53797-BB3B-71D7-F08E-11EE78CC55D5}"/>
              </a:ext>
            </a:extLst>
          </p:cNvPr>
          <p:cNvSpPr txBox="1"/>
          <p:nvPr/>
        </p:nvSpPr>
        <p:spPr>
          <a:xfrm>
            <a:off x="3725425" y="2434740"/>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46" name="TextBox 145">
            <a:extLst>
              <a:ext uri="{FF2B5EF4-FFF2-40B4-BE49-F238E27FC236}">
                <a16:creationId xmlns:a16="http://schemas.microsoft.com/office/drawing/2014/main" id="{C45A327E-4083-2875-D7B3-5326AFC874DF}"/>
              </a:ext>
            </a:extLst>
          </p:cNvPr>
          <p:cNvSpPr txBox="1"/>
          <p:nvPr/>
        </p:nvSpPr>
        <p:spPr>
          <a:xfrm>
            <a:off x="1348063" y="1958275"/>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47" name="TextBox 146">
            <a:extLst>
              <a:ext uri="{FF2B5EF4-FFF2-40B4-BE49-F238E27FC236}">
                <a16:creationId xmlns:a16="http://schemas.microsoft.com/office/drawing/2014/main" id="{90230128-03B0-C3AB-266D-1BB0FBD4A991}"/>
              </a:ext>
            </a:extLst>
          </p:cNvPr>
          <p:cNvSpPr txBox="1"/>
          <p:nvPr/>
        </p:nvSpPr>
        <p:spPr>
          <a:xfrm>
            <a:off x="2450486" y="1478417"/>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48" name="TextBox 147">
            <a:extLst>
              <a:ext uri="{FF2B5EF4-FFF2-40B4-BE49-F238E27FC236}">
                <a16:creationId xmlns:a16="http://schemas.microsoft.com/office/drawing/2014/main" id="{B9217348-6784-3E68-521A-F627B114942E}"/>
              </a:ext>
            </a:extLst>
          </p:cNvPr>
          <p:cNvSpPr txBox="1"/>
          <p:nvPr/>
        </p:nvSpPr>
        <p:spPr>
          <a:xfrm>
            <a:off x="2993239" y="156660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49" name="TextBox 148">
            <a:extLst>
              <a:ext uri="{FF2B5EF4-FFF2-40B4-BE49-F238E27FC236}">
                <a16:creationId xmlns:a16="http://schemas.microsoft.com/office/drawing/2014/main" id="{D2D38D21-1502-A3CC-5939-8045C286B8FD}"/>
              </a:ext>
            </a:extLst>
          </p:cNvPr>
          <p:cNvSpPr txBox="1"/>
          <p:nvPr/>
        </p:nvSpPr>
        <p:spPr>
          <a:xfrm>
            <a:off x="3721837" y="1212625"/>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50" name="TextBox 149">
            <a:extLst>
              <a:ext uri="{FF2B5EF4-FFF2-40B4-BE49-F238E27FC236}">
                <a16:creationId xmlns:a16="http://schemas.microsoft.com/office/drawing/2014/main" id="{E9EEE8C5-7B6E-7480-F23F-287D4F9D8EBD}"/>
              </a:ext>
            </a:extLst>
          </p:cNvPr>
          <p:cNvSpPr txBox="1"/>
          <p:nvPr/>
        </p:nvSpPr>
        <p:spPr>
          <a:xfrm>
            <a:off x="4324139" y="1075123"/>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51" name="TextBox 150">
            <a:extLst>
              <a:ext uri="{FF2B5EF4-FFF2-40B4-BE49-F238E27FC236}">
                <a16:creationId xmlns:a16="http://schemas.microsoft.com/office/drawing/2014/main" id="{0D756100-2BDC-FEA8-8850-910FF483B9D0}"/>
              </a:ext>
            </a:extLst>
          </p:cNvPr>
          <p:cNvSpPr txBox="1"/>
          <p:nvPr/>
        </p:nvSpPr>
        <p:spPr>
          <a:xfrm>
            <a:off x="1348576" y="1632022"/>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52" name="TextBox 151">
            <a:extLst>
              <a:ext uri="{FF2B5EF4-FFF2-40B4-BE49-F238E27FC236}">
                <a16:creationId xmlns:a16="http://schemas.microsoft.com/office/drawing/2014/main" id="{96CB5CEA-1309-563E-FA66-7F79BD28ECBB}"/>
              </a:ext>
            </a:extLst>
          </p:cNvPr>
          <p:cNvSpPr txBox="1"/>
          <p:nvPr/>
        </p:nvSpPr>
        <p:spPr>
          <a:xfrm>
            <a:off x="2444971" y="1895408"/>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53" name="TextBox 152">
            <a:extLst>
              <a:ext uri="{FF2B5EF4-FFF2-40B4-BE49-F238E27FC236}">
                <a16:creationId xmlns:a16="http://schemas.microsoft.com/office/drawing/2014/main" id="{BC6F7506-2296-3462-6055-501B9BD6CAEB}"/>
              </a:ext>
            </a:extLst>
          </p:cNvPr>
          <p:cNvSpPr txBox="1"/>
          <p:nvPr/>
        </p:nvSpPr>
        <p:spPr>
          <a:xfrm>
            <a:off x="2994305" y="1981620"/>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54" name="TextBox 153">
            <a:extLst>
              <a:ext uri="{FF2B5EF4-FFF2-40B4-BE49-F238E27FC236}">
                <a16:creationId xmlns:a16="http://schemas.microsoft.com/office/drawing/2014/main" id="{8896AC3A-6934-4DF7-E241-AEB9EC1A4B14}"/>
              </a:ext>
            </a:extLst>
          </p:cNvPr>
          <p:cNvSpPr txBox="1"/>
          <p:nvPr/>
        </p:nvSpPr>
        <p:spPr>
          <a:xfrm>
            <a:off x="3688669" y="1961106"/>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55" name="TextBox 154">
            <a:extLst>
              <a:ext uri="{FF2B5EF4-FFF2-40B4-BE49-F238E27FC236}">
                <a16:creationId xmlns:a16="http://schemas.microsoft.com/office/drawing/2014/main" id="{8668B595-CCA6-DEE4-4992-A968F4CDAF28}"/>
              </a:ext>
            </a:extLst>
          </p:cNvPr>
          <p:cNvSpPr txBox="1"/>
          <p:nvPr/>
        </p:nvSpPr>
        <p:spPr>
          <a:xfrm>
            <a:off x="4277125" y="186162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56" name="TextBox 155">
            <a:extLst>
              <a:ext uri="{FF2B5EF4-FFF2-40B4-BE49-F238E27FC236}">
                <a16:creationId xmlns:a16="http://schemas.microsoft.com/office/drawing/2014/main" id="{79B70573-FA5F-AA5B-6052-C1C333C91CF2}"/>
              </a:ext>
            </a:extLst>
          </p:cNvPr>
          <p:cNvSpPr txBox="1"/>
          <p:nvPr/>
        </p:nvSpPr>
        <p:spPr>
          <a:xfrm>
            <a:off x="3686562" y="1747295"/>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57" name="TextBox 156">
            <a:extLst>
              <a:ext uri="{FF2B5EF4-FFF2-40B4-BE49-F238E27FC236}">
                <a16:creationId xmlns:a16="http://schemas.microsoft.com/office/drawing/2014/main" id="{F56FD024-74EC-0BFA-EF9D-EC1C045EFDE6}"/>
              </a:ext>
            </a:extLst>
          </p:cNvPr>
          <p:cNvSpPr txBox="1"/>
          <p:nvPr/>
        </p:nvSpPr>
        <p:spPr>
          <a:xfrm>
            <a:off x="3684106" y="149365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58" name="TextBox 157">
            <a:extLst>
              <a:ext uri="{FF2B5EF4-FFF2-40B4-BE49-F238E27FC236}">
                <a16:creationId xmlns:a16="http://schemas.microsoft.com/office/drawing/2014/main" id="{C9E4FE60-F092-F96B-62E7-98899EDB04CD}"/>
              </a:ext>
            </a:extLst>
          </p:cNvPr>
          <p:cNvSpPr txBox="1"/>
          <p:nvPr/>
        </p:nvSpPr>
        <p:spPr>
          <a:xfrm>
            <a:off x="3158150" y="12010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59" name="TextBox 158">
            <a:extLst>
              <a:ext uri="{FF2B5EF4-FFF2-40B4-BE49-F238E27FC236}">
                <a16:creationId xmlns:a16="http://schemas.microsoft.com/office/drawing/2014/main" id="{3CB5C8DF-B64E-49B5-07A6-743F4B1CD71D}"/>
              </a:ext>
            </a:extLst>
          </p:cNvPr>
          <p:cNvSpPr txBox="1"/>
          <p:nvPr/>
        </p:nvSpPr>
        <p:spPr>
          <a:xfrm>
            <a:off x="1892571" y="1371121"/>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60" name="TextBox 159">
            <a:extLst>
              <a:ext uri="{FF2B5EF4-FFF2-40B4-BE49-F238E27FC236}">
                <a16:creationId xmlns:a16="http://schemas.microsoft.com/office/drawing/2014/main" id="{7CF00F1C-0344-D9B9-D344-40BFD605D3A2}"/>
              </a:ext>
            </a:extLst>
          </p:cNvPr>
          <p:cNvSpPr txBox="1"/>
          <p:nvPr/>
        </p:nvSpPr>
        <p:spPr>
          <a:xfrm>
            <a:off x="4311336" y="2297203"/>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82" name="TextBox 181">
            <a:extLst>
              <a:ext uri="{FF2B5EF4-FFF2-40B4-BE49-F238E27FC236}">
                <a16:creationId xmlns:a16="http://schemas.microsoft.com/office/drawing/2014/main" id="{4CECFBD3-C6D2-44C8-2CE8-D85FA0555373}"/>
              </a:ext>
            </a:extLst>
          </p:cNvPr>
          <p:cNvSpPr txBox="1"/>
          <p:nvPr/>
        </p:nvSpPr>
        <p:spPr>
          <a:xfrm>
            <a:off x="1845628" y="1769483"/>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mc:AlternateContent xmlns:mc="http://schemas.openxmlformats.org/markup-compatibility/2006">
        <mc:Choice xmlns:a14="http://schemas.microsoft.com/office/drawing/2010/main" Requires="a14">
          <p:graphicFrame>
            <p:nvGraphicFramePr>
              <p:cNvPr id="10" name="Table 9">
                <a:extLst>
                  <a:ext uri="{FF2B5EF4-FFF2-40B4-BE49-F238E27FC236}">
                    <a16:creationId xmlns:a16="http://schemas.microsoft.com/office/drawing/2014/main" id="{8A4F4A07-D8E6-E864-5476-729C5A9944E0}"/>
                  </a:ext>
                </a:extLst>
              </p:cNvPr>
              <p:cNvGraphicFramePr>
                <a:graphicFrameLocks noGrp="1"/>
              </p:cNvGraphicFramePr>
              <p:nvPr>
                <p:extLst>
                  <p:ext uri="{D42A27DB-BD31-4B8C-83A1-F6EECF244321}">
                    <p14:modId xmlns:p14="http://schemas.microsoft.com/office/powerpoint/2010/main" val="1950060036"/>
                  </p:ext>
                </p:extLst>
              </p:nvPr>
            </p:nvGraphicFramePr>
            <p:xfrm>
              <a:off x="276208" y="3086450"/>
              <a:ext cx="8032964" cy="1752600"/>
            </p:xfrm>
            <a:graphic>
              <a:graphicData uri="http://schemas.openxmlformats.org/drawingml/2006/table">
                <a:tbl>
                  <a:tblPr firstRow="1" bandRow="1">
                    <a:tableStyleId>{72833802-FEF1-4C79-8D5D-14CF1EAF98D9}</a:tableStyleId>
                  </a:tblPr>
                  <a:tblGrid>
                    <a:gridCol w="428579">
                      <a:extLst>
                        <a:ext uri="{9D8B030D-6E8A-4147-A177-3AD203B41FA5}">
                          <a16:colId xmlns:a16="http://schemas.microsoft.com/office/drawing/2014/main" val="2373111864"/>
                        </a:ext>
                      </a:extLst>
                    </a:gridCol>
                    <a:gridCol w="2958501">
                      <a:extLst>
                        <a:ext uri="{9D8B030D-6E8A-4147-A177-3AD203B41FA5}">
                          <a16:colId xmlns:a16="http://schemas.microsoft.com/office/drawing/2014/main" val="1392095974"/>
                        </a:ext>
                      </a:extLst>
                    </a:gridCol>
                    <a:gridCol w="4645884">
                      <a:extLst>
                        <a:ext uri="{9D8B030D-6E8A-4147-A177-3AD203B41FA5}">
                          <a16:colId xmlns:a16="http://schemas.microsoft.com/office/drawing/2014/main" val="4291640987"/>
                        </a:ext>
                      </a:extLst>
                    </a:gridCol>
                  </a:tblGrid>
                  <a:tr h="370840">
                    <a:tc>
                      <a:txBody>
                        <a:bodyPr/>
                        <a:lstStyle/>
                        <a:p>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Idea</a:t>
                          </a:r>
                          <a:endParaRPr lang="en-GB" dirty="0">
                            <a:latin typeface="Verdana" panose="020B0604030504040204" pitchFamily="34" charset="0"/>
                            <a:ea typeface="Verdana" panose="020B0604030504040204" pitchFamily="34" charset="0"/>
                          </a:endParaRPr>
                        </a:p>
                      </a:txBody>
                      <a:tcPr/>
                    </a:tc>
                    <a:tc>
                      <a:txBody>
                        <a:bodyPr/>
                        <a:lstStyle/>
                        <a:p>
                          <a:r>
                            <a:rPr lang="fr-FR" dirty="0">
                              <a:latin typeface="Verdana" panose="020B0604030504040204" pitchFamily="34" charset="0"/>
                              <a:ea typeface="Verdana" panose="020B0604030504040204" pitchFamily="34" charset="0"/>
                            </a:rPr>
                            <a:t>Observation</a:t>
                          </a:r>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6603897"/>
                      </a:ext>
                    </a:extLst>
                  </a:tr>
                  <a:tr h="370840">
                    <a:tc>
                      <a:txBody>
                        <a:bodyPr/>
                        <a:lstStyle/>
                        <a:p>
                          <a:r>
                            <a:rPr lang="fr-FR" dirty="0">
                              <a:latin typeface="Verdana" panose="020B0604030504040204" pitchFamily="34" charset="0"/>
                              <a:ea typeface="Verdana" panose="020B0604030504040204" pitchFamily="34" charset="0"/>
                            </a:rPr>
                            <a:t>1</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Connect</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all the </a:t>
                          </a:r>
                          <a:r>
                            <a:rPr lang="fr-FR" b="1" dirty="0" err="1">
                              <a:latin typeface="Verdana" panose="020B0604030504040204" pitchFamily="34" charset="0"/>
                              <a:ea typeface="Verdana" panose="020B0604030504040204" pitchFamily="34" charset="0"/>
                            </a:rPr>
                            <a:t>nodes</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together</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latin typeface="Verdana" panose="020B0604030504040204" pitchFamily="34" charset="0"/>
                              <a:ea typeface="Verdana" panose="020B0604030504040204" pitchFamily="34" charset="0"/>
                            </a:rPr>
                            <a:t>Too </a:t>
                          </a:r>
                          <a:r>
                            <a:rPr lang="fr-FR" dirty="0" err="1">
                              <a:solidFill>
                                <a:srgbClr val="FF0000"/>
                              </a:solidFill>
                              <a:latin typeface="Verdana" panose="020B0604030504040204" pitchFamily="34" charset="0"/>
                              <a:ea typeface="Verdana" panose="020B0604030504040204" pitchFamily="34" charset="0"/>
                            </a:rPr>
                            <a:t>many</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edges</a:t>
                          </a:r>
                          <a:r>
                            <a:rPr lang="fr-FR" dirty="0">
                              <a:solidFill>
                                <a:srgbClr val="FF0000"/>
                              </a:solidFill>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70C0"/>
                              </a:solidFill>
                              <a:latin typeface="Verdana" panose="020B0604030504040204" pitchFamily="34" charset="0"/>
                              <a:ea typeface="Verdana" panose="020B0604030504040204" pitchFamily="34" charset="0"/>
                            </a:rPr>
                            <a:t>99.9% of edges are </a:t>
                          </a:r>
                          <a14:m>
                            <m:oMath xmlns:m="http://schemas.openxmlformats.org/officeDocument/2006/math">
                              <m:r>
                                <a:rPr lang="fr-FR" b="0" i="1" smtClean="0">
                                  <a:solidFill>
                                    <a:srgbClr val="0070C0"/>
                                  </a:solidFill>
                                  <a:latin typeface="Cambria Math" panose="02040503050406030204" pitchFamily="18" charset="0"/>
                                  <a:ea typeface="Verdana" panose="020B0604030504040204" pitchFamily="34" charset="0"/>
                                </a:rPr>
                                <m:t>≤</m:t>
                              </m:r>
                            </m:oMath>
                          </a14:m>
                          <a:r>
                            <a:rPr lang="en-GB" dirty="0">
                              <a:solidFill>
                                <a:srgbClr val="0070C0"/>
                              </a:solidFill>
                              <a:latin typeface="Verdana" panose="020B0604030504040204" pitchFamily="34" charset="0"/>
                              <a:ea typeface="Verdana" panose="020B0604030504040204" pitchFamily="34" charset="0"/>
                            </a:rPr>
                            <a:t> 2 plane</a:t>
                          </a:r>
                          <a:r>
                            <a:rPr lang="en-GB" baseline="0" dirty="0">
                              <a:solidFill>
                                <a:srgbClr val="0070C0"/>
                              </a:solidFill>
                              <a:latin typeface="Verdana" panose="020B0604030504040204" pitchFamily="34" charset="0"/>
                              <a:ea typeface="Verdana" panose="020B0604030504040204" pitchFamily="34" charset="0"/>
                            </a:rPr>
                            <a:t> apart.</a:t>
                          </a:r>
                          <a:endParaRPr lang="en-GB" dirty="0">
                            <a:solidFill>
                              <a:srgbClr val="0070C0"/>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269437847"/>
                      </a:ext>
                    </a:extLst>
                  </a:tr>
                  <a:tr h="370840">
                    <a:tc>
                      <a:txBody>
                        <a:bodyPr/>
                        <a:lstStyle/>
                        <a:p>
                          <a:endParaRPr lang="en-GB" dirty="0">
                            <a:latin typeface="Verdana" panose="020B0604030504040204" pitchFamily="34" charset="0"/>
                            <a:ea typeface="Verdana" panose="020B0604030504040204" pitchFamily="34" charset="0"/>
                          </a:endParaRPr>
                        </a:p>
                      </a:txBody>
                      <a:tcPr/>
                    </a:tc>
                    <a:tc>
                      <a:txBody>
                        <a:bodyPr/>
                        <a:lstStyle/>
                        <a:p>
                          <a:endParaRPr lang="en-GB" b="1" dirty="0">
                            <a:latin typeface="Verdana" panose="020B0604030504040204" pitchFamily="34" charset="0"/>
                            <a:ea typeface="Verdana" panose="020B0604030504040204" pitchFamily="34" charset="0"/>
                          </a:endParaRPr>
                        </a:p>
                      </a:txBody>
                      <a:tcPr/>
                    </a:tc>
                    <a:tc>
                      <a:txBody>
                        <a:bodyPr/>
                        <a:lstStyle/>
                        <a:p>
                          <a:endParaRPr lang="en-GB" dirty="0">
                            <a:solidFill>
                              <a:schemeClr val="tx1"/>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202579878"/>
                      </a:ext>
                    </a:extLst>
                  </a:tr>
                  <a:tr h="370840">
                    <a:tc>
                      <a:txBody>
                        <a:bodyPr/>
                        <a:lstStyle/>
                        <a:p>
                          <a:r>
                            <a:rPr lang="fr-FR" dirty="0">
                              <a:latin typeface="Verdana" panose="020B0604030504040204" pitchFamily="34" charset="0"/>
                              <a:ea typeface="Verdana" panose="020B0604030504040204" pitchFamily="34" charset="0"/>
                            </a:rPr>
                            <a:t>3</a:t>
                          </a:r>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88335091"/>
                      </a:ext>
                    </a:extLst>
                  </a:tr>
                </a:tbl>
              </a:graphicData>
            </a:graphic>
          </p:graphicFrame>
        </mc:Choice>
        <mc:Fallback>
          <p:graphicFrame>
            <p:nvGraphicFramePr>
              <p:cNvPr id="10" name="Table 9">
                <a:extLst>
                  <a:ext uri="{FF2B5EF4-FFF2-40B4-BE49-F238E27FC236}">
                    <a16:creationId xmlns:a16="http://schemas.microsoft.com/office/drawing/2014/main" id="{8A4F4A07-D8E6-E864-5476-729C5A9944E0}"/>
                  </a:ext>
                </a:extLst>
              </p:cNvPr>
              <p:cNvGraphicFramePr>
                <a:graphicFrameLocks noGrp="1"/>
              </p:cNvGraphicFramePr>
              <p:nvPr>
                <p:extLst>
                  <p:ext uri="{D42A27DB-BD31-4B8C-83A1-F6EECF244321}">
                    <p14:modId xmlns:p14="http://schemas.microsoft.com/office/powerpoint/2010/main" val="1950060036"/>
                  </p:ext>
                </p:extLst>
              </p:nvPr>
            </p:nvGraphicFramePr>
            <p:xfrm>
              <a:off x="276208" y="3086450"/>
              <a:ext cx="8032964" cy="1752600"/>
            </p:xfrm>
            <a:graphic>
              <a:graphicData uri="http://schemas.openxmlformats.org/drawingml/2006/table">
                <a:tbl>
                  <a:tblPr firstRow="1" bandRow="1">
                    <a:tableStyleId>{72833802-FEF1-4C79-8D5D-14CF1EAF98D9}</a:tableStyleId>
                  </a:tblPr>
                  <a:tblGrid>
                    <a:gridCol w="428579">
                      <a:extLst>
                        <a:ext uri="{9D8B030D-6E8A-4147-A177-3AD203B41FA5}">
                          <a16:colId xmlns:a16="http://schemas.microsoft.com/office/drawing/2014/main" val="2373111864"/>
                        </a:ext>
                      </a:extLst>
                    </a:gridCol>
                    <a:gridCol w="2958501">
                      <a:extLst>
                        <a:ext uri="{9D8B030D-6E8A-4147-A177-3AD203B41FA5}">
                          <a16:colId xmlns:a16="http://schemas.microsoft.com/office/drawing/2014/main" val="1392095974"/>
                        </a:ext>
                      </a:extLst>
                    </a:gridCol>
                    <a:gridCol w="4645884">
                      <a:extLst>
                        <a:ext uri="{9D8B030D-6E8A-4147-A177-3AD203B41FA5}">
                          <a16:colId xmlns:a16="http://schemas.microsoft.com/office/drawing/2014/main" val="4291640987"/>
                        </a:ext>
                      </a:extLst>
                    </a:gridCol>
                  </a:tblGrid>
                  <a:tr h="370840">
                    <a:tc>
                      <a:txBody>
                        <a:bodyPr/>
                        <a:lstStyle/>
                        <a:p>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Idea</a:t>
                          </a:r>
                          <a:endParaRPr lang="en-GB" dirty="0">
                            <a:latin typeface="Verdana" panose="020B0604030504040204" pitchFamily="34" charset="0"/>
                            <a:ea typeface="Verdana" panose="020B0604030504040204" pitchFamily="34" charset="0"/>
                          </a:endParaRPr>
                        </a:p>
                      </a:txBody>
                      <a:tcPr/>
                    </a:tc>
                    <a:tc>
                      <a:txBody>
                        <a:bodyPr/>
                        <a:lstStyle/>
                        <a:p>
                          <a:r>
                            <a:rPr lang="fr-FR" dirty="0">
                              <a:latin typeface="Verdana" panose="020B0604030504040204" pitchFamily="34" charset="0"/>
                              <a:ea typeface="Verdana" panose="020B0604030504040204" pitchFamily="34" charset="0"/>
                            </a:rPr>
                            <a:t>Observation</a:t>
                          </a:r>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6603897"/>
                      </a:ext>
                    </a:extLst>
                  </a:tr>
                  <a:tr h="640080">
                    <a:tc>
                      <a:txBody>
                        <a:bodyPr/>
                        <a:lstStyle/>
                        <a:p>
                          <a:r>
                            <a:rPr lang="fr-FR" dirty="0">
                              <a:latin typeface="Verdana" panose="020B0604030504040204" pitchFamily="34" charset="0"/>
                              <a:ea typeface="Verdana" panose="020B0604030504040204" pitchFamily="34" charset="0"/>
                            </a:rPr>
                            <a:t>1</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Connect</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all the </a:t>
                          </a:r>
                          <a:r>
                            <a:rPr lang="fr-FR" b="1" dirty="0" err="1">
                              <a:latin typeface="Verdana" panose="020B0604030504040204" pitchFamily="34" charset="0"/>
                              <a:ea typeface="Verdana" panose="020B0604030504040204" pitchFamily="34" charset="0"/>
                            </a:rPr>
                            <a:t>nodes</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together</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endParaRPr lang="en-US"/>
                        </a:p>
                      </a:txBody>
                      <a:tcPr>
                        <a:blipFill>
                          <a:blip r:embed="rId3"/>
                          <a:stretch>
                            <a:fillRect l="-73001" t="-62857" r="-131" b="-130476"/>
                          </a:stretch>
                        </a:blipFill>
                      </a:tcPr>
                    </a:tc>
                    <a:extLst>
                      <a:ext uri="{0D108BD9-81ED-4DB2-BD59-A6C34878D82A}">
                        <a16:rowId xmlns:a16="http://schemas.microsoft.com/office/drawing/2014/main" val="4269437847"/>
                      </a:ext>
                    </a:extLst>
                  </a:tr>
                  <a:tr h="370840">
                    <a:tc>
                      <a:txBody>
                        <a:bodyPr/>
                        <a:lstStyle/>
                        <a:p>
                          <a:endParaRPr lang="en-GB" dirty="0">
                            <a:latin typeface="Verdana" panose="020B0604030504040204" pitchFamily="34" charset="0"/>
                            <a:ea typeface="Verdana" panose="020B0604030504040204" pitchFamily="34" charset="0"/>
                          </a:endParaRPr>
                        </a:p>
                      </a:txBody>
                      <a:tcPr/>
                    </a:tc>
                    <a:tc>
                      <a:txBody>
                        <a:bodyPr/>
                        <a:lstStyle/>
                        <a:p>
                          <a:endParaRPr lang="en-GB" b="1" dirty="0">
                            <a:latin typeface="Verdana" panose="020B0604030504040204" pitchFamily="34" charset="0"/>
                            <a:ea typeface="Verdana" panose="020B0604030504040204" pitchFamily="34" charset="0"/>
                          </a:endParaRPr>
                        </a:p>
                      </a:txBody>
                      <a:tcPr/>
                    </a:tc>
                    <a:tc>
                      <a:txBody>
                        <a:bodyPr/>
                        <a:lstStyle/>
                        <a:p>
                          <a:endParaRPr lang="en-GB" dirty="0">
                            <a:solidFill>
                              <a:schemeClr val="tx1"/>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202579878"/>
                      </a:ext>
                    </a:extLst>
                  </a:tr>
                  <a:tr h="370840">
                    <a:tc>
                      <a:txBody>
                        <a:bodyPr/>
                        <a:lstStyle/>
                        <a:p>
                          <a:r>
                            <a:rPr lang="fr-FR" dirty="0">
                              <a:latin typeface="Verdana" panose="020B0604030504040204" pitchFamily="34" charset="0"/>
                              <a:ea typeface="Verdana" panose="020B0604030504040204" pitchFamily="34" charset="0"/>
                            </a:rPr>
                            <a:t>3</a:t>
                          </a:r>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88335091"/>
                      </a:ext>
                    </a:extLst>
                  </a:tr>
                </a:tbl>
              </a:graphicData>
            </a:graphic>
          </p:graphicFrame>
        </mc:Fallback>
      </mc:AlternateContent>
      <p:pic>
        <p:nvPicPr>
          <p:cNvPr id="6" name="Picture 5">
            <a:extLst>
              <a:ext uri="{FF2B5EF4-FFF2-40B4-BE49-F238E27FC236}">
                <a16:creationId xmlns:a16="http://schemas.microsoft.com/office/drawing/2014/main" id="{E8E239E1-BED6-D8D7-2A4F-51140B676CD4}"/>
              </a:ext>
            </a:extLst>
          </p:cNvPr>
          <p:cNvPicPr>
            <a:picLocks noChangeAspect="1"/>
          </p:cNvPicPr>
          <p:nvPr/>
        </p:nvPicPr>
        <p:blipFill>
          <a:blip r:embed="rId4"/>
          <a:srcRect/>
          <a:stretch/>
        </p:blipFill>
        <p:spPr>
          <a:xfrm>
            <a:off x="8465125" y="3096662"/>
            <a:ext cx="3555091" cy="2619540"/>
          </a:xfrm>
          <a:prstGeom prst="rect">
            <a:avLst/>
          </a:prstGeom>
        </p:spPr>
      </p:pic>
      <p:sp>
        <p:nvSpPr>
          <p:cNvPr id="8" name="Rectangle: Rounded Corners 7">
            <a:extLst>
              <a:ext uri="{FF2B5EF4-FFF2-40B4-BE49-F238E27FC236}">
                <a16:creationId xmlns:a16="http://schemas.microsoft.com/office/drawing/2014/main" id="{4E7481F3-C83E-C411-0ABB-C2773FECB9B8}"/>
              </a:ext>
            </a:extLst>
          </p:cNvPr>
          <p:cNvSpPr/>
          <p:nvPr/>
        </p:nvSpPr>
        <p:spPr>
          <a:xfrm>
            <a:off x="280197" y="1117313"/>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grpSp>
        <p:nvGrpSpPr>
          <p:cNvPr id="12" name="Group 11">
            <a:extLst>
              <a:ext uri="{FF2B5EF4-FFF2-40B4-BE49-F238E27FC236}">
                <a16:creationId xmlns:a16="http://schemas.microsoft.com/office/drawing/2014/main" id="{3BF82DFB-5C08-7190-32E6-137EAECB8F51}"/>
              </a:ext>
            </a:extLst>
          </p:cNvPr>
          <p:cNvGrpSpPr/>
          <p:nvPr/>
        </p:nvGrpSpPr>
        <p:grpSpPr>
          <a:xfrm>
            <a:off x="7480351" y="1351976"/>
            <a:ext cx="3202602" cy="1204432"/>
            <a:chOff x="7498457" y="1409598"/>
            <a:chExt cx="3202602" cy="1204432"/>
          </a:xfrm>
        </p:grpSpPr>
        <p:sp>
          <p:nvSpPr>
            <p:cNvPr id="13" name="Rectangle 12">
              <a:extLst>
                <a:ext uri="{FF2B5EF4-FFF2-40B4-BE49-F238E27FC236}">
                  <a16:creationId xmlns:a16="http://schemas.microsoft.com/office/drawing/2014/main" id="{89000087-7D70-CA19-9FDC-5547E3674924}"/>
                </a:ext>
              </a:extLst>
            </p:cNvPr>
            <p:cNvSpPr/>
            <p:nvPr/>
          </p:nvSpPr>
          <p:spPr>
            <a:xfrm>
              <a:off x="9986774"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4" name="Rectangle 13">
              <a:extLst>
                <a:ext uri="{FF2B5EF4-FFF2-40B4-BE49-F238E27FC236}">
                  <a16:creationId xmlns:a16="http://schemas.microsoft.com/office/drawing/2014/main" id="{E461EF09-7A8E-55B5-4571-F19D065D37C2}"/>
                </a:ext>
              </a:extLst>
            </p:cNvPr>
            <p:cNvSpPr/>
            <p:nvPr/>
          </p:nvSpPr>
          <p:spPr>
            <a:xfrm>
              <a:off x="9288430"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5" name="Rectangle 14">
              <a:extLst>
                <a:ext uri="{FF2B5EF4-FFF2-40B4-BE49-F238E27FC236}">
                  <a16:creationId xmlns:a16="http://schemas.microsoft.com/office/drawing/2014/main" id="{861B8EA8-C1AD-D5C2-654D-9B4637131DE1}"/>
                </a:ext>
              </a:extLst>
            </p:cNvPr>
            <p:cNvSpPr/>
            <p:nvPr/>
          </p:nvSpPr>
          <p:spPr>
            <a:xfrm>
              <a:off x="8590086"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8636097-10C8-C353-6588-C6A25D0A0BFE}"/>
                </a:ext>
              </a:extLst>
            </p:cNvPr>
            <p:cNvSpPr/>
            <p:nvPr/>
          </p:nvSpPr>
          <p:spPr>
            <a:xfrm>
              <a:off x="8018437"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 name="Rectangle 16">
              <a:extLst>
                <a:ext uri="{FF2B5EF4-FFF2-40B4-BE49-F238E27FC236}">
                  <a16:creationId xmlns:a16="http://schemas.microsoft.com/office/drawing/2014/main" id="{B723F022-A7E9-E9D7-9230-447F7773D3F7}"/>
                </a:ext>
              </a:extLst>
            </p:cNvPr>
            <p:cNvSpPr/>
            <p:nvPr/>
          </p:nvSpPr>
          <p:spPr>
            <a:xfrm>
              <a:off x="7537088" y="1409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8" name="Rectangle 17">
              <a:extLst>
                <a:ext uri="{FF2B5EF4-FFF2-40B4-BE49-F238E27FC236}">
                  <a16:creationId xmlns:a16="http://schemas.microsoft.com/office/drawing/2014/main" id="{D2E708C8-921A-99AF-7BFD-FDB1A2420A80}"/>
                </a:ext>
              </a:extLst>
            </p:cNvPr>
            <p:cNvSpPr/>
            <p:nvPr/>
          </p:nvSpPr>
          <p:spPr>
            <a:xfrm>
              <a:off x="10597620" y="1410576"/>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9" name="Group 18">
              <a:extLst>
                <a:ext uri="{FF2B5EF4-FFF2-40B4-BE49-F238E27FC236}">
                  <a16:creationId xmlns:a16="http://schemas.microsoft.com/office/drawing/2014/main" id="{0CF66E8D-5D05-284D-4642-9505826A5D09}"/>
                </a:ext>
              </a:extLst>
            </p:cNvPr>
            <p:cNvGrpSpPr/>
            <p:nvPr/>
          </p:nvGrpSpPr>
          <p:grpSpPr>
            <a:xfrm>
              <a:off x="7641130" y="1488868"/>
              <a:ext cx="2917256" cy="992250"/>
              <a:chOff x="8708828" y="2955384"/>
              <a:chExt cx="2917256" cy="992250"/>
            </a:xfrm>
          </p:grpSpPr>
          <p:cxnSp>
            <p:nvCxnSpPr>
              <p:cNvPr id="693" name="Straight Connector 692">
                <a:extLst>
                  <a:ext uri="{FF2B5EF4-FFF2-40B4-BE49-F238E27FC236}">
                    <a16:creationId xmlns:a16="http://schemas.microsoft.com/office/drawing/2014/main" id="{C2CE9B4E-9735-099A-2B18-A2CDD9AA465E}"/>
                  </a:ext>
                </a:extLst>
              </p:cNvPr>
              <p:cNvCxnSpPr>
                <a:cxnSpLocks/>
                <a:stCxn id="688" idx="6"/>
                <a:endCxn id="26"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62A9C1C7-8D2F-CC61-D538-B1B6B7C7030A}"/>
                  </a:ext>
                </a:extLst>
              </p:cNvPr>
              <p:cNvCxnSpPr>
                <a:cxnSpLocks/>
                <a:stCxn id="688" idx="6"/>
                <a:endCxn id="687"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8433D875-8770-B617-43E6-3E5C606834AE}"/>
                  </a:ext>
                </a:extLst>
              </p:cNvPr>
              <p:cNvCxnSpPr>
                <a:cxnSpLocks/>
                <a:stCxn id="688" idx="6"/>
                <a:endCxn id="30"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FC91A65F-5D4D-36B9-7231-B012F3859DF3}"/>
                  </a:ext>
                </a:extLst>
              </p:cNvPr>
              <p:cNvCxnSpPr>
                <a:cxnSpLocks/>
                <a:stCxn id="688" idx="6"/>
                <a:endCxn id="29"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5172704C-B483-7DE3-08FF-D7CECB280913}"/>
                  </a:ext>
                </a:extLst>
              </p:cNvPr>
              <p:cNvCxnSpPr>
                <a:cxnSpLocks/>
                <a:stCxn id="688" idx="6"/>
                <a:endCxn id="685"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657E4636-2693-DFB7-572B-18CC47BB7699}"/>
                  </a:ext>
                </a:extLst>
              </p:cNvPr>
              <p:cNvCxnSpPr>
                <a:cxnSpLocks/>
                <a:stCxn id="688" idx="6"/>
                <a:endCxn id="25"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FA62B0E6-A664-9947-481A-15C50CCAFD2D}"/>
                  </a:ext>
                </a:extLst>
              </p:cNvPr>
              <p:cNvCxnSpPr>
                <a:cxnSpLocks/>
                <a:stCxn id="31" idx="6"/>
                <a:endCxn id="26" idx="2"/>
              </p:cNvCxnSpPr>
              <p:nvPr/>
            </p:nvCxnSpPr>
            <p:spPr>
              <a:xfrm flipV="1">
                <a:off x="8708828" y="3220098"/>
                <a:ext cx="340881" cy="4556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EDECED22-14CE-BE90-E91C-ABD834F2C2EF}"/>
                  </a:ext>
                </a:extLst>
              </p:cNvPr>
              <p:cNvCxnSpPr>
                <a:cxnSpLocks/>
                <a:stCxn id="31" idx="6"/>
                <a:endCxn id="687"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B5B4249B-54F1-1505-2CDC-2BEE06682446}"/>
                  </a:ext>
                </a:extLst>
              </p:cNvPr>
              <p:cNvCxnSpPr>
                <a:cxnSpLocks/>
                <a:stCxn id="31" idx="6"/>
                <a:endCxn id="30"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8B71C44E-D713-FC49-A77E-8628CF0D3FC3}"/>
                  </a:ext>
                </a:extLst>
              </p:cNvPr>
              <p:cNvCxnSpPr>
                <a:cxnSpLocks/>
                <a:stCxn id="31" idx="6"/>
                <a:endCxn id="29"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01C739AF-0626-C7FA-FB46-AEA86FABDBCC}"/>
                  </a:ext>
                </a:extLst>
              </p:cNvPr>
              <p:cNvCxnSpPr>
                <a:cxnSpLocks/>
                <a:stCxn id="31" idx="6"/>
                <a:endCxn id="685"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A7AE3981-155A-291A-5AAD-3AB276080E75}"/>
                  </a:ext>
                </a:extLst>
              </p:cNvPr>
              <p:cNvCxnSpPr>
                <a:cxnSpLocks/>
                <a:stCxn id="31" idx="6"/>
                <a:endCxn id="25"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20DAC1D7-D26A-2BCB-5ECB-55BC9A1CDEC0}"/>
                  </a:ext>
                </a:extLst>
              </p:cNvPr>
              <p:cNvCxnSpPr>
                <a:cxnSpLocks/>
                <a:stCxn id="26" idx="6"/>
                <a:endCxn id="29"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56BD9FA7-2CC0-5F55-476D-A956452D147A}"/>
                  </a:ext>
                </a:extLst>
              </p:cNvPr>
              <p:cNvCxnSpPr>
                <a:cxnSpLocks/>
                <a:stCxn id="26" idx="6"/>
                <a:endCxn id="685" idx="2"/>
              </p:cNvCxnSpPr>
              <p:nvPr/>
            </p:nvCxnSpPr>
            <p:spPr>
              <a:xfrm>
                <a:off x="9192382" y="3220098"/>
                <a:ext cx="438029" cy="324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AB116CA5-659C-B639-4950-53432F5D178A}"/>
                  </a:ext>
                </a:extLst>
              </p:cNvPr>
              <p:cNvCxnSpPr>
                <a:cxnSpLocks/>
                <a:stCxn id="26" idx="6"/>
                <a:endCxn id="25" idx="2"/>
              </p:cNvCxnSpPr>
              <p:nvPr/>
            </p:nvCxnSpPr>
            <p:spPr>
              <a:xfrm>
                <a:off x="9192382" y="3220098"/>
                <a:ext cx="427579" cy="621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107FC193-00F9-A7BE-1A7D-A922E3A7D34A}"/>
                  </a:ext>
                </a:extLst>
              </p:cNvPr>
              <p:cNvCxnSpPr>
                <a:cxnSpLocks/>
                <a:stCxn id="687" idx="6"/>
                <a:endCxn id="29"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7EC1E1E4-E1FB-97A2-755C-FCC3F2F59D3D}"/>
                  </a:ext>
                </a:extLst>
              </p:cNvPr>
              <p:cNvCxnSpPr>
                <a:cxnSpLocks/>
                <a:stCxn id="687" idx="6"/>
                <a:endCxn id="685"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64DD1AE2-846C-B718-2995-EAF5038E9277}"/>
                  </a:ext>
                </a:extLst>
              </p:cNvPr>
              <p:cNvCxnSpPr>
                <a:cxnSpLocks/>
                <a:stCxn id="687" idx="6"/>
                <a:endCxn id="25"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31921830-64B2-C8AC-DB47-958A49F9DE9A}"/>
                  </a:ext>
                </a:extLst>
              </p:cNvPr>
              <p:cNvCxnSpPr>
                <a:cxnSpLocks/>
                <a:stCxn id="30" idx="6"/>
                <a:endCxn id="29"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434C2389-A902-8EA9-0F71-24FFC334DABC}"/>
                  </a:ext>
                </a:extLst>
              </p:cNvPr>
              <p:cNvCxnSpPr>
                <a:cxnSpLocks/>
                <a:stCxn id="30" idx="6"/>
                <a:endCxn id="685"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3B0B8594-5FA9-2F73-C74E-D384BCD4B976}"/>
                  </a:ext>
                </a:extLst>
              </p:cNvPr>
              <p:cNvCxnSpPr>
                <a:cxnSpLocks/>
                <a:stCxn id="30" idx="6"/>
                <a:endCxn id="25"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D9E9D883-E5AF-9CC9-9542-5935E2D2241D}"/>
                  </a:ext>
                </a:extLst>
              </p:cNvPr>
              <p:cNvCxnSpPr>
                <a:cxnSpLocks/>
                <a:stCxn id="26" idx="6"/>
                <a:endCxn id="27"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32E30E98-12A4-3837-9DB7-C8BEBFF1BF2B}"/>
                  </a:ext>
                </a:extLst>
              </p:cNvPr>
              <p:cNvCxnSpPr>
                <a:cxnSpLocks/>
                <a:stCxn id="26" idx="6"/>
                <a:endCxn id="21"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7AD3B611-0F79-D757-D98B-24A5ACCCE6A7}"/>
                  </a:ext>
                </a:extLst>
              </p:cNvPr>
              <p:cNvCxnSpPr>
                <a:cxnSpLocks/>
                <a:stCxn id="26" idx="6"/>
                <a:endCxn id="686" idx="2"/>
              </p:cNvCxnSpPr>
              <p:nvPr/>
            </p:nvCxnSpPr>
            <p:spPr>
              <a:xfrm>
                <a:off x="9192382" y="3220098"/>
                <a:ext cx="1138213" cy="3551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9AFF5C35-E687-605E-1772-071F65088739}"/>
                  </a:ext>
                </a:extLst>
              </p:cNvPr>
              <p:cNvCxnSpPr>
                <a:cxnSpLocks/>
                <a:stCxn id="26" idx="6"/>
                <a:endCxn id="22" idx="2"/>
              </p:cNvCxnSpPr>
              <p:nvPr/>
            </p:nvCxnSpPr>
            <p:spPr>
              <a:xfrm>
                <a:off x="9192382" y="3220098"/>
                <a:ext cx="1117460" cy="6581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282F6D37-98AC-F080-DFD5-7B53C0EFD604}"/>
                  </a:ext>
                </a:extLst>
              </p:cNvPr>
              <p:cNvCxnSpPr>
                <a:cxnSpLocks/>
                <a:stCxn id="687" idx="6"/>
                <a:endCxn id="27"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8B744B15-3855-E7EC-1632-E3ADF468975C}"/>
                  </a:ext>
                </a:extLst>
              </p:cNvPr>
              <p:cNvCxnSpPr>
                <a:cxnSpLocks/>
                <a:stCxn id="687" idx="6"/>
                <a:endCxn id="21"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id="{E9D63EB1-13AB-CD93-847B-D1A7FED87F1D}"/>
                  </a:ext>
                </a:extLst>
              </p:cNvPr>
              <p:cNvCxnSpPr>
                <a:cxnSpLocks/>
                <a:stCxn id="687" idx="6"/>
                <a:endCxn id="686"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id="{2424C2A8-AAD4-F4A0-2DCE-0410C92400A3}"/>
                  </a:ext>
                </a:extLst>
              </p:cNvPr>
              <p:cNvCxnSpPr>
                <a:cxnSpLocks/>
                <a:stCxn id="687" idx="6"/>
                <a:endCxn id="22"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5" name="Straight Connector 744">
                <a:extLst>
                  <a:ext uri="{FF2B5EF4-FFF2-40B4-BE49-F238E27FC236}">
                    <a16:creationId xmlns:a16="http://schemas.microsoft.com/office/drawing/2014/main" id="{B7879694-F2A2-491A-9444-9DB4CD6A1DDC}"/>
                  </a:ext>
                </a:extLst>
              </p:cNvPr>
              <p:cNvCxnSpPr>
                <a:cxnSpLocks/>
                <a:stCxn id="30" idx="6"/>
                <a:endCxn id="27"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F6A8F9E4-2A75-FD15-5EFF-E75D4883C3D1}"/>
                  </a:ext>
                </a:extLst>
              </p:cNvPr>
              <p:cNvCxnSpPr>
                <a:cxnSpLocks/>
                <a:stCxn id="30" idx="6"/>
                <a:endCxn id="21"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7" name="Straight Connector 746">
                <a:extLst>
                  <a:ext uri="{FF2B5EF4-FFF2-40B4-BE49-F238E27FC236}">
                    <a16:creationId xmlns:a16="http://schemas.microsoft.com/office/drawing/2014/main" id="{7C45CC65-19D5-C161-9CD7-BD19A769CC19}"/>
                  </a:ext>
                </a:extLst>
              </p:cNvPr>
              <p:cNvCxnSpPr>
                <a:cxnSpLocks/>
                <a:stCxn id="30" idx="6"/>
                <a:endCxn id="686"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id="{EEA06C05-2987-3B65-9DB8-3B53DFB4BCE1}"/>
                  </a:ext>
                </a:extLst>
              </p:cNvPr>
              <p:cNvCxnSpPr>
                <a:cxnSpLocks/>
                <a:stCxn id="30" idx="6"/>
                <a:endCxn id="22"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id="{F167C8CF-2875-6A70-C437-D10DA1CBB27D}"/>
                  </a:ext>
                </a:extLst>
              </p:cNvPr>
              <p:cNvCxnSpPr>
                <a:cxnSpLocks/>
                <a:stCxn id="29" idx="6"/>
                <a:endCxn id="27"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id="{716EBA1B-86FF-B79C-2408-FE6BC0DD8D9E}"/>
                  </a:ext>
                </a:extLst>
              </p:cNvPr>
              <p:cNvCxnSpPr>
                <a:cxnSpLocks/>
                <a:stCxn id="29" idx="6"/>
                <a:endCxn id="21"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CA942D1A-E028-0C1A-E158-ADDEA722A726}"/>
                  </a:ext>
                </a:extLst>
              </p:cNvPr>
              <p:cNvCxnSpPr>
                <a:cxnSpLocks/>
                <a:stCxn id="29" idx="6"/>
                <a:endCxn id="686"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2" name="Straight Connector 751">
                <a:extLst>
                  <a:ext uri="{FF2B5EF4-FFF2-40B4-BE49-F238E27FC236}">
                    <a16:creationId xmlns:a16="http://schemas.microsoft.com/office/drawing/2014/main" id="{29E5D28E-AB93-302B-49F2-A6154C8A197D}"/>
                  </a:ext>
                </a:extLst>
              </p:cNvPr>
              <p:cNvCxnSpPr>
                <a:cxnSpLocks/>
                <a:stCxn id="29" idx="6"/>
                <a:endCxn id="22" idx="2"/>
              </p:cNvCxnSpPr>
              <p:nvPr/>
            </p:nvCxnSpPr>
            <p:spPr>
              <a:xfrm>
                <a:off x="9777838" y="3392654"/>
                <a:ext cx="532004" cy="4855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3" name="Straight Connector 752">
                <a:extLst>
                  <a:ext uri="{FF2B5EF4-FFF2-40B4-BE49-F238E27FC236}">
                    <a16:creationId xmlns:a16="http://schemas.microsoft.com/office/drawing/2014/main" id="{E7E00C5E-3DEF-6F3A-861A-7EAEEC4A86FE}"/>
                  </a:ext>
                </a:extLst>
              </p:cNvPr>
              <p:cNvCxnSpPr>
                <a:cxnSpLocks/>
                <a:stCxn id="685" idx="6"/>
                <a:endCxn id="27"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4" name="Straight Connector 753">
                <a:extLst>
                  <a:ext uri="{FF2B5EF4-FFF2-40B4-BE49-F238E27FC236}">
                    <a16:creationId xmlns:a16="http://schemas.microsoft.com/office/drawing/2014/main" id="{A4203F49-F9D2-BB92-A658-314748A9394F}"/>
                  </a:ext>
                </a:extLst>
              </p:cNvPr>
              <p:cNvCxnSpPr>
                <a:cxnSpLocks/>
                <a:stCxn id="685" idx="6"/>
                <a:endCxn id="21"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9F715A80-49E9-99A9-EC9A-27B87C03E51F}"/>
                  </a:ext>
                </a:extLst>
              </p:cNvPr>
              <p:cNvCxnSpPr>
                <a:cxnSpLocks/>
                <a:stCxn id="685" idx="6"/>
                <a:endCxn id="686"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id="{B2D42846-9FF4-5B2C-29CC-94494144F2BE}"/>
                  </a:ext>
                </a:extLst>
              </p:cNvPr>
              <p:cNvCxnSpPr>
                <a:cxnSpLocks/>
                <a:stCxn id="685" idx="6"/>
                <a:endCxn id="22"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id="{8E15F4E9-CA6F-DAEC-29B4-6C264ECD4A39}"/>
                  </a:ext>
                </a:extLst>
              </p:cNvPr>
              <p:cNvCxnSpPr>
                <a:cxnSpLocks/>
                <a:stCxn id="25" idx="6"/>
                <a:endCxn id="27" idx="2"/>
              </p:cNvCxnSpPr>
              <p:nvPr/>
            </p:nvCxnSpPr>
            <p:spPr>
              <a:xfrm flipV="1">
                <a:off x="9762634" y="3046115"/>
                <a:ext cx="553558" cy="79504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id="{8ED9E085-4442-103E-61AF-0DBC4F33BF23}"/>
                  </a:ext>
                </a:extLst>
              </p:cNvPr>
              <p:cNvCxnSpPr>
                <a:cxnSpLocks/>
                <a:stCxn id="25" idx="6"/>
                <a:endCxn id="21" idx="2"/>
              </p:cNvCxnSpPr>
              <p:nvPr/>
            </p:nvCxnSpPr>
            <p:spPr>
              <a:xfrm flipV="1">
                <a:off x="9762634" y="3260746"/>
                <a:ext cx="561986" cy="5804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9" name="Straight Connector 758">
                <a:extLst>
                  <a:ext uri="{FF2B5EF4-FFF2-40B4-BE49-F238E27FC236}">
                    <a16:creationId xmlns:a16="http://schemas.microsoft.com/office/drawing/2014/main" id="{DBBB056C-A697-A3BB-EF40-B1AC31D954C9}"/>
                  </a:ext>
                </a:extLst>
              </p:cNvPr>
              <p:cNvCxnSpPr>
                <a:cxnSpLocks/>
                <a:stCxn id="25" idx="6"/>
                <a:endCxn id="686"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0" name="Straight Connector 759">
                <a:extLst>
                  <a:ext uri="{FF2B5EF4-FFF2-40B4-BE49-F238E27FC236}">
                    <a16:creationId xmlns:a16="http://schemas.microsoft.com/office/drawing/2014/main" id="{9E8DD4CB-E87D-D22E-7EEA-92EB8BE07953}"/>
                  </a:ext>
                </a:extLst>
              </p:cNvPr>
              <p:cNvCxnSpPr>
                <a:cxnSpLocks/>
                <a:stCxn id="25" idx="6"/>
                <a:endCxn id="22"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331AE55B-2AE1-342D-EBCC-E0040D0CD147}"/>
                  </a:ext>
                </a:extLst>
              </p:cNvPr>
              <p:cNvCxnSpPr>
                <a:cxnSpLocks/>
                <a:stCxn id="29" idx="6"/>
                <a:endCxn id="692"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id="{DCB82DC8-ECE2-DDD6-EEE7-8EF523A56906}"/>
                  </a:ext>
                </a:extLst>
              </p:cNvPr>
              <p:cNvCxnSpPr>
                <a:cxnSpLocks/>
                <a:stCxn id="29" idx="6"/>
                <a:endCxn id="691"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id="{8292F329-578F-7B73-26B1-4569B932D75D}"/>
                  </a:ext>
                </a:extLst>
              </p:cNvPr>
              <p:cNvCxnSpPr>
                <a:cxnSpLocks/>
                <a:stCxn id="29" idx="6"/>
                <a:endCxn id="690"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id="{69A9FC70-C590-EDC0-8499-734B31167CAA}"/>
                  </a:ext>
                </a:extLst>
              </p:cNvPr>
              <p:cNvCxnSpPr>
                <a:cxnSpLocks/>
                <a:stCxn id="29" idx="6"/>
                <a:endCxn id="23" idx="2"/>
              </p:cNvCxnSpPr>
              <p:nvPr/>
            </p:nvCxnSpPr>
            <p:spPr>
              <a:xfrm>
                <a:off x="9777838" y="3392654"/>
                <a:ext cx="1238848" cy="55498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6569E5BD-7722-7986-AC88-F8506BAF0311}"/>
                  </a:ext>
                </a:extLst>
              </p:cNvPr>
              <p:cNvCxnSpPr>
                <a:cxnSpLocks/>
                <a:stCxn id="685" idx="6"/>
                <a:endCxn id="24"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6" name="Straight Connector 765">
                <a:extLst>
                  <a:ext uri="{FF2B5EF4-FFF2-40B4-BE49-F238E27FC236}">
                    <a16:creationId xmlns:a16="http://schemas.microsoft.com/office/drawing/2014/main" id="{9E138162-525C-88E1-2AFC-4A12BC18618F}"/>
                  </a:ext>
                </a:extLst>
              </p:cNvPr>
              <p:cNvCxnSpPr>
                <a:cxnSpLocks/>
                <a:stCxn id="685" idx="6"/>
                <a:endCxn id="691"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7" name="Straight Connector 766">
                <a:extLst>
                  <a:ext uri="{FF2B5EF4-FFF2-40B4-BE49-F238E27FC236}">
                    <a16:creationId xmlns:a16="http://schemas.microsoft.com/office/drawing/2014/main" id="{5712D2FA-76D8-B18B-6547-37FD733DC25E}"/>
                  </a:ext>
                </a:extLst>
              </p:cNvPr>
              <p:cNvCxnSpPr>
                <a:cxnSpLocks/>
                <a:stCxn id="685" idx="6"/>
                <a:endCxn id="690"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E372333-4163-FF77-8188-DC0C0C97FE1F}"/>
                  </a:ext>
                </a:extLst>
              </p:cNvPr>
              <p:cNvCxnSpPr>
                <a:cxnSpLocks/>
                <a:stCxn id="685" idx="6"/>
                <a:endCxn id="23"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A554A6A-A328-EFF2-628E-6E79F10D4427}"/>
                  </a:ext>
                </a:extLst>
              </p:cNvPr>
              <p:cNvCxnSpPr>
                <a:cxnSpLocks/>
                <a:stCxn id="25" idx="6"/>
                <a:endCxn id="24" idx="2"/>
              </p:cNvCxnSpPr>
              <p:nvPr/>
            </p:nvCxnSpPr>
            <p:spPr>
              <a:xfrm flipV="1">
                <a:off x="9762634" y="3099682"/>
                <a:ext cx="1252423" cy="7414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E234BC-2F6A-0F2B-4479-762DEB273505}"/>
                  </a:ext>
                </a:extLst>
              </p:cNvPr>
              <p:cNvCxnSpPr>
                <a:cxnSpLocks/>
                <a:stCxn id="25" idx="6"/>
                <a:endCxn id="692" idx="2"/>
              </p:cNvCxnSpPr>
              <p:nvPr/>
            </p:nvCxnSpPr>
            <p:spPr>
              <a:xfrm flipV="1">
                <a:off x="9762634" y="3274836"/>
                <a:ext cx="1250667" cy="5663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59BDAD2-012E-435C-3CB1-4556074238A9}"/>
                  </a:ext>
                </a:extLst>
              </p:cNvPr>
              <p:cNvCxnSpPr>
                <a:cxnSpLocks/>
                <a:stCxn id="25" idx="6"/>
                <a:endCxn id="691"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3BF74C5-1B27-F9D0-FA6F-1421EB93605F}"/>
                  </a:ext>
                </a:extLst>
              </p:cNvPr>
              <p:cNvCxnSpPr>
                <a:cxnSpLocks/>
                <a:stCxn id="25" idx="6"/>
                <a:endCxn id="690"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96ABABF-5CEC-4DC3-0F60-0E8B5DBC5193}"/>
                  </a:ext>
                </a:extLst>
              </p:cNvPr>
              <p:cNvCxnSpPr>
                <a:cxnSpLocks/>
                <a:stCxn id="25" idx="6"/>
                <a:endCxn id="23"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D76ED6D-1067-0C1B-9800-58DAA2E8572F}"/>
                  </a:ext>
                </a:extLst>
              </p:cNvPr>
              <p:cNvCxnSpPr>
                <a:cxnSpLocks/>
                <a:stCxn id="23" idx="6"/>
                <a:endCxn id="684"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B3DD9E-DE69-3286-09CF-76CE9DDD8722}"/>
                  </a:ext>
                </a:extLst>
              </p:cNvPr>
              <p:cNvCxnSpPr>
                <a:cxnSpLocks/>
                <a:stCxn id="23" idx="6"/>
                <a:endCxn id="689"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38C15D6-FF5C-DFD1-37CA-2B4ED36A6DA0}"/>
                  </a:ext>
                </a:extLst>
              </p:cNvPr>
              <p:cNvCxnSpPr>
                <a:cxnSpLocks/>
                <a:stCxn id="23" idx="6"/>
                <a:endCxn id="28" idx="2"/>
              </p:cNvCxnSpPr>
              <p:nvPr/>
            </p:nvCxnSpPr>
            <p:spPr>
              <a:xfrm flipV="1">
                <a:off x="11159359" y="2955384"/>
                <a:ext cx="461405" cy="9922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8E56018-C68D-5C60-C190-C56222C6FA68}"/>
                  </a:ext>
                </a:extLst>
              </p:cNvPr>
              <p:cNvCxnSpPr>
                <a:cxnSpLocks/>
                <a:stCxn id="690" idx="6"/>
                <a:endCxn id="28" idx="2"/>
              </p:cNvCxnSpPr>
              <p:nvPr/>
            </p:nvCxnSpPr>
            <p:spPr>
              <a:xfrm flipV="1">
                <a:off x="11155401" y="2955384"/>
                <a:ext cx="465363" cy="6985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7613CD6-E223-4B4C-21D1-CC225327EAF0}"/>
                  </a:ext>
                </a:extLst>
              </p:cNvPr>
              <p:cNvCxnSpPr>
                <a:cxnSpLocks/>
                <a:stCxn id="690" idx="6"/>
                <a:endCxn id="689"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D0AE26D-7C52-0DB5-F35E-58AB7D152D6F}"/>
                  </a:ext>
                </a:extLst>
              </p:cNvPr>
              <p:cNvCxnSpPr>
                <a:cxnSpLocks/>
                <a:stCxn id="690" idx="6"/>
                <a:endCxn id="684"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63A62A1-97E1-C578-B706-7E16A9C3BA84}"/>
                  </a:ext>
                </a:extLst>
              </p:cNvPr>
              <p:cNvCxnSpPr>
                <a:cxnSpLocks/>
                <a:stCxn id="691" idx="6"/>
                <a:endCxn id="28" idx="2"/>
              </p:cNvCxnSpPr>
              <p:nvPr/>
            </p:nvCxnSpPr>
            <p:spPr>
              <a:xfrm flipV="1">
                <a:off x="11156467" y="2955384"/>
                <a:ext cx="464297" cy="5689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BA68EB2-C10A-87DD-D7A6-678A1847727C}"/>
                  </a:ext>
                </a:extLst>
              </p:cNvPr>
              <p:cNvCxnSpPr>
                <a:cxnSpLocks/>
                <a:stCxn id="691" idx="6"/>
                <a:endCxn id="689"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74D1CEB-BF63-4DCC-8000-AA9FF92E261D}"/>
                  </a:ext>
                </a:extLst>
              </p:cNvPr>
              <p:cNvCxnSpPr>
                <a:cxnSpLocks/>
                <a:stCxn id="691" idx="6"/>
                <a:endCxn id="684"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E2C5AA0-9C09-9D3A-D70A-23D4D672E035}"/>
                  </a:ext>
                </a:extLst>
              </p:cNvPr>
              <p:cNvCxnSpPr>
                <a:cxnSpLocks/>
                <a:stCxn id="692" idx="6"/>
                <a:endCxn id="28"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9F37A7F-2BD3-6D7A-2BD3-68900D24E5C5}"/>
                  </a:ext>
                </a:extLst>
              </p:cNvPr>
              <p:cNvCxnSpPr>
                <a:cxnSpLocks/>
                <a:stCxn id="692" idx="6"/>
                <a:endCxn id="689"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C8294CB-816B-B5EE-6746-EF2E2298EB18}"/>
                  </a:ext>
                </a:extLst>
              </p:cNvPr>
              <p:cNvCxnSpPr>
                <a:cxnSpLocks/>
                <a:stCxn id="692" idx="6"/>
                <a:endCxn id="684"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BE80BF0-E718-6CC5-FD34-F6FD4F55A643}"/>
                  </a:ext>
                </a:extLst>
              </p:cNvPr>
              <p:cNvCxnSpPr>
                <a:cxnSpLocks/>
                <a:stCxn id="24" idx="6"/>
                <a:endCxn id="28"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ABD1D53-C453-05B8-3805-D056916CC1EF}"/>
                  </a:ext>
                </a:extLst>
              </p:cNvPr>
              <p:cNvCxnSpPr>
                <a:cxnSpLocks/>
                <a:stCxn id="24" idx="6"/>
                <a:endCxn id="689"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3394BFE-22D7-FA2E-9DC2-109F17B280B8}"/>
                  </a:ext>
                </a:extLst>
              </p:cNvPr>
              <p:cNvCxnSpPr>
                <a:cxnSpLocks/>
                <a:stCxn id="24" idx="6"/>
                <a:endCxn id="684" idx="2"/>
              </p:cNvCxnSpPr>
              <p:nvPr/>
            </p:nvCxnSpPr>
            <p:spPr>
              <a:xfrm>
                <a:off x="11157730" y="3099682"/>
                <a:ext cx="463033" cy="7725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8A12F71-2BAB-4E60-A398-118B73718B57}"/>
                  </a:ext>
                </a:extLst>
              </p:cNvPr>
              <p:cNvCxnSpPr>
                <a:cxnSpLocks/>
                <a:stCxn id="27" idx="6"/>
                <a:endCxn id="24"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BBF6FDB-3122-4767-6BEC-433702A19A25}"/>
                  </a:ext>
                </a:extLst>
              </p:cNvPr>
              <p:cNvCxnSpPr>
                <a:cxnSpLocks/>
                <a:stCxn id="27" idx="6"/>
                <a:endCxn id="692"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AAF0D4E-4E09-E3DD-6FD9-29D057F523E5}"/>
                  </a:ext>
                </a:extLst>
              </p:cNvPr>
              <p:cNvCxnSpPr>
                <a:cxnSpLocks/>
                <a:stCxn id="27" idx="6"/>
                <a:endCxn id="691" idx="2"/>
              </p:cNvCxnSpPr>
              <p:nvPr/>
            </p:nvCxnSpPr>
            <p:spPr>
              <a:xfrm>
                <a:off x="10458865" y="3046115"/>
                <a:ext cx="554929" cy="4781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F32773E-D1C2-EE60-039B-E8B72F7A473E}"/>
                  </a:ext>
                </a:extLst>
              </p:cNvPr>
              <p:cNvCxnSpPr>
                <a:cxnSpLocks/>
                <a:stCxn id="27" idx="6"/>
                <a:endCxn id="690" idx="2"/>
              </p:cNvCxnSpPr>
              <p:nvPr/>
            </p:nvCxnSpPr>
            <p:spPr>
              <a:xfrm>
                <a:off x="10458865" y="3046115"/>
                <a:ext cx="553863" cy="6078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2BE2846-1D3D-27F4-BF8D-62EE2A98A61F}"/>
                  </a:ext>
                </a:extLst>
              </p:cNvPr>
              <p:cNvCxnSpPr>
                <a:cxnSpLocks/>
                <a:stCxn id="27" idx="6"/>
                <a:endCxn id="23" idx="2"/>
              </p:cNvCxnSpPr>
              <p:nvPr/>
            </p:nvCxnSpPr>
            <p:spPr>
              <a:xfrm>
                <a:off x="10458865" y="3046115"/>
                <a:ext cx="557821" cy="9015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8BC5BB9-82DF-1F23-7380-30BDE4A26DAD}"/>
                  </a:ext>
                </a:extLst>
              </p:cNvPr>
              <p:cNvCxnSpPr>
                <a:cxnSpLocks/>
                <a:stCxn id="21" idx="6"/>
                <a:endCxn id="24"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21D7E48-70A6-266E-4694-C0D1A3C84EFC}"/>
                  </a:ext>
                </a:extLst>
              </p:cNvPr>
              <p:cNvCxnSpPr>
                <a:cxnSpLocks/>
                <a:stCxn id="21" idx="6"/>
                <a:endCxn id="692"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93964B3-627A-B865-56FC-6E820882CC52}"/>
                  </a:ext>
                </a:extLst>
              </p:cNvPr>
              <p:cNvCxnSpPr>
                <a:cxnSpLocks/>
                <a:stCxn id="21" idx="6"/>
                <a:endCxn id="691"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29CEBEA-0E98-7976-EFFB-F57D4C7A7525}"/>
                  </a:ext>
                </a:extLst>
              </p:cNvPr>
              <p:cNvCxnSpPr>
                <a:cxnSpLocks/>
                <a:stCxn id="21" idx="6"/>
                <a:endCxn id="690" idx="2"/>
              </p:cNvCxnSpPr>
              <p:nvPr/>
            </p:nvCxnSpPr>
            <p:spPr>
              <a:xfrm>
                <a:off x="10467293" y="3260746"/>
                <a:ext cx="545435" cy="3932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6160BFA-3700-B7C3-2338-D33A690FFFF9}"/>
                  </a:ext>
                </a:extLst>
              </p:cNvPr>
              <p:cNvCxnSpPr>
                <a:cxnSpLocks/>
                <a:stCxn id="21" idx="6"/>
                <a:endCxn id="23" idx="2"/>
              </p:cNvCxnSpPr>
              <p:nvPr/>
            </p:nvCxnSpPr>
            <p:spPr>
              <a:xfrm>
                <a:off x="10467293" y="3260746"/>
                <a:ext cx="549393" cy="6868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0BEEC07-B67A-B191-CB4D-365AA1D6839F}"/>
                  </a:ext>
                </a:extLst>
              </p:cNvPr>
              <p:cNvCxnSpPr>
                <a:cxnSpLocks/>
                <a:stCxn id="686" idx="6"/>
                <a:endCxn id="24"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84C56C7-0339-0892-C74F-6B514BD1C194}"/>
                  </a:ext>
                </a:extLst>
              </p:cNvPr>
              <p:cNvCxnSpPr>
                <a:cxnSpLocks/>
                <a:stCxn id="686" idx="6"/>
                <a:endCxn id="692"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576D60C-A15D-DBBA-971E-E4FD58D7C389}"/>
                  </a:ext>
                </a:extLst>
              </p:cNvPr>
              <p:cNvCxnSpPr>
                <a:cxnSpLocks/>
                <a:stCxn id="686" idx="6"/>
                <a:endCxn id="691"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783F18E-345A-CAD9-6030-49A50BA3B25A}"/>
                  </a:ext>
                </a:extLst>
              </p:cNvPr>
              <p:cNvCxnSpPr>
                <a:cxnSpLocks/>
                <a:stCxn id="686" idx="6"/>
                <a:endCxn id="690"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3D33389-028C-6E02-9AF9-3599EA57D043}"/>
                  </a:ext>
                </a:extLst>
              </p:cNvPr>
              <p:cNvCxnSpPr>
                <a:cxnSpLocks/>
                <a:stCxn id="686" idx="6"/>
                <a:endCxn id="23"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8103C17-0959-6931-94EE-BAB924E3C24F}"/>
                  </a:ext>
                </a:extLst>
              </p:cNvPr>
              <p:cNvCxnSpPr>
                <a:cxnSpLocks/>
                <a:stCxn id="22" idx="6"/>
                <a:endCxn id="24" idx="2"/>
              </p:cNvCxnSpPr>
              <p:nvPr/>
            </p:nvCxnSpPr>
            <p:spPr>
              <a:xfrm flipV="1">
                <a:off x="10452515" y="3099682"/>
                <a:ext cx="562542" cy="77855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6C339F4-E45F-F299-F777-59637A85D509}"/>
                  </a:ext>
                </a:extLst>
              </p:cNvPr>
              <p:cNvCxnSpPr>
                <a:cxnSpLocks/>
                <a:stCxn id="22" idx="6"/>
                <a:endCxn id="692" idx="2"/>
              </p:cNvCxnSpPr>
              <p:nvPr/>
            </p:nvCxnSpPr>
            <p:spPr>
              <a:xfrm flipV="1">
                <a:off x="10452515" y="3274836"/>
                <a:ext cx="560786" cy="603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2513B9-6A56-4D09-16F5-36BEAACF9086}"/>
                  </a:ext>
                </a:extLst>
              </p:cNvPr>
              <p:cNvCxnSpPr>
                <a:cxnSpLocks/>
                <a:stCxn id="22" idx="6"/>
                <a:endCxn id="691" idx="2"/>
              </p:cNvCxnSpPr>
              <p:nvPr/>
            </p:nvCxnSpPr>
            <p:spPr>
              <a:xfrm flipV="1">
                <a:off x="10452515" y="3524288"/>
                <a:ext cx="561279" cy="35394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1F0D391-1AAA-F58D-36EA-78D0C4112178}"/>
                  </a:ext>
                </a:extLst>
              </p:cNvPr>
              <p:cNvCxnSpPr>
                <a:cxnSpLocks/>
                <a:stCxn id="22" idx="6"/>
                <a:endCxn id="23"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E8E91D9-18C3-3E00-99C0-1770821C73D2}"/>
                  </a:ext>
                </a:extLst>
              </p:cNvPr>
              <p:cNvCxnSpPr>
                <a:cxnSpLocks/>
                <a:stCxn id="22" idx="6"/>
                <a:endCxn id="684"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3E56092-DA9F-541F-5C97-02870D1B0B47}"/>
                  </a:ext>
                </a:extLst>
              </p:cNvPr>
              <p:cNvCxnSpPr>
                <a:cxnSpLocks/>
                <a:stCxn id="22" idx="6"/>
                <a:endCxn id="684"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4066ECC-DE19-CF7B-D94A-2AFF307DBFC4}"/>
                  </a:ext>
                </a:extLst>
              </p:cNvPr>
              <p:cNvCxnSpPr>
                <a:cxnSpLocks/>
                <a:stCxn id="22" idx="6"/>
                <a:endCxn id="689"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4A3439-0662-C7BB-AF8E-DFD78C5485AE}"/>
                  </a:ext>
                </a:extLst>
              </p:cNvPr>
              <p:cNvCxnSpPr>
                <a:cxnSpLocks/>
                <a:stCxn id="22" idx="6"/>
                <a:endCxn id="28" idx="2"/>
              </p:cNvCxnSpPr>
              <p:nvPr/>
            </p:nvCxnSpPr>
            <p:spPr>
              <a:xfrm flipV="1">
                <a:off x="10452515" y="2955384"/>
                <a:ext cx="1168249" cy="92284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6C64132-5043-9AE8-3FB8-C70DDB10FCCF}"/>
                  </a:ext>
                </a:extLst>
              </p:cNvPr>
              <p:cNvCxnSpPr>
                <a:cxnSpLocks/>
                <a:stCxn id="686" idx="6"/>
                <a:endCxn id="684"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3D8AC83-5C32-46AB-1BEA-A7EB2018D1E8}"/>
                  </a:ext>
                </a:extLst>
              </p:cNvPr>
              <p:cNvCxnSpPr>
                <a:cxnSpLocks/>
                <a:stCxn id="686" idx="6"/>
                <a:endCxn id="689"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B517347-F2D8-F19E-71FD-8E5D1675649F}"/>
                  </a:ext>
                </a:extLst>
              </p:cNvPr>
              <p:cNvCxnSpPr>
                <a:cxnSpLocks/>
                <a:stCxn id="686" idx="6"/>
                <a:endCxn id="28"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C81A593-9AA5-AC1F-A122-133E32B55001}"/>
                  </a:ext>
                </a:extLst>
              </p:cNvPr>
              <p:cNvCxnSpPr>
                <a:cxnSpLocks/>
                <a:stCxn id="21" idx="6"/>
                <a:endCxn id="684" idx="2"/>
              </p:cNvCxnSpPr>
              <p:nvPr/>
            </p:nvCxnSpPr>
            <p:spPr>
              <a:xfrm>
                <a:off x="10467293" y="3260746"/>
                <a:ext cx="1153470" cy="61150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C8B05108-4C7B-0AD1-F05D-F1742C321E7A}"/>
                  </a:ext>
                </a:extLst>
              </p:cNvPr>
              <p:cNvCxnSpPr>
                <a:cxnSpLocks/>
                <a:stCxn id="21" idx="6"/>
                <a:endCxn id="689"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62A8CD8D-3EB5-AFEC-D1AC-35B611E99E8C}"/>
                  </a:ext>
                </a:extLst>
              </p:cNvPr>
              <p:cNvCxnSpPr>
                <a:cxnSpLocks/>
                <a:stCxn id="21" idx="6"/>
                <a:endCxn id="28"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4C01A9AD-A5E3-3266-3548-13C98EC58B60}"/>
                  </a:ext>
                </a:extLst>
              </p:cNvPr>
              <p:cNvCxnSpPr>
                <a:cxnSpLocks/>
                <a:stCxn id="27" idx="6"/>
                <a:endCxn id="28"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B744D47C-BF07-1F45-C88C-D99A9435CD7E}"/>
                  </a:ext>
                </a:extLst>
              </p:cNvPr>
              <p:cNvCxnSpPr>
                <a:cxnSpLocks/>
                <a:stCxn id="27" idx="6"/>
                <a:endCxn id="689" idx="2"/>
              </p:cNvCxnSpPr>
              <p:nvPr/>
            </p:nvCxnSpPr>
            <p:spPr>
              <a:xfrm>
                <a:off x="10458865" y="3046115"/>
                <a:ext cx="1167219" cy="56865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9788A4BD-8943-9F05-D575-9013B030657F}"/>
                  </a:ext>
                </a:extLst>
              </p:cNvPr>
              <p:cNvCxnSpPr>
                <a:cxnSpLocks/>
                <a:stCxn id="27" idx="6"/>
                <a:endCxn id="684" idx="2"/>
              </p:cNvCxnSpPr>
              <p:nvPr/>
            </p:nvCxnSpPr>
            <p:spPr>
              <a:xfrm>
                <a:off x="10458865" y="3046115"/>
                <a:ext cx="1161898" cy="8261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2592EEA1-DD78-5FE8-5882-AABABF8BA44F}"/>
                  </a:ext>
                </a:extLst>
              </p:cNvPr>
              <p:cNvCxnSpPr>
                <a:cxnSpLocks/>
                <a:stCxn id="29" idx="6"/>
                <a:endCxn id="24"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B69077F8-86D1-8F0E-84C1-8BBB18DE7DD5}"/>
                </a:ext>
              </a:extLst>
            </p:cNvPr>
            <p:cNvGrpSpPr/>
            <p:nvPr/>
          </p:nvGrpSpPr>
          <p:grpSpPr>
            <a:xfrm>
              <a:off x="7498457" y="1419674"/>
              <a:ext cx="3202602" cy="1130638"/>
              <a:chOff x="8566155" y="2886190"/>
              <a:chExt cx="3202602" cy="1130638"/>
            </a:xfrm>
          </p:grpSpPr>
          <p:sp>
            <p:nvSpPr>
              <p:cNvPr id="21" name="Oval 20">
                <a:extLst>
                  <a:ext uri="{FF2B5EF4-FFF2-40B4-BE49-F238E27FC236}">
                    <a16:creationId xmlns:a16="http://schemas.microsoft.com/office/drawing/2014/main" id="{51123DD8-C92F-E2C8-94BC-B8E7C85785B7}"/>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2" name="Oval 21">
                <a:extLst>
                  <a:ext uri="{FF2B5EF4-FFF2-40B4-BE49-F238E27FC236}">
                    <a16:creationId xmlns:a16="http://schemas.microsoft.com/office/drawing/2014/main" id="{1C115035-E5E5-42D4-987B-D51F2B8BBC8B}"/>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 name="Oval 22">
                <a:extLst>
                  <a:ext uri="{FF2B5EF4-FFF2-40B4-BE49-F238E27FC236}">
                    <a16:creationId xmlns:a16="http://schemas.microsoft.com/office/drawing/2014/main" id="{69836578-40A6-162C-49EC-D80045E8EF7D}"/>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4" name="Oval 23">
                <a:extLst>
                  <a:ext uri="{FF2B5EF4-FFF2-40B4-BE49-F238E27FC236}">
                    <a16:creationId xmlns:a16="http://schemas.microsoft.com/office/drawing/2014/main" id="{A39CE3FF-5DAC-D829-C160-EB3961752DA8}"/>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25" name="Oval 24">
                <a:extLst>
                  <a:ext uri="{FF2B5EF4-FFF2-40B4-BE49-F238E27FC236}">
                    <a16:creationId xmlns:a16="http://schemas.microsoft.com/office/drawing/2014/main" id="{3A0B0FCB-50F8-3D4D-D99D-50EEA013030E}"/>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6" name="Oval 25">
                <a:extLst>
                  <a:ext uri="{FF2B5EF4-FFF2-40B4-BE49-F238E27FC236}">
                    <a16:creationId xmlns:a16="http://schemas.microsoft.com/office/drawing/2014/main" id="{750E5562-E37F-F919-A266-0EBFCF2F5AF1}"/>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7" name="Oval 26">
                <a:extLst>
                  <a:ext uri="{FF2B5EF4-FFF2-40B4-BE49-F238E27FC236}">
                    <a16:creationId xmlns:a16="http://schemas.microsoft.com/office/drawing/2014/main" id="{C7C57017-4116-C232-44A4-1D36EB361931}"/>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8" name="Oval 27">
                <a:extLst>
                  <a:ext uri="{FF2B5EF4-FFF2-40B4-BE49-F238E27FC236}">
                    <a16:creationId xmlns:a16="http://schemas.microsoft.com/office/drawing/2014/main" id="{9FEFB357-1AEA-4439-A1B0-A2E8238CE7B4}"/>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9" name="Oval 28">
                <a:extLst>
                  <a:ext uri="{FF2B5EF4-FFF2-40B4-BE49-F238E27FC236}">
                    <a16:creationId xmlns:a16="http://schemas.microsoft.com/office/drawing/2014/main" id="{19B0426E-5660-E562-0659-C0FDC24AD037}"/>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0" name="Oval 29">
                <a:extLst>
                  <a:ext uri="{FF2B5EF4-FFF2-40B4-BE49-F238E27FC236}">
                    <a16:creationId xmlns:a16="http://schemas.microsoft.com/office/drawing/2014/main" id="{14D2B995-CFE3-4F63-722E-9D5F780B84F2}"/>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1" name="Oval 30">
                <a:extLst>
                  <a:ext uri="{FF2B5EF4-FFF2-40B4-BE49-F238E27FC236}">
                    <a16:creationId xmlns:a16="http://schemas.microsoft.com/office/drawing/2014/main" id="{65F97647-A734-6E34-71C7-F2163139229B}"/>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4" name="Oval 683">
                <a:extLst>
                  <a:ext uri="{FF2B5EF4-FFF2-40B4-BE49-F238E27FC236}">
                    <a16:creationId xmlns:a16="http://schemas.microsoft.com/office/drawing/2014/main" id="{063D21DB-2866-FEC0-AC7A-C16C50CD1D01}"/>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5" name="Oval 684">
                <a:extLst>
                  <a:ext uri="{FF2B5EF4-FFF2-40B4-BE49-F238E27FC236}">
                    <a16:creationId xmlns:a16="http://schemas.microsoft.com/office/drawing/2014/main" id="{BC9C0639-2A59-BBD8-0ADD-9D39F64B3537}"/>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6" name="Oval 685">
                <a:extLst>
                  <a:ext uri="{FF2B5EF4-FFF2-40B4-BE49-F238E27FC236}">
                    <a16:creationId xmlns:a16="http://schemas.microsoft.com/office/drawing/2014/main" id="{1A784F1C-0146-DA0F-A9AA-388FC9DCF7FF}"/>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7" name="Oval 686">
                <a:extLst>
                  <a:ext uri="{FF2B5EF4-FFF2-40B4-BE49-F238E27FC236}">
                    <a16:creationId xmlns:a16="http://schemas.microsoft.com/office/drawing/2014/main" id="{1A349D00-07F1-738A-B98B-93CA41AF39EF}"/>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8" name="Oval 687">
                <a:extLst>
                  <a:ext uri="{FF2B5EF4-FFF2-40B4-BE49-F238E27FC236}">
                    <a16:creationId xmlns:a16="http://schemas.microsoft.com/office/drawing/2014/main" id="{0C39DA99-EAE7-DC04-CEA8-819E51C3EEED}"/>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9" name="Oval 688">
                <a:extLst>
                  <a:ext uri="{FF2B5EF4-FFF2-40B4-BE49-F238E27FC236}">
                    <a16:creationId xmlns:a16="http://schemas.microsoft.com/office/drawing/2014/main" id="{AAF57187-A972-D6D5-1621-E75AE3278A7A}"/>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90" name="Oval 689">
                <a:extLst>
                  <a:ext uri="{FF2B5EF4-FFF2-40B4-BE49-F238E27FC236}">
                    <a16:creationId xmlns:a16="http://schemas.microsoft.com/office/drawing/2014/main" id="{04A77D82-114B-7535-4DDD-7D5F824D7964}"/>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91" name="Oval 690">
                <a:extLst>
                  <a:ext uri="{FF2B5EF4-FFF2-40B4-BE49-F238E27FC236}">
                    <a16:creationId xmlns:a16="http://schemas.microsoft.com/office/drawing/2014/main" id="{454BE96C-C1CD-4A5B-8647-4782413F6DBA}"/>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92" name="Oval 691">
                <a:extLst>
                  <a:ext uri="{FF2B5EF4-FFF2-40B4-BE49-F238E27FC236}">
                    <a16:creationId xmlns:a16="http://schemas.microsoft.com/office/drawing/2014/main" id="{7C2B35AE-0B5B-7CCF-6725-FF8401A9E088}"/>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grpSp>
        <p:nvGrpSpPr>
          <p:cNvPr id="563" name="Group 562">
            <a:extLst>
              <a:ext uri="{FF2B5EF4-FFF2-40B4-BE49-F238E27FC236}">
                <a16:creationId xmlns:a16="http://schemas.microsoft.com/office/drawing/2014/main" id="{B39BB82E-FA2B-8E9C-6E77-9614E4413426}"/>
              </a:ext>
            </a:extLst>
          </p:cNvPr>
          <p:cNvGrpSpPr/>
          <p:nvPr/>
        </p:nvGrpSpPr>
        <p:grpSpPr>
          <a:xfrm>
            <a:off x="7206749" y="1111934"/>
            <a:ext cx="3513858" cy="1728949"/>
            <a:chOff x="7370593" y="1531860"/>
            <a:chExt cx="3513858" cy="1728949"/>
          </a:xfrm>
        </p:grpSpPr>
        <p:sp>
          <p:nvSpPr>
            <p:cNvPr id="570" name="TextBox 569">
              <a:extLst>
                <a:ext uri="{FF2B5EF4-FFF2-40B4-BE49-F238E27FC236}">
                  <a16:creationId xmlns:a16="http://schemas.microsoft.com/office/drawing/2014/main" id="{4FE1AC65-2018-3635-1163-BF6FFBCA3862}"/>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571" name="TextBox 570">
              <a:extLst>
                <a:ext uri="{FF2B5EF4-FFF2-40B4-BE49-F238E27FC236}">
                  <a16:creationId xmlns:a16="http://schemas.microsoft.com/office/drawing/2014/main" id="{7183BC59-9E15-F24C-15F3-0D403C67E249}"/>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580" name="TextBox 579">
              <a:extLst>
                <a:ext uri="{FF2B5EF4-FFF2-40B4-BE49-F238E27FC236}">
                  <a16:creationId xmlns:a16="http://schemas.microsoft.com/office/drawing/2014/main" id="{23A8D85B-8FD3-0BA4-4BDA-682AF29711B8}"/>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581" name="TextBox 580">
              <a:extLst>
                <a:ext uri="{FF2B5EF4-FFF2-40B4-BE49-F238E27FC236}">
                  <a16:creationId xmlns:a16="http://schemas.microsoft.com/office/drawing/2014/main" id="{AB6F8FE8-CC89-7811-707A-FDFCD07855C4}"/>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593" name="TextBox 592">
              <a:extLst>
                <a:ext uri="{FF2B5EF4-FFF2-40B4-BE49-F238E27FC236}">
                  <a16:creationId xmlns:a16="http://schemas.microsoft.com/office/drawing/2014/main" id="{E17A005F-4035-C0B6-0D8D-C9BA686F6DDF}"/>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598" name="TextBox 597">
              <a:extLst>
                <a:ext uri="{FF2B5EF4-FFF2-40B4-BE49-F238E27FC236}">
                  <a16:creationId xmlns:a16="http://schemas.microsoft.com/office/drawing/2014/main" id="{A0476FAC-EAE1-D534-A3AF-246297221F79}"/>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599" name="TextBox 598">
              <a:extLst>
                <a:ext uri="{FF2B5EF4-FFF2-40B4-BE49-F238E27FC236}">
                  <a16:creationId xmlns:a16="http://schemas.microsoft.com/office/drawing/2014/main" id="{25874335-555F-54BA-0584-664BD7B9AF45}"/>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605" name="TextBox 604">
              <a:extLst>
                <a:ext uri="{FF2B5EF4-FFF2-40B4-BE49-F238E27FC236}">
                  <a16:creationId xmlns:a16="http://schemas.microsoft.com/office/drawing/2014/main" id="{280C8476-C690-D059-8A0E-49923C7A22E6}"/>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61" name="TextBox 160">
              <a:extLst>
                <a:ext uri="{FF2B5EF4-FFF2-40B4-BE49-F238E27FC236}">
                  <a16:creationId xmlns:a16="http://schemas.microsoft.com/office/drawing/2014/main" id="{1C6247CC-D725-20FD-B24F-FA5F852FC4BA}"/>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62" name="TextBox 161">
              <a:extLst>
                <a:ext uri="{FF2B5EF4-FFF2-40B4-BE49-F238E27FC236}">
                  <a16:creationId xmlns:a16="http://schemas.microsoft.com/office/drawing/2014/main" id="{1AF0F23D-3123-4C32-2B78-1CD976E6B475}"/>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63" name="TextBox 162">
              <a:extLst>
                <a:ext uri="{FF2B5EF4-FFF2-40B4-BE49-F238E27FC236}">
                  <a16:creationId xmlns:a16="http://schemas.microsoft.com/office/drawing/2014/main" id="{95601AF9-07CB-8F6B-9F8D-1E6E353FDADB}"/>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64" name="TextBox 163">
              <a:extLst>
                <a:ext uri="{FF2B5EF4-FFF2-40B4-BE49-F238E27FC236}">
                  <a16:creationId xmlns:a16="http://schemas.microsoft.com/office/drawing/2014/main" id="{1F06078D-2204-A68F-EE09-6A66CA8BE52C}"/>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65" name="TextBox 164">
              <a:extLst>
                <a:ext uri="{FF2B5EF4-FFF2-40B4-BE49-F238E27FC236}">
                  <a16:creationId xmlns:a16="http://schemas.microsoft.com/office/drawing/2014/main" id="{FE904B08-ECFA-5F8A-43CC-5B6B14BDD7E5}"/>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66" name="TextBox 165">
              <a:extLst>
                <a:ext uri="{FF2B5EF4-FFF2-40B4-BE49-F238E27FC236}">
                  <a16:creationId xmlns:a16="http://schemas.microsoft.com/office/drawing/2014/main" id="{EBF3CB3E-4EEE-A538-372F-50ACDFFA9D6D}"/>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67" name="TextBox 166">
              <a:extLst>
                <a:ext uri="{FF2B5EF4-FFF2-40B4-BE49-F238E27FC236}">
                  <a16:creationId xmlns:a16="http://schemas.microsoft.com/office/drawing/2014/main" id="{AFF18AA4-EE55-D390-75F4-2873B9D66961}"/>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68" name="TextBox 167">
              <a:extLst>
                <a:ext uri="{FF2B5EF4-FFF2-40B4-BE49-F238E27FC236}">
                  <a16:creationId xmlns:a16="http://schemas.microsoft.com/office/drawing/2014/main" id="{206E7D46-61D8-9722-5BAE-78CEE462EE76}"/>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69" name="TextBox 168">
              <a:extLst>
                <a:ext uri="{FF2B5EF4-FFF2-40B4-BE49-F238E27FC236}">
                  <a16:creationId xmlns:a16="http://schemas.microsoft.com/office/drawing/2014/main" id="{E0E3F841-45FC-32E6-396E-6923979306D0}"/>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70" name="TextBox 169">
              <a:extLst>
                <a:ext uri="{FF2B5EF4-FFF2-40B4-BE49-F238E27FC236}">
                  <a16:creationId xmlns:a16="http://schemas.microsoft.com/office/drawing/2014/main" id="{C282B0A4-515E-038C-2085-9FCAC2522899}"/>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71" name="TextBox 170">
              <a:extLst>
                <a:ext uri="{FF2B5EF4-FFF2-40B4-BE49-F238E27FC236}">
                  <a16:creationId xmlns:a16="http://schemas.microsoft.com/office/drawing/2014/main" id="{822D18BA-DF3C-5946-8ECC-7403690A604D}"/>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72" name="TextBox 171">
              <a:extLst>
                <a:ext uri="{FF2B5EF4-FFF2-40B4-BE49-F238E27FC236}">
                  <a16:creationId xmlns:a16="http://schemas.microsoft.com/office/drawing/2014/main" id="{1523476F-0055-6996-4EA6-3AD507869E1B}"/>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sp>
        <p:nvSpPr>
          <p:cNvPr id="4" name="Footer Placeholder 3">
            <a:extLst>
              <a:ext uri="{FF2B5EF4-FFF2-40B4-BE49-F238E27FC236}">
                <a16:creationId xmlns:a16="http://schemas.microsoft.com/office/drawing/2014/main" id="{3670943B-3753-1C07-4782-6600F78880E4}"/>
              </a:ext>
            </a:extLst>
          </p:cNvPr>
          <p:cNvSpPr>
            <a:spLocks noGrp="1"/>
          </p:cNvSpPr>
          <p:nvPr>
            <p:ph type="ftr" sz="quarter" idx="11"/>
          </p:nvPr>
        </p:nvSpPr>
        <p:spPr/>
        <p:txBody>
          <a:bodyPr/>
          <a:lstStyle/>
          <a:p>
            <a:r>
              <a:rPr lang="fr-FR"/>
              <a:t>Idea</a:t>
            </a:r>
            <a:endParaRPr lang="fr-FR" dirty="0"/>
          </a:p>
        </p:txBody>
      </p:sp>
    </p:spTree>
    <p:extLst>
      <p:ext uri="{BB962C8B-B14F-4D97-AF65-F5344CB8AC3E}">
        <p14:creationId xmlns:p14="http://schemas.microsoft.com/office/powerpoint/2010/main" val="47780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Rectangle: Rounded Corners 737">
            <a:extLst>
              <a:ext uri="{FF2B5EF4-FFF2-40B4-BE49-F238E27FC236}">
                <a16:creationId xmlns:a16="http://schemas.microsoft.com/office/drawing/2014/main" id="{3A4E66D6-0828-5CB6-BE71-A156A7DADD8C}"/>
              </a:ext>
            </a:extLst>
          </p:cNvPr>
          <p:cNvSpPr/>
          <p:nvPr/>
        </p:nvSpPr>
        <p:spPr>
          <a:xfrm>
            <a:off x="275230" y="1103273"/>
            <a:ext cx="11641540" cy="1752601"/>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27</a:t>
            </a:fld>
            <a:endParaRPr lang="en-US"/>
          </a:p>
        </p:txBody>
      </p:sp>
      <p:sp>
        <p:nvSpPr>
          <p:cNvPr id="80" name="Arrow: Right 79">
            <a:extLst>
              <a:ext uri="{FF2B5EF4-FFF2-40B4-BE49-F238E27FC236}">
                <a16:creationId xmlns:a16="http://schemas.microsoft.com/office/drawing/2014/main" id="{1553EC7B-B3E9-9FD6-9A77-FD7FD42C5BF6}"/>
              </a:ext>
            </a:extLst>
          </p:cNvPr>
          <p:cNvSpPr/>
          <p:nvPr/>
        </p:nvSpPr>
        <p:spPr>
          <a:xfrm>
            <a:off x="5352092" y="1568330"/>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16" name="Rectangle 115">
            <a:extLst>
              <a:ext uri="{FF2B5EF4-FFF2-40B4-BE49-F238E27FC236}">
                <a16:creationId xmlns:a16="http://schemas.microsoft.com/office/drawing/2014/main" id="{745278D4-5252-1928-2463-301BE02D7415}"/>
              </a:ext>
            </a:extLst>
          </p:cNvPr>
          <p:cNvSpPr/>
          <p:nvPr/>
        </p:nvSpPr>
        <p:spPr>
          <a:xfrm>
            <a:off x="4113380"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7" name="Rectangle 116">
            <a:extLst>
              <a:ext uri="{FF2B5EF4-FFF2-40B4-BE49-F238E27FC236}">
                <a16:creationId xmlns:a16="http://schemas.microsoft.com/office/drawing/2014/main" id="{E3161AC0-15DD-2E3E-31D9-298CE30555CB}"/>
              </a:ext>
            </a:extLst>
          </p:cNvPr>
          <p:cNvSpPr/>
          <p:nvPr/>
        </p:nvSpPr>
        <p:spPr>
          <a:xfrm>
            <a:off x="3415036"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8" name="Rectangle 117">
            <a:extLst>
              <a:ext uri="{FF2B5EF4-FFF2-40B4-BE49-F238E27FC236}">
                <a16:creationId xmlns:a16="http://schemas.microsoft.com/office/drawing/2014/main" id="{1915FBBD-EC59-107D-3D2E-0D9F9B589BDA}"/>
              </a:ext>
            </a:extLst>
          </p:cNvPr>
          <p:cNvSpPr/>
          <p:nvPr/>
        </p:nvSpPr>
        <p:spPr>
          <a:xfrm>
            <a:off x="2716692"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9" name="Rectangle 118">
            <a:extLst>
              <a:ext uri="{FF2B5EF4-FFF2-40B4-BE49-F238E27FC236}">
                <a16:creationId xmlns:a16="http://schemas.microsoft.com/office/drawing/2014/main" id="{6E681338-6057-50C0-DC22-9811F8E65583}"/>
              </a:ext>
            </a:extLst>
          </p:cNvPr>
          <p:cNvSpPr/>
          <p:nvPr/>
        </p:nvSpPr>
        <p:spPr>
          <a:xfrm>
            <a:off x="2145043"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0" name="Rectangle 119">
            <a:extLst>
              <a:ext uri="{FF2B5EF4-FFF2-40B4-BE49-F238E27FC236}">
                <a16:creationId xmlns:a16="http://schemas.microsoft.com/office/drawing/2014/main" id="{542B97D2-788C-0CED-4074-F18977B31FB7}"/>
              </a:ext>
            </a:extLst>
          </p:cNvPr>
          <p:cNvSpPr/>
          <p:nvPr/>
        </p:nvSpPr>
        <p:spPr>
          <a:xfrm>
            <a:off x="1663694" y="132481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1" name="Rectangle 120">
            <a:extLst>
              <a:ext uri="{FF2B5EF4-FFF2-40B4-BE49-F238E27FC236}">
                <a16:creationId xmlns:a16="http://schemas.microsoft.com/office/drawing/2014/main" id="{617DD56C-9C4D-7D19-EBBB-1711439993CF}"/>
              </a:ext>
            </a:extLst>
          </p:cNvPr>
          <p:cNvSpPr/>
          <p:nvPr/>
        </p:nvSpPr>
        <p:spPr>
          <a:xfrm>
            <a:off x="4724226" y="132579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2" name="Oval 121">
            <a:extLst>
              <a:ext uri="{FF2B5EF4-FFF2-40B4-BE49-F238E27FC236}">
                <a16:creationId xmlns:a16="http://schemas.microsoft.com/office/drawing/2014/main" id="{6B2A9DBA-4652-7206-0E8E-420D280ACF6B}"/>
              </a:ext>
            </a:extLst>
          </p:cNvPr>
          <p:cNvSpPr/>
          <p:nvPr/>
        </p:nvSpPr>
        <p:spPr>
          <a:xfrm>
            <a:off x="3377178" y="16402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3" name="Oval 122">
            <a:extLst>
              <a:ext uri="{FF2B5EF4-FFF2-40B4-BE49-F238E27FC236}">
                <a16:creationId xmlns:a16="http://schemas.microsoft.com/office/drawing/2014/main" id="{2D097D80-E699-6318-0393-01B7B6AC1274}"/>
              </a:ext>
            </a:extLst>
          </p:cNvPr>
          <p:cNvSpPr/>
          <p:nvPr/>
        </p:nvSpPr>
        <p:spPr>
          <a:xfrm>
            <a:off x="3368750" y="225774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4" name="Oval 123">
            <a:extLst>
              <a:ext uri="{FF2B5EF4-FFF2-40B4-BE49-F238E27FC236}">
                <a16:creationId xmlns:a16="http://schemas.microsoft.com/office/drawing/2014/main" id="{DF608026-7723-CF97-A2F2-342DAD3343C4}"/>
              </a:ext>
            </a:extLst>
          </p:cNvPr>
          <p:cNvSpPr/>
          <p:nvPr/>
        </p:nvSpPr>
        <p:spPr>
          <a:xfrm>
            <a:off x="4075594" y="232714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5" name="Oval 124">
            <a:extLst>
              <a:ext uri="{FF2B5EF4-FFF2-40B4-BE49-F238E27FC236}">
                <a16:creationId xmlns:a16="http://schemas.microsoft.com/office/drawing/2014/main" id="{2D2D6FF1-C163-9A00-95BE-24FA8256361F}"/>
              </a:ext>
            </a:extLst>
          </p:cNvPr>
          <p:cNvSpPr/>
          <p:nvPr/>
        </p:nvSpPr>
        <p:spPr>
          <a:xfrm>
            <a:off x="4073965" y="1479191"/>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26" name="Oval 125">
            <a:extLst>
              <a:ext uri="{FF2B5EF4-FFF2-40B4-BE49-F238E27FC236}">
                <a16:creationId xmlns:a16="http://schemas.microsoft.com/office/drawing/2014/main" id="{12FDAE2A-CF90-019C-20E3-39B73AA43631}"/>
              </a:ext>
            </a:extLst>
          </p:cNvPr>
          <p:cNvSpPr/>
          <p:nvPr/>
        </p:nvSpPr>
        <p:spPr>
          <a:xfrm>
            <a:off x="2678869" y="222067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 name="Oval 126">
            <a:extLst>
              <a:ext uri="{FF2B5EF4-FFF2-40B4-BE49-F238E27FC236}">
                <a16:creationId xmlns:a16="http://schemas.microsoft.com/office/drawing/2014/main" id="{D952CC1B-D13A-EB84-7556-4DE9C8E5A3CA}"/>
              </a:ext>
            </a:extLst>
          </p:cNvPr>
          <p:cNvSpPr/>
          <p:nvPr/>
        </p:nvSpPr>
        <p:spPr>
          <a:xfrm>
            <a:off x="2108617" y="159960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 name="Oval 127">
            <a:extLst>
              <a:ext uri="{FF2B5EF4-FFF2-40B4-BE49-F238E27FC236}">
                <a16:creationId xmlns:a16="http://schemas.microsoft.com/office/drawing/2014/main" id="{37993D2C-D975-4087-1A52-35CA870A2A02}"/>
              </a:ext>
            </a:extLst>
          </p:cNvPr>
          <p:cNvSpPr/>
          <p:nvPr/>
        </p:nvSpPr>
        <p:spPr>
          <a:xfrm>
            <a:off x="3368750" y="142562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9" name="Oval 128">
            <a:extLst>
              <a:ext uri="{FF2B5EF4-FFF2-40B4-BE49-F238E27FC236}">
                <a16:creationId xmlns:a16="http://schemas.microsoft.com/office/drawing/2014/main" id="{AC959D9D-AFB4-146E-B637-370196386610}"/>
              </a:ext>
            </a:extLst>
          </p:cNvPr>
          <p:cNvSpPr/>
          <p:nvPr/>
        </p:nvSpPr>
        <p:spPr>
          <a:xfrm>
            <a:off x="4679672" y="133489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0" name="Oval 129">
            <a:extLst>
              <a:ext uri="{FF2B5EF4-FFF2-40B4-BE49-F238E27FC236}">
                <a16:creationId xmlns:a16="http://schemas.microsoft.com/office/drawing/2014/main" id="{3C4E6B49-E916-DE9F-DFDD-7142CBFDEA52}"/>
              </a:ext>
            </a:extLst>
          </p:cNvPr>
          <p:cNvSpPr/>
          <p:nvPr/>
        </p:nvSpPr>
        <p:spPr>
          <a:xfrm>
            <a:off x="2694073" y="177216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1" name="Oval 130">
            <a:extLst>
              <a:ext uri="{FF2B5EF4-FFF2-40B4-BE49-F238E27FC236}">
                <a16:creationId xmlns:a16="http://schemas.microsoft.com/office/drawing/2014/main" id="{E57D080B-0676-F53D-F5A4-AFFD90A3E116}"/>
              </a:ext>
            </a:extLst>
          </p:cNvPr>
          <p:cNvSpPr/>
          <p:nvPr/>
        </p:nvSpPr>
        <p:spPr>
          <a:xfrm>
            <a:off x="2105074" y="21978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2" name="Oval 131">
            <a:extLst>
              <a:ext uri="{FF2B5EF4-FFF2-40B4-BE49-F238E27FC236}">
                <a16:creationId xmlns:a16="http://schemas.microsoft.com/office/drawing/2014/main" id="{83A4C41D-2D36-C933-0CB7-DC0081140685}"/>
              </a:ext>
            </a:extLst>
          </p:cNvPr>
          <p:cNvSpPr/>
          <p:nvPr/>
        </p:nvSpPr>
        <p:spPr>
          <a:xfrm>
            <a:off x="1625063" y="205529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3" name="Oval 132">
            <a:extLst>
              <a:ext uri="{FF2B5EF4-FFF2-40B4-BE49-F238E27FC236}">
                <a16:creationId xmlns:a16="http://schemas.microsoft.com/office/drawing/2014/main" id="{CF097090-B4F5-ACC4-D7B2-7A35C08285CC}"/>
              </a:ext>
            </a:extLst>
          </p:cNvPr>
          <p:cNvSpPr/>
          <p:nvPr/>
        </p:nvSpPr>
        <p:spPr>
          <a:xfrm>
            <a:off x="4679671" y="225176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4" name="Oval 133">
            <a:extLst>
              <a:ext uri="{FF2B5EF4-FFF2-40B4-BE49-F238E27FC236}">
                <a16:creationId xmlns:a16="http://schemas.microsoft.com/office/drawing/2014/main" id="{89C976FF-8E34-8E46-003C-60EF1AC866B2}"/>
              </a:ext>
            </a:extLst>
          </p:cNvPr>
          <p:cNvSpPr/>
          <p:nvPr/>
        </p:nvSpPr>
        <p:spPr>
          <a:xfrm>
            <a:off x="2689319" y="192408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5" name="Oval 134">
            <a:extLst>
              <a:ext uri="{FF2B5EF4-FFF2-40B4-BE49-F238E27FC236}">
                <a16:creationId xmlns:a16="http://schemas.microsoft.com/office/drawing/2014/main" id="{44154B89-FA0B-4E68-8014-FB42E0FBA6C1}"/>
              </a:ext>
            </a:extLst>
          </p:cNvPr>
          <p:cNvSpPr/>
          <p:nvPr/>
        </p:nvSpPr>
        <p:spPr>
          <a:xfrm>
            <a:off x="3389503" y="195479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6" name="Oval 135">
            <a:extLst>
              <a:ext uri="{FF2B5EF4-FFF2-40B4-BE49-F238E27FC236}">
                <a16:creationId xmlns:a16="http://schemas.microsoft.com/office/drawing/2014/main" id="{445436D0-6B72-4965-A2B9-CBB66624229D}"/>
              </a:ext>
            </a:extLst>
          </p:cNvPr>
          <p:cNvSpPr/>
          <p:nvPr/>
        </p:nvSpPr>
        <p:spPr>
          <a:xfrm>
            <a:off x="2108617" y="18632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7" name="Oval 136">
            <a:extLst>
              <a:ext uri="{FF2B5EF4-FFF2-40B4-BE49-F238E27FC236}">
                <a16:creationId xmlns:a16="http://schemas.microsoft.com/office/drawing/2014/main" id="{51FE718A-6EB3-674C-A3E2-2DE33C5AED65}"/>
              </a:ext>
            </a:extLst>
          </p:cNvPr>
          <p:cNvSpPr/>
          <p:nvPr/>
        </p:nvSpPr>
        <p:spPr>
          <a:xfrm>
            <a:off x="1627769" y="18161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8" name="Oval 137">
            <a:extLst>
              <a:ext uri="{FF2B5EF4-FFF2-40B4-BE49-F238E27FC236}">
                <a16:creationId xmlns:a16="http://schemas.microsoft.com/office/drawing/2014/main" id="{692FD1BD-6E47-F5DD-15CC-4998BBA913BD}"/>
              </a:ext>
            </a:extLst>
          </p:cNvPr>
          <p:cNvSpPr/>
          <p:nvPr/>
        </p:nvSpPr>
        <p:spPr>
          <a:xfrm>
            <a:off x="4684992" y="199428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9" name="Oval 138">
            <a:extLst>
              <a:ext uri="{FF2B5EF4-FFF2-40B4-BE49-F238E27FC236}">
                <a16:creationId xmlns:a16="http://schemas.microsoft.com/office/drawing/2014/main" id="{C782CC1E-CAA6-2239-FA42-364F7FE0DC5B}"/>
              </a:ext>
            </a:extLst>
          </p:cNvPr>
          <p:cNvSpPr/>
          <p:nvPr/>
        </p:nvSpPr>
        <p:spPr>
          <a:xfrm>
            <a:off x="4071636" y="20334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40" name="Oval 139">
            <a:extLst>
              <a:ext uri="{FF2B5EF4-FFF2-40B4-BE49-F238E27FC236}">
                <a16:creationId xmlns:a16="http://schemas.microsoft.com/office/drawing/2014/main" id="{48E780F4-2669-2392-82FC-DAC8DEFCE14C}"/>
              </a:ext>
            </a:extLst>
          </p:cNvPr>
          <p:cNvSpPr/>
          <p:nvPr/>
        </p:nvSpPr>
        <p:spPr>
          <a:xfrm>
            <a:off x="4072702" y="190379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41" name="Oval 140">
            <a:extLst>
              <a:ext uri="{FF2B5EF4-FFF2-40B4-BE49-F238E27FC236}">
                <a16:creationId xmlns:a16="http://schemas.microsoft.com/office/drawing/2014/main" id="{D3D97220-D336-7BAA-F9A5-4288D697F912}"/>
              </a:ext>
            </a:extLst>
          </p:cNvPr>
          <p:cNvSpPr/>
          <p:nvPr/>
        </p:nvSpPr>
        <p:spPr>
          <a:xfrm>
            <a:off x="4072209" y="1654345"/>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42" name="TextBox 141">
            <a:extLst>
              <a:ext uri="{FF2B5EF4-FFF2-40B4-BE49-F238E27FC236}">
                <a16:creationId xmlns:a16="http://schemas.microsoft.com/office/drawing/2014/main" id="{3F3EA907-7FAD-94C7-965E-FE776CE3854D}"/>
              </a:ext>
            </a:extLst>
          </p:cNvPr>
          <p:cNvSpPr txBox="1"/>
          <p:nvPr/>
        </p:nvSpPr>
        <p:spPr>
          <a:xfrm>
            <a:off x="1881910" y="2279078"/>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43" name="TextBox 142">
            <a:extLst>
              <a:ext uri="{FF2B5EF4-FFF2-40B4-BE49-F238E27FC236}">
                <a16:creationId xmlns:a16="http://schemas.microsoft.com/office/drawing/2014/main" id="{2DEA0156-02A9-6CC3-3BE6-744415401C99}"/>
              </a:ext>
            </a:extLst>
          </p:cNvPr>
          <p:cNvSpPr txBox="1"/>
          <p:nvPr/>
        </p:nvSpPr>
        <p:spPr>
          <a:xfrm>
            <a:off x="2463847" y="234192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44" name="TextBox 143">
            <a:extLst>
              <a:ext uri="{FF2B5EF4-FFF2-40B4-BE49-F238E27FC236}">
                <a16:creationId xmlns:a16="http://schemas.microsoft.com/office/drawing/2014/main" id="{F3CD2B90-5E89-244C-3EB1-8E748DF92031}"/>
              </a:ext>
            </a:extLst>
          </p:cNvPr>
          <p:cNvSpPr txBox="1"/>
          <p:nvPr/>
        </p:nvSpPr>
        <p:spPr>
          <a:xfrm>
            <a:off x="3026482" y="2348089"/>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45" name="TextBox 144">
            <a:extLst>
              <a:ext uri="{FF2B5EF4-FFF2-40B4-BE49-F238E27FC236}">
                <a16:creationId xmlns:a16="http://schemas.microsoft.com/office/drawing/2014/main" id="{5CC53797-BB3B-71D7-F08E-11EE78CC55D5}"/>
              </a:ext>
            </a:extLst>
          </p:cNvPr>
          <p:cNvSpPr txBox="1"/>
          <p:nvPr/>
        </p:nvSpPr>
        <p:spPr>
          <a:xfrm>
            <a:off x="3725425" y="2434740"/>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46" name="TextBox 145">
            <a:extLst>
              <a:ext uri="{FF2B5EF4-FFF2-40B4-BE49-F238E27FC236}">
                <a16:creationId xmlns:a16="http://schemas.microsoft.com/office/drawing/2014/main" id="{C45A327E-4083-2875-D7B3-5326AFC874DF}"/>
              </a:ext>
            </a:extLst>
          </p:cNvPr>
          <p:cNvSpPr txBox="1"/>
          <p:nvPr/>
        </p:nvSpPr>
        <p:spPr>
          <a:xfrm>
            <a:off x="1348063" y="1958275"/>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47" name="TextBox 146">
            <a:extLst>
              <a:ext uri="{FF2B5EF4-FFF2-40B4-BE49-F238E27FC236}">
                <a16:creationId xmlns:a16="http://schemas.microsoft.com/office/drawing/2014/main" id="{90230128-03B0-C3AB-266D-1BB0FBD4A991}"/>
              </a:ext>
            </a:extLst>
          </p:cNvPr>
          <p:cNvSpPr txBox="1"/>
          <p:nvPr/>
        </p:nvSpPr>
        <p:spPr>
          <a:xfrm>
            <a:off x="2450486" y="1478417"/>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48" name="TextBox 147">
            <a:extLst>
              <a:ext uri="{FF2B5EF4-FFF2-40B4-BE49-F238E27FC236}">
                <a16:creationId xmlns:a16="http://schemas.microsoft.com/office/drawing/2014/main" id="{B9217348-6784-3E68-521A-F627B114942E}"/>
              </a:ext>
            </a:extLst>
          </p:cNvPr>
          <p:cNvSpPr txBox="1"/>
          <p:nvPr/>
        </p:nvSpPr>
        <p:spPr>
          <a:xfrm>
            <a:off x="2993239" y="156660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49" name="TextBox 148">
            <a:extLst>
              <a:ext uri="{FF2B5EF4-FFF2-40B4-BE49-F238E27FC236}">
                <a16:creationId xmlns:a16="http://schemas.microsoft.com/office/drawing/2014/main" id="{D2D38D21-1502-A3CC-5939-8045C286B8FD}"/>
              </a:ext>
            </a:extLst>
          </p:cNvPr>
          <p:cNvSpPr txBox="1"/>
          <p:nvPr/>
        </p:nvSpPr>
        <p:spPr>
          <a:xfrm>
            <a:off x="3721837" y="1212625"/>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50" name="TextBox 149">
            <a:extLst>
              <a:ext uri="{FF2B5EF4-FFF2-40B4-BE49-F238E27FC236}">
                <a16:creationId xmlns:a16="http://schemas.microsoft.com/office/drawing/2014/main" id="{E9EEE8C5-7B6E-7480-F23F-287D4F9D8EBD}"/>
              </a:ext>
            </a:extLst>
          </p:cNvPr>
          <p:cNvSpPr txBox="1"/>
          <p:nvPr/>
        </p:nvSpPr>
        <p:spPr>
          <a:xfrm>
            <a:off x="4324139" y="1075123"/>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51" name="TextBox 150">
            <a:extLst>
              <a:ext uri="{FF2B5EF4-FFF2-40B4-BE49-F238E27FC236}">
                <a16:creationId xmlns:a16="http://schemas.microsoft.com/office/drawing/2014/main" id="{0D756100-2BDC-FEA8-8850-910FF483B9D0}"/>
              </a:ext>
            </a:extLst>
          </p:cNvPr>
          <p:cNvSpPr txBox="1"/>
          <p:nvPr/>
        </p:nvSpPr>
        <p:spPr>
          <a:xfrm>
            <a:off x="1348576" y="1632022"/>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52" name="TextBox 151">
            <a:extLst>
              <a:ext uri="{FF2B5EF4-FFF2-40B4-BE49-F238E27FC236}">
                <a16:creationId xmlns:a16="http://schemas.microsoft.com/office/drawing/2014/main" id="{96CB5CEA-1309-563E-FA66-7F79BD28ECBB}"/>
              </a:ext>
            </a:extLst>
          </p:cNvPr>
          <p:cNvSpPr txBox="1"/>
          <p:nvPr/>
        </p:nvSpPr>
        <p:spPr>
          <a:xfrm>
            <a:off x="2444971" y="1895408"/>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53" name="TextBox 152">
            <a:extLst>
              <a:ext uri="{FF2B5EF4-FFF2-40B4-BE49-F238E27FC236}">
                <a16:creationId xmlns:a16="http://schemas.microsoft.com/office/drawing/2014/main" id="{BC6F7506-2296-3462-6055-501B9BD6CAEB}"/>
              </a:ext>
            </a:extLst>
          </p:cNvPr>
          <p:cNvSpPr txBox="1"/>
          <p:nvPr/>
        </p:nvSpPr>
        <p:spPr>
          <a:xfrm>
            <a:off x="2994305" y="1981620"/>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54" name="TextBox 153">
            <a:extLst>
              <a:ext uri="{FF2B5EF4-FFF2-40B4-BE49-F238E27FC236}">
                <a16:creationId xmlns:a16="http://schemas.microsoft.com/office/drawing/2014/main" id="{8896AC3A-6934-4DF7-E241-AEB9EC1A4B14}"/>
              </a:ext>
            </a:extLst>
          </p:cNvPr>
          <p:cNvSpPr txBox="1"/>
          <p:nvPr/>
        </p:nvSpPr>
        <p:spPr>
          <a:xfrm>
            <a:off x="3688669" y="1961106"/>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55" name="TextBox 154">
            <a:extLst>
              <a:ext uri="{FF2B5EF4-FFF2-40B4-BE49-F238E27FC236}">
                <a16:creationId xmlns:a16="http://schemas.microsoft.com/office/drawing/2014/main" id="{8668B595-CCA6-DEE4-4992-A968F4CDAF28}"/>
              </a:ext>
            </a:extLst>
          </p:cNvPr>
          <p:cNvSpPr txBox="1"/>
          <p:nvPr/>
        </p:nvSpPr>
        <p:spPr>
          <a:xfrm>
            <a:off x="4277125" y="186162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56" name="TextBox 155">
            <a:extLst>
              <a:ext uri="{FF2B5EF4-FFF2-40B4-BE49-F238E27FC236}">
                <a16:creationId xmlns:a16="http://schemas.microsoft.com/office/drawing/2014/main" id="{79B70573-FA5F-AA5B-6052-C1C333C91CF2}"/>
              </a:ext>
            </a:extLst>
          </p:cNvPr>
          <p:cNvSpPr txBox="1"/>
          <p:nvPr/>
        </p:nvSpPr>
        <p:spPr>
          <a:xfrm>
            <a:off x="3686562" y="1747295"/>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57" name="TextBox 156">
            <a:extLst>
              <a:ext uri="{FF2B5EF4-FFF2-40B4-BE49-F238E27FC236}">
                <a16:creationId xmlns:a16="http://schemas.microsoft.com/office/drawing/2014/main" id="{F56FD024-74EC-0BFA-EF9D-EC1C045EFDE6}"/>
              </a:ext>
            </a:extLst>
          </p:cNvPr>
          <p:cNvSpPr txBox="1"/>
          <p:nvPr/>
        </p:nvSpPr>
        <p:spPr>
          <a:xfrm>
            <a:off x="3684106" y="149365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58" name="TextBox 157">
            <a:extLst>
              <a:ext uri="{FF2B5EF4-FFF2-40B4-BE49-F238E27FC236}">
                <a16:creationId xmlns:a16="http://schemas.microsoft.com/office/drawing/2014/main" id="{C9E4FE60-F092-F96B-62E7-98899EDB04CD}"/>
              </a:ext>
            </a:extLst>
          </p:cNvPr>
          <p:cNvSpPr txBox="1"/>
          <p:nvPr/>
        </p:nvSpPr>
        <p:spPr>
          <a:xfrm>
            <a:off x="3158150" y="12010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59" name="TextBox 158">
            <a:extLst>
              <a:ext uri="{FF2B5EF4-FFF2-40B4-BE49-F238E27FC236}">
                <a16:creationId xmlns:a16="http://schemas.microsoft.com/office/drawing/2014/main" id="{3CB5C8DF-B64E-49B5-07A6-743F4B1CD71D}"/>
              </a:ext>
            </a:extLst>
          </p:cNvPr>
          <p:cNvSpPr txBox="1"/>
          <p:nvPr/>
        </p:nvSpPr>
        <p:spPr>
          <a:xfrm>
            <a:off x="1892571" y="1371121"/>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60" name="TextBox 159">
            <a:extLst>
              <a:ext uri="{FF2B5EF4-FFF2-40B4-BE49-F238E27FC236}">
                <a16:creationId xmlns:a16="http://schemas.microsoft.com/office/drawing/2014/main" id="{7CF00F1C-0344-D9B9-D344-40BFD605D3A2}"/>
              </a:ext>
            </a:extLst>
          </p:cNvPr>
          <p:cNvSpPr txBox="1"/>
          <p:nvPr/>
        </p:nvSpPr>
        <p:spPr>
          <a:xfrm>
            <a:off x="4311336" y="2297203"/>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82" name="TextBox 181">
            <a:extLst>
              <a:ext uri="{FF2B5EF4-FFF2-40B4-BE49-F238E27FC236}">
                <a16:creationId xmlns:a16="http://schemas.microsoft.com/office/drawing/2014/main" id="{4CECFBD3-C6D2-44C8-2CE8-D85FA0555373}"/>
              </a:ext>
            </a:extLst>
          </p:cNvPr>
          <p:cNvSpPr txBox="1"/>
          <p:nvPr/>
        </p:nvSpPr>
        <p:spPr>
          <a:xfrm>
            <a:off x="1845628" y="1769483"/>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8A4F4A07-D8E6-E864-5476-729C5A9944E0}"/>
                  </a:ext>
                </a:extLst>
              </p:cNvPr>
              <p:cNvGraphicFramePr>
                <a:graphicFrameLocks noGrp="1"/>
              </p:cNvGraphicFramePr>
              <p:nvPr>
                <p:extLst>
                  <p:ext uri="{D42A27DB-BD31-4B8C-83A1-F6EECF244321}">
                    <p14:modId xmlns:p14="http://schemas.microsoft.com/office/powerpoint/2010/main" val="1706437116"/>
                  </p:ext>
                </p:extLst>
              </p:nvPr>
            </p:nvGraphicFramePr>
            <p:xfrm>
              <a:off x="276208" y="3086450"/>
              <a:ext cx="8032964" cy="2570480"/>
            </p:xfrm>
            <a:graphic>
              <a:graphicData uri="http://schemas.openxmlformats.org/drawingml/2006/table">
                <a:tbl>
                  <a:tblPr firstRow="1" bandRow="1">
                    <a:tableStyleId>{72833802-FEF1-4C79-8D5D-14CF1EAF98D9}</a:tableStyleId>
                  </a:tblPr>
                  <a:tblGrid>
                    <a:gridCol w="428579">
                      <a:extLst>
                        <a:ext uri="{9D8B030D-6E8A-4147-A177-3AD203B41FA5}">
                          <a16:colId xmlns:a16="http://schemas.microsoft.com/office/drawing/2014/main" val="2373111864"/>
                        </a:ext>
                      </a:extLst>
                    </a:gridCol>
                    <a:gridCol w="2958501">
                      <a:extLst>
                        <a:ext uri="{9D8B030D-6E8A-4147-A177-3AD203B41FA5}">
                          <a16:colId xmlns:a16="http://schemas.microsoft.com/office/drawing/2014/main" val="1392095974"/>
                        </a:ext>
                      </a:extLst>
                    </a:gridCol>
                    <a:gridCol w="4645884">
                      <a:extLst>
                        <a:ext uri="{9D8B030D-6E8A-4147-A177-3AD203B41FA5}">
                          <a16:colId xmlns:a16="http://schemas.microsoft.com/office/drawing/2014/main" val="4291640987"/>
                        </a:ext>
                      </a:extLst>
                    </a:gridCol>
                  </a:tblGrid>
                  <a:tr h="370840">
                    <a:tc>
                      <a:txBody>
                        <a:bodyPr/>
                        <a:lstStyle/>
                        <a:p>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Idea</a:t>
                          </a:r>
                          <a:endParaRPr lang="en-GB" dirty="0">
                            <a:latin typeface="Verdana" panose="020B0604030504040204" pitchFamily="34" charset="0"/>
                            <a:ea typeface="Verdana" panose="020B0604030504040204" pitchFamily="34" charset="0"/>
                          </a:endParaRPr>
                        </a:p>
                      </a:txBody>
                      <a:tcPr/>
                    </a:tc>
                    <a:tc>
                      <a:txBody>
                        <a:bodyPr/>
                        <a:lstStyle/>
                        <a:p>
                          <a:r>
                            <a:rPr lang="fr-FR" dirty="0">
                              <a:latin typeface="Verdana" panose="020B0604030504040204" pitchFamily="34" charset="0"/>
                              <a:ea typeface="Verdana" panose="020B0604030504040204" pitchFamily="34" charset="0"/>
                            </a:rPr>
                            <a:t>Observation</a:t>
                          </a:r>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6603897"/>
                      </a:ext>
                    </a:extLst>
                  </a:tr>
                  <a:tr h="370840">
                    <a:tc>
                      <a:txBody>
                        <a:bodyPr/>
                        <a:lstStyle/>
                        <a:p>
                          <a:r>
                            <a:rPr lang="fr-FR" dirty="0">
                              <a:latin typeface="Verdana" panose="020B0604030504040204" pitchFamily="34" charset="0"/>
                              <a:ea typeface="Verdana" panose="020B0604030504040204" pitchFamily="34" charset="0"/>
                            </a:rPr>
                            <a:t>1</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Connect</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all the </a:t>
                          </a:r>
                          <a:r>
                            <a:rPr lang="fr-FR" b="1" dirty="0" err="1">
                              <a:latin typeface="Verdana" panose="020B0604030504040204" pitchFamily="34" charset="0"/>
                              <a:ea typeface="Verdana" panose="020B0604030504040204" pitchFamily="34" charset="0"/>
                            </a:rPr>
                            <a:t>nodes</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together</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latin typeface="Verdana" panose="020B0604030504040204" pitchFamily="34" charset="0"/>
                              <a:ea typeface="Verdana" panose="020B0604030504040204" pitchFamily="34" charset="0"/>
                            </a:rPr>
                            <a:t>Too </a:t>
                          </a:r>
                          <a:r>
                            <a:rPr lang="fr-FR" dirty="0" err="1">
                              <a:solidFill>
                                <a:srgbClr val="FF0000"/>
                              </a:solidFill>
                              <a:latin typeface="Verdana" panose="020B0604030504040204" pitchFamily="34" charset="0"/>
                              <a:ea typeface="Verdana" panose="020B0604030504040204" pitchFamily="34" charset="0"/>
                            </a:rPr>
                            <a:t>many</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edges</a:t>
                          </a:r>
                          <a:r>
                            <a:rPr lang="fr-FR" dirty="0">
                              <a:solidFill>
                                <a:srgbClr val="FF0000"/>
                              </a:solidFill>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70C0"/>
                              </a:solidFill>
                              <a:latin typeface="Verdana" panose="020B0604030504040204" pitchFamily="34" charset="0"/>
                              <a:ea typeface="Verdana" panose="020B0604030504040204" pitchFamily="34" charset="0"/>
                            </a:rPr>
                            <a:t>99.9% of edges are </a:t>
                          </a:r>
                          <a14:m>
                            <m:oMath xmlns:m="http://schemas.openxmlformats.org/officeDocument/2006/math">
                              <m:r>
                                <a:rPr lang="fr-FR" b="0" i="1" smtClean="0">
                                  <a:solidFill>
                                    <a:srgbClr val="0070C0"/>
                                  </a:solidFill>
                                  <a:latin typeface="Cambria Math" panose="02040503050406030204" pitchFamily="18" charset="0"/>
                                  <a:ea typeface="Verdana" panose="020B0604030504040204" pitchFamily="34" charset="0"/>
                                </a:rPr>
                                <m:t>≤</m:t>
                              </m:r>
                            </m:oMath>
                          </a14:m>
                          <a:r>
                            <a:rPr lang="en-GB" dirty="0">
                              <a:solidFill>
                                <a:srgbClr val="0070C0"/>
                              </a:solidFill>
                              <a:latin typeface="Verdana" panose="020B0604030504040204" pitchFamily="34" charset="0"/>
                              <a:ea typeface="Verdana" panose="020B0604030504040204" pitchFamily="34" charset="0"/>
                            </a:rPr>
                            <a:t> 2 plane</a:t>
                          </a:r>
                          <a:r>
                            <a:rPr lang="en-GB" baseline="0" dirty="0">
                              <a:solidFill>
                                <a:srgbClr val="0070C0"/>
                              </a:solidFill>
                              <a:latin typeface="Verdana" panose="020B0604030504040204" pitchFamily="34" charset="0"/>
                              <a:ea typeface="Verdana" panose="020B0604030504040204" pitchFamily="34" charset="0"/>
                            </a:rPr>
                            <a:t> apart.</a:t>
                          </a:r>
                          <a:endParaRPr lang="en-GB" dirty="0">
                            <a:solidFill>
                              <a:srgbClr val="0070C0"/>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269437847"/>
                      </a:ext>
                    </a:extLst>
                  </a:tr>
                  <a:tr h="370840">
                    <a:tc>
                      <a:txBody>
                        <a:bodyPr/>
                        <a:lstStyle/>
                        <a:p>
                          <a:r>
                            <a:rPr lang="fr-FR" dirty="0">
                              <a:latin typeface="Verdana" panose="020B0604030504040204" pitchFamily="34" charset="0"/>
                              <a:ea typeface="Verdana" panose="020B0604030504040204" pitchFamily="34" charset="0"/>
                            </a:rPr>
                            <a:t>2</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Connect</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nodes</a:t>
                          </a:r>
                          <a:r>
                            <a:rPr lang="fr-FR" b="1" dirty="0">
                              <a:latin typeface="Verdana" panose="020B0604030504040204" pitchFamily="34" charset="0"/>
                              <a:ea typeface="Verdana" panose="020B0604030504040204" pitchFamily="34" charset="0"/>
                            </a:rPr>
                            <a:t> in plane </a:t>
                          </a:r>
                          <a14:m>
                            <m:oMath xmlns:m="http://schemas.openxmlformats.org/officeDocument/2006/math">
                              <m:r>
                                <a:rPr lang="fr-FR" b="1" i="1" smtClean="0">
                                  <a:latin typeface="Cambria Math" panose="02040503050406030204" pitchFamily="18" charset="0"/>
                                  <a:ea typeface="Verdana" panose="020B0604030504040204" pitchFamily="34" charset="0"/>
                                </a:rPr>
                                <m:t>𝒌</m:t>
                              </m:r>
                            </m:oMath>
                          </a14:m>
                          <a:r>
                            <a:rPr lang="en-GB" dirty="0">
                              <a:latin typeface="Verdana" panose="020B0604030504040204" pitchFamily="34" charset="0"/>
                              <a:ea typeface="Verdana" panose="020B0604030504040204" pitchFamily="34" charset="0"/>
                            </a:rPr>
                            <a:t> to </a:t>
                          </a:r>
                          <a:r>
                            <a:rPr lang="en-GB" b="1" dirty="0">
                              <a:latin typeface="Verdana" panose="020B0604030504040204" pitchFamily="34" charset="0"/>
                              <a:ea typeface="Verdana" panose="020B0604030504040204" pitchFamily="34" charset="0"/>
                            </a:rPr>
                            <a:t>all the nodes in plane</a:t>
                          </a:r>
                          <a:r>
                            <a:rPr lang="en-GB" b="1" baseline="0" dirty="0">
                              <a:latin typeface="Verdana" panose="020B0604030504040204" pitchFamily="34" charset="0"/>
                              <a:ea typeface="Verdana" panose="020B0604030504040204" pitchFamily="34" charset="0"/>
                            </a:rPr>
                            <a:t> </a:t>
                          </a:r>
                          <a14:m>
                            <m:oMath xmlns:m="http://schemas.openxmlformats.org/officeDocument/2006/math">
                              <m:r>
                                <a:rPr lang="fr-FR" b="1" i="1" baseline="0" smtClean="0">
                                  <a:latin typeface="Cambria Math" panose="02040503050406030204" pitchFamily="18" charset="0"/>
                                  <a:ea typeface="Verdana" panose="020B0604030504040204" pitchFamily="34" charset="0"/>
                                </a:rPr>
                                <m:t>𝒌</m:t>
                              </m:r>
                              <m:r>
                                <a:rPr lang="fr-FR" b="1" i="1" baseline="0" smtClean="0">
                                  <a:latin typeface="Cambria Math" panose="02040503050406030204" pitchFamily="18" charset="0"/>
                                  <a:ea typeface="Verdana" panose="020B0604030504040204" pitchFamily="34" charset="0"/>
                                </a:rPr>
                                <m:t>+</m:t>
                              </m:r>
                              <m:r>
                                <a:rPr lang="fr-FR" b="1" i="1" baseline="0" smtClean="0">
                                  <a:latin typeface="Cambria Math" panose="02040503050406030204" pitchFamily="18" charset="0"/>
                                  <a:ea typeface="Verdana" panose="020B0604030504040204" pitchFamily="34" charset="0"/>
                                </a:rPr>
                                <m:t>𝟏</m:t>
                              </m:r>
                            </m:oMath>
                          </a14:m>
                          <a:r>
                            <a:rPr lang="en-GB" b="1" dirty="0">
                              <a:latin typeface="Verdana" panose="020B0604030504040204" pitchFamily="34" charset="0"/>
                              <a:ea typeface="Verdana" panose="020B0604030504040204" pitchFamily="34" charset="0"/>
                            </a:rPr>
                            <a:t> and </a:t>
                          </a:r>
                          <a14:m>
                            <m:oMath xmlns:m="http://schemas.openxmlformats.org/officeDocument/2006/math">
                              <m:r>
                                <a:rPr lang="fr-FR" b="1" i="1" smtClean="0">
                                  <a:latin typeface="Cambria Math" panose="02040503050406030204" pitchFamily="18" charset="0"/>
                                  <a:ea typeface="Verdana" panose="020B0604030504040204" pitchFamily="34" charset="0"/>
                                </a:rPr>
                                <m:t>𝒌</m:t>
                              </m:r>
                              <m:r>
                                <a:rPr lang="fr-FR" b="1" i="1" smtClean="0">
                                  <a:latin typeface="Cambria Math" panose="02040503050406030204" pitchFamily="18" charset="0"/>
                                  <a:ea typeface="Verdana" panose="020B0604030504040204" pitchFamily="34" charset="0"/>
                                </a:rPr>
                                <m:t>+</m:t>
                              </m:r>
                              <m:r>
                                <a:rPr lang="fr-FR" b="1" i="1" smtClean="0">
                                  <a:latin typeface="Cambria Math" panose="02040503050406030204" pitchFamily="18" charset="0"/>
                                  <a:ea typeface="Verdana" panose="020B0604030504040204" pitchFamily="34" charset="0"/>
                                </a:rPr>
                                <m:t>𝟐</m:t>
                              </m:r>
                            </m:oMath>
                          </a14:m>
                          <a:endParaRPr lang="en-GB" b="1" dirty="0">
                            <a:latin typeface="Verdana" panose="020B0604030504040204" pitchFamily="34" charset="0"/>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srgbClr val="FF0000"/>
                              </a:solidFill>
                              <a:latin typeface="Verdana" panose="020B0604030504040204" pitchFamily="34" charset="0"/>
                              <a:ea typeface="Verdana" panose="020B0604030504040204" pitchFamily="34" charset="0"/>
                            </a:rPr>
                            <a:t>Still</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too</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many</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edges</a:t>
                          </a:r>
                          <a:r>
                            <a:rPr lang="fr-FR" dirty="0">
                              <a:solidFill>
                                <a:srgbClr val="FF0000"/>
                              </a:solidFill>
                              <a:latin typeface="Verdana" panose="020B0604030504040204" pitchFamily="34" charset="0"/>
                              <a:ea typeface="Verdana" panose="020B0604030504040204" pitchFamily="34" charset="0"/>
                            </a:rPr>
                            <a:t> 😠</a:t>
                          </a:r>
                        </a:p>
                        <a:p>
                          <a:endParaRPr lang="en-GB" dirty="0">
                            <a:solidFill>
                              <a:schemeClr val="tx1"/>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202579878"/>
                      </a:ext>
                    </a:extLst>
                  </a:tr>
                  <a:tr h="370840">
                    <a:tc>
                      <a:txBody>
                        <a:bodyPr/>
                        <a:lstStyle/>
                        <a:p>
                          <a:r>
                            <a:rPr lang="fr-FR" dirty="0">
                              <a:latin typeface="Verdana" panose="020B0604030504040204" pitchFamily="34" charset="0"/>
                              <a:ea typeface="Verdana" panose="020B0604030504040204" pitchFamily="34" charset="0"/>
                            </a:rPr>
                            <a:t>3</a:t>
                          </a:r>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88335091"/>
                      </a:ext>
                    </a:extLst>
                  </a:tr>
                </a:tbl>
              </a:graphicData>
            </a:graphic>
          </p:graphicFrame>
        </mc:Choice>
        <mc:Fallback xmlns="">
          <p:graphicFrame>
            <p:nvGraphicFramePr>
              <p:cNvPr id="10" name="Table 9">
                <a:extLst>
                  <a:ext uri="{FF2B5EF4-FFF2-40B4-BE49-F238E27FC236}">
                    <a16:creationId xmlns:a16="http://schemas.microsoft.com/office/drawing/2014/main" id="{8A4F4A07-D8E6-E864-5476-729C5A9944E0}"/>
                  </a:ext>
                </a:extLst>
              </p:cNvPr>
              <p:cNvGraphicFramePr>
                <a:graphicFrameLocks noGrp="1"/>
              </p:cNvGraphicFramePr>
              <p:nvPr>
                <p:extLst>
                  <p:ext uri="{D42A27DB-BD31-4B8C-83A1-F6EECF244321}">
                    <p14:modId xmlns:p14="http://schemas.microsoft.com/office/powerpoint/2010/main" val="1706437116"/>
                  </p:ext>
                </p:extLst>
              </p:nvPr>
            </p:nvGraphicFramePr>
            <p:xfrm>
              <a:off x="276208" y="3086450"/>
              <a:ext cx="8032964" cy="2570480"/>
            </p:xfrm>
            <a:graphic>
              <a:graphicData uri="http://schemas.openxmlformats.org/drawingml/2006/table">
                <a:tbl>
                  <a:tblPr firstRow="1" bandRow="1">
                    <a:tableStyleId>{72833802-FEF1-4C79-8D5D-14CF1EAF98D9}</a:tableStyleId>
                  </a:tblPr>
                  <a:tblGrid>
                    <a:gridCol w="428579">
                      <a:extLst>
                        <a:ext uri="{9D8B030D-6E8A-4147-A177-3AD203B41FA5}">
                          <a16:colId xmlns:a16="http://schemas.microsoft.com/office/drawing/2014/main" val="2373111864"/>
                        </a:ext>
                      </a:extLst>
                    </a:gridCol>
                    <a:gridCol w="2958501">
                      <a:extLst>
                        <a:ext uri="{9D8B030D-6E8A-4147-A177-3AD203B41FA5}">
                          <a16:colId xmlns:a16="http://schemas.microsoft.com/office/drawing/2014/main" val="1392095974"/>
                        </a:ext>
                      </a:extLst>
                    </a:gridCol>
                    <a:gridCol w="4645884">
                      <a:extLst>
                        <a:ext uri="{9D8B030D-6E8A-4147-A177-3AD203B41FA5}">
                          <a16:colId xmlns:a16="http://schemas.microsoft.com/office/drawing/2014/main" val="4291640987"/>
                        </a:ext>
                      </a:extLst>
                    </a:gridCol>
                  </a:tblGrid>
                  <a:tr h="370840">
                    <a:tc>
                      <a:txBody>
                        <a:bodyPr/>
                        <a:lstStyle/>
                        <a:p>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Idea</a:t>
                          </a:r>
                          <a:endParaRPr lang="en-GB" dirty="0">
                            <a:latin typeface="Verdana" panose="020B0604030504040204" pitchFamily="34" charset="0"/>
                            <a:ea typeface="Verdana" panose="020B0604030504040204" pitchFamily="34" charset="0"/>
                          </a:endParaRPr>
                        </a:p>
                      </a:txBody>
                      <a:tcPr/>
                    </a:tc>
                    <a:tc>
                      <a:txBody>
                        <a:bodyPr/>
                        <a:lstStyle/>
                        <a:p>
                          <a:r>
                            <a:rPr lang="fr-FR" dirty="0">
                              <a:latin typeface="Verdana" panose="020B0604030504040204" pitchFamily="34" charset="0"/>
                              <a:ea typeface="Verdana" panose="020B0604030504040204" pitchFamily="34" charset="0"/>
                            </a:rPr>
                            <a:t>Observation</a:t>
                          </a:r>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6603897"/>
                      </a:ext>
                    </a:extLst>
                  </a:tr>
                  <a:tr h="640080">
                    <a:tc>
                      <a:txBody>
                        <a:bodyPr/>
                        <a:lstStyle/>
                        <a:p>
                          <a:r>
                            <a:rPr lang="fr-FR" dirty="0">
                              <a:latin typeface="Verdana" panose="020B0604030504040204" pitchFamily="34" charset="0"/>
                              <a:ea typeface="Verdana" panose="020B0604030504040204" pitchFamily="34" charset="0"/>
                            </a:rPr>
                            <a:t>1</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Connect</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all the </a:t>
                          </a:r>
                          <a:r>
                            <a:rPr lang="fr-FR" b="1" dirty="0" err="1">
                              <a:latin typeface="Verdana" panose="020B0604030504040204" pitchFamily="34" charset="0"/>
                              <a:ea typeface="Verdana" panose="020B0604030504040204" pitchFamily="34" charset="0"/>
                            </a:rPr>
                            <a:t>nodes</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together</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endParaRPr lang="en-US"/>
                        </a:p>
                      </a:txBody>
                      <a:tcPr>
                        <a:blipFill>
                          <a:blip r:embed="rId3"/>
                          <a:stretch>
                            <a:fillRect l="-73001" t="-62857" r="-131" b="-258095"/>
                          </a:stretch>
                        </a:blipFill>
                      </a:tcPr>
                    </a:tc>
                    <a:extLst>
                      <a:ext uri="{0D108BD9-81ED-4DB2-BD59-A6C34878D82A}">
                        <a16:rowId xmlns:a16="http://schemas.microsoft.com/office/drawing/2014/main" val="4269437847"/>
                      </a:ext>
                    </a:extLst>
                  </a:tr>
                  <a:tr h="1188720">
                    <a:tc>
                      <a:txBody>
                        <a:bodyPr/>
                        <a:lstStyle/>
                        <a:p>
                          <a:r>
                            <a:rPr lang="fr-FR" dirty="0">
                              <a:latin typeface="Verdana" panose="020B0604030504040204" pitchFamily="34" charset="0"/>
                              <a:ea typeface="Verdana" panose="020B0604030504040204" pitchFamily="34" charset="0"/>
                            </a:rPr>
                            <a:t>2</a:t>
                          </a:r>
                          <a:endParaRPr lang="en-GB" dirty="0">
                            <a:latin typeface="Verdana" panose="020B0604030504040204" pitchFamily="34" charset="0"/>
                            <a:ea typeface="Verdana" panose="020B0604030504040204" pitchFamily="34" charset="0"/>
                          </a:endParaRPr>
                        </a:p>
                      </a:txBody>
                      <a:tcPr/>
                    </a:tc>
                    <a:tc>
                      <a:txBody>
                        <a:bodyPr/>
                        <a:lstStyle/>
                        <a:p>
                          <a:endParaRPr lang="en-US"/>
                        </a:p>
                      </a:txBody>
                      <a:tcPr>
                        <a:blipFill>
                          <a:blip r:embed="rId3"/>
                          <a:stretch>
                            <a:fillRect l="-14609" t="-87692" r="-157202" b="-38974"/>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srgbClr val="FF0000"/>
                              </a:solidFill>
                              <a:latin typeface="Verdana" panose="020B0604030504040204" pitchFamily="34" charset="0"/>
                              <a:ea typeface="Verdana" panose="020B0604030504040204" pitchFamily="34" charset="0"/>
                            </a:rPr>
                            <a:t>Still</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too</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many</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edges</a:t>
                          </a:r>
                          <a:r>
                            <a:rPr lang="fr-FR" dirty="0">
                              <a:solidFill>
                                <a:srgbClr val="FF0000"/>
                              </a:solidFill>
                              <a:latin typeface="Verdana" panose="020B0604030504040204" pitchFamily="34" charset="0"/>
                              <a:ea typeface="Verdana" panose="020B0604030504040204" pitchFamily="34" charset="0"/>
                            </a:rPr>
                            <a:t> 😠</a:t>
                          </a:r>
                        </a:p>
                        <a:p>
                          <a:endParaRPr lang="en-GB" dirty="0">
                            <a:solidFill>
                              <a:schemeClr val="tx1"/>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202579878"/>
                      </a:ext>
                    </a:extLst>
                  </a:tr>
                  <a:tr h="370840">
                    <a:tc>
                      <a:txBody>
                        <a:bodyPr/>
                        <a:lstStyle/>
                        <a:p>
                          <a:r>
                            <a:rPr lang="fr-FR" dirty="0">
                              <a:latin typeface="Verdana" panose="020B0604030504040204" pitchFamily="34" charset="0"/>
                              <a:ea typeface="Verdana" panose="020B0604030504040204" pitchFamily="34" charset="0"/>
                            </a:rPr>
                            <a:t>3</a:t>
                          </a:r>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88335091"/>
                      </a:ext>
                    </a:extLst>
                  </a:tr>
                </a:tbl>
              </a:graphicData>
            </a:graphic>
          </p:graphicFrame>
        </mc:Fallback>
      </mc:AlternateContent>
      <p:pic>
        <p:nvPicPr>
          <p:cNvPr id="6" name="Picture 5">
            <a:extLst>
              <a:ext uri="{FF2B5EF4-FFF2-40B4-BE49-F238E27FC236}">
                <a16:creationId xmlns:a16="http://schemas.microsoft.com/office/drawing/2014/main" id="{E8E239E1-BED6-D8D7-2A4F-51140B676CD4}"/>
              </a:ext>
            </a:extLst>
          </p:cNvPr>
          <p:cNvPicPr>
            <a:picLocks noChangeAspect="1"/>
          </p:cNvPicPr>
          <p:nvPr/>
        </p:nvPicPr>
        <p:blipFill>
          <a:blip r:embed="rId4"/>
          <a:srcRect/>
          <a:stretch/>
        </p:blipFill>
        <p:spPr>
          <a:xfrm>
            <a:off x="8465125" y="3096662"/>
            <a:ext cx="3555091" cy="2619540"/>
          </a:xfrm>
          <a:prstGeom prst="rect">
            <a:avLst/>
          </a:prstGeom>
        </p:spPr>
      </p:pic>
      <p:sp>
        <p:nvSpPr>
          <p:cNvPr id="8" name="Rectangle: Rounded Corners 7">
            <a:extLst>
              <a:ext uri="{FF2B5EF4-FFF2-40B4-BE49-F238E27FC236}">
                <a16:creationId xmlns:a16="http://schemas.microsoft.com/office/drawing/2014/main" id="{4E7481F3-C83E-C411-0ABB-C2773FECB9B8}"/>
              </a:ext>
            </a:extLst>
          </p:cNvPr>
          <p:cNvSpPr/>
          <p:nvPr/>
        </p:nvSpPr>
        <p:spPr>
          <a:xfrm>
            <a:off x="280197" y="1117313"/>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grpSp>
        <p:nvGrpSpPr>
          <p:cNvPr id="12" name="Group 11">
            <a:extLst>
              <a:ext uri="{FF2B5EF4-FFF2-40B4-BE49-F238E27FC236}">
                <a16:creationId xmlns:a16="http://schemas.microsoft.com/office/drawing/2014/main" id="{3BF82DFB-5C08-7190-32E6-137EAECB8F51}"/>
              </a:ext>
            </a:extLst>
          </p:cNvPr>
          <p:cNvGrpSpPr/>
          <p:nvPr/>
        </p:nvGrpSpPr>
        <p:grpSpPr>
          <a:xfrm>
            <a:off x="7480351" y="1351976"/>
            <a:ext cx="3202602" cy="1204432"/>
            <a:chOff x="7498457" y="1409598"/>
            <a:chExt cx="3202602" cy="1204432"/>
          </a:xfrm>
        </p:grpSpPr>
        <p:sp>
          <p:nvSpPr>
            <p:cNvPr id="13" name="Rectangle 12">
              <a:extLst>
                <a:ext uri="{FF2B5EF4-FFF2-40B4-BE49-F238E27FC236}">
                  <a16:creationId xmlns:a16="http://schemas.microsoft.com/office/drawing/2014/main" id="{89000087-7D70-CA19-9FDC-5547E3674924}"/>
                </a:ext>
              </a:extLst>
            </p:cNvPr>
            <p:cNvSpPr/>
            <p:nvPr/>
          </p:nvSpPr>
          <p:spPr>
            <a:xfrm>
              <a:off x="9986774"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4" name="Rectangle 13">
              <a:extLst>
                <a:ext uri="{FF2B5EF4-FFF2-40B4-BE49-F238E27FC236}">
                  <a16:creationId xmlns:a16="http://schemas.microsoft.com/office/drawing/2014/main" id="{E461EF09-7A8E-55B5-4571-F19D065D37C2}"/>
                </a:ext>
              </a:extLst>
            </p:cNvPr>
            <p:cNvSpPr/>
            <p:nvPr/>
          </p:nvSpPr>
          <p:spPr>
            <a:xfrm>
              <a:off x="9288430"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5" name="Rectangle 14">
              <a:extLst>
                <a:ext uri="{FF2B5EF4-FFF2-40B4-BE49-F238E27FC236}">
                  <a16:creationId xmlns:a16="http://schemas.microsoft.com/office/drawing/2014/main" id="{861B8EA8-C1AD-D5C2-654D-9B4637131DE1}"/>
                </a:ext>
              </a:extLst>
            </p:cNvPr>
            <p:cNvSpPr/>
            <p:nvPr/>
          </p:nvSpPr>
          <p:spPr>
            <a:xfrm>
              <a:off x="8590086"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8636097-10C8-C353-6588-C6A25D0A0BFE}"/>
                </a:ext>
              </a:extLst>
            </p:cNvPr>
            <p:cNvSpPr/>
            <p:nvPr/>
          </p:nvSpPr>
          <p:spPr>
            <a:xfrm>
              <a:off x="8018437"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 name="Rectangle 16">
              <a:extLst>
                <a:ext uri="{FF2B5EF4-FFF2-40B4-BE49-F238E27FC236}">
                  <a16:creationId xmlns:a16="http://schemas.microsoft.com/office/drawing/2014/main" id="{B723F022-A7E9-E9D7-9230-447F7773D3F7}"/>
                </a:ext>
              </a:extLst>
            </p:cNvPr>
            <p:cNvSpPr/>
            <p:nvPr/>
          </p:nvSpPr>
          <p:spPr>
            <a:xfrm>
              <a:off x="7537088" y="1409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8" name="Rectangle 17">
              <a:extLst>
                <a:ext uri="{FF2B5EF4-FFF2-40B4-BE49-F238E27FC236}">
                  <a16:creationId xmlns:a16="http://schemas.microsoft.com/office/drawing/2014/main" id="{D2E708C8-921A-99AF-7BFD-FDB1A2420A80}"/>
                </a:ext>
              </a:extLst>
            </p:cNvPr>
            <p:cNvSpPr/>
            <p:nvPr/>
          </p:nvSpPr>
          <p:spPr>
            <a:xfrm>
              <a:off x="10597620" y="1410576"/>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9" name="Group 18">
              <a:extLst>
                <a:ext uri="{FF2B5EF4-FFF2-40B4-BE49-F238E27FC236}">
                  <a16:creationId xmlns:a16="http://schemas.microsoft.com/office/drawing/2014/main" id="{0CF66E8D-5D05-284D-4642-9505826A5D09}"/>
                </a:ext>
              </a:extLst>
            </p:cNvPr>
            <p:cNvGrpSpPr/>
            <p:nvPr/>
          </p:nvGrpSpPr>
          <p:grpSpPr>
            <a:xfrm>
              <a:off x="7641130" y="1488868"/>
              <a:ext cx="2917256" cy="992250"/>
              <a:chOff x="8708828" y="2955384"/>
              <a:chExt cx="2917256" cy="992250"/>
            </a:xfrm>
          </p:grpSpPr>
          <p:cxnSp>
            <p:nvCxnSpPr>
              <p:cNvPr id="693" name="Straight Connector 692">
                <a:extLst>
                  <a:ext uri="{FF2B5EF4-FFF2-40B4-BE49-F238E27FC236}">
                    <a16:creationId xmlns:a16="http://schemas.microsoft.com/office/drawing/2014/main" id="{C2CE9B4E-9735-099A-2B18-A2CDD9AA465E}"/>
                  </a:ext>
                </a:extLst>
              </p:cNvPr>
              <p:cNvCxnSpPr>
                <a:cxnSpLocks/>
                <a:stCxn id="688" idx="6"/>
                <a:endCxn id="26"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62A9C1C7-8D2F-CC61-D538-B1B6B7C7030A}"/>
                  </a:ext>
                </a:extLst>
              </p:cNvPr>
              <p:cNvCxnSpPr>
                <a:cxnSpLocks/>
                <a:stCxn id="688" idx="6"/>
                <a:endCxn id="687"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8433D875-8770-B617-43E6-3E5C606834AE}"/>
                  </a:ext>
                </a:extLst>
              </p:cNvPr>
              <p:cNvCxnSpPr>
                <a:cxnSpLocks/>
                <a:stCxn id="688" idx="6"/>
                <a:endCxn id="30"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FC91A65F-5D4D-36B9-7231-B012F3859DF3}"/>
                  </a:ext>
                </a:extLst>
              </p:cNvPr>
              <p:cNvCxnSpPr>
                <a:cxnSpLocks/>
                <a:stCxn id="688" idx="6"/>
                <a:endCxn id="29"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5172704C-B483-7DE3-08FF-D7CECB280913}"/>
                  </a:ext>
                </a:extLst>
              </p:cNvPr>
              <p:cNvCxnSpPr>
                <a:cxnSpLocks/>
                <a:stCxn id="688" idx="6"/>
                <a:endCxn id="685"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657E4636-2693-DFB7-572B-18CC47BB7699}"/>
                  </a:ext>
                </a:extLst>
              </p:cNvPr>
              <p:cNvCxnSpPr>
                <a:cxnSpLocks/>
                <a:stCxn id="688" idx="6"/>
                <a:endCxn id="25"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FA62B0E6-A664-9947-481A-15C50CCAFD2D}"/>
                  </a:ext>
                </a:extLst>
              </p:cNvPr>
              <p:cNvCxnSpPr>
                <a:cxnSpLocks/>
                <a:stCxn id="31" idx="6"/>
                <a:endCxn id="26" idx="2"/>
              </p:cNvCxnSpPr>
              <p:nvPr/>
            </p:nvCxnSpPr>
            <p:spPr>
              <a:xfrm flipV="1">
                <a:off x="8708828" y="3220098"/>
                <a:ext cx="340881" cy="4556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EDECED22-14CE-BE90-E91C-ABD834F2C2EF}"/>
                  </a:ext>
                </a:extLst>
              </p:cNvPr>
              <p:cNvCxnSpPr>
                <a:cxnSpLocks/>
                <a:stCxn id="31" idx="6"/>
                <a:endCxn id="687"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B5B4249B-54F1-1505-2CDC-2BEE06682446}"/>
                  </a:ext>
                </a:extLst>
              </p:cNvPr>
              <p:cNvCxnSpPr>
                <a:cxnSpLocks/>
                <a:stCxn id="31" idx="6"/>
                <a:endCxn id="30"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8B71C44E-D713-FC49-A77E-8628CF0D3FC3}"/>
                  </a:ext>
                </a:extLst>
              </p:cNvPr>
              <p:cNvCxnSpPr>
                <a:cxnSpLocks/>
                <a:stCxn id="31" idx="6"/>
                <a:endCxn id="29"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01C739AF-0626-C7FA-FB46-AEA86FABDBCC}"/>
                  </a:ext>
                </a:extLst>
              </p:cNvPr>
              <p:cNvCxnSpPr>
                <a:cxnSpLocks/>
                <a:stCxn id="31" idx="6"/>
                <a:endCxn id="685"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A7AE3981-155A-291A-5AAD-3AB276080E75}"/>
                  </a:ext>
                </a:extLst>
              </p:cNvPr>
              <p:cNvCxnSpPr>
                <a:cxnSpLocks/>
                <a:stCxn id="31" idx="6"/>
                <a:endCxn id="25"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20DAC1D7-D26A-2BCB-5ECB-55BC9A1CDEC0}"/>
                  </a:ext>
                </a:extLst>
              </p:cNvPr>
              <p:cNvCxnSpPr>
                <a:cxnSpLocks/>
                <a:stCxn id="26" idx="6"/>
                <a:endCxn id="29"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56BD9FA7-2CC0-5F55-476D-A956452D147A}"/>
                  </a:ext>
                </a:extLst>
              </p:cNvPr>
              <p:cNvCxnSpPr>
                <a:cxnSpLocks/>
                <a:stCxn id="26" idx="6"/>
                <a:endCxn id="685" idx="2"/>
              </p:cNvCxnSpPr>
              <p:nvPr/>
            </p:nvCxnSpPr>
            <p:spPr>
              <a:xfrm>
                <a:off x="9192382" y="3220098"/>
                <a:ext cx="438029" cy="324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AB116CA5-659C-B639-4950-53432F5D178A}"/>
                  </a:ext>
                </a:extLst>
              </p:cNvPr>
              <p:cNvCxnSpPr>
                <a:cxnSpLocks/>
                <a:stCxn id="26" idx="6"/>
                <a:endCxn id="25" idx="2"/>
              </p:cNvCxnSpPr>
              <p:nvPr/>
            </p:nvCxnSpPr>
            <p:spPr>
              <a:xfrm>
                <a:off x="9192382" y="3220098"/>
                <a:ext cx="427579" cy="621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107FC193-00F9-A7BE-1A7D-A922E3A7D34A}"/>
                  </a:ext>
                </a:extLst>
              </p:cNvPr>
              <p:cNvCxnSpPr>
                <a:cxnSpLocks/>
                <a:stCxn id="687" idx="6"/>
                <a:endCxn id="29"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7EC1E1E4-E1FB-97A2-755C-FCC3F2F59D3D}"/>
                  </a:ext>
                </a:extLst>
              </p:cNvPr>
              <p:cNvCxnSpPr>
                <a:cxnSpLocks/>
                <a:stCxn id="687" idx="6"/>
                <a:endCxn id="685"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64DD1AE2-846C-B718-2995-EAF5038E9277}"/>
                  </a:ext>
                </a:extLst>
              </p:cNvPr>
              <p:cNvCxnSpPr>
                <a:cxnSpLocks/>
                <a:stCxn id="687" idx="6"/>
                <a:endCxn id="25"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31921830-64B2-C8AC-DB47-958A49F9DE9A}"/>
                  </a:ext>
                </a:extLst>
              </p:cNvPr>
              <p:cNvCxnSpPr>
                <a:cxnSpLocks/>
                <a:stCxn id="30" idx="6"/>
                <a:endCxn id="29"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434C2389-A902-8EA9-0F71-24FFC334DABC}"/>
                  </a:ext>
                </a:extLst>
              </p:cNvPr>
              <p:cNvCxnSpPr>
                <a:cxnSpLocks/>
                <a:stCxn id="30" idx="6"/>
                <a:endCxn id="685"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3B0B8594-5FA9-2F73-C74E-D384BCD4B976}"/>
                  </a:ext>
                </a:extLst>
              </p:cNvPr>
              <p:cNvCxnSpPr>
                <a:cxnSpLocks/>
                <a:stCxn id="30" idx="6"/>
                <a:endCxn id="25"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D9E9D883-E5AF-9CC9-9542-5935E2D2241D}"/>
                  </a:ext>
                </a:extLst>
              </p:cNvPr>
              <p:cNvCxnSpPr>
                <a:cxnSpLocks/>
                <a:stCxn id="26" idx="6"/>
                <a:endCxn id="27"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32E30E98-12A4-3837-9DB7-C8BEBFF1BF2B}"/>
                  </a:ext>
                </a:extLst>
              </p:cNvPr>
              <p:cNvCxnSpPr>
                <a:cxnSpLocks/>
                <a:stCxn id="26" idx="6"/>
                <a:endCxn id="21"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7AD3B611-0F79-D757-D98B-24A5ACCCE6A7}"/>
                  </a:ext>
                </a:extLst>
              </p:cNvPr>
              <p:cNvCxnSpPr>
                <a:cxnSpLocks/>
                <a:stCxn id="26" idx="6"/>
                <a:endCxn id="686" idx="2"/>
              </p:cNvCxnSpPr>
              <p:nvPr/>
            </p:nvCxnSpPr>
            <p:spPr>
              <a:xfrm>
                <a:off x="9192382" y="3220098"/>
                <a:ext cx="1138213" cy="3551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9AFF5C35-E687-605E-1772-071F65088739}"/>
                  </a:ext>
                </a:extLst>
              </p:cNvPr>
              <p:cNvCxnSpPr>
                <a:cxnSpLocks/>
                <a:stCxn id="26" idx="6"/>
                <a:endCxn id="22" idx="2"/>
              </p:cNvCxnSpPr>
              <p:nvPr/>
            </p:nvCxnSpPr>
            <p:spPr>
              <a:xfrm>
                <a:off x="9192382" y="3220098"/>
                <a:ext cx="1117460" cy="6581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282F6D37-98AC-F080-DFD5-7B53C0EFD604}"/>
                  </a:ext>
                </a:extLst>
              </p:cNvPr>
              <p:cNvCxnSpPr>
                <a:cxnSpLocks/>
                <a:stCxn id="687" idx="6"/>
                <a:endCxn id="27"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8B744B15-3855-E7EC-1632-E3ADF468975C}"/>
                  </a:ext>
                </a:extLst>
              </p:cNvPr>
              <p:cNvCxnSpPr>
                <a:cxnSpLocks/>
                <a:stCxn id="687" idx="6"/>
                <a:endCxn id="21"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id="{E9D63EB1-13AB-CD93-847B-D1A7FED87F1D}"/>
                  </a:ext>
                </a:extLst>
              </p:cNvPr>
              <p:cNvCxnSpPr>
                <a:cxnSpLocks/>
                <a:stCxn id="687" idx="6"/>
                <a:endCxn id="686"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id="{2424C2A8-AAD4-F4A0-2DCE-0410C92400A3}"/>
                  </a:ext>
                </a:extLst>
              </p:cNvPr>
              <p:cNvCxnSpPr>
                <a:cxnSpLocks/>
                <a:stCxn id="687" idx="6"/>
                <a:endCxn id="22"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5" name="Straight Connector 744">
                <a:extLst>
                  <a:ext uri="{FF2B5EF4-FFF2-40B4-BE49-F238E27FC236}">
                    <a16:creationId xmlns:a16="http://schemas.microsoft.com/office/drawing/2014/main" id="{B7879694-F2A2-491A-9444-9DB4CD6A1DDC}"/>
                  </a:ext>
                </a:extLst>
              </p:cNvPr>
              <p:cNvCxnSpPr>
                <a:cxnSpLocks/>
                <a:stCxn id="30" idx="6"/>
                <a:endCxn id="27"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F6A8F9E4-2A75-FD15-5EFF-E75D4883C3D1}"/>
                  </a:ext>
                </a:extLst>
              </p:cNvPr>
              <p:cNvCxnSpPr>
                <a:cxnSpLocks/>
                <a:stCxn id="30" idx="6"/>
                <a:endCxn id="21"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7" name="Straight Connector 746">
                <a:extLst>
                  <a:ext uri="{FF2B5EF4-FFF2-40B4-BE49-F238E27FC236}">
                    <a16:creationId xmlns:a16="http://schemas.microsoft.com/office/drawing/2014/main" id="{7C45CC65-19D5-C161-9CD7-BD19A769CC19}"/>
                  </a:ext>
                </a:extLst>
              </p:cNvPr>
              <p:cNvCxnSpPr>
                <a:cxnSpLocks/>
                <a:stCxn id="30" idx="6"/>
                <a:endCxn id="686"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id="{EEA06C05-2987-3B65-9DB8-3B53DFB4BCE1}"/>
                  </a:ext>
                </a:extLst>
              </p:cNvPr>
              <p:cNvCxnSpPr>
                <a:cxnSpLocks/>
                <a:stCxn id="30" idx="6"/>
                <a:endCxn id="22"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id="{F167C8CF-2875-6A70-C437-D10DA1CBB27D}"/>
                  </a:ext>
                </a:extLst>
              </p:cNvPr>
              <p:cNvCxnSpPr>
                <a:cxnSpLocks/>
                <a:stCxn id="29" idx="6"/>
                <a:endCxn id="27"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id="{716EBA1B-86FF-B79C-2408-FE6BC0DD8D9E}"/>
                  </a:ext>
                </a:extLst>
              </p:cNvPr>
              <p:cNvCxnSpPr>
                <a:cxnSpLocks/>
                <a:stCxn id="29" idx="6"/>
                <a:endCxn id="21"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CA942D1A-E028-0C1A-E158-ADDEA722A726}"/>
                  </a:ext>
                </a:extLst>
              </p:cNvPr>
              <p:cNvCxnSpPr>
                <a:cxnSpLocks/>
                <a:stCxn id="29" idx="6"/>
                <a:endCxn id="686"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2" name="Straight Connector 751">
                <a:extLst>
                  <a:ext uri="{FF2B5EF4-FFF2-40B4-BE49-F238E27FC236}">
                    <a16:creationId xmlns:a16="http://schemas.microsoft.com/office/drawing/2014/main" id="{29E5D28E-AB93-302B-49F2-A6154C8A197D}"/>
                  </a:ext>
                </a:extLst>
              </p:cNvPr>
              <p:cNvCxnSpPr>
                <a:cxnSpLocks/>
                <a:stCxn id="29" idx="6"/>
                <a:endCxn id="22" idx="2"/>
              </p:cNvCxnSpPr>
              <p:nvPr/>
            </p:nvCxnSpPr>
            <p:spPr>
              <a:xfrm>
                <a:off x="9777838" y="3392654"/>
                <a:ext cx="532004" cy="4855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3" name="Straight Connector 752">
                <a:extLst>
                  <a:ext uri="{FF2B5EF4-FFF2-40B4-BE49-F238E27FC236}">
                    <a16:creationId xmlns:a16="http://schemas.microsoft.com/office/drawing/2014/main" id="{E7E00C5E-3DEF-6F3A-861A-7EAEEC4A86FE}"/>
                  </a:ext>
                </a:extLst>
              </p:cNvPr>
              <p:cNvCxnSpPr>
                <a:cxnSpLocks/>
                <a:stCxn id="685" idx="6"/>
                <a:endCxn id="27"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4" name="Straight Connector 753">
                <a:extLst>
                  <a:ext uri="{FF2B5EF4-FFF2-40B4-BE49-F238E27FC236}">
                    <a16:creationId xmlns:a16="http://schemas.microsoft.com/office/drawing/2014/main" id="{A4203F49-F9D2-BB92-A658-314748A9394F}"/>
                  </a:ext>
                </a:extLst>
              </p:cNvPr>
              <p:cNvCxnSpPr>
                <a:cxnSpLocks/>
                <a:stCxn id="685" idx="6"/>
                <a:endCxn id="21"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9F715A80-49E9-99A9-EC9A-27B87C03E51F}"/>
                  </a:ext>
                </a:extLst>
              </p:cNvPr>
              <p:cNvCxnSpPr>
                <a:cxnSpLocks/>
                <a:stCxn id="685" idx="6"/>
                <a:endCxn id="686"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id="{B2D42846-9FF4-5B2C-29CC-94494144F2BE}"/>
                  </a:ext>
                </a:extLst>
              </p:cNvPr>
              <p:cNvCxnSpPr>
                <a:cxnSpLocks/>
                <a:stCxn id="685" idx="6"/>
                <a:endCxn id="22"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id="{8E15F4E9-CA6F-DAEC-29B4-6C264ECD4A39}"/>
                  </a:ext>
                </a:extLst>
              </p:cNvPr>
              <p:cNvCxnSpPr>
                <a:cxnSpLocks/>
                <a:stCxn id="25" idx="6"/>
                <a:endCxn id="27" idx="2"/>
              </p:cNvCxnSpPr>
              <p:nvPr/>
            </p:nvCxnSpPr>
            <p:spPr>
              <a:xfrm flipV="1">
                <a:off x="9762634" y="3046115"/>
                <a:ext cx="553558" cy="79504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id="{8ED9E085-4442-103E-61AF-0DBC4F33BF23}"/>
                  </a:ext>
                </a:extLst>
              </p:cNvPr>
              <p:cNvCxnSpPr>
                <a:cxnSpLocks/>
                <a:stCxn id="25" idx="6"/>
                <a:endCxn id="21" idx="2"/>
              </p:cNvCxnSpPr>
              <p:nvPr/>
            </p:nvCxnSpPr>
            <p:spPr>
              <a:xfrm flipV="1">
                <a:off x="9762634" y="3260746"/>
                <a:ext cx="561986" cy="5804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9" name="Straight Connector 758">
                <a:extLst>
                  <a:ext uri="{FF2B5EF4-FFF2-40B4-BE49-F238E27FC236}">
                    <a16:creationId xmlns:a16="http://schemas.microsoft.com/office/drawing/2014/main" id="{DBBB056C-A697-A3BB-EF40-B1AC31D954C9}"/>
                  </a:ext>
                </a:extLst>
              </p:cNvPr>
              <p:cNvCxnSpPr>
                <a:cxnSpLocks/>
                <a:stCxn id="25" idx="6"/>
                <a:endCxn id="686"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0" name="Straight Connector 759">
                <a:extLst>
                  <a:ext uri="{FF2B5EF4-FFF2-40B4-BE49-F238E27FC236}">
                    <a16:creationId xmlns:a16="http://schemas.microsoft.com/office/drawing/2014/main" id="{9E8DD4CB-E87D-D22E-7EEA-92EB8BE07953}"/>
                  </a:ext>
                </a:extLst>
              </p:cNvPr>
              <p:cNvCxnSpPr>
                <a:cxnSpLocks/>
                <a:stCxn id="25" idx="6"/>
                <a:endCxn id="22"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331AE55B-2AE1-342D-EBCC-E0040D0CD147}"/>
                  </a:ext>
                </a:extLst>
              </p:cNvPr>
              <p:cNvCxnSpPr>
                <a:cxnSpLocks/>
                <a:stCxn id="29" idx="6"/>
                <a:endCxn id="692"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id="{DCB82DC8-ECE2-DDD6-EEE7-8EF523A56906}"/>
                  </a:ext>
                </a:extLst>
              </p:cNvPr>
              <p:cNvCxnSpPr>
                <a:cxnSpLocks/>
                <a:stCxn id="29" idx="6"/>
                <a:endCxn id="691"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id="{8292F329-578F-7B73-26B1-4569B932D75D}"/>
                  </a:ext>
                </a:extLst>
              </p:cNvPr>
              <p:cNvCxnSpPr>
                <a:cxnSpLocks/>
                <a:stCxn id="29" idx="6"/>
                <a:endCxn id="690"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id="{69A9FC70-C590-EDC0-8499-734B31167CAA}"/>
                  </a:ext>
                </a:extLst>
              </p:cNvPr>
              <p:cNvCxnSpPr>
                <a:cxnSpLocks/>
                <a:stCxn id="29" idx="6"/>
                <a:endCxn id="23" idx="2"/>
              </p:cNvCxnSpPr>
              <p:nvPr/>
            </p:nvCxnSpPr>
            <p:spPr>
              <a:xfrm>
                <a:off x="9777838" y="3392654"/>
                <a:ext cx="1238848" cy="55498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6569E5BD-7722-7986-AC88-F8506BAF0311}"/>
                  </a:ext>
                </a:extLst>
              </p:cNvPr>
              <p:cNvCxnSpPr>
                <a:cxnSpLocks/>
                <a:stCxn id="685" idx="6"/>
                <a:endCxn id="24"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6" name="Straight Connector 765">
                <a:extLst>
                  <a:ext uri="{FF2B5EF4-FFF2-40B4-BE49-F238E27FC236}">
                    <a16:creationId xmlns:a16="http://schemas.microsoft.com/office/drawing/2014/main" id="{9E138162-525C-88E1-2AFC-4A12BC18618F}"/>
                  </a:ext>
                </a:extLst>
              </p:cNvPr>
              <p:cNvCxnSpPr>
                <a:cxnSpLocks/>
                <a:stCxn id="685" idx="6"/>
                <a:endCxn id="691"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7" name="Straight Connector 766">
                <a:extLst>
                  <a:ext uri="{FF2B5EF4-FFF2-40B4-BE49-F238E27FC236}">
                    <a16:creationId xmlns:a16="http://schemas.microsoft.com/office/drawing/2014/main" id="{5712D2FA-76D8-B18B-6547-37FD733DC25E}"/>
                  </a:ext>
                </a:extLst>
              </p:cNvPr>
              <p:cNvCxnSpPr>
                <a:cxnSpLocks/>
                <a:stCxn id="685" idx="6"/>
                <a:endCxn id="690"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E372333-4163-FF77-8188-DC0C0C97FE1F}"/>
                  </a:ext>
                </a:extLst>
              </p:cNvPr>
              <p:cNvCxnSpPr>
                <a:cxnSpLocks/>
                <a:stCxn id="685" idx="6"/>
                <a:endCxn id="23"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A554A6A-A328-EFF2-628E-6E79F10D4427}"/>
                  </a:ext>
                </a:extLst>
              </p:cNvPr>
              <p:cNvCxnSpPr>
                <a:cxnSpLocks/>
                <a:stCxn id="25" idx="6"/>
                <a:endCxn id="24" idx="2"/>
              </p:cNvCxnSpPr>
              <p:nvPr/>
            </p:nvCxnSpPr>
            <p:spPr>
              <a:xfrm flipV="1">
                <a:off x="9762634" y="3099682"/>
                <a:ext cx="1252423" cy="7414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E234BC-2F6A-0F2B-4479-762DEB273505}"/>
                  </a:ext>
                </a:extLst>
              </p:cNvPr>
              <p:cNvCxnSpPr>
                <a:cxnSpLocks/>
                <a:stCxn id="25" idx="6"/>
                <a:endCxn id="692" idx="2"/>
              </p:cNvCxnSpPr>
              <p:nvPr/>
            </p:nvCxnSpPr>
            <p:spPr>
              <a:xfrm flipV="1">
                <a:off x="9762634" y="3274836"/>
                <a:ext cx="1250667" cy="5663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59BDAD2-012E-435C-3CB1-4556074238A9}"/>
                  </a:ext>
                </a:extLst>
              </p:cNvPr>
              <p:cNvCxnSpPr>
                <a:cxnSpLocks/>
                <a:stCxn id="25" idx="6"/>
                <a:endCxn id="691"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3BF74C5-1B27-F9D0-FA6F-1421EB93605F}"/>
                  </a:ext>
                </a:extLst>
              </p:cNvPr>
              <p:cNvCxnSpPr>
                <a:cxnSpLocks/>
                <a:stCxn id="25" idx="6"/>
                <a:endCxn id="690"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96ABABF-5CEC-4DC3-0F60-0E8B5DBC5193}"/>
                  </a:ext>
                </a:extLst>
              </p:cNvPr>
              <p:cNvCxnSpPr>
                <a:cxnSpLocks/>
                <a:stCxn id="25" idx="6"/>
                <a:endCxn id="23"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D76ED6D-1067-0C1B-9800-58DAA2E8572F}"/>
                  </a:ext>
                </a:extLst>
              </p:cNvPr>
              <p:cNvCxnSpPr>
                <a:cxnSpLocks/>
                <a:stCxn id="23" idx="6"/>
                <a:endCxn id="684"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B3DD9E-DE69-3286-09CF-76CE9DDD8722}"/>
                  </a:ext>
                </a:extLst>
              </p:cNvPr>
              <p:cNvCxnSpPr>
                <a:cxnSpLocks/>
                <a:stCxn id="23" idx="6"/>
                <a:endCxn id="689"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38C15D6-FF5C-DFD1-37CA-2B4ED36A6DA0}"/>
                  </a:ext>
                </a:extLst>
              </p:cNvPr>
              <p:cNvCxnSpPr>
                <a:cxnSpLocks/>
                <a:stCxn id="23" idx="6"/>
                <a:endCxn id="28" idx="2"/>
              </p:cNvCxnSpPr>
              <p:nvPr/>
            </p:nvCxnSpPr>
            <p:spPr>
              <a:xfrm flipV="1">
                <a:off x="11159359" y="2955384"/>
                <a:ext cx="461405" cy="9922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8E56018-C68D-5C60-C190-C56222C6FA68}"/>
                  </a:ext>
                </a:extLst>
              </p:cNvPr>
              <p:cNvCxnSpPr>
                <a:cxnSpLocks/>
                <a:stCxn id="690" idx="6"/>
                <a:endCxn id="28" idx="2"/>
              </p:cNvCxnSpPr>
              <p:nvPr/>
            </p:nvCxnSpPr>
            <p:spPr>
              <a:xfrm flipV="1">
                <a:off x="11155401" y="2955384"/>
                <a:ext cx="465363" cy="6985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7613CD6-E223-4B4C-21D1-CC225327EAF0}"/>
                  </a:ext>
                </a:extLst>
              </p:cNvPr>
              <p:cNvCxnSpPr>
                <a:cxnSpLocks/>
                <a:stCxn id="690" idx="6"/>
                <a:endCxn id="689"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D0AE26D-7C52-0DB5-F35E-58AB7D152D6F}"/>
                  </a:ext>
                </a:extLst>
              </p:cNvPr>
              <p:cNvCxnSpPr>
                <a:cxnSpLocks/>
                <a:stCxn id="690" idx="6"/>
                <a:endCxn id="684"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63A62A1-97E1-C578-B706-7E16A9C3BA84}"/>
                  </a:ext>
                </a:extLst>
              </p:cNvPr>
              <p:cNvCxnSpPr>
                <a:cxnSpLocks/>
                <a:stCxn id="691" idx="6"/>
                <a:endCxn id="28" idx="2"/>
              </p:cNvCxnSpPr>
              <p:nvPr/>
            </p:nvCxnSpPr>
            <p:spPr>
              <a:xfrm flipV="1">
                <a:off x="11156467" y="2955384"/>
                <a:ext cx="464297" cy="5689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BA68EB2-C10A-87DD-D7A6-678A1847727C}"/>
                  </a:ext>
                </a:extLst>
              </p:cNvPr>
              <p:cNvCxnSpPr>
                <a:cxnSpLocks/>
                <a:stCxn id="691" idx="6"/>
                <a:endCxn id="689"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74D1CEB-BF63-4DCC-8000-AA9FF92E261D}"/>
                  </a:ext>
                </a:extLst>
              </p:cNvPr>
              <p:cNvCxnSpPr>
                <a:cxnSpLocks/>
                <a:stCxn id="691" idx="6"/>
                <a:endCxn id="684"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E2C5AA0-9C09-9D3A-D70A-23D4D672E035}"/>
                  </a:ext>
                </a:extLst>
              </p:cNvPr>
              <p:cNvCxnSpPr>
                <a:cxnSpLocks/>
                <a:stCxn id="692" idx="6"/>
                <a:endCxn id="28"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9F37A7F-2BD3-6D7A-2BD3-68900D24E5C5}"/>
                  </a:ext>
                </a:extLst>
              </p:cNvPr>
              <p:cNvCxnSpPr>
                <a:cxnSpLocks/>
                <a:stCxn id="692" idx="6"/>
                <a:endCxn id="689"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C8294CB-816B-B5EE-6746-EF2E2298EB18}"/>
                  </a:ext>
                </a:extLst>
              </p:cNvPr>
              <p:cNvCxnSpPr>
                <a:cxnSpLocks/>
                <a:stCxn id="692" idx="6"/>
                <a:endCxn id="684"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BE80BF0-E718-6CC5-FD34-F6FD4F55A643}"/>
                  </a:ext>
                </a:extLst>
              </p:cNvPr>
              <p:cNvCxnSpPr>
                <a:cxnSpLocks/>
                <a:stCxn id="24" idx="6"/>
                <a:endCxn id="28"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ABD1D53-C453-05B8-3805-D056916CC1EF}"/>
                  </a:ext>
                </a:extLst>
              </p:cNvPr>
              <p:cNvCxnSpPr>
                <a:cxnSpLocks/>
                <a:stCxn id="24" idx="6"/>
                <a:endCxn id="689"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3394BFE-22D7-FA2E-9DC2-109F17B280B8}"/>
                  </a:ext>
                </a:extLst>
              </p:cNvPr>
              <p:cNvCxnSpPr>
                <a:cxnSpLocks/>
                <a:stCxn id="24" idx="6"/>
                <a:endCxn id="684" idx="2"/>
              </p:cNvCxnSpPr>
              <p:nvPr/>
            </p:nvCxnSpPr>
            <p:spPr>
              <a:xfrm>
                <a:off x="11157730" y="3099682"/>
                <a:ext cx="463033" cy="7725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8A12F71-2BAB-4E60-A398-118B73718B57}"/>
                  </a:ext>
                </a:extLst>
              </p:cNvPr>
              <p:cNvCxnSpPr>
                <a:cxnSpLocks/>
                <a:stCxn id="27" idx="6"/>
                <a:endCxn id="24"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BBF6FDB-3122-4767-6BEC-433702A19A25}"/>
                  </a:ext>
                </a:extLst>
              </p:cNvPr>
              <p:cNvCxnSpPr>
                <a:cxnSpLocks/>
                <a:stCxn id="27" idx="6"/>
                <a:endCxn id="692"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AAF0D4E-4E09-E3DD-6FD9-29D057F523E5}"/>
                  </a:ext>
                </a:extLst>
              </p:cNvPr>
              <p:cNvCxnSpPr>
                <a:cxnSpLocks/>
                <a:stCxn id="27" idx="6"/>
                <a:endCxn id="691" idx="2"/>
              </p:cNvCxnSpPr>
              <p:nvPr/>
            </p:nvCxnSpPr>
            <p:spPr>
              <a:xfrm>
                <a:off x="10458865" y="3046115"/>
                <a:ext cx="554929" cy="4781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F32773E-D1C2-EE60-039B-E8B72F7A473E}"/>
                  </a:ext>
                </a:extLst>
              </p:cNvPr>
              <p:cNvCxnSpPr>
                <a:cxnSpLocks/>
                <a:stCxn id="27" idx="6"/>
                <a:endCxn id="690" idx="2"/>
              </p:cNvCxnSpPr>
              <p:nvPr/>
            </p:nvCxnSpPr>
            <p:spPr>
              <a:xfrm>
                <a:off x="10458865" y="3046115"/>
                <a:ext cx="553863" cy="6078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2BE2846-1D3D-27F4-BF8D-62EE2A98A61F}"/>
                  </a:ext>
                </a:extLst>
              </p:cNvPr>
              <p:cNvCxnSpPr>
                <a:cxnSpLocks/>
                <a:stCxn id="27" idx="6"/>
                <a:endCxn id="23" idx="2"/>
              </p:cNvCxnSpPr>
              <p:nvPr/>
            </p:nvCxnSpPr>
            <p:spPr>
              <a:xfrm>
                <a:off x="10458865" y="3046115"/>
                <a:ext cx="557821" cy="9015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8BC5BB9-82DF-1F23-7380-30BDE4A26DAD}"/>
                  </a:ext>
                </a:extLst>
              </p:cNvPr>
              <p:cNvCxnSpPr>
                <a:cxnSpLocks/>
                <a:stCxn id="21" idx="6"/>
                <a:endCxn id="24"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21D7E48-70A6-266E-4694-C0D1A3C84EFC}"/>
                  </a:ext>
                </a:extLst>
              </p:cNvPr>
              <p:cNvCxnSpPr>
                <a:cxnSpLocks/>
                <a:stCxn id="21" idx="6"/>
                <a:endCxn id="692"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93964B3-627A-B865-56FC-6E820882CC52}"/>
                  </a:ext>
                </a:extLst>
              </p:cNvPr>
              <p:cNvCxnSpPr>
                <a:cxnSpLocks/>
                <a:stCxn id="21" idx="6"/>
                <a:endCxn id="691"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29CEBEA-0E98-7976-EFFB-F57D4C7A7525}"/>
                  </a:ext>
                </a:extLst>
              </p:cNvPr>
              <p:cNvCxnSpPr>
                <a:cxnSpLocks/>
                <a:stCxn id="21" idx="6"/>
                <a:endCxn id="690" idx="2"/>
              </p:cNvCxnSpPr>
              <p:nvPr/>
            </p:nvCxnSpPr>
            <p:spPr>
              <a:xfrm>
                <a:off x="10467293" y="3260746"/>
                <a:ext cx="545435" cy="3932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6160BFA-3700-B7C3-2338-D33A690FFFF9}"/>
                  </a:ext>
                </a:extLst>
              </p:cNvPr>
              <p:cNvCxnSpPr>
                <a:cxnSpLocks/>
                <a:stCxn id="21" idx="6"/>
                <a:endCxn id="23" idx="2"/>
              </p:cNvCxnSpPr>
              <p:nvPr/>
            </p:nvCxnSpPr>
            <p:spPr>
              <a:xfrm>
                <a:off x="10467293" y="3260746"/>
                <a:ext cx="549393" cy="6868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0BEEC07-B67A-B191-CB4D-365AA1D6839F}"/>
                  </a:ext>
                </a:extLst>
              </p:cNvPr>
              <p:cNvCxnSpPr>
                <a:cxnSpLocks/>
                <a:stCxn id="686" idx="6"/>
                <a:endCxn id="24"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84C56C7-0339-0892-C74F-6B514BD1C194}"/>
                  </a:ext>
                </a:extLst>
              </p:cNvPr>
              <p:cNvCxnSpPr>
                <a:cxnSpLocks/>
                <a:stCxn id="686" idx="6"/>
                <a:endCxn id="692"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576D60C-A15D-DBBA-971E-E4FD58D7C389}"/>
                  </a:ext>
                </a:extLst>
              </p:cNvPr>
              <p:cNvCxnSpPr>
                <a:cxnSpLocks/>
                <a:stCxn id="686" idx="6"/>
                <a:endCxn id="691"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783F18E-345A-CAD9-6030-49A50BA3B25A}"/>
                  </a:ext>
                </a:extLst>
              </p:cNvPr>
              <p:cNvCxnSpPr>
                <a:cxnSpLocks/>
                <a:stCxn id="686" idx="6"/>
                <a:endCxn id="690"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3D33389-028C-6E02-9AF9-3599EA57D043}"/>
                  </a:ext>
                </a:extLst>
              </p:cNvPr>
              <p:cNvCxnSpPr>
                <a:cxnSpLocks/>
                <a:stCxn id="686" idx="6"/>
                <a:endCxn id="23"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8103C17-0959-6931-94EE-BAB924E3C24F}"/>
                  </a:ext>
                </a:extLst>
              </p:cNvPr>
              <p:cNvCxnSpPr>
                <a:cxnSpLocks/>
                <a:stCxn id="22" idx="6"/>
                <a:endCxn id="24" idx="2"/>
              </p:cNvCxnSpPr>
              <p:nvPr/>
            </p:nvCxnSpPr>
            <p:spPr>
              <a:xfrm flipV="1">
                <a:off x="10452515" y="3099682"/>
                <a:ext cx="562542" cy="77855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6C339F4-E45F-F299-F777-59637A85D509}"/>
                  </a:ext>
                </a:extLst>
              </p:cNvPr>
              <p:cNvCxnSpPr>
                <a:cxnSpLocks/>
                <a:stCxn id="22" idx="6"/>
                <a:endCxn id="692" idx="2"/>
              </p:cNvCxnSpPr>
              <p:nvPr/>
            </p:nvCxnSpPr>
            <p:spPr>
              <a:xfrm flipV="1">
                <a:off x="10452515" y="3274836"/>
                <a:ext cx="560786" cy="603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2513B9-6A56-4D09-16F5-36BEAACF9086}"/>
                  </a:ext>
                </a:extLst>
              </p:cNvPr>
              <p:cNvCxnSpPr>
                <a:cxnSpLocks/>
                <a:stCxn id="22" idx="6"/>
                <a:endCxn id="691" idx="2"/>
              </p:cNvCxnSpPr>
              <p:nvPr/>
            </p:nvCxnSpPr>
            <p:spPr>
              <a:xfrm flipV="1">
                <a:off x="10452515" y="3524288"/>
                <a:ext cx="561279" cy="35394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1F0D391-1AAA-F58D-36EA-78D0C4112178}"/>
                  </a:ext>
                </a:extLst>
              </p:cNvPr>
              <p:cNvCxnSpPr>
                <a:cxnSpLocks/>
                <a:stCxn id="22" idx="6"/>
                <a:endCxn id="23"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E8E91D9-18C3-3E00-99C0-1770821C73D2}"/>
                  </a:ext>
                </a:extLst>
              </p:cNvPr>
              <p:cNvCxnSpPr>
                <a:cxnSpLocks/>
                <a:stCxn id="22" idx="6"/>
                <a:endCxn id="684"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3E56092-DA9F-541F-5C97-02870D1B0B47}"/>
                  </a:ext>
                </a:extLst>
              </p:cNvPr>
              <p:cNvCxnSpPr>
                <a:cxnSpLocks/>
                <a:stCxn id="22" idx="6"/>
                <a:endCxn id="684"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4066ECC-DE19-CF7B-D94A-2AFF307DBFC4}"/>
                  </a:ext>
                </a:extLst>
              </p:cNvPr>
              <p:cNvCxnSpPr>
                <a:cxnSpLocks/>
                <a:stCxn id="22" idx="6"/>
                <a:endCxn id="689"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4A3439-0662-C7BB-AF8E-DFD78C5485AE}"/>
                  </a:ext>
                </a:extLst>
              </p:cNvPr>
              <p:cNvCxnSpPr>
                <a:cxnSpLocks/>
                <a:stCxn id="22" idx="6"/>
                <a:endCxn id="28" idx="2"/>
              </p:cNvCxnSpPr>
              <p:nvPr/>
            </p:nvCxnSpPr>
            <p:spPr>
              <a:xfrm flipV="1">
                <a:off x="10452515" y="2955384"/>
                <a:ext cx="1168249" cy="92284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6C64132-5043-9AE8-3FB8-C70DDB10FCCF}"/>
                  </a:ext>
                </a:extLst>
              </p:cNvPr>
              <p:cNvCxnSpPr>
                <a:cxnSpLocks/>
                <a:stCxn id="686" idx="6"/>
                <a:endCxn id="684"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3D8AC83-5C32-46AB-1BEA-A7EB2018D1E8}"/>
                  </a:ext>
                </a:extLst>
              </p:cNvPr>
              <p:cNvCxnSpPr>
                <a:cxnSpLocks/>
                <a:stCxn id="686" idx="6"/>
                <a:endCxn id="689"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B517347-F2D8-F19E-71FD-8E5D1675649F}"/>
                  </a:ext>
                </a:extLst>
              </p:cNvPr>
              <p:cNvCxnSpPr>
                <a:cxnSpLocks/>
                <a:stCxn id="686" idx="6"/>
                <a:endCxn id="28"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C81A593-9AA5-AC1F-A122-133E32B55001}"/>
                  </a:ext>
                </a:extLst>
              </p:cNvPr>
              <p:cNvCxnSpPr>
                <a:cxnSpLocks/>
                <a:stCxn id="21" idx="6"/>
                <a:endCxn id="684" idx="2"/>
              </p:cNvCxnSpPr>
              <p:nvPr/>
            </p:nvCxnSpPr>
            <p:spPr>
              <a:xfrm>
                <a:off x="10467293" y="3260746"/>
                <a:ext cx="1153470" cy="61150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C8B05108-4C7B-0AD1-F05D-F1742C321E7A}"/>
                  </a:ext>
                </a:extLst>
              </p:cNvPr>
              <p:cNvCxnSpPr>
                <a:cxnSpLocks/>
                <a:stCxn id="21" idx="6"/>
                <a:endCxn id="689"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62A8CD8D-3EB5-AFEC-D1AC-35B611E99E8C}"/>
                  </a:ext>
                </a:extLst>
              </p:cNvPr>
              <p:cNvCxnSpPr>
                <a:cxnSpLocks/>
                <a:stCxn id="21" idx="6"/>
                <a:endCxn id="28"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4C01A9AD-A5E3-3266-3548-13C98EC58B60}"/>
                  </a:ext>
                </a:extLst>
              </p:cNvPr>
              <p:cNvCxnSpPr>
                <a:cxnSpLocks/>
                <a:stCxn id="27" idx="6"/>
                <a:endCxn id="28"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B744D47C-BF07-1F45-C88C-D99A9435CD7E}"/>
                  </a:ext>
                </a:extLst>
              </p:cNvPr>
              <p:cNvCxnSpPr>
                <a:cxnSpLocks/>
                <a:stCxn id="27" idx="6"/>
                <a:endCxn id="689" idx="2"/>
              </p:cNvCxnSpPr>
              <p:nvPr/>
            </p:nvCxnSpPr>
            <p:spPr>
              <a:xfrm>
                <a:off x="10458865" y="3046115"/>
                <a:ext cx="1167219" cy="56865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9788A4BD-8943-9F05-D575-9013B030657F}"/>
                  </a:ext>
                </a:extLst>
              </p:cNvPr>
              <p:cNvCxnSpPr>
                <a:cxnSpLocks/>
                <a:stCxn id="27" idx="6"/>
                <a:endCxn id="684" idx="2"/>
              </p:cNvCxnSpPr>
              <p:nvPr/>
            </p:nvCxnSpPr>
            <p:spPr>
              <a:xfrm>
                <a:off x="10458865" y="3046115"/>
                <a:ext cx="1161898" cy="8261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2592EEA1-DD78-5FE8-5882-AABABF8BA44F}"/>
                  </a:ext>
                </a:extLst>
              </p:cNvPr>
              <p:cNvCxnSpPr>
                <a:cxnSpLocks/>
                <a:stCxn id="29" idx="6"/>
                <a:endCxn id="24"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B69077F8-86D1-8F0E-84C1-8BBB18DE7DD5}"/>
                </a:ext>
              </a:extLst>
            </p:cNvPr>
            <p:cNvGrpSpPr/>
            <p:nvPr/>
          </p:nvGrpSpPr>
          <p:grpSpPr>
            <a:xfrm>
              <a:off x="7498457" y="1419674"/>
              <a:ext cx="3202602" cy="1130638"/>
              <a:chOff x="8566155" y="2886190"/>
              <a:chExt cx="3202602" cy="1130638"/>
            </a:xfrm>
          </p:grpSpPr>
          <p:sp>
            <p:nvSpPr>
              <p:cNvPr id="21" name="Oval 20">
                <a:extLst>
                  <a:ext uri="{FF2B5EF4-FFF2-40B4-BE49-F238E27FC236}">
                    <a16:creationId xmlns:a16="http://schemas.microsoft.com/office/drawing/2014/main" id="{51123DD8-C92F-E2C8-94BC-B8E7C85785B7}"/>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2" name="Oval 21">
                <a:extLst>
                  <a:ext uri="{FF2B5EF4-FFF2-40B4-BE49-F238E27FC236}">
                    <a16:creationId xmlns:a16="http://schemas.microsoft.com/office/drawing/2014/main" id="{1C115035-E5E5-42D4-987B-D51F2B8BBC8B}"/>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 name="Oval 22">
                <a:extLst>
                  <a:ext uri="{FF2B5EF4-FFF2-40B4-BE49-F238E27FC236}">
                    <a16:creationId xmlns:a16="http://schemas.microsoft.com/office/drawing/2014/main" id="{69836578-40A6-162C-49EC-D80045E8EF7D}"/>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4" name="Oval 23">
                <a:extLst>
                  <a:ext uri="{FF2B5EF4-FFF2-40B4-BE49-F238E27FC236}">
                    <a16:creationId xmlns:a16="http://schemas.microsoft.com/office/drawing/2014/main" id="{A39CE3FF-5DAC-D829-C160-EB3961752DA8}"/>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25" name="Oval 24">
                <a:extLst>
                  <a:ext uri="{FF2B5EF4-FFF2-40B4-BE49-F238E27FC236}">
                    <a16:creationId xmlns:a16="http://schemas.microsoft.com/office/drawing/2014/main" id="{3A0B0FCB-50F8-3D4D-D99D-50EEA013030E}"/>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6" name="Oval 25">
                <a:extLst>
                  <a:ext uri="{FF2B5EF4-FFF2-40B4-BE49-F238E27FC236}">
                    <a16:creationId xmlns:a16="http://schemas.microsoft.com/office/drawing/2014/main" id="{750E5562-E37F-F919-A266-0EBFCF2F5AF1}"/>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7" name="Oval 26">
                <a:extLst>
                  <a:ext uri="{FF2B5EF4-FFF2-40B4-BE49-F238E27FC236}">
                    <a16:creationId xmlns:a16="http://schemas.microsoft.com/office/drawing/2014/main" id="{C7C57017-4116-C232-44A4-1D36EB361931}"/>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8" name="Oval 27">
                <a:extLst>
                  <a:ext uri="{FF2B5EF4-FFF2-40B4-BE49-F238E27FC236}">
                    <a16:creationId xmlns:a16="http://schemas.microsoft.com/office/drawing/2014/main" id="{9FEFB357-1AEA-4439-A1B0-A2E8238CE7B4}"/>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9" name="Oval 28">
                <a:extLst>
                  <a:ext uri="{FF2B5EF4-FFF2-40B4-BE49-F238E27FC236}">
                    <a16:creationId xmlns:a16="http://schemas.microsoft.com/office/drawing/2014/main" id="{19B0426E-5660-E562-0659-C0FDC24AD037}"/>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0" name="Oval 29">
                <a:extLst>
                  <a:ext uri="{FF2B5EF4-FFF2-40B4-BE49-F238E27FC236}">
                    <a16:creationId xmlns:a16="http://schemas.microsoft.com/office/drawing/2014/main" id="{14D2B995-CFE3-4F63-722E-9D5F780B84F2}"/>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1" name="Oval 30">
                <a:extLst>
                  <a:ext uri="{FF2B5EF4-FFF2-40B4-BE49-F238E27FC236}">
                    <a16:creationId xmlns:a16="http://schemas.microsoft.com/office/drawing/2014/main" id="{65F97647-A734-6E34-71C7-F2163139229B}"/>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4" name="Oval 683">
                <a:extLst>
                  <a:ext uri="{FF2B5EF4-FFF2-40B4-BE49-F238E27FC236}">
                    <a16:creationId xmlns:a16="http://schemas.microsoft.com/office/drawing/2014/main" id="{063D21DB-2866-FEC0-AC7A-C16C50CD1D01}"/>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5" name="Oval 684">
                <a:extLst>
                  <a:ext uri="{FF2B5EF4-FFF2-40B4-BE49-F238E27FC236}">
                    <a16:creationId xmlns:a16="http://schemas.microsoft.com/office/drawing/2014/main" id="{BC9C0639-2A59-BBD8-0ADD-9D39F64B3537}"/>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6" name="Oval 685">
                <a:extLst>
                  <a:ext uri="{FF2B5EF4-FFF2-40B4-BE49-F238E27FC236}">
                    <a16:creationId xmlns:a16="http://schemas.microsoft.com/office/drawing/2014/main" id="{1A784F1C-0146-DA0F-A9AA-388FC9DCF7FF}"/>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7" name="Oval 686">
                <a:extLst>
                  <a:ext uri="{FF2B5EF4-FFF2-40B4-BE49-F238E27FC236}">
                    <a16:creationId xmlns:a16="http://schemas.microsoft.com/office/drawing/2014/main" id="{1A349D00-07F1-738A-B98B-93CA41AF39EF}"/>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8" name="Oval 687">
                <a:extLst>
                  <a:ext uri="{FF2B5EF4-FFF2-40B4-BE49-F238E27FC236}">
                    <a16:creationId xmlns:a16="http://schemas.microsoft.com/office/drawing/2014/main" id="{0C39DA99-EAE7-DC04-CEA8-819E51C3EEED}"/>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89" name="Oval 688">
                <a:extLst>
                  <a:ext uri="{FF2B5EF4-FFF2-40B4-BE49-F238E27FC236}">
                    <a16:creationId xmlns:a16="http://schemas.microsoft.com/office/drawing/2014/main" id="{AAF57187-A972-D6D5-1621-E75AE3278A7A}"/>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90" name="Oval 689">
                <a:extLst>
                  <a:ext uri="{FF2B5EF4-FFF2-40B4-BE49-F238E27FC236}">
                    <a16:creationId xmlns:a16="http://schemas.microsoft.com/office/drawing/2014/main" id="{04A77D82-114B-7535-4DDD-7D5F824D7964}"/>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91" name="Oval 690">
                <a:extLst>
                  <a:ext uri="{FF2B5EF4-FFF2-40B4-BE49-F238E27FC236}">
                    <a16:creationId xmlns:a16="http://schemas.microsoft.com/office/drawing/2014/main" id="{454BE96C-C1CD-4A5B-8647-4782413F6DBA}"/>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92" name="Oval 691">
                <a:extLst>
                  <a:ext uri="{FF2B5EF4-FFF2-40B4-BE49-F238E27FC236}">
                    <a16:creationId xmlns:a16="http://schemas.microsoft.com/office/drawing/2014/main" id="{7C2B35AE-0B5B-7CCF-6725-FF8401A9E088}"/>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grpSp>
        <p:nvGrpSpPr>
          <p:cNvPr id="563" name="Group 562">
            <a:extLst>
              <a:ext uri="{FF2B5EF4-FFF2-40B4-BE49-F238E27FC236}">
                <a16:creationId xmlns:a16="http://schemas.microsoft.com/office/drawing/2014/main" id="{B39BB82E-FA2B-8E9C-6E77-9614E4413426}"/>
              </a:ext>
            </a:extLst>
          </p:cNvPr>
          <p:cNvGrpSpPr/>
          <p:nvPr/>
        </p:nvGrpSpPr>
        <p:grpSpPr>
          <a:xfrm>
            <a:off x="7206749" y="1111934"/>
            <a:ext cx="3513858" cy="1728949"/>
            <a:chOff x="7370593" y="1531860"/>
            <a:chExt cx="3513858" cy="1728949"/>
          </a:xfrm>
        </p:grpSpPr>
        <p:sp>
          <p:nvSpPr>
            <p:cNvPr id="570" name="TextBox 569">
              <a:extLst>
                <a:ext uri="{FF2B5EF4-FFF2-40B4-BE49-F238E27FC236}">
                  <a16:creationId xmlns:a16="http://schemas.microsoft.com/office/drawing/2014/main" id="{4FE1AC65-2018-3635-1163-BF6FFBCA3862}"/>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571" name="TextBox 570">
              <a:extLst>
                <a:ext uri="{FF2B5EF4-FFF2-40B4-BE49-F238E27FC236}">
                  <a16:creationId xmlns:a16="http://schemas.microsoft.com/office/drawing/2014/main" id="{7183BC59-9E15-F24C-15F3-0D403C67E249}"/>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580" name="TextBox 579">
              <a:extLst>
                <a:ext uri="{FF2B5EF4-FFF2-40B4-BE49-F238E27FC236}">
                  <a16:creationId xmlns:a16="http://schemas.microsoft.com/office/drawing/2014/main" id="{23A8D85B-8FD3-0BA4-4BDA-682AF29711B8}"/>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581" name="TextBox 580">
              <a:extLst>
                <a:ext uri="{FF2B5EF4-FFF2-40B4-BE49-F238E27FC236}">
                  <a16:creationId xmlns:a16="http://schemas.microsoft.com/office/drawing/2014/main" id="{AB6F8FE8-CC89-7811-707A-FDFCD07855C4}"/>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593" name="TextBox 592">
              <a:extLst>
                <a:ext uri="{FF2B5EF4-FFF2-40B4-BE49-F238E27FC236}">
                  <a16:creationId xmlns:a16="http://schemas.microsoft.com/office/drawing/2014/main" id="{E17A005F-4035-C0B6-0D8D-C9BA686F6DDF}"/>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598" name="TextBox 597">
              <a:extLst>
                <a:ext uri="{FF2B5EF4-FFF2-40B4-BE49-F238E27FC236}">
                  <a16:creationId xmlns:a16="http://schemas.microsoft.com/office/drawing/2014/main" id="{A0476FAC-EAE1-D534-A3AF-246297221F79}"/>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599" name="TextBox 598">
              <a:extLst>
                <a:ext uri="{FF2B5EF4-FFF2-40B4-BE49-F238E27FC236}">
                  <a16:creationId xmlns:a16="http://schemas.microsoft.com/office/drawing/2014/main" id="{25874335-555F-54BA-0584-664BD7B9AF45}"/>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605" name="TextBox 604">
              <a:extLst>
                <a:ext uri="{FF2B5EF4-FFF2-40B4-BE49-F238E27FC236}">
                  <a16:creationId xmlns:a16="http://schemas.microsoft.com/office/drawing/2014/main" id="{280C8476-C690-D059-8A0E-49923C7A22E6}"/>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61" name="TextBox 160">
              <a:extLst>
                <a:ext uri="{FF2B5EF4-FFF2-40B4-BE49-F238E27FC236}">
                  <a16:creationId xmlns:a16="http://schemas.microsoft.com/office/drawing/2014/main" id="{1C6247CC-D725-20FD-B24F-FA5F852FC4BA}"/>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62" name="TextBox 161">
              <a:extLst>
                <a:ext uri="{FF2B5EF4-FFF2-40B4-BE49-F238E27FC236}">
                  <a16:creationId xmlns:a16="http://schemas.microsoft.com/office/drawing/2014/main" id="{1AF0F23D-3123-4C32-2B78-1CD976E6B475}"/>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63" name="TextBox 162">
              <a:extLst>
                <a:ext uri="{FF2B5EF4-FFF2-40B4-BE49-F238E27FC236}">
                  <a16:creationId xmlns:a16="http://schemas.microsoft.com/office/drawing/2014/main" id="{95601AF9-07CB-8F6B-9F8D-1E6E353FDADB}"/>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64" name="TextBox 163">
              <a:extLst>
                <a:ext uri="{FF2B5EF4-FFF2-40B4-BE49-F238E27FC236}">
                  <a16:creationId xmlns:a16="http://schemas.microsoft.com/office/drawing/2014/main" id="{1F06078D-2204-A68F-EE09-6A66CA8BE52C}"/>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65" name="TextBox 164">
              <a:extLst>
                <a:ext uri="{FF2B5EF4-FFF2-40B4-BE49-F238E27FC236}">
                  <a16:creationId xmlns:a16="http://schemas.microsoft.com/office/drawing/2014/main" id="{FE904B08-ECFA-5F8A-43CC-5B6B14BDD7E5}"/>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66" name="TextBox 165">
              <a:extLst>
                <a:ext uri="{FF2B5EF4-FFF2-40B4-BE49-F238E27FC236}">
                  <a16:creationId xmlns:a16="http://schemas.microsoft.com/office/drawing/2014/main" id="{EBF3CB3E-4EEE-A538-372F-50ACDFFA9D6D}"/>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67" name="TextBox 166">
              <a:extLst>
                <a:ext uri="{FF2B5EF4-FFF2-40B4-BE49-F238E27FC236}">
                  <a16:creationId xmlns:a16="http://schemas.microsoft.com/office/drawing/2014/main" id="{AFF18AA4-EE55-D390-75F4-2873B9D66961}"/>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68" name="TextBox 167">
              <a:extLst>
                <a:ext uri="{FF2B5EF4-FFF2-40B4-BE49-F238E27FC236}">
                  <a16:creationId xmlns:a16="http://schemas.microsoft.com/office/drawing/2014/main" id="{206E7D46-61D8-9722-5BAE-78CEE462EE76}"/>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69" name="TextBox 168">
              <a:extLst>
                <a:ext uri="{FF2B5EF4-FFF2-40B4-BE49-F238E27FC236}">
                  <a16:creationId xmlns:a16="http://schemas.microsoft.com/office/drawing/2014/main" id="{E0E3F841-45FC-32E6-396E-6923979306D0}"/>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70" name="TextBox 169">
              <a:extLst>
                <a:ext uri="{FF2B5EF4-FFF2-40B4-BE49-F238E27FC236}">
                  <a16:creationId xmlns:a16="http://schemas.microsoft.com/office/drawing/2014/main" id="{C282B0A4-515E-038C-2085-9FCAC2522899}"/>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71" name="TextBox 170">
              <a:extLst>
                <a:ext uri="{FF2B5EF4-FFF2-40B4-BE49-F238E27FC236}">
                  <a16:creationId xmlns:a16="http://schemas.microsoft.com/office/drawing/2014/main" id="{822D18BA-DF3C-5946-8ECC-7403690A604D}"/>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72" name="TextBox 171">
              <a:extLst>
                <a:ext uri="{FF2B5EF4-FFF2-40B4-BE49-F238E27FC236}">
                  <a16:creationId xmlns:a16="http://schemas.microsoft.com/office/drawing/2014/main" id="{1523476F-0055-6996-4EA6-3AD507869E1B}"/>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sp>
        <p:nvSpPr>
          <p:cNvPr id="4" name="Footer Placeholder 3">
            <a:extLst>
              <a:ext uri="{FF2B5EF4-FFF2-40B4-BE49-F238E27FC236}">
                <a16:creationId xmlns:a16="http://schemas.microsoft.com/office/drawing/2014/main" id="{3670943B-3753-1C07-4782-6600F78880E4}"/>
              </a:ext>
            </a:extLst>
          </p:cNvPr>
          <p:cNvSpPr>
            <a:spLocks noGrp="1"/>
          </p:cNvSpPr>
          <p:nvPr>
            <p:ph type="ftr" sz="quarter" idx="11"/>
          </p:nvPr>
        </p:nvSpPr>
        <p:spPr/>
        <p:txBody>
          <a:bodyPr/>
          <a:lstStyle/>
          <a:p>
            <a:r>
              <a:rPr lang="fr-FR"/>
              <a:t>Idea</a:t>
            </a:r>
            <a:endParaRPr lang="fr-FR" dirty="0"/>
          </a:p>
        </p:txBody>
      </p:sp>
    </p:spTree>
    <p:extLst>
      <p:ext uri="{BB962C8B-B14F-4D97-AF65-F5344CB8AC3E}">
        <p14:creationId xmlns:p14="http://schemas.microsoft.com/office/powerpoint/2010/main" val="1172078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28</a:t>
            </a:fld>
            <a:endParaRPr lang="en-US"/>
          </a:p>
        </p:txBody>
      </p:sp>
      <p:sp>
        <p:nvSpPr>
          <p:cNvPr id="4" name="Footer Placeholder 3">
            <a:extLst>
              <a:ext uri="{FF2B5EF4-FFF2-40B4-BE49-F238E27FC236}">
                <a16:creationId xmlns:a16="http://schemas.microsoft.com/office/drawing/2014/main" id="{3670943B-3753-1C07-4782-6600F78880E4}"/>
              </a:ext>
            </a:extLst>
          </p:cNvPr>
          <p:cNvSpPr>
            <a:spLocks noGrp="1"/>
          </p:cNvSpPr>
          <p:nvPr>
            <p:ph type="ftr" sz="quarter" idx="11"/>
          </p:nvPr>
        </p:nvSpPr>
        <p:spPr/>
        <p:txBody>
          <a:bodyPr/>
          <a:lstStyle/>
          <a:p>
            <a:r>
              <a:rPr lang="fr-FR"/>
              <a:t>Idea</a:t>
            </a:r>
            <a:endParaRPr lang="fr-FR" dirty="0"/>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5968F66F-19DD-8414-3C22-BFB22BF0B5FB}"/>
                  </a:ext>
                </a:extLst>
              </p:cNvPr>
              <p:cNvGraphicFramePr>
                <a:graphicFrameLocks noGrp="1"/>
              </p:cNvGraphicFramePr>
              <p:nvPr/>
            </p:nvGraphicFramePr>
            <p:xfrm>
              <a:off x="276208" y="3086450"/>
              <a:ext cx="8032964" cy="2570480"/>
            </p:xfrm>
            <a:graphic>
              <a:graphicData uri="http://schemas.openxmlformats.org/drawingml/2006/table">
                <a:tbl>
                  <a:tblPr firstRow="1" bandRow="1">
                    <a:tableStyleId>{72833802-FEF1-4C79-8D5D-14CF1EAF98D9}</a:tableStyleId>
                  </a:tblPr>
                  <a:tblGrid>
                    <a:gridCol w="428579">
                      <a:extLst>
                        <a:ext uri="{9D8B030D-6E8A-4147-A177-3AD203B41FA5}">
                          <a16:colId xmlns:a16="http://schemas.microsoft.com/office/drawing/2014/main" val="2373111864"/>
                        </a:ext>
                      </a:extLst>
                    </a:gridCol>
                    <a:gridCol w="2958501">
                      <a:extLst>
                        <a:ext uri="{9D8B030D-6E8A-4147-A177-3AD203B41FA5}">
                          <a16:colId xmlns:a16="http://schemas.microsoft.com/office/drawing/2014/main" val="1392095974"/>
                        </a:ext>
                      </a:extLst>
                    </a:gridCol>
                    <a:gridCol w="4645884">
                      <a:extLst>
                        <a:ext uri="{9D8B030D-6E8A-4147-A177-3AD203B41FA5}">
                          <a16:colId xmlns:a16="http://schemas.microsoft.com/office/drawing/2014/main" val="4291640987"/>
                        </a:ext>
                      </a:extLst>
                    </a:gridCol>
                  </a:tblGrid>
                  <a:tr h="370840">
                    <a:tc>
                      <a:txBody>
                        <a:bodyPr/>
                        <a:lstStyle/>
                        <a:p>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Idea</a:t>
                          </a:r>
                          <a:endParaRPr lang="en-GB" dirty="0">
                            <a:latin typeface="Verdana" panose="020B0604030504040204" pitchFamily="34" charset="0"/>
                            <a:ea typeface="Verdana" panose="020B0604030504040204" pitchFamily="34" charset="0"/>
                          </a:endParaRPr>
                        </a:p>
                      </a:txBody>
                      <a:tcPr/>
                    </a:tc>
                    <a:tc>
                      <a:txBody>
                        <a:bodyPr/>
                        <a:lstStyle/>
                        <a:p>
                          <a:r>
                            <a:rPr lang="fr-FR" dirty="0">
                              <a:latin typeface="Verdana" panose="020B0604030504040204" pitchFamily="34" charset="0"/>
                              <a:ea typeface="Verdana" panose="020B0604030504040204" pitchFamily="34" charset="0"/>
                            </a:rPr>
                            <a:t>Observation</a:t>
                          </a:r>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6603897"/>
                      </a:ext>
                    </a:extLst>
                  </a:tr>
                  <a:tr h="370840">
                    <a:tc>
                      <a:txBody>
                        <a:bodyPr/>
                        <a:lstStyle/>
                        <a:p>
                          <a:r>
                            <a:rPr lang="fr-FR" dirty="0">
                              <a:latin typeface="Verdana" panose="020B0604030504040204" pitchFamily="34" charset="0"/>
                              <a:ea typeface="Verdana" panose="020B0604030504040204" pitchFamily="34" charset="0"/>
                            </a:rPr>
                            <a:t>1</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Connect</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all the </a:t>
                          </a:r>
                          <a:r>
                            <a:rPr lang="fr-FR" b="1" dirty="0" err="1">
                              <a:latin typeface="Verdana" panose="020B0604030504040204" pitchFamily="34" charset="0"/>
                              <a:ea typeface="Verdana" panose="020B0604030504040204" pitchFamily="34" charset="0"/>
                            </a:rPr>
                            <a:t>nodes</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together</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latin typeface="Verdana" panose="020B0604030504040204" pitchFamily="34" charset="0"/>
                              <a:ea typeface="Verdana" panose="020B0604030504040204" pitchFamily="34" charset="0"/>
                            </a:rPr>
                            <a:t>Too </a:t>
                          </a:r>
                          <a:r>
                            <a:rPr lang="fr-FR" dirty="0" err="1">
                              <a:solidFill>
                                <a:srgbClr val="FF0000"/>
                              </a:solidFill>
                              <a:latin typeface="Verdana" panose="020B0604030504040204" pitchFamily="34" charset="0"/>
                              <a:ea typeface="Verdana" panose="020B0604030504040204" pitchFamily="34" charset="0"/>
                            </a:rPr>
                            <a:t>many</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edges</a:t>
                          </a:r>
                          <a:r>
                            <a:rPr lang="fr-FR" dirty="0">
                              <a:solidFill>
                                <a:srgbClr val="FF0000"/>
                              </a:solidFill>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70C0"/>
                              </a:solidFill>
                              <a:latin typeface="Verdana" panose="020B0604030504040204" pitchFamily="34" charset="0"/>
                              <a:ea typeface="Verdana" panose="020B0604030504040204" pitchFamily="34" charset="0"/>
                            </a:rPr>
                            <a:t>99.9% of edges are </a:t>
                          </a:r>
                          <a14:m>
                            <m:oMath xmlns:m="http://schemas.openxmlformats.org/officeDocument/2006/math">
                              <m:r>
                                <a:rPr lang="fr-FR" b="0" i="1" smtClean="0">
                                  <a:solidFill>
                                    <a:srgbClr val="0070C0"/>
                                  </a:solidFill>
                                  <a:latin typeface="Cambria Math" panose="02040503050406030204" pitchFamily="18" charset="0"/>
                                  <a:ea typeface="Verdana" panose="020B0604030504040204" pitchFamily="34" charset="0"/>
                                </a:rPr>
                                <m:t>≤</m:t>
                              </m:r>
                            </m:oMath>
                          </a14:m>
                          <a:r>
                            <a:rPr lang="en-GB" dirty="0">
                              <a:solidFill>
                                <a:srgbClr val="0070C0"/>
                              </a:solidFill>
                              <a:latin typeface="Verdana" panose="020B0604030504040204" pitchFamily="34" charset="0"/>
                              <a:ea typeface="Verdana" panose="020B0604030504040204" pitchFamily="34" charset="0"/>
                            </a:rPr>
                            <a:t> 2 plane</a:t>
                          </a:r>
                          <a:r>
                            <a:rPr lang="en-GB" baseline="0" dirty="0">
                              <a:solidFill>
                                <a:srgbClr val="0070C0"/>
                              </a:solidFill>
                              <a:latin typeface="Verdana" panose="020B0604030504040204" pitchFamily="34" charset="0"/>
                              <a:ea typeface="Verdana" panose="020B0604030504040204" pitchFamily="34" charset="0"/>
                            </a:rPr>
                            <a:t> apart.</a:t>
                          </a:r>
                          <a:endParaRPr lang="en-GB" dirty="0">
                            <a:solidFill>
                              <a:srgbClr val="0070C0"/>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269437847"/>
                      </a:ext>
                    </a:extLst>
                  </a:tr>
                  <a:tr h="370840">
                    <a:tc>
                      <a:txBody>
                        <a:bodyPr/>
                        <a:lstStyle/>
                        <a:p>
                          <a:r>
                            <a:rPr lang="fr-FR" dirty="0">
                              <a:latin typeface="Verdana" panose="020B0604030504040204" pitchFamily="34" charset="0"/>
                              <a:ea typeface="Verdana" panose="020B0604030504040204" pitchFamily="34" charset="0"/>
                            </a:rPr>
                            <a:t>2</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Connect</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nodes</a:t>
                          </a:r>
                          <a:r>
                            <a:rPr lang="fr-FR" b="1" dirty="0">
                              <a:latin typeface="Verdana" panose="020B0604030504040204" pitchFamily="34" charset="0"/>
                              <a:ea typeface="Verdana" panose="020B0604030504040204" pitchFamily="34" charset="0"/>
                            </a:rPr>
                            <a:t> in plane </a:t>
                          </a:r>
                          <a14:m>
                            <m:oMath xmlns:m="http://schemas.openxmlformats.org/officeDocument/2006/math">
                              <m:r>
                                <a:rPr lang="fr-FR" b="1" i="1" smtClean="0">
                                  <a:latin typeface="Cambria Math" panose="02040503050406030204" pitchFamily="18" charset="0"/>
                                  <a:ea typeface="Verdana" panose="020B0604030504040204" pitchFamily="34" charset="0"/>
                                </a:rPr>
                                <m:t>𝒌</m:t>
                              </m:r>
                            </m:oMath>
                          </a14:m>
                          <a:r>
                            <a:rPr lang="en-GB" dirty="0">
                              <a:latin typeface="Verdana" panose="020B0604030504040204" pitchFamily="34" charset="0"/>
                              <a:ea typeface="Verdana" panose="020B0604030504040204" pitchFamily="34" charset="0"/>
                            </a:rPr>
                            <a:t> to </a:t>
                          </a:r>
                          <a:r>
                            <a:rPr lang="en-GB" b="1" dirty="0">
                              <a:latin typeface="Verdana" panose="020B0604030504040204" pitchFamily="34" charset="0"/>
                              <a:ea typeface="Verdana" panose="020B0604030504040204" pitchFamily="34" charset="0"/>
                            </a:rPr>
                            <a:t>all the nodes in plane</a:t>
                          </a:r>
                          <a:r>
                            <a:rPr lang="en-GB" b="1" baseline="0" dirty="0">
                              <a:latin typeface="Verdana" panose="020B0604030504040204" pitchFamily="34" charset="0"/>
                              <a:ea typeface="Verdana" panose="020B0604030504040204" pitchFamily="34" charset="0"/>
                            </a:rPr>
                            <a:t> </a:t>
                          </a:r>
                          <a14:m>
                            <m:oMath xmlns:m="http://schemas.openxmlformats.org/officeDocument/2006/math">
                              <m:r>
                                <a:rPr lang="fr-FR" b="1" i="1" baseline="0" smtClean="0">
                                  <a:latin typeface="Cambria Math" panose="02040503050406030204" pitchFamily="18" charset="0"/>
                                  <a:ea typeface="Verdana" panose="020B0604030504040204" pitchFamily="34" charset="0"/>
                                </a:rPr>
                                <m:t>𝒌</m:t>
                              </m:r>
                              <m:r>
                                <a:rPr lang="fr-FR" b="1" i="1" baseline="0" smtClean="0">
                                  <a:latin typeface="Cambria Math" panose="02040503050406030204" pitchFamily="18" charset="0"/>
                                  <a:ea typeface="Verdana" panose="020B0604030504040204" pitchFamily="34" charset="0"/>
                                </a:rPr>
                                <m:t>+</m:t>
                              </m:r>
                              <m:r>
                                <a:rPr lang="fr-FR" b="1" i="1" baseline="0" smtClean="0">
                                  <a:latin typeface="Cambria Math" panose="02040503050406030204" pitchFamily="18" charset="0"/>
                                  <a:ea typeface="Verdana" panose="020B0604030504040204" pitchFamily="34" charset="0"/>
                                </a:rPr>
                                <m:t>𝟏</m:t>
                              </m:r>
                            </m:oMath>
                          </a14:m>
                          <a:r>
                            <a:rPr lang="en-GB" b="1" dirty="0">
                              <a:latin typeface="Verdana" panose="020B0604030504040204" pitchFamily="34" charset="0"/>
                              <a:ea typeface="Verdana" panose="020B0604030504040204" pitchFamily="34" charset="0"/>
                            </a:rPr>
                            <a:t> and </a:t>
                          </a:r>
                          <a14:m>
                            <m:oMath xmlns:m="http://schemas.openxmlformats.org/officeDocument/2006/math">
                              <m:r>
                                <a:rPr lang="fr-FR" b="1" i="1" smtClean="0">
                                  <a:latin typeface="Cambria Math" panose="02040503050406030204" pitchFamily="18" charset="0"/>
                                  <a:ea typeface="Verdana" panose="020B0604030504040204" pitchFamily="34" charset="0"/>
                                </a:rPr>
                                <m:t>𝒌</m:t>
                              </m:r>
                              <m:r>
                                <a:rPr lang="fr-FR" b="1" i="1" smtClean="0">
                                  <a:latin typeface="Cambria Math" panose="02040503050406030204" pitchFamily="18" charset="0"/>
                                  <a:ea typeface="Verdana" panose="020B0604030504040204" pitchFamily="34" charset="0"/>
                                </a:rPr>
                                <m:t>+</m:t>
                              </m:r>
                              <m:r>
                                <a:rPr lang="fr-FR" b="1" i="1" smtClean="0">
                                  <a:latin typeface="Cambria Math" panose="02040503050406030204" pitchFamily="18" charset="0"/>
                                  <a:ea typeface="Verdana" panose="020B0604030504040204" pitchFamily="34" charset="0"/>
                                </a:rPr>
                                <m:t>𝟐</m:t>
                              </m:r>
                            </m:oMath>
                          </a14:m>
                          <a:endParaRPr lang="en-GB" b="1" dirty="0">
                            <a:latin typeface="Verdana" panose="020B0604030504040204" pitchFamily="34" charset="0"/>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srgbClr val="FF0000"/>
                              </a:solidFill>
                              <a:latin typeface="Verdana" panose="020B0604030504040204" pitchFamily="34" charset="0"/>
                              <a:ea typeface="Verdana" panose="020B0604030504040204" pitchFamily="34" charset="0"/>
                            </a:rPr>
                            <a:t>Still</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too</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many</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edges</a:t>
                          </a:r>
                          <a:r>
                            <a:rPr lang="fr-FR" dirty="0">
                              <a:solidFill>
                                <a:srgbClr val="FF0000"/>
                              </a:solidFill>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70C0"/>
                              </a:solidFill>
                              <a:latin typeface="Verdana" panose="020B0604030504040204" pitchFamily="34" charset="0"/>
                              <a:ea typeface="Verdana" panose="020B0604030504040204" pitchFamily="34" charset="0"/>
                            </a:rPr>
                            <a:t>Edges tend to </a:t>
                          </a:r>
                          <a:r>
                            <a:rPr lang="fr-FR" dirty="0" err="1">
                              <a:solidFill>
                                <a:srgbClr val="0070C0"/>
                              </a:solidFill>
                              <a:latin typeface="Verdana" panose="020B0604030504040204" pitchFamily="34" charset="0"/>
                              <a:ea typeface="Verdana" panose="020B0604030504040204" pitchFamily="34" charset="0"/>
                            </a:rPr>
                            <a:t>be</a:t>
                          </a:r>
                          <a:r>
                            <a:rPr lang="fr-FR" dirty="0">
                              <a:solidFill>
                                <a:srgbClr val="0070C0"/>
                              </a:solidFill>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r>
                            <a:rPr lang="en-GB" dirty="0">
                              <a:solidFill>
                                <a:srgbClr val="0070C0"/>
                              </a:solidFill>
                              <a:latin typeface="Verdana" panose="020B0604030504040204" pitchFamily="34" charset="0"/>
                              <a:ea typeface="Verdana" panose="020B0604030504040204" pitchFamily="34" charset="0"/>
                            </a:rPr>
                            <a:t>Forward</a:t>
                          </a:r>
                        </a:p>
                        <a:p>
                          <a:pPr marL="285750" indent="-285750">
                            <a:buFont typeface="Arial" panose="020B0604020202020204" pitchFamily="34" charset="0"/>
                            <a:buChar char="•"/>
                          </a:pPr>
                          <a:r>
                            <a:rPr lang="en-GB" dirty="0">
                              <a:solidFill>
                                <a:srgbClr val="0070C0"/>
                              </a:solidFill>
                              <a:latin typeface="Verdana" panose="020B0604030504040204" pitchFamily="34" charset="0"/>
                              <a:ea typeface="Verdana" panose="020B0604030504040204" pitchFamily="34" charset="0"/>
                            </a:rPr>
                            <a:t>Away from </a:t>
                          </a:r>
                          <a14:m>
                            <m:oMath xmlns:m="http://schemas.openxmlformats.org/officeDocument/2006/math">
                              <m:r>
                                <a:rPr lang="fr-FR" b="0" i="1" smtClean="0">
                                  <a:solidFill>
                                    <a:srgbClr val="0070C0"/>
                                  </a:solidFill>
                                  <a:latin typeface="Cambria Math" panose="02040503050406030204" pitchFamily="18" charset="0"/>
                                  <a:ea typeface="Verdana" panose="020B0604030504040204" pitchFamily="34" charset="0"/>
                                </a:rPr>
                                <m:t>𝑧</m:t>
                              </m:r>
                            </m:oMath>
                          </a14:m>
                          <a:r>
                            <a:rPr lang="en-GB" dirty="0">
                              <a:solidFill>
                                <a:srgbClr val="0070C0"/>
                              </a:solidFill>
                              <a:latin typeface="Verdana" panose="020B0604030504040204" pitchFamily="34" charset="0"/>
                              <a:ea typeface="Verdana" panose="020B0604030504040204" pitchFamily="34" charset="0"/>
                            </a:rPr>
                            <a:t>-axis </a:t>
                          </a:r>
                          <a14:m>
                            <m:oMath xmlns:m="http://schemas.openxmlformats.org/officeDocument/2006/math">
                              <m:r>
                                <a:rPr lang="fr-FR" b="0" i="1" dirty="0" smtClean="0">
                                  <a:solidFill>
                                    <a:srgbClr val="0070C0"/>
                                  </a:solidFill>
                                  <a:latin typeface="Cambria Math" panose="02040503050406030204" pitchFamily="18" charset="0"/>
                                  <a:ea typeface="Verdana" panose="020B0604030504040204" pitchFamily="34" charset="0"/>
                                </a:rPr>
                                <m:t>↔</m:t>
                              </m:r>
                            </m:oMath>
                          </a14:m>
                          <a:r>
                            <a:rPr lang="en-GB" dirty="0">
                              <a:solidFill>
                                <a:srgbClr val="0070C0"/>
                              </a:solidFill>
                              <a:latin typeface="Verdana" panose="020B0604030504040204" pitchFamily="34" charset="0"/>
                              <a:ea typeface="Verdana" panose="020B0604030504040204" pitchFamily="34" charset="0"/>
                            </a:rPr>
                            <a:t> more tilted</a:t>
                          </a:r>
                          <a:endParaRPr lang="en-GB" dirty="0">
                            <a:solidFill>
                              <a:schemeClr val="tx1"/>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202579878"/>
                      </a:ext>
                    </a:extLst>
                  </a:tr>
                  <a:tr h="370840">
                    <a:tc>
                      <a:txBody>
                        <a:bodyPr/>
                        <a:lstStyle/>
                        <a:p>
                          <a:r>
                            <a:rPr lang="fr-FR" dirty="0">
                              <a:latin typeface="Verdana" panose="020B0604030504040204" pitchFamily="34" charset="0"/>
                              <a:ea typeface="Verdana" panose="020B0604030504040204" pitchFamily="34" charset="0"/>
                            </a:rPr>
                            <a:t>3</a:t>
                          </a:r>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88335091"/>
                      </a:ext>
                    </a:extLst>
                  </a:tr>
                </a:tbl>
              </a:graphicData>
            </a:graphic>
          </p:graphicFrame>
        </mc:Choice>
        <mc:Fallback xmlns="">
          <p:graphicFrame>
            <p:nvGraphicFramePr>
              <p:cNvPr id="2" name="Table 1">
                <a:extLst>
                  <a:ext uri="{FF2B5EF4-FFF2-40B4-BE49-F238E27FC236}">
                    <a16:creationId xmlns:a16="http://schemas.microsoft.com/office/drawing/2014/main" id="{5968F66F-19DD-8414-3C22-BFB22BF0B5FB}"/>
                  </a:ext>
                </a:extLst>
              </p:cNvPr>
              <p:cNvGraphicFramePr>
                <a:graphicFrameLocks noGrp="1"/>
              </p:cNvGraphicFramePr>
              <p:nvPr/>
            </p:nvGraphicFramePr>
            <p:xfrm>
              <a:off x="276208" y="3086450"/>
              <a:ext cx="8032964" cy="2570480"/>
            </p:xfrm>
            <a:graphic>
              <a:graphicData uri="http://schemas.openxmlformats.org/drawingml/2006/table">
                <a:tbl>
                  <a:tblPr firstRow="1" bandRow="1">
                    <a:tableStyleId>{72833802-FEF1-4C79-8D5D-14CF1EAF98D9}</a:tableStyleId>
                  </a:tblPr>
                  <a:tblGrid>
                    <a:gridCol w="428579">
                      <a:extLst>
                        <a:ext uri="{9D8B030D-6E8A-4147-A177-3AD203B41FA5}">
                          <a16:colId xmlns:a16="http://schemas.microsoft.com/office/drawing/2014/main" val="2373111864"/>
                        </a:ext>
                      </a:extLst>
                    </a:gridCol>
                    <a:gridCol w="2958501">
                      <a:extLst>
                        <a:ext uri="{9D8B030D-6E8A-4147-A177-3AD203B41FA5}">
                          <a16:colId xmlns:a16="http://schemas.microsoft.com/office/drawing/2014/main" val="1392095974"/>
                        </a:ext>
                      </a:extLst>
                    </a:gridCol>
                    <a:gridCol w="4645884">
                      <a:extLst>
                        <a:ext uri="{9D8B030D-6E8A-4147-A177-3AD203B41FA5}">
                          <a16:colId xmlns:a16="http://schemas.microsoft.com/office/drawing/2014/main" val="4291640987"/>
                        </a:ext>
                      </a:extLst>
                    </a:gridCol>
                  </a:tblGrid>
                  <a:tr h="370840">
                    <a:tc>
                      <a:txBody>
                        <a:bodyPr/>
                        <a:lstStyle/>
                        <a:p>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Idea</a:t>
                          </a:r>
                          <a:endParaRPr lang="en-GB" dirty="0">
                            <a:latin typeface="Verdana" panose="020B0604030504040204" pitchFamily="34" charset="0"/>
                            <a:ea typeface="Verdana" panose="020B0604030504040204" pitchFamily="34" charset="0"/>
                          </a:endParaRPr>
                        </a:p>
                      </a:txBody>
                      <a:tcPr/>
                    </a:tc>
                    <a:tc>
                      <a:txBody>
                        <a:bodyPr/>
                        <a:lstStyle/>
                        <a:p>
                          <a:r>
                            <a:rPr lang="fr-FR" dirty="0">
                              <a:latin typeface="Verdana" panose="020B0604030504040204" pitchFamily="34" charset="0"/>
                              <a:ea typeface="Verdana" panose="020B0604030504040204" pitchFamily="34" charset="0"/>
                            </a:rPr>
                            <a:t>Observation</a:t>
                          </a:r>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6603897"/>
                      </a:ext>
                    </a:extLst>
                  </a:tr>
                  <a:tr h="640080">
                    <a:tc>
                      <a:txBody>
                        <a:bodyPr/>
                        <a:lstStyle/>
                        <a:p>
                          <a:r>
                            <a:rPr lang="fr-FR" dirty="0">
                              <a:latin typeface="Verdana" panose="020B0604030504040204" pitchFamily="34" charset="0"/>
                              <a:ea typeface="Verdana" panose="020B0604030504040204" pitchFamily="34" charset="0"/>
                            </a:rPr>
                            <a:t>1</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Connect</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all the </a:t>
                          </a:r>
                          <a:r>
                            <a:rPr lang="fr-FR" b="1" dirty="0" err="1">
                              <a:latin typeface="Verdana" panose="020B0604030504040204" pitchFamily="34" charset="0"/>
                              <a:ea typeface="Verdana" panose="020B0604030504040204" pitchFamily="34" charset="0"/>
                            </a:rPr>
                            <a:t>nodes</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together</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endParaRPr lang="en-US"/>
                        </a:p>
                      </a:txBody>
                      <a:tcPr>
                        <a:blipFill>
                          <a:blip r:embed="rId3"/>
                          <a:stretch>
                            <a:fillRect l="-73001" t="-62857" r="-131" b="-258095"/>
                          </a:stretch>
                        </a:blipFill>
                      </a:tcPr>
                    </a:tc>
                    <a:extLst>
                      <a:ext uri="{0D108BD9-81ED-4DB2-BD59-A6C34878D82A}">
                        <a16:rowId xmlns:a16="http://schemas.microsoft.com/office/drawing/2014/main" val="4269437847"/>
                      </a:ext>
                    </a:extLst>
                  </a:tr>
                  <a:tr h="1188720">
                    <a:tc>
                      <a:txBody>
                        <a:bodyPr/>
                        <a:lstStyle/>
                        <a:p>
                          <a:r>
                            <a:rPr lang="fr-FR" dirty="0">
                              <a:latin typeface="Verdana" panose="020B0604030504040204" pitchFamily="34" charset="0"/>
                              <a:ea typeface="Verdana" panose="020B0604030504040204" pitchFamily="34" charset="0"/>
                            </a:rPr>
                            <a:t>2</a:t>
                          </a:r>
                          <a:endParaRPr lang="en-GB" dirty="0">
                            <a:latin typeface="Verdana" panose="020B0604030504040204" pitchFamily="34" charset="0"/>
                            <a:ea typeface="Verdana" panose="020B0604030504040204" pitchFamily="34" charset="0"/>
                          </a:endParaRPr>
                        </a:p>
                      </a:txBody>
                      <a:tcPr/>
                    </a:tc>
                    <a:tc>
                      <a:txBody>
                        <a:bodyPr/>
                        <a:lstStyle/>
                        <a:p>
                          <a:endParaRPr lang="en-US"/>
                        </a:p>
                      </a:txBody>
                      <a:tcPr>
                        <a:blipFill>
                          <a:blip r:embed="rId3"/>
                          <a:stretch>
                            <a:fillRect l="-14609" t="-87692" r="-157202" b="-38974"/>
                          </a:stretch>
                        </a:blipFill>
                      </a:tcPr>
                    </a:tc>
                    <a:tc>
                      <a:txBody>
                        <a:bodyPr/>
                        <a:lstStyle/>
                        <a:p>
                          <a:endParaRPr lang="en-US"/>
                        </a:p>
                      </a:txBody>
                      <a:tcPr>
                        <a:blipFill>
                          <a:blip r:embed="rId3"/>
                          <a:stretch>
                            <a:fillRect l="-73001" t="-87692" r="-131" b="-38974"/>
                          </a:stretch>
                        </a:blipFill>
                      </a:tcPr>
                    </a:tc>
                    <a:extLst>
                      <a:ext uri="{0D108BD9-81ED-4DB2-BD59-A6C34878D82A}">
                        <a16:rowId xmlns:a16="http://schemas.microsoft.com/office/drawing/2014/main" val="1202579878"/>
                      </a:ext>
                    </a:extLst>
                  </a:tr>
                  <a:tr h="370840">
                    <a:tc>
                      <a:txBody>
                        <a:bodyPr/>
                        <a:lstStyle/>
                        <a:p>
                          <a:r>
                            <a:rPr lang="fr-FR" dirty="0">
                              <a:latin typeface="Verdana" panose="020B0604030504040204" pitchFamily="34" charset="0"/>
                              <a:ea typeface="Verdana" panose="020B0604030504040204" pitchFamily="34" charset="0"/>
                            </a:rPr>
                            <a:t>3</a:t>
                          </a:r>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88335091"/>
                      </a:ext>
                    </a:extLst>
                  </a:tr>
                </a:tbl>
              </a:graphicData>
            </a:graphic>
          </p:graphicFrame>
        </mc:Fallback>
      </mc:AlternateContent>
      <p:grpSp>
        <p:nvGrpSpPr>
          <p:cNvPr id="5" name="Group 4">
            <a:extLst>
              <a:ext uri="{FF2B5EF4-FFF2-40B4-BE49-F238E27FC236}">
                <a16:creationId xmlns:a16="http://schemas.microsoft.com/office/drawing/2014/main" id="{30267220-A299-196C-581F-CD0D5DA34E57}"/>
              </a:ext>
            </a:extLst>
          </p:cNvPr>
          <p:cNvGrpSpPr/>
          <p:nvPr/>
        </p:nvGrpSpPr>
        <p:grpSpPr>
          <a:xfrm>
            <a:off x="8522810" y="2974439"/>
            <a:ext cx="3352807" cy="2934121"/>
            <a:chOff x="4092452" y="1400048"/>
            <a:chExt cx="3352807" cy="2934121"/>
          </a:xfrm>
        </p:grpSpPr>
        <p:pic>
          <p:nvPicPr>
            <p:cNvPr id="7" name="Picture 6">
              <a:extLst>
                <a:ext uri="{FF2B5EF4-FFF2-40B4-BE49-F238E27FC236}">
                  <a16:creationId xmlns:a16="http://schemas.microsoft.com/office/drawing/2014/main" id="{BA9B75C9-838A-E621-DA57-3545DF2276C2}"/>
                </a:ext>
              </a:extLst>
            </p:cNvPr>
            <p:cNvPicPr>
              <a:picLocks noChangeAspect="1"/>
            </p:cNvPicPr>
            <p:nvPr/>
          </p:nvPicPr>
          <p:blipFill>
            <a:blip r:embed="rId4"/>
            <a:srcRect/>
            <a:stretch/>
          </p:blipFill>
          <p:spPr>
            <a:xfrm>
              <a:off x="4092452" y="1863680"/>
              <a:ext cx="3352806" cy="2470489"/>
            </a:xfrm>
            <a:prstGeom prst="rect">
              <a:avLst/>
            </a:prstGeom>
          </p:spPr>
        </p:pic>
        <p:sp>
          <p:nvSpPr>
            <p:cNvPr id="11" name="Left Brace 10">
              <a:extLst>
                <a:ext uri="{FF2B5EF4-FFF2-40B4-BE49-F238E27FC236}">
                  <a16:creationId xmlns:a16="http://schemas.microsoft.com/office/drawing/2014/main" id="{20D209C8-14C2-DA32-433E-06101B4710FF}"/>
                </a:ext>
              </a:extLst>
            </p:cNvPr>
            <p:cNvSpPr/>
            <p:nvPr/>
          </p:nvSpPr>
          <p:spPr>
            <a:xfrm rot="5400000">
              <a:off x="4922144" y="1395507"/>
              <a:ext cx="198120" cy="9610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672" name="TextBox 671">
                  <a:extLst>
                    <a:ext uri="{FF2B5EF4-FFF2-40B4-BE49-F238E27FC236}">
                      <a16:creationId xmlns:a16="http://schemas.microsoft.com/office/drawing/2014/main" id="{6D1C20FF-86D2-8DBB-BC55-9930F204F18B}"/>
                    </a:ext>
                  </a:extLst>
                </p:cNvPr>
                <p:cNvSpPr txBox="1"/>
                <p:nvPr/>
              </p:nvSpPr>
              <p:spPr>
                <a:xfrm>
                  <a:off x="4612276" y="1415892"/>
                  <a:ext cx="955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=10</m:t>
                        </m:r>
                      </m:oMath>
                    </m:oMathPara>
                  </a14:m>
                  <a:endParaRPr lang="en-GB" dirty="0">
                    <a:latin typeface="Verdana" panose="020B0604030504040204" pitchFamily="34" charset="0"/>
                    <a:ea typeface="Verdana" panose="020B0604030504040204" pitchFamily="34" charset="0"/>
                  </a:endParaRPr>
                </a:p>
              </p:txBody>
            </p:sp>
          </mc:Choice>
          <mc:Fallback xmlns="">
            <p:sp>
              <p:nvSpPr>
                <p:cNvPr id="10" name="TextBox 9">
                  <a:extLst>
                    <a:ext uri="{FF2B5EF4-FFF2-40B4-BE49-F238E27FC236}">
                      <a16:creationId xmlns:a16="http://schemas.microsoft.com/office/drawing/2014/main" id="{C9FFE6FD-FF8F-986E-9EF9-49E1E7C5E1A5}"/>
                    </a:ext>
                  </a:extLst>
                </p:cNvPr>
                <p:cNvSpPr txBox="1">
                  <a:spLocks noRot="1" noChangeAspect="1" noMove="1" noResize="1" noEditPoints="1" noAdjustHandles="1" noChangeArrowheads="1" noChangeShapeType="1" noTextEdit="1"/>
                </p:cNvSpPr>
                <p:nvPr/>
              </p:nvSpPr>
              <p:spPr>
                <a:xfrm>
                  <a:off x="4612276" y="1415892"/>
                  <a:ext cx="955326" cy="369332"/>
                </a:xfrm>
                <a:prstGeom prst="rect">
                  <a:avLst/>
                </a:prstGeom>
                <a:blipFill>
                  <a:blip r:embed="rId9"/>
                  <a:stretch>
                    <a:fillRect b="-10000"/>
                  </a:stretch>
                </a:blipFill>
              </p:spPr>
              <p:txBody>
                <a:bodyPr/>
                <a:lstStyle/>
                <a:p>
                  <a:r>
                    <a:rPr lang="en-GB">
                      <a:noFill/>
                    </a:rPr>
                    <a:t> </a:t>
                  </a:r>
                </a:p>
              </p:txBody>
            </p:sp>
          </mc:Fallback>
        </mc:AlternateContent>
        <p:sp>
          <p:nvSpPr>
            <p:cNvPr id="673" name="Left Brace 672">
              <a:extLst>
                <a:ext uri="{FF2B5EF4-FFF2-40B4-BE49-F238E27FC236}">
                  <a16:creationId xmlns:a16="http://schemas.microsoft.com/office/drawing/2014/main" id="{8BEE5118-0E20-4624-07C6-61CDA1245030}"/>
                </a:ext>
              </a:extLst>
            </p:cNvPr>
            <p:cNvSpPr/>
            <p:nvPr/>
          </p:nvSpPr>
          <p:spPr>
            <a:xfrm rot="5400000">
              <a:off x="5897449" y="1395507"/>
              <a:ext cx="198120" cy="9610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74" name="Left Brace 673">
              <a:extLst>
                <a:ext uri="{FF2B5EF4-FFF2-40B4-BE49-F238E27FC236}">
                  <a16:creationId xmlns:a16="http://schemas.microsoft.com/office/drawing/2014/main" id="{6433D191-893A-B8C7-212E-A1ED2FBFD1D1}"/>
                </a:ext>
              </a:extLst>
            </p:cNvPr>
            <p:cNvSpPr/>
            <p:nvPr/>
          </p:nvSpPr>
          <p:spPr>
            <a:xfrm rot="5400000">
              <a:off x="6865650" y="1395507"/>
              <a:ext cx="198120" cy="9610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675" name="TextBox 674">
                  <a:extLst>
                    <a:ext uri="{FF2B5EF4-FFF2-40B4-BE49-F238E27FC236}">
                      <a16:creationId xmlns:a16="http://schemas.microsoft.com/office/drawing/2014/main" id="{305FD709-B08C-32A7-DF5F-6F96C403F70B}"/>
                    </a:ext>
                  </a:extLst>
                </p:cNvPr>
                <p:cNvSpPr txBox="1"/>
                <p:nvPr/>
              </p:nvSpPr>
              <p:spPr>
                <a:xfrm>
                  <a:off x="5514728" y="1400048"/>
                  <a:ext cx="955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=11</m:t>
                        </m:r>
                      </m:oMath>
                    </m:oMathPara>
                  </a14:m>
                  <a:endParaRPr lang="en-GB" dirty="0">
                    <a:latin typeface="Verdana" panose="020B0604030504040204" pitchFamily="34" charset="0"/>
                    <a:ea typeface="Verdana" panose="020B0604030504040204" pitchFamily="34" charset="0"/>
                  </a:endParaRPr>
                </a:p>
              </p:txBody>
            </p:sp>
          </mc:Choice>
          <mc:Fallback xmlns="">
            <p:sp>
              <p:nvSpPr>
                <p:cNvPr id="15" name="TextBox 14">
                  <a:extLst>
                    <a:ext uri="{FF2B5EF4-FFF2-40B4-BE49-F238E27FC236}">
                      <a16:creationId xmlns:a16="http://schemas.microsoft.com/office/drawing/2014/main" id="{F0C40D57-0A9F-4FEA-7F09-FA62FCDA2742}"/>
                    </a:ext>
                  </a:extLst>
                </p:cNvPr>
                <p:cNvSpPr txBox="1">
                  <a:spLocks noRot="1" noChangeAspect="1" noMove="1" noResize="1" noEditPoints="1" noAdjustHandles="1" noChangeArrowheads="1" noChangeShapeType="1" noTextEdit="1"/>
                </p:cNvSpPr>
                <p:nvPr/>
              </p:nvSpPr>
              <p:spPr>
                <a:xfrm>
                  <a:off x="5514728" y="1400048"/>
                  <a:ext cx="955326" cy="369332"/>
                </a:xfrm>
                <a:prstGeom prst="rect">
                  <a:avLst/>
                </a:prstGeom>
                <a:blipFill>
                  <a:blip r:embed="rId10"/>
                  <a:stretch>
                    <a:fillRect b="-98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6" name="TextBox 675">
                  <a:extLst>
                    <a:ext uri="{FF2B5EF4-FFF2-40B4-BE49-F238E27FC236}">
                      <a16:creationId xmlns:a16="http://schemas.microsoft.com/office/drawing/2014/main" id="{38CBCC18-40EA-9FFA-7BB1-FAAF631421E3}"/>
                    </a:ext>
                  </a:extLst>
                </p:cNvPr>
                <p:cNvSpPr txBox="1"/>
                <p:nvPr/>
              </p:nvSpPr>
              <p:spPr>
                <a:xfrm>
                  <a:off x="6419840" y="1407970"/>
                  <a:ext cx="955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=12</m:t>
                        </m:r>
                      </m:oMath>
                    </m:oMathPara>
                  </a14:m>
                  <a:endParaRPr lang="en-GB" dirty="0">
                    <a:latin typeface="Verdana" panose="020B0604030504040204" pitchFamily="34" charset="0"/>
                    <a:ea typeface="Verdana" panose="020B0604030504040204" pitchFamily="34" charset="0"/>
                  </a:endParaRPr>
                </a:p>
              </p:txBody>
            </p:sp>
          </mc:Choice>
          <mc:Fallback xmlns="">
            <p:sp>
              <p:nvSpPr>
                <p:cNvPr id="16" name="TextBox 15">
                  <a:extLst>
                    <a:ext uri="{FF2B5EF4-FFF2-40B4-BE49-F238E27FC236}">
                      <a16:creationId xmlns:a16="http://schemas.microsoft.com/office/drawing/2014/main" id="{86B3DC21-3EB5-088C-5999-DF98DAFD09F8}"/>
                    </a:ext>
                  </a:extLst>
                </p:cNvPr>
                <p:cNvSpPr txBox="1">
                  <a:spLocks noRot="1" noChangeAspect="1" noMove="1" noResize="1" noEditPoints="1" noAdjustHandles="1" noChangeArrowheads="1" noChangeShapeType="1" noTextEdit="1"/>
                </p:cNvSpPr>
                <p:nvPr/>
              </p:nvSpPr>
              <p:spPr>
                <a:xfrm>
                  <a:off x="6419840" y="1407970"/>
                  <a:ext cx="955326" cy="369332"/>
                </a:xfrm>
                <a:prstGeom prst="rect">
                  <a:avLst/>
                </a:prstGeom>
                <a:blipFill>
                  <a:blip r:embed="rId11"/>
                  <a:stretch>
                    <a:fillRect b="-10000"/>
                  </a:stretch>
                </a:blipFill>
              </p:spPr>
              <p:txBody>
                <a:bodyPr/>
                <a:lstStyle/>
                <a:p>
                  <a:r>
                    <a:rPr lang="en-GB">
                      <a:noFill/>
                    </a:rPr>
                    <a:t> </a:t>
                  </a:r>
                </a:p>
              </p:txBody>
            </p:sp>
          </mc:Fallback>
        </mc:AlternateContent>
      </p:grpSp>
      <p:pic>
        <p:nvPicPr>
          <p:cNvPr id="677" name="Picture 676" descr="A colorful lines on a white background&#10;&#10;Description automatically generated">
            <a:extLst>
              <a:ext uri="{FF2B5EF4-FFF2-40B4-BE49-F238E27FC236}">
                <a16:creationId xmlns:a16="http://schemas.microsoft.com/office/drawing/2014/main" id="{7E933B96-9FBA-1E6D-A46F-53EFBDD17681}"/>
              </a:ext>
            </a:extLst>
          </p:cNvPr>
          <p:cNvPicPr>
            <a:picLocks noChangeAspect="1"/>
          </p:cNvPicPr>
          <p:nvPr/>
        </p:nvPicPr>
        <p:blipFill>
          <a:blip r:embed="rId12"/>
          <a:stretch>
            <a:fillRect/>
          </a:stretch>
        </p:blipFill>
        <p:spPr>
          <a:xfrm>
            <a:off x="193500" y="5753950"/>
            <a:ext cx="8849134" cy="1113249"/>
          </a:xfrm>
          <a:prstGeom prst="rect">
            <a:avLst/>
          </a:prstGeom>
        </p:spPr>
      </p:pic>
      <p:sp>
        <p:nvSpPr>
          <p:cNvPr id="678" name="Rectangle: Rounded Corners 677">
            <a:extLst>
              <a:ext uri="{FF2B5EF4-FFF2-40B4-BE49-F238E27FC236}">
                <a16:creationId xmlns:a16="http://schemas.microsoft.com/office/drawing/2014/main" id="{6B7A65CE-1D8F-32C5-D5E9-EEEBAF511590}"/>
              </a:ext>
            </a:extLst>
          </p:cNvPr>
          <p:cNvSpPr/>
          <p:nvPr/>
        </p:nvSpPr>
        <p:spPr>
          <a:xfrm>
            <a:off x="275230" y="1103273"/>
            <a:ext cx="11641540" cy="1752601"/>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679" name="Arrow: Right 678">
            <a:extLst>
              <a:ext uri="{FF2B5EF4-FFF2-40B4-BE49-F238E27FC236}">
                <a16:creationId xmlns:a16="http://schemas.microsoft.com/office/drawing/2014/main" id="{DD31F568-470F-B130-44EE-FE1F88528172}"/>
              </a:ext>
            </a:extLst>
          </p:cNvPr>
          <p:cNvSpPr/>
          <p:nvPr/>
        </p:nvSpPr>
        <p:spPr>
          <a:xfrm>
            <a:off x="5352092" y="1568330"/>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680" name="Rectangle 679">
            <a:extLst>
              <a:ext uri="{FF2B5EF4-FFF2-40B4-BE49-F238E27FC236}">
                <a16:creationId xmlns:a16="http://schemas.microsoft.com/office/drawing/2014/main" id="{627E662E-31FE-5594-C5B9-FBA49CBB6213}"/>
              </a:ext>
            </a:extLst>
          </p:cNvPr>
          <p:cNvSpPr/>
          <p:nvPr/>
        </p:nvSpPr>
        <p:spPr>
          <a:xfrm>
            <a:off x="4113380"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81" name="Rectangle 680">
            <a:extLst>
              <a:ext uri="{FF2B5EF4-FFF2-40B4-BE49-F238E27FC236}">
                <a16:creationId xmlns:a16="http://schemas.microsoft.com/office/drawing/2014/main" id="{3DCA5E3A-AEF2-F60C-7DB2-634E836B3B56}"/>
              </a:ext>
            </a:extLst>
          </p:cNvPr>
          <p:cNvSpPr/>
          <p:nvPr/>
        </p:nvSpPr>
        <p:spPr>
          <a:xfrm>
            <a:off x="3415036"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82" name="Rectangle 681">
            <a:extLst>
              <a:ext uri="{FF2B5EF4-FFF2-40B4-BE49-F238E27FC236}">
                <a16:creationId xmlns:a16="http://schemas.microsoft.com/office/drawing/2014/main" id="{3E9D0411-DC58-39CE-2F35-2D574E9EC3B0}"/>
              </a:ext>
            </a:extLst>
          </p:cNvPr>
          <p:cNvSpPr/>
          <p:nvPr/>
        </p:nvSpPr>
        <p:spPr>
          <a:xfrm>
            <a:off x="2716692"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83" name="Rectangle 682">
            <a:extLst>
              <a:ext uri="{FF2B5EF4-FFF2-40B4-BE49-F238E27FC236}">
                <a16:creationId xmlns:a16="http://schemas.microsoft.com/office/drawing/2014/main" id="{8D2239BD-0219-6027-2D77-06D79E844D6A}"/>
              </a:ext>
            </a:extLst>
          </p:cNvPr>
          <p:cNvSpPr/>
          <p:nvPr/>
        </p:nvSpPr>
        <p:spPr>
          <a:xfrm>
            <a:off x="2145043"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14" name="Rectangle 713">
            <a:extLst>
              <a:ext uri="{FF2B5EF4-FFF2-40B4-BE49-F238E27FC236}">
                <a16:creationId xmlns:a16="http://schemas.microsoft.com/office/drawing/2014/main" id="{4A033C6C-33B6-06AA-C956-9FA2F63AA546}"/>
              </a:ext>
            </a:extLst>
          </p:cNvPr>
          <p:cNvSpPr/>
          <p:nvPr/>
        </p:nvSpPr>
        <p:spPr>
          <a:xfrm>
            <a:off x="1663694" y="132481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15" name="Rectangle 714">
            <a:extLst>
              <a:ext uri="{FF2B5EF4-FFF2-40B4-BE49-F238E27FC236}">
                <a16:creationId xmlns:a16="http://schemas.microsoft.com/office/drawing/2014/main" id="{5F261A91-7018-4E4E-E0A9-DED08E460E52}"/>
              </a:ext>
            </a:extLst>
          </p:cNvPr>
          <p:cNvSpPr/>
          <p:nvPr/>
        </p:nvSpPr>
        <p:spPr>
          <a:xfrm>
            <a:off x="4724226" y="132579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16" name="Oval 715">
            <a:extLst>
              <a:ext uri="{FF2B5EF4-FFF2-40B4-BE49-F238E27FC236}">
                <a16:creationId xmlns:a16="http://schemas.microsoft.com/office/drawing/2014/main" id="{D3C99E55-7D68-7F2C-D6A6-4D8866D65B41}"/>
              </a:ext>
            </a:extLst>
          </p:cNvPr>
          <p:cNvSpPr/>
          <p:nvPr/>
        </p:nvSpPr>
        <p:spPr>
          <a:xfrm>
            <a:off x="3377178" y="16402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17" name="Oval 716">
            <a:extLst>
              <a:ext uri="{FF2B5EF4-FFF2-40B4-BE49-F238E27FC236}">
                <a16:creationId xmlns:a16="http://schemas.microsoft.com/office/drawing/2014/main" id="{136EEA39-9E33-E798-35E9-E5E90A915C97}"/>
              </a:ext>
            </a:extLst>
          </p:cNvPr>
          <p:cNvSpPr/>
          <p:nvPr/>
        </p:nvSpPr>
        <p:spPr>
          <a:xfrm>
            <a:off x="3368750" y="225774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18" name="Oval 717">
            <a:extLst>
              <a:ext uri="{FF2B5EF4-FFF2-40B4-BE49-F238E27FC236}">
                <a16:creationId xmlns:a16="http://schemas.microsoft.com/office/drawing/2014/main" id="{C09F48A5-D475-EC33-CFE5-5E6E6E335916}"/>
              </a:ext>
            </a:extLst>
          </p:cNvPr>
          <p:cNvSpPr/>
          <p:nvPr/>
        </p:nvSpPr>
        <p:spPr>
          <a:xfrm>
            <a:off x="4075594" y="232714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19" name="Oval 718">
            <a:extLst>
              <a:ext uri="{FF2B5EF4-FFF2-40B4-BE49-F238E27FC236}">
                <a16:creationId xmlns:a16="http://schemas.microsoft.com/office/drawing/2014/main" id="{48FEFA77-8801-7019-086A-44310F93511D}"/>
              </a:ext>
            </a:extLst>
          </p:cNvPr>
          <p:cNvSpPr/>
          <p:nvPr/>
        </p:nvSpPr>
        <p:spPr>
          <a:xfrm>
            <a:off x="4073965" y="1479191"/>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720" name="Oval 719">
            <a:extLst>
              <a:ext uri="{FF2B5EF4-FFF2-40B4-BE49-F238E27FC236}">
                <a16:creationId xmlns:a16="http://schemas.microsoft.com/office/drawing/2014/main" id="{841958A3-A474-6F35-3540-66BB1C86F6CD}"/>
              </a:ext>
            </a:extLst>
          </p:cNvPr>
          <p:cNvSpPr/>
          <p:nvPr/>
        </p:nvSpPr>
        <p:spPr>
          <a:xfrm>
            <a:off x="2678869" y="222067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1" name="Oval 720">
            <a:extLst>
              <a:ext uri="{FF2B5EF4-FFF2-40B4-BE49-F238E27FC236}">
                <a16:creationId xmlns:a16="http://schemas.microsoft.com/office/drawing/2014/main" id="{5AFDAEDC-8C11-F062-8C83-FD133B963DC9}"/>
              </a:ext>
            </a:extLst>
          </p:cNvPr>
          <p:cNvSpPr/>
          <p:nvPr/>
        </p:nvSpPr>
        <p:spPr>
          <a:xfrm>
            <a:off x="2108617" y="159960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2" name="Oval 721">
            <a:extLst>
              <a:ext uri="{FF2B5EF4-FFF2-40B4-BE49-F238E27FC236}">
                <a16:creationId xmlns:a16="http://schemas.microsoft.com/office/drawing/2014/main" id="{A24DB64B-0D46-0A83-F680-07BAEC220043}"/>
              </a:ext>
            </a:extLst>
          </p:cNvPr>
          <p:cNvSpPr/>
          <p:nvPr/>
        </p:nvSpPr>
        <p:spPr>
          <a:xfrm>
            <a:off x="3368750" y="142562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3" name="Oval 722">
            <a:extLst>
              <a:ext uri="{FF2B5EF4-FFF2-40B4-BE49-F238E27FC236}">
                <a16:creationId xmlns:a16="http://schemas.microsoft.com/office/drawing/2014/main" id="{C462DC1F-8DF4-5E11-2F18-05B8F87AE7A9}"/>
              </a:ext>
            </a:extLst>
          </p:cNvPr>
          <p:cNvSpPr/>
          <p:nvPr/>
        </p:nvSpPr>
        <p:spPr>
          <a:xfrm>
            <a:off x="4679672" y="133489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4" name="Oval 723">
            <a:extLst>
              <a:ext uri="{FF2B5EF4-FFF2-40B4-BE49-F238E27FC236}">
                <a16:creationId xmlns:a16="http://schemas.microsoft.com/office/drawing/2014/main" id="{FE8591BD-111B-B8D3-C1B3-AAF046BAD8C5}"/>
              </a:ext>
            </a:extLst>
          </p:cNvPr>
          <p:cNvSpPr/>
          <p:nvPr/>
        </p:nvSpPr>
        <p:spPr>
          <a:xfrm>
            <a:off x="2694073" y="177216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5" name="Oval 724">
            <a:extLst>
              <a:ext uri="{FF2B5EF4-FFF2-40B4-BE49-F238E27FC236}">
                <a16:creationId xmlns:a16="http://schemas.microsoft.com/office/drawing/2014/main" id="{6EBE3A39-49CE-9C08-3D41-C1F83408BA65}"/>
              </a:ext>
            </a:extLst>
          </p:cNvPr>
          <p:cNvSpPr/>
          <p:nvPr/>
        </p:nvSpPr>
        <p:spPr>
          <a:xfrm>
            <a:off x="2105074" y="21978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6" name="Oval 725">
            <a:extLst>
              <a:ext uri="{FF2B5EF4-FFF2-40B4-BE49-F238E27FC236}">
                <a16:creationId xmlns:a16="http://schemas.microsoft.com/office/drawing/2014/main" id="{7F17CF17-6958-DA42-9238-9D8C331038A7}"/>
              </a:ext>
            </a:extLst>
          </p:cNvPr>
          <p:cNvSpPr/>
          <p:nvPr/>
        </p:nvSpPr>
        <p:spPr>
          <a:xfrm>
            <a:off x="1625063" y="205529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7" name="Oval 726">
            <a:extLst>
              <a:ext uri="{FF2B5EF4-FFF2-40B4-BE49-F238E27FC236}">
                <a16:creationId xmlns:a16="http://schemas.microsoft.com/office/drawing/2014/main" id="{D013B1BC-D5EE-6C90-7233-A008681C9219}"/>
              </a:ext>
            </a:extLst>
          </p:cNvPr>
          <p:cNvSpPr/>
          <p:nvPr/>
        </p:nvSpPr>
        <p:spPr>
          <a:xfrm>
            <a:off x="4679671" y="225176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8" name="Oval 727">
            <a:extLst>
              <a:ext uri="{FF2B5EF4-FFF2-40B4-BE49-F238E27FC236}">
                <a16:creationId xmlns:a16="http://schemas.microsoft.com/office/drawing/2014/main" id="{1F27CDC6-9EDB-1A06-A641-DD31B4CBCBAB}"/>
              </a:ext>
            </a:extLst>
          </p:cNvPr>
          <p:cNvSpPr/>
          <p:nvPr/>
        </p:nvSpPr>
        <p:spPr>
          <a:xfrm>
            <a:off x="2689319" y="192408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9" name="Oval 728">
            <a:extLst>
              <a:ext uri="{FF2B5EF4-FFF2-40B4-BE49-F238E27FC236}">
                <a16:creationId xmlns:a16="http://schemas.microsoft.com/office/drawing/2014/main" id="{98704AAE-5905-76B0-B3AA-480E0B0150F7}"/>
              </a:ext>
            </a:extLst>
          </p:cNvPr>
          <p:cNvSpPr/>
          <p:nvPr/>
        </p:nvSpPr>
        <p:spPr>
          <a:xfrm>
            <a:off x="3389503" y="195479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0" name="Oval 729">
            <a:extLst>
              <a:ext uri="{FF2B5EF4-FFF2-40B4-BE49-F238E27FC236}">
                <a16:creationId xmlns:a16="http://schemas.microsoft.com/office/drawing/2014/main" id="{2265A203-B663-4199-2C90-32297BF1719B}"/>
              </a:ext>
            </a:extLst>
          </p:cNvPr>
          <p:cNvSpPr/>
          <p:nvPr/>
        </p:nvSpPr>
        <p:spPr>
          <a:xfrm>
            <a:off x="2108617" y="18632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1" name="Oval 730">
            <a:extLst>
              <a:ext uri="{FF2B5EF4-FFF2-40B4-BE49-F238E27FC236}">
                <a16:creationId xmlns:a16="http://schemas.microsoft.com/office/drawing/2014/main" id="{AD82C2D0-CA1F-AB71-5449-773E7680F3A2}"/>
              </a:ext>
            </a:extLst>
          </p:cNvPr>
          <p:cNvSpPr/>
          <p:nvPr/>
        </p:nvSpPr>
        <p:spPr>
          <a:xfrm>
            <a:off x="1627769" y="18161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2" name="Oval 731">
            <a:extLst>
              <a:ext uri="{FF2B5EF4-FFF2-40B4-BE49-F238E27FC236}">
                <a16:creationId xmlns:a16="http://schemas.microsoft.com/office/drawing/2014/main" id="{6A7FF7BE-1BE7-CD0A-2C46-BD251F7CE3DD}"/>
              </a:ext>
            </a:extLst>
          </p:cNvPr>
          <p:cNvSpPr/>
          <p:nvPr/>
        </p:nvSpPr>
        <p:spPr>
          <a:xfrm>
            <a:off x="4684992" y="199428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3" name="Oval 732">
            <a:extLst>
              <a:ext uri="{FF2B5EF4-FFF2-40B4-BE49-F238E27FC236}">
                <a16:creationId xmlns:a16="http://schemas.microsoft.com/office/drawing/2014/main" id="{C4680E3E-5952-0F4A-84CD-FBB3695745F0}"/>
              </a:ext>
            </a:extLst>
          </p:cNvPr>
          <p:cNvSpPr/>
          <p:nvPr/>
        </p:nvSpPr>
        <p:spPr>
          <a:xfrm>
            <a:off x="4071636" y="20334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4" name="Oval 733">
            <a:extLst>
              <a:ext uri="{FF2B5EF4-FFF2-40B4-BE49-F238E27FC236}">
                <a16:creationId xmlns:a16="http://schemas.microsoft.com/office/drawing/2014/main" id="{856BFBBD-01B4-4890-54BB-CE6A8787820C}"/>
              </a:ext>
            </a:extLst>
          </p:cNvPr>
          <p:cNvSpPr/>
          <p:nvPr/>
        </p:nvSpPr>
        <p:spPr>
          <a:xfrm>
            <a:off x="4072702" y="190379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9" name="Oval 738">
            <a:extLst>
              <a:ext uri="{FF2B5EF4-FFF2-40B4-BE49-F238E27FC236}">
                <a16:creationId xmlns:a16="http://schemas.microsoft.com/office/drawing/2014/main" id="{2DEAB402-D99F-B0E9-0D93-64CBA7E24495}"/>
              </a:ext>
            </a:extLst>
          </p:cNvPr>
          <p:cNvSpPr/>
          <p:nvPr/>
        </p:nvSpPr>
        <p:spPr>
          <a:xfrm>
            <a:off x="4072209" y="1654345"/>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 name="TextBox 75">
            <a:extLst>
              <a:ext uri="{FF2B5EF4-FFF2-40B4-BE49-F238E27FC236}">
                <a16:creationId xmlns:a16="http://schemas.microsoft.com/office/drawing/2014/main" id="{7FC44C0F-6C9A-863B-5CFA-095F2C971F07}"/>
              </a:ext>
            </a:extLst>
          </p:cNvPr>
          <p:cNvSpPr txBox="1"/>
          <p:nvPr/>
        </p:nvSpPr>
        <p:spPr>
          <a:xfrm>
            <a:off x="1881910" y="2279078"/>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77" name="TextBox 76">
            <a:extLst>
              <a:ext uri="{FF2B5EF4-FFF2-40B4-BE49-F238E27FC236}">
                <a16:creationId xmlns:a16="http://schemas.microsoft.com/office/drawing/2014/main" id="{B37C6964-9987-B857-0C03-F0A166DB99F3}"/>
              </a:ext>
            </a:extLst>
          </p:cNvPr>
          <p:cNvSpPr txBox="1"/>
          <p:nvPr/>
        </p:nvSpPr>
        <p:spPr>
          <a:xfrm>
            <a:off x="2463847" y="234192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78" name="TextBox 77">
            <a:extLst>
              <a:ext uri="{FF2B5EF4-FFF2-40B4-BE49-F238E27FC236}">
                <a16:creationId xmlns:a16="http://schemas.microsoft.com/office/drawing/2014/main" id="{8FF4175D-FB69-1A7F-E965-09FA3BF0C7F7}"/>
              </a:ext>
            </a:extLst>
          </p:cNvPr>
          <p:cNvSpPr txBox="1"/>
          <p:nvPr/>
        </p:nvSpPr>
        <p:spPr>
          <a:xfrm>
            <a:off x="3026482" y="2348089"/>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550" name="TextBox 549">
            <a:extLst>
              <a:ext uri="{FF2B5EF4-FFF2-40B4-BE49-F238E27FC236}">
                <a16:creationId xmlns:a16="http://schemas.microsoft.com/office/drawing/2014/main" id="{E7CA3147-1809-F671-B6BB-187FC975D65A}"/>
              </a:ext>
            </a:extLst>
          </p:cNvPr>
          <p:cNvSpPr txBox="1"/>
          <p:nvPr/>
        </p:nvSpPr>
        <p:spPr>
          <a:xfrm>
            <a:off x="3725425" y="2434740"/>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551" name="TextBox 550">
            <a:extLst>
              <a:ext uri="{FF2B5EF4-FFF2-40B4-BE49-F238E27FC236}">
                <a16:creationId xmlns:a16="http://schemas.microsoft.com/office/drawing/2014/main" id="{D67AC230-BA30-38E1-6995-3EE23C921972}"/>
              </a:ext>
            </a:extLst>
          </p:cNvPr>
          <p:cNvSpPr txBox="1"/>
          <p:nvPr/>
        </p:nvSpPr>
        <p:spPr>
          <a:xfrm>
            <a:off x="1348063" y="1958275"/>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552" name="TextBox 551">
            <a:extLst>
              <a:ext uri="{FF2B5EF4-FFF2-40B4-BE49-F238E27FC236}">
                <a16:creationId xmlns:a16="http://schemas.microsoft.com/office/drawing/2014/main" id="{B936D663-5130-52DD-E6E8-7D204458FD90}"/>
              </a:ext>
            </a:extLst>
          </p:cNvPr>
          <p:cNvSpPr txBox="1"/>
          <p:nvPr/>
        </p:nvSpPr>
        <p:spPr>
          <a:xfrm>
            <a:off x="2450486" y="1478417"/>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553" name="TextBox 552">
            <a:extLst>
              <a:ext uri="{FF2B5EF4-FFF2-40B4-BE49-F238E27FC236}">
                <a16:creationId xmlns:a16="http://schemas.microsoft.com/office/drawing/2014/main" id="{36ED7ADA-AD37-80E2-01B8-A1A18FBCC62E}"/>
              </a:ext>
            </a:extLst>
          </p:cNvPr>
          <p:cNvSpPr txBox="1"/>
          <p:nvPr/>
        </p:nvSpPr>
        <p:spPr>
          <a:xfrm>
            <a:off x="2993239" y="156660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554" name="TextBox 553">
            <a:extLst>
              <a:ext uri="{FF2B5EF4-FFF2-40B4-BE49-F238E27FC236}">
                <a16:creationId xmlns:a16="http://schemas.microsoft.com/office/drawing/2014/main" id="{3B93A96A-FAA2-AA0A-16FD-9386F9B1AE4F}"/>
              </a:ext>
            </a:extLst>
          </p:cNvPr>
          <p:cNvSpPr txBox="1"/>
          <p:nvPr/>
        </p:nvSpPr>
        <p:spPr>
          <a:xfrm>
            <a:off x="3721837" y="1212625"/>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555" name="TextBox 554">
            <a:extLst>
              <a:ext uri="{FF2B5EF4-FFF2-40B4-BE49-F238E27FC236}">
                <a16:creationId xmlns:a16="http://schemas.microsoft.com/office/drawing/2014/main" id="{0E7D5535-9CB6-1D64-3E5D-41058353331F}"/>
              </a:ext>
            </a:extLst>
          </p:cNvPr>
          <p:cNvSpPr txBox="1"/>
          <p:nvPr/>
        </p:nvSpPr>
        <p:spPr>
          <a:xfrm>
            <a:off x="4324139" y="1075123"/>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556" name="TextBox 555">
            <a:extLst>
              <a:ext uri="{FF2B5EF4-FFF2-40B4-BE49-F238E27FC236}">
                <a16:creationId xmlns:a16="http://schemas.microsoft.com/office/drawing/2014/main" id="{E0E4CFCD-8A5D-8D71-828E-2808C8BF1AFB}"/>
              </a:ext>
            </a:extLst>
          </p:cNvPr>
          <p:cNvSpPr txBox="1"/>
          <p:nvPr/>
        </p:nvSpPr>
        <p:spPr>
          <a:xfrm>
            <a:off x="1348576" y="1632022"/>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557" name="TextBox 556">
            <a:extLst>
              <a:ext uri="{FF2B5EF4-FFF2-40B4-BE49-F238E27FC236}">
                <a16:creationId xmlns:a16="http://schemas.microsoft.com/office/drawing/2014/main" id="{65608704-DFCF-1FE6-7223-A09EF45D04E3}"/>
              </a:ext>
            </a:extLst>
          </p:cNvPr>
          <p:cNvSpPr txBox="1"/>
          <p:nvPr/>
        </p:nvSpPr>
        <p:spPr>
          <a:xfrm>
            <a:off x="2444971" y="1895408"/>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558" name="TextBox 557">
            <a:extLst>
              <a:ext uri="{FF2B5EF4-FFF2-40B4-BE49-F238E27FC236}">
                <a16:creationId xmlns:a16="http://schemas.microsoft.com/office/drawing/2014/main" id="{FE07E39E-2E51-8170-687A-EF7FB3C7143F}"/>
              </a:ext>
            </a:extLst>
          </p:cNvPr>
          <p:cNvSpPr txBox="1"/>
          <p:nvPr/>
        </p:nvSpPr>
        <p:spPr>
          <a:xfrm>
            <a:off x="2994305" y="1981620"/>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559" name="TextBox 558">
            <a:extLst>
              <a:ext uri="{FF2B5EF4-FFF2-40B4-BE49-F238E27FC236}">
                <a16:creationId xmlns:a16="http://schemas.microsoft.com/office/drawing/2014/main" id="{40CEA2D4-8C32-EB6E-DEA3-3680DF34AE52}"/>
              </a:ext>
            </a:extLst>
          </p:cNvPr>
          <p:cNvSpPr txBox="1"/>
          <p:nvPr/>
        </p:nvSpPr>
        <p:spPr>
          <a:xfrm>
            <a:off x="3688669" y="1961106"/>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560" name="TextBox 559">
            <a:extLst>
              <a:ext uri="{FF2B5EF4-FFF2-40B4-BE49-F238E27FC236}">
                <a16:creationId xmlns:a16="http://schemas.microsoft.com/office/drawing/2014/main" id="{979217D5-4B84-AFB2-8D88-C7AB0F17D51B}"/>
              </a:ext>
            </a:extLst>
          </p:cNvPr>
          <p:cNvSpPr txBox="1"/>
          <p:nvPr/>
        </p:nvSpPr>
        <p:spPr>
          <a:xfrm>
            <a:off x="4277125" y="186162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561" name="TextBox 560">
            <a:extLst>
              <a:ext uri="{FF2B5EF4-FFF2-40B4-BE49-F238E27FC236}">
                <a16:creationId xmlns:a16="http://schemas.microsoft.com/office/drawing/2014/main" id="{48A4873A-9975-1522-CB08-03FEBE532B65}"/>
              </a:ext>
            </a:extLst>
          </p:cNvPr>
          <p:cNvSpPr txBox="1"/>
          <p:nvPr/>
        </p:nvSpPr>
        <p:spPr>
          <a:xfrm>
            <a:off x="3686562" y="1747295"/>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562" name="TextBox 561">
            <a:extLst>
              <a:ext uri="{FF2B5EF4-FFF2-40B4-BE49-F238E27FC236}">
                <a16:creationId xmlns:a16="http://schemas.microsoft.com/office/drawing/2014/main" id="{50FA427F-5A04-5E5C-592A-50199B2A11F0}"/>
              </a:ext>
            </a:extLst>
          </p:cNvPr>
          <p:cNvSpPr txBox="1"/>
          <p:nvPr/>
        </p:nvSpPr>
        <p:spPr>
          <a:xfrm>
            <a:off x="3684106" y="149365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564" name="TextBox 563">
            <a:extLst>
              <a:ext uri="{FF2B5EF4-FFF2-40B4-BE49-F238E27FC236}">
                <a16:creationId xmlns:a16="http://schemas.microsoft.com/office/drawing/2014/main" id="{15D5CE28-6E0B-3723-DB7B-6C96B9BF8B40}"/>
              </a:ext>
            </a:extLst>
          </p:cNvPr>
          <p:cNvSpPr txBox="1"/>
          <p:nvPr/>
        </p:nvSpPr>
        <p:spPr>
          <a:xfrm>
            <a:off x="3158150" y="12010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565" name="TextBox 564">
            <a:extLst>
              <a:ext uri="{FF2B5EF4-FFF2-40B4-BE49-F238E27FC236}">
                <a16:creationId xmlns:a16="http://schemas.microsoft.com/office/drawing/2014/main" id="{CBE1EEDE-8500-0E07-70CD-CC5CA17F1D40}"/>
              </a:ext>
            </a:extLst>
          </p:cNvPr>
          <p:cNvSpPr txBox="1"/>
          <p:nvPr/>
        </p:nvSpPr>
        <p:spPr>
          <a:xfrm>
            <a:off x="1892571" y="1371121"/>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566" name="TextBox 565">
            <a:extLst>
              <a:ext uri="{FF2B5EF4-FFF2-40B4-BE49-F238E27FC236}">
                <a16:creationId xmlns:a16="http://schemas.microsoft.com/office/drawing/2014/main" id="{232205BD-92C4-C3A0-9B40-68A05E665AD8}"/>
              </a:ext>
            </a:extLst>
          </p:cNvPr>
          <p:cNvSpPr txBox="1"/>
          <p:nvPr/>
        </p:nvSpPr>
        <p:spPr>
          <a:xfrm>
            <a:off x="4311336" y="2297203"/>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567" name="TextBox 566">
            <a:extLst>
              <a:ext uri="{FF2B5EF4-FFF2-40B4-BE49-F238E27FC236}">
                <a16:creationId xmlns:a16="http://schemas.microsoft.com/office/drawing/2014/main" id="{7FE399A1-79B1-8F94-69C6-8425FB4F2940}"/>
              </a:ext>
            </a:extLst>
          </p:cNvPr>
          <p:cNvSpPr txBox="1"/>
          <p:nvPr/>
        </p:nvSpPr>
        <p:spPr>
          <a:xfrm>
            <a:off x="1845628" y="1769483"/>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sp>
        <p:nvSpPr>
          <p:cNvPr id="568" name="Rectangle: Rounded Corners 567">
            <a:extLst>
              <a:ext uri="{FF2B5EF4-FFF2-40B4-BE49-F238E27FC236}">
                <a16:creationId xmlns:a16="http://schemas.microsoft.com/office/drawing/2014/main" id="{2A24065F-2483-358A-BCE5-CBCB4B38FC2F}"/>
              </a:ext>
            </a:extLst>
          </p:cNvPr>
          <p:cNvSpPr/>
          <p:nvPr/>
        </p:nvSpPr>
        <p:spPr>
          <a:xfrm>
            <a:off x="280197" y="1117313"/>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grpSp>
        <p:nvGrpSpPr>
          <p:cNvPr id="569" name="Group 568">
            <a:extLst>
              <a:ext uri="{FF2B5EF4-FFF2-40B4-BE49-F238E27FC236}">
                <a16:creationId xmlns:a16="http://schemas.microsoft.com/office/drawing/2014/main" id="{0F41E43E-494F-C6D3-6F08-8881F1CAA2F8}"/>
              </a:ext>
            </a:extLst>
          </p:cNvPr>
          <p:cNvGrpSpPr/>
          <p:nvPr/>
        </p:nvGrpSpPr>
        <p:grpSpPr>
          <a:xfrm>
            <a:off x="7480351" y="1351976"/>
            <a:ext cx="3202602" cy="1204432"/>
            <a:chOff x="7498457" y="1409598"/>
            <a:chExt cx="3202602" cy="1204432"/>
          </a:xfrm>
        </p:grpSpPr>
        <p:sp>
          <p:nvSpPr>
            <p:cNvPr id="572" name="Rectangle 571">
              <a:extLst>
                <a:ext uri="{FF2B5EF4-FFF2-40B4-BE49-F238E27FC236}">
                  <a16:creationId xmlns:a16="http://schemas.microsoft.com/office/drawing/2014/main" id="{3A141E9A-5D9D-EA63-BA0C-88BECC256356}"/>
                </a:ext>
              </a:extLst>
            </p:cNvPr>
            <p:cNvSpPr/>
            <p:nvPr/>
          </p:nvSpPr>
          <p:spPr>
            <a:xfrm>
              <a:off x="9986774"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3" name="Rectangle 572">
              <a:extLst>
                <a:ext uri="{FF2B5EF4-FFF2-40B4-BE49-F238E27FC236}">
                  <a16:creationId xmlns:a16="http://schemas.microsoft.com/office/drawing/2014/main" id="{0E77BF5A-15F7-0210-6C90-53B98494B389}"/>
                </a:ext>
              </a:extLst>
            </p:cNvPr>
            <p:cNvSpPr/>
            <p:nvPr/>
          </p:nvSpPr>
          <p:spPr>
            <a:xfrm>
              <a:off x="9288430"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4" name="Rectangle 573">
              <a:extLst>
                <a:ext uri="{FF2B5EF4-FFF2-40B4-BE49-F238E27FC236}">
                  <a16:creationId xmlns:a16="http://schemas.microsoft.com/office/drawing/2014/main" id="{CB35CE65-7A3D-7691-F179-FE0FD48E5971}"/>
                </a:ext>
              </a:extLst>
            </p:cNvPr>
            <p:cNvSpPr/>
            <p:nvPr/>
          </p:nvSpPr>
          <p:spPr>
            <a:xfrm>
              <a:off x="8590086"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5" name="Rectangle 574">
              <a:extLst>
                <a:ext uri="{FF2B5EF4-FFF2-40B4-BE49-F238E27FC236}">
                  <a16:creationId xmlns:a16="http://schemas.microsoft.com/office/drawing/2014/main" id="{66333BD1-CC4E-EF3F-987B-E562B2F34FCD}"/>
                </a:ext>
              </a:extLst>
            </p:cNvPr>
            <p:cNvSpPr/>
            <p:nvPr/>
          </p:nvSpPr>
          <p:spPr>
            <a:xfrm>
              <a:off x="8018437"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6" name="Rectangle 575">
              <a:extLst>
                <a:ext uri="{FF2B5EF4-FFF2-40B4-BE49-F238E27FC236}">
                  <a16:creationId xmlns:a16="http://schemas.microsoft.com/office/drawing/2014/main" id="{30D6B9F2-7DC9-B43C-9339-58A175B9F4ED}"/>
                </a:ext>
              </a:extLst>
            </p:cNvPr>
            <p:cNvSpPr/>
            <p:nvPr/>
          </p:nvSpPr>
          <p:spPr>
            <a:xfrm>
              <a:off x="7537088" y="1409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7" name="Rectangle 576">
              <a:extLst>
                <a:ext uri="{FF2B5EF4-FFF2-40B4-BE49-F238E27FC236}">
                  <a16:creationId xmlns:a16="http://schemas.microsoft.com/office/drawing/2014/main" id="{9186168A-2902-7138-497E-574207122896}"/>
                </a:ext>
              </a:extLst>
            </p:cNvPr>
            <p:cNvSpPr/>
            <p:nvPr/>
          </p:nvSpPr>
          <p:spPr>
            <a:xfrm>
              <a:off x="10597620" y="1410576"/>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578" name="Group 577">
              <a:extLst>
                <a:ext uri="{FF2B5EF4-FFF2-40B4-BE49-F238E27FC236}">
                  <a16:creationId xmlns:a16="http://schemas.microsoft.com/office/drawing/2014/main" id="{A3C90A73-2C11-C126-8C53-AB05598E4995}"/>
                </a:ext>
              </a:extLst>
            </p:cNvPr>
            <p:cNvGrpSpPr/>
            <p:nvPr/>
          </p:nvGrpSpPr>
          <p:grpSpPr>
            <a:xfrm>
              <a:off x="7641130" y="1488868"/>
              <a:ext cx="2917256" cy="992250"/>
              <a:chOff x="8708828" y="2955384"/>
              <a:chExt cx="2917256" cy="992250"/>
            </a:xfrm>
          </p:grpSpPr>
          <p:cxnSp>
            <p:nvCxnSpPr>
              <p:cNvPr id="606" name="Straight Connector 605">
                <a:extLst>
                  <a:ext uri="{FF2B5EF4-FFF2-40B4-BE49-F238E27FC236}">
                    <a16:creationId xmlns:a16="http://schemas.microsoft.com/office/drawing/2014/main" id="{3E67B975-60BA-AF8C-CB6B-97324E0152D2}"/>
                  </a:ext>
                </a:extLst>
              </p:cNvPr>
              <p:cNvCxnSpPr>
                <a:cxnSpLocks/>
                <a:stCxn id="600" idx="6"/>
                <a:endCxn id="587"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EDD5E4AD-E994-70C7-3EA7-9491E8D6BDB1}"/>
                  </a:ext>
                </a:extLst>
              </p:cNvPr>
              <p:cNvCxnSpPr>
                <a:cxnSpLocks/>
                <a:stCxn id="600" idx="6"/>
                <a:endCxn id="597"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9EF162C-8B00-DDE5-E7DC-6A3CC3A97C8E}"/>
                  </a:ext>
                </a:extLst>
              </p:cNvPr>
              <p:cNvCxnSpPr>
                <a:cxnSpLocks/>
                <a:stCxn id="600" idx="6"/>
                <a:endCxn id="591"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3B1E978-A69F-D648-BEFE-D65CAC2E4B82}"/>
                  </a:ext>
                </a:extLst>
              </p:cNvPr>
              <p:cNvCxnSpPr>
                <a:cxnSpLocks/>
                <a:stCxn id="600" idx="6"/>
                <a:endCxn id="590"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7C30FAF-CAE3-AC3C-F8F6-FFCD18EFAA6F}"/>
                  </a:ext>
                </a:extLst>
              </p:cNvPr>
              <p:cNvCxnSpPr>
                <a:cxnSpLocks/>
                <a:stCxn id="600" idx="6"/>
                <a:endCxn id="595"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7468C011-3663-11A2-4A62-760BC6322710}"/>
                  </a:ext>
                </a:extLst>
              </p:cNvPr>
              <p:cNvCxnSpPr>
                <a:cxnSpLocks/>
                <a:stCxn id="600" idx="6"/>
                <a:endCxn id="586"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4A454D00-8CFA-0D8F-1268-47DAD43099C1}"/>
                  </a:ext>
                </a:extLst>
              </p:cNvPr>
              <p:cNvCxnSpPr>
                <a:cxnSpLocks/>
                <a:stCxn id="592" idx="6"/>
                <a:endCxn id="587" idx="2"/>
              </p:cNvCxnSpPr>
              <p:nvPr/>
            </p:nvCxnSpPr>
            <p:spPr>
              <a:xfrm flipV="1">
                <a:off x="8708828" y="3220098"/>
                <a:ext cx="340881" cy="4556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EA5873F1-918A-BB0B-897A-DF0772F40D41}"/>
                  </a:ext>
                </a:extLst>
              </p:cNvPr>
              <p:cNvCxnSpPr>
                <a:cxnSpLocks/>
                <a:stCxn id="592" idx="6"/>
                <a:endCxn id="597"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B12B388F-37B9-B4D5-5ACB-1DBF441EB7AE}"/>
                  </a:ext>
                </a:extLst>
              </p:cNvPr>
              <p:cNvCxnSpPr>
                <a:cxnSpLocks/>
                <a:stCxn id="592" idx="6"/>
                <a:endCxn id="591"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F8500DE-7B03-34B5-912A-9001B4A765F3}"/>
                  </a:ext>
                </a:extLst>
              </p:cNvPr>
              <p:cNvCxnSpPr>
                <a:cxnSpLocks/>
                <a:stCxn id="592" idx="6"/>
                <a:endCxn id="590"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241E09D0-EA22-0501-C85E-B28614CCC59A}"/>
                  </a:ext>
                </a:extLst>
              </p:cNvPr>
              <p:cNvCxnSpPr>
                <a:cxnSpLocks/>
                <a:stCxn id="592" idx="6"/>
                <a:endCxn id="595"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4602BE57-BF05-DEC9-E346-97C149941EF4}"/>
                  </a:ext>
                </a:extLst>
              </p:cNvPr>
              <p:cNvCxnSpPr>
                <a:cxnSpLocks/>
                <a:stCxn id="592" idx="6"/>
                <a:endCxn id="586"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77C9657-3C4B-B9FB-FE75-86550F07FCA6}"/>
                  </a:ext>
                </a:extLst>
              </p:cNvPr>
              <p:cNvCxnSpPr>
                <a:cxnSpLocks/>
                <a:stCxn id="587" idx="6"/>
                <a:endCxn id="590"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C9BF596E-53EA-1B84-3ECC-F8548BC53297}"/>
                  </a:ext>
                </a:extLst>
              </p:cNvPr>
              <p:cNvCxnSpPr>
                <a:cxnSpLocks/>
                <a:stCxn id="587" idx="6"/>
                <a:endCxn id="595" idx="2"/>
              </p:cNvCxnSpPr>
              <p:nvPr/>
            </p:nvCxnSpPr>
            <p:spPr>
              <a:xfrm>
                <a:off x="9192382" y="3220098"/>
                <a:ext cx="438029" cy="324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86951B64-EED5-5613-0BC3-9C117A89B488}"/>
                  </a:ext>
                </a:extLst>
              </p:cNvPr>
              <p:cNvCxnSpPr>
                <a:cxnSpLocks/>
                <a:stCxn id="587" idx="6"/>
                <a:endCxn id="586" idx="2"/>
              </p:cNvCxnSpPr>
              <p:nvPr/>
            </p:nvCxnSpPr>
            <p:spPr>
              <a:xfrm>
                <a:off x="9192382" y="3220098"/>
                <a:ext cx="427579" cy="621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542B4EF-FDF4-7805-9A45-AA76C4EF30A4}"/>
                  </a:ext>
                </a:extLst>
              </p:cNvPr>
              <p:cNvCxnSpPr>
                <a:cxnSpLocks/>
                <a:stCxn id="597" idx="6"/>
                <a:endCxn id="590"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3250922-9AAD-B999-0A60-64374FE7C8E7}"/>
                  </a:ext>
                </a:extLst>
              </p:cNvPr>
              <p:cNvCxnSpPr>
                <a:cxnSpLocks/>
                <a:stCxn id="597" idx="6"/>
                <a:endCxn id="595"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B45E9BEF-8232-4A1B-46F7-3FE33A6334BA}"/>
                  </a:ext>
                </a:extLst>
              </p:cNvPr>
              <p:cNvCxnSpPr>
                <a:cxnSpLocks/>
                <a:stCxn id="597" idx="6"/>
                <a:endCxn id="586"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A61C94F-53E6-D61D-58A3-5D1E5DBA1E26}"/>
                  </a:ext>
                </a:extLst>
              </p:cNvPr>
              <p:cNvCxnSpPr>
                <a:cxnSpLocks/>
                <a:stCxn id="591" idx="6"/>
                <a:endCxn id="590"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926DC5F-0C02-9F4C-C9BA-FB366A2C1200}"/>
                  </a:ext>
                </a:extLst>
              </p:cNvPr>
              <p:cNvCxnSpPr>
                <a:cxnSpLocks/>
                <a:stCxn id="591" idx="6"/>
                <a:endCxn id="595"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8" name="Straight Connector 767">
                <a:extLst>
                  <a:ext uri="{FF2B5EF4-FFF2-40B4-BE49-F238E27FC236}">
                    <a16:creationId xmlns:a16="http://schemas.microsoft.com/office/drawing/2014/main" id="{39B31782-B566-5D0A-B5E4-F7A0CBD18AF8}"/>
                  </a:ext>
                </a:extLst>
              </p:cNvPr>
              <p:cNvCxnSpPr>
                <a:cxnSpLocks/>
                <a:stCxn id="591" idx="6"/>
                <a:endCxn id="586"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3A33131C-DF29-2022-A5ED-F1A441E5D33E}"/>
                  </a:ext>
                </a:extLst>
              </p:cNvPr>
              <p:cNvCxnSpPr>
                <a:cxnSpLocks/>
                <a:stCxn id="587" idx="6"/>
                <a:endCxn id="588"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id="{31BBACBE-3564-40A4-D14E-D05DB6DAC389}"/>
                  </a:ext>
                </a:extLst>
              </p:cNvPr>
              <p:cNvCxnSpPr>
                <a:cxnSpLocks/>
                <a:stCxn id="587" idx="6"/>
                <a:endCxn id="582"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76EEE7F8-C466-4E47-2C80-4BC5373659DE}"/>
                  </a:ext>
                </a:extLst>
              </p:cNvPr>
              <p:cNvCxnSpPr>
                <a:cxnSpLocks/>
                <a:stCxn id="587" idx="6"/>
                <a:endCxn id="596" idx="2"/>
              </p:cNvCxnSpPr>
              <p:nvPr/>
            </p:nvCxnSpPr>
            <p:spPr>
              <a:xfrm>
                <a:off x="9192382" y="3220098"/>
                <a:ext cx="1138213" cy="3551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id="{E4B89224-1E09-42D0-142F-8E4ADEEDE84F}"/>
                  </a:ext>
                </a:extLst>
              </p:cNvPr>
              <p:cNvCxnSpPr>
                <a:cxnSpLocks/>
                <a:stCxn id="587" idx="6"/>
                <a:endCxn id="583" idx="2"/>
              </p:cNvCxnSpPr>
              <p:nvPr/>
            </p:nvCxnSpPr>
            <p:spPr>
              <a:xfrm>
                <a:off x="9192382" y="3220098"/>
                <a:ext cx="1117460" cy="6581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3" name="Straight Connector 772">
                <a:extLst>
                  <a:ext uri="{FF2B5EF4-FFF2-40B4-BE49-F238E27FC236}">
                    <a16:creationId xmlns:a16="http://schemas.microsoft.com/office/drawing/2014/main" id="{84122916-D6F0-654A-0D6B-577FDFF81B7E}"/>
                  </a:ext>
                </a:extLst>
              </p:cNvPr>
              <p:cNvCxnSpPr>
                <a:cxnSpLocks/>
                <a:stCxn id="597" idx="6"/>
                <a:endCxn id="588"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4" name="Straight Connector 773">
                <a:extLst>
                  <a:ext uri="{FF2B5EF4-FFF2-40B4-BE49-F238E27FC236}">
                    <a16:creationId xmlns:a16="http://schemas.microsoft.com/office/drawing/2014/main" id="{F96A987B-27AF-DF72-BB43-C8150B71C565}"/>
                  </a:ext>
                </a:extLst>
              </p:cNvPr>
              <p:cNvCxnSpPr>
                <a:cxnSpLocks/>
                <a:stCxn id="597" idx="6"/>
                <a:endCxn id="582"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23F66891-08C2-284E-4ACF-4133249DD438}"/>
                  </a:ext>
                </a:extLst>
              </p:cNvPr>
              <p:cNvCxnSpPr>
                <a:cxnSpLocks/>
                <a:stCxn id="597" idx="6"/>
                <a:endCxn id="596"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6" name="Straight Connector 775">
                <a:extLst>
                  <a:ext uri="{FF2B5EF4-FFF2-40B4-BE49-F238E27FC236}">
                    <a16:creationId xmlns:a16="http://schemas.microsoft.com/office/drawing/2014/main" id="{F1B50832-D351-443D-90B8-8D0CBBE790FB}"/>
                  </a:ext>
                </a:extLst>
              </p:cNvPr>
              <p:cNvCxnSpPr>
                <a:cxnSpLocks/>
                <a:stCxn id="597" idx="6"/>
                <a:endCxn id="583"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7" name="Straight Connector 776">
                <a:extLst>
                  <a:ext uri="{FF2B5EF4-FFF2-40B4-BE49-F238E27FC236}">
                    <a16:creationId xmlns:a16="http://schemas.microsoft.com/office/drawing/2014/main" id="{7DAF6CA9-3336-1D15-6830-5E252C7A3CE5}"/>
                  </a:ext>
                </a:extLst>
              </p:cNvPr>
              <p:cNvCxnSpPr>
                <a:cxnSpLocks/>
                <a:stCxn id="591" idx="6"/>
                <a:endCxn id="588"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8" name="Straight Connector 777">
                <a:extLst>
                  <a:ext uri="{FF2B5EF4-FFF2-40B4-BE49-F238E27FC236}">
                    <a16:creationId xmlns:a16="http://schemas.microsoft.com/office/drawing/2014/main" id="{62A77D66-E01F-4E7B-7D10-D304CA2CE02E}"/>
                  </a:ext>
                </a:extLst>
              </p:cNvPr>
              <p:cNvCxnSpPr>
                <a:cxnSpLocks/>
                <a:stCxn id="591" idx="6"/>
                <a:endCxn id="582"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9" name="Straight Connector 778">
                <a:extLst>
                  <a:ext uri="{FF2B5EF4-FFF2-40B4-BE49-F238E27FC236}">
                    <a16:creationId xmlns:a16="http://schemas.microsoft.com/office/drawing/2014/main" id="{71C64665-9F7E-9F24-5343-28CF26DAB6AD}"/>
                  </a:ext>
                </a:extLst>
              </p:cNvPr>
              <p:cNvCxnSpPr>
                <a:cxnSpLocks/>
                <a:stCxn id="591" idx="6"/>
                <a:endCxn id="596"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0" name="Straight Connector 779">
                <a:extLst>
                  <a:ext uri="{FF2B5EF4-FFF2-40B4-BE49-F238E27FC236}">
                    <a16:creationId xmlns:a16="http://schemas.microsoft.com/office/drawing/2014/main" id="{BAB4F816-197F-F7E6-6271-7F4451C900F3}"/>
                  </a:ext>
                </a:extLst>
              </p:cNvPr>
              <p:cNvCxnSpPr>
                <a:cxnSpLocks/>
                <a:stCxn id="591" idx="6"/>
                <a:endCxn id="583"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4AECC623-15B9-8A33-71DE-88C7A32A20CF}"/>
                  </a:ext>
                </a:extLst>
              </p:cNvPr>
              <p:cNvCxnSpPr>
                <a:cxnSpLocks/>
                <a:stCxn id="590" idx="6"/>
                <a:endCxn id="588"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C4338C7A-A1E6-A44F-9ED1-1C2B6D49F8FA}"/>
                  </a:ext>
                </a:extLst>
              </p:cNvPr>
              <p:cNvCxnSpPr>
                <a:cxnSpLocks/>
                <a:stCxn id="590" idx="6"/>
                <a:endCxn id="582"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id="{B8687A51-CFCD-B60A-D3B0-AEA31650DAD6}"/>
                  </a:ext>
                </a:extLst>
              </p:cNvPr>
              <p:cNvCxnSpPr>
                <a:cxnSpLocks/>
                <a:stCxn id="590" idx="6"/>
                <a:endCxn id="596"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86CB9A2E-968D-8D8E-4D95-F8E5C7D59CCE}"/>
                  </a:ext>
                </a:extLst>
              </p:cNvPr>
              <p:cNvCxnSpPr>
                <a:cxnSpLocks/>
                <a:stCxn id="590" idx="6"/>
                <a:endCxn id="583" idx="2"/>
              </p:cNvCxnSpPr>
              <p:nvPr/>
            </p:nvCxnSpPr>
            <p:spPr>
              <a:xfrm>
                <a:off x="9777838" y="3392654"/>
                <a:ext cx="532004" cy="4855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id="{6DC25675-64EC-B558-9669-5F81890D3392}"/>
                  </a:ext>
                </a:extLst>
              </p:cNvPr>
              <p:cNvCxnSpPr>
                <a:cxnSpLocks/>
                <a:stCxn id="595" idx="6"/>
                <a:endCxn id="588"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5907F023-4A5C-CA4D-069D-8F9CB2E0AB8A}"/>
                  </a:ext>
                </a:extLst>
              </p:cNvPr>
              <p:cNvCxnSpPr>
                <a:cxnSpLocks/>
                <a:stCxn id="595" idx="6"/>
                <a:endCxn id="582"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7" name="Straight Connector 786">
                <a:extLst>
                  <a:ext uri="{FF2B5EF4-FFF2-40B4-BE49-F238E27FC236}">
                    <a16:creationId xmlns:a16="http://schemas.microsoft.com/office/drawing/2014/main" id="{723FA244-150D-5A85-49DD-B4B6984A4806}"/>
                  </a:ext>
                </a:extLst>
              </p:cNvPr>
              <p:cNvCxnSpPr>
                <a:cxnSpLocks/>
                <a:stCxn id="595" idx="6"/>
                <a:endCxn id="596"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8" name="Straight Connector 787">
                <a:extLst>
                  <a:ext uri="{FF2B5EF4-FFF2-40B4-BE49-F238E27FC236}">
                    <a16:creationId xmlns:a16="http://schemas.microsoft.com/office/drawing/2014/main" id="{9E408680-5311-4257-6290-B937B1099A3E}"/>
                  </a:ext>
                </a:extLst>
              </p:cNvPr>
              <p:cNvCxnSpPr>
                <a:cxnSpLocks/>
                <a:stCxn id="595" idx="6"/>
                <a:endCxn id="583"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id="{EA2D24E2-1CEC-36C6-F56A-E07BA3DE9FD6}"/>
                  </a:ext>
                </a:extLst>
              </p:cNvPr>
              <p:cNvCxnSpPr>
                <a:cxnSpLocks/>
                <a:stCxn id="586" idx="6"/>
                <a:endCxn id="588" idx="2"/>
              </p:cNvCxnSpPr>
              <p:nvPr/>
            </p:nvCxnSpPr>
            <p:spPr>
              <a:xfrm flipV="1">
                <a:off x="9762634" y="3046115"/>
                <a:ext cx="553558" cy="79504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id="{0D4CE64C-23AE-CDCB-0722-276DC6B5FAE5}"/>
                  </a:ext>
                </a:extLst>
              </p:cNvPr>
              <p:cNvCxnSpPr>
                <a:cxnSpLocks/>
                <a:stCxn id="586" idx="6"/>
                <a:endCxn id="582" idx="2"/>
              </p:cNvCxnSpPr>
              <p:nvPr/>
            </p:nvCxnSpPr>
            <p:spPr>
              <a:xfrm flipV="1">
                <a:off x="9762634" y="3260746"/>
                <a:ext cx="561986" cy="5804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id="{8835E69B-7B0C-90CF-B161-1738A99FD3C4}"/>
                  </a:ext>
                </a:extLst>
              </p:cNvPr>
              <p:cNvCxnSpPr>
                <a:cxnSpLocks/>
                <a:stCxn id="586" idx="6"/>
                <a:endCxn id="596"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88B344B8-F803-B790-CF0C-C8405B3D7B8A}"/>
                  </a:ext>
                </a:extLst>
              </p:cNvPr>
              <p:cNvCxnSpPr>
                <a:cxnSpLocks/>
                <a:stCxn id="586" idx="6"/>
                <a:endCxn id="583"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3" name="Straight Connector 792">
                <a:extLst>
                  <a:ext uri="{FF2B5EF4-FFF2-40B4-BE49-F238E27FC236}">
                    <a16:creationId xmlns:a16="http://schemas.microsoft.com/office/drawing/2014/main" id="{CB8C7C96-F5BA-073F-0B83-7F7F6151FB43}"/>
                  </a:ext>
                </a:extLst>
              </p:cNvPr>
              <p:cNvCxnSpPr>
                <a:cxnSpLocks/>
                <a:stCxn id="590" idx="6"/>
                <a:endCxn id="604"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2E0F471A-E614-F278-9D2C-7B2E6B10C19F}"/>
                  </a:ext>
                </a:extLst>
              </p:cNvPr>
              <p:cNvCxnSpPr>
                <a:cxnSpLocks/>
                <a:stCxn id="590" idx="6"/>
                <a:endCxn id="603"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5" name="Straight Connector 794">
                <a:extLst>
                  <a:ext uri="{FF2B5EF4-FFF2-40B4-BE49-F238E27FC236}">
                    <a16:creationId xmlns:a16="http://schemas.microsoft.com/office/drawing/2014/main" id="{7881D285-9EF5-CDB1-0852-958CF42B4022}"/>
                  </a:ext>
                </a:extLst>
              </p:cNvPr>
              <p:cNvCxnSpPr>
                <a:cxnSpLocks/>
                <a:stCxn id="590" idx="6"/>
                <a:endCxn id="602"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id="{17A78A7E-38E2-9BEF-7F3B-07666BB60AE7}"/>
                  </a:ext>
                </a:extLst>
              </p:cNvPr>
              <p:cNvCxnSpPr>
                <a:cxnSpLocks/>
                <a:stCxn id="590" idx="6"/>
                <a:endCxn id="584" idx="2"/>
              </p:cNvCxnSpPr>
              <p:nvPr/>
            </p:nvCxnSpPr>
            <p:spPr>
              <a:xfrm>
                <a:off x="9777838" y="3392654"/>
                <a:ext cx="1238848" cy="55498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id="{13BC52F8-E54C-F95C-991A-0130CB205D49}"/>
                  </a:ext>
                </a:extLst>
              </p:cNvPr>
              <p:cNvCxnSpPr>
                <a:cxnSpLocks/>
                <a:stCxn id="595" idx="6"/>
                <a:endCxn id="585"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id="{963C6028-DB95-FE35-6C99-68AE5C7806E2}"/>
                  </a:ext>
                </a:extLst>
              </p:cNvPr>
              <p:cNvCxnSpPr>
                <a:cxnSpLocks/>
                <a:stCxn id="595" idx="6"/>
                <a:endCxn id="603"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id="{F4FF5C77-A3B3-180C-2C37-2EF5AACA2456}"/>
                  </a:ext>
                </a:extLst>
              </p:cNvPr>
              <p:cNvCxnSpPr>
                <a:cxnSpLocks/>
                <a:stCxn id="595" idx="6"/>
                <a:endCxn id="602"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0" name="Straight Connector 799">
                <a:extLst>
                  <a:ext uri="{FF2B5EF4-FFF2-40B4-BE49-F238E27FC236}">
                    <a16:creationId xmlns:a16="http://schemas.microsoft.com/office/drawing/2014/main" id="{73403A21-6C6F-98F3-1D6D-22583A84BE3B}"/>
                  </a:ext>
                </a:extLst>
              </p:cNvPr>
              <p:cNvCxnSpPr>
                <a:cxnSpLocks/>
                <a:stCxn id="595" idx="6"/>
                <a:endCxn id="584"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1" name="Straight Connector 800">
                <a:extLst>
                  <a:ext uri="{FF2B5EF4-FFF2-40B4-BE49-F238E27FC236}">
                    <a16:creationId xmlns:a16="http://schemas.microsoft.com/office/drawing/2014/main" id="{F950FD38-8CD5-7BCA-E777-F1E7A95DEE32}"/>
                  </a:ext>
                </a:extLst>
              </p:cNvPr>
              <p:cNvCxnSpPr>
                <a:cxnSpLocks/>
                <a:stCxn id="586" idx="6"/>
                <a:endCxn id="585" idx="2"/>
              </p:cNvCxnSpPr>
              <p:nvPr/>
            </p:nvCxnSpPr>
            <p:spPr>
              <a:xfrm flipV="1">
                <a:off x="9762634" y="3099682"/>
                <a:ext cx="1252423" cy="7414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BC79F93F-3D07-EC36-C546-ABE24E8EB8DA}"/>
                  </a:ext>
                </a:extLst>
              </p:cNvPr>
              <p:cNvCxnSpPr>
                <a:cxnSpLocks/>
                <a:stCxn id="586" idx="6"/>
                <a:endCxn id="604" idx="2"/>
              </p:cNvCxnSpPr>
              <p:nvPr/>
            </p:nvCxnSpPr>
            <p:spPr>
              <a:xfrm flipV="1">
                <a:off x="9762634" y="3274836"/>
                <a:ext cx="1250667" cy="5663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3" name="Straight Connector 802">
                <a:extLst>
                  <a:ext uri="{FF2B5EF4-FFF2-40B4-BE49-F238E27FC236}">
                    <a16:creationId xmlns:a16="http://schemas.microsoft.com/office/drawing/2014/main" id="{C74B92B4-4EE5-AEC0-8A37-6AE7E60E2C69}"/>
                  </a:ext>
                </a:extLst>
              </p:cNvPr>
              <p:cNvCxnSpPr>
                <a:cxnSpLocks/>
                <a:stCxn id="586" idx="6"/>
                <a:endCxn id="603"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id="{AD39BFC7-7A55-8290-EB4D-3E9C202AF080}"/>
                  </a:ext>
                </a:extLst>
              </p:cNvPr>
              <p:cNvCxnSpPr>
                <a:cxnSpLocks/>
                <a:stCxn id="586" idx="6"/>
                <a:endCxn id="602"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id="{DE7EAFF0-BBDB-6DEC-1926-2344C89706FA}"/>
                  </a:ext>
                </a:extLst>
              </p:cNvPr>
              <p:cNvCxnSpPr>
                <a:cxnSpLocks/>
                <a:stCxn id="586" idx="6"/>
                <a:endCxn id="584"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id="{5B55A0D5-1268-0E2E-46EE-C641742FAAFD}"/>
                  </a:ext>
                </a:extLst>
              </p:cNvPr>
              <p:cNvCxnSpPr>
                <a:cxnSpLocks/>
                <a:stCxn id="584" idx="6"/>
                <a:endCxn id="594"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7" name="Straight Connector 806">
                <a:extLst>
                  <a:ext uri="{FF2B5EF4-FFF2-40B4-BE49-F238E27FC236}">
                    <a16:creationId xmlns:a16="http://schemas.microsoft.com/office/drawing/2014/main" id="{499A4463-9F18-C842-7EEB-775AA044733A}"/>
                  </a:ext>
                </a:extLst>
              </p:cNvPr>
              <p:cNvCxnSpPr>
                <a:cxnSpLocks/>
                <a:stCxn id="584" idx="6"/>
                <a:endCxn id="601"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8" name="Straight Connector 807">
                <a:extLst>
                  <a:ext uri="{FF2B5EF4-FFF2-40B4-BE49-F238E27FC236}">
                    <a16:creationId xmlns:a16="http://schemas.microsoft.com/office/drawing/2014/main" id="{C6F598CD-86BE-6F29-797B-D28228CED28E}"/>
                  </a:ext>
                </a:extLst>
              </p:cNvPr>
              <p:cNvCxnSpPr>
                <a:cxnSpLocks/>
                <a:stCxn id="584" idx="6"/>
                <a:endCxn id="589" idx="2"/>
              </p:cNvCxnSpPr>
              <p:nvPr/>
            </p:nvCxnSpPr>
            <p:spPr>
              <a:xfrm flipV="1">
                <a:off x="11159359" y="2955384"/>
                <a:ext cx="461405" cy="9922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9" name="Straight Connector 808">
                <a:extLst>
                  <a:ext uri="{FF2B5EF4-FFF2-40B4-BE49-F238E27FC236}">
                    <a16:creationId xmlns:a16="http://schemas.microsoft.com/office/drawing/2014/main" id="{225B8A42-EF6D-44F2-207B-4F1252211CF2}"/>
                  </a:ext>
                </a:extLst>
              </p:cNvPr>
              <p:cNvCxnSpPr>
                <a:cxnSpLocks/>
                <a:stCxn id="602" idx="6"/>
                <a:endCxn id="589" idx="2"/>
              </p:cNvCxnSpPr>
              <p:nvPr/>
            </p:nvCxnSpPr>
            <p:spPr>
              <a:xfrm flipV="1">
                <a:off x="11155401" y="2955384"/>
                <a:ext cx="465363" cy="6985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240E37C0-0BF0-EF8E-7C73-55DEA96A524A}"/>
                  </a:ext>
                </a:extLst>
              </p:cNvPr>
              <p:cNvCxnSpPr>
                <a:cxnSpLocks/>
                <a:stCxn id="602" idx="6"/>
                <a:endCxn id="601"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1" name="Straight Connector 810">
                <a:extLst>
                  <a:ext uri="{FF2B5EF4-FFF2-40B4-BE49-F238E27FC236}">
                    <a16:creationId xmlns:a16="http://schemas.microsoft.com/office/drawing/2014/main" id="{D6CF5A03-F4D0-5CF0-EC9A-96DCD5B92838}"/>
                  </a:ext>
                </a:extLst>
              </p:cNvPr>
              <p:cNvCxnSpPr>
                <a:cxnSpLocks/>
                <a:stCxn id="602" idx="6"/>
                <a:endCxn id="594"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2" name="Straight Connector 811">
                <a:extLst>
                  <a:ext uri="{FF2B5EF4-FFF2-40B4-BE49-F238E27FC236}">
                    <a16:creationId xmlns:a16="http://schemas.microsoft.com/office/drawing/2014/main" id="{1CF73E53-8145-2001-95D9-EDB89F911716}"/>
                  </a:ext>
                </a:extLst>
              </p:cNvPr>
              <p:cNvCxnSpPr>
                <a:cxnSpLocks/>
                <a:stCxn id="603" idx="6"/>
                <a:endCxn id="589" idx="2"/>
              </p:cNvCxnSpPr>
              <p:nvPr/>
            </p:nvCxnSpPr>
            <p:spPr>
              <a:xfrm flipV="1">
                <a:off x="11156467" y="2955384"/>
                <a:ext cx="464297" cy="5689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3" name="Straight Connector 812">
                <a:extLst>
                  <a:ext uri="{FF2B5EF4-FFF2-40B4-BE49-F238E27FC236}">
                    <a16:creationId xmlns:a16="http://schemas.microsoft.com/office/drawing/2014/main" id="{47637454-1763-90FF-78D3-46EA19D91853}"/>
                  </a:ext>
                </a:extLst>
              </p:cNvPr>
              <p:cNvCxnSpPr>
                <a:cxnSpLocks/>
                <a:stCxn id="603" idx="6"/>
                <a:endCxn id="601"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4" name="Straight Connector 813">
                <a:extLst>
                  <a:ext uri="{FF2B5EF4-FFF2-40B4-BE49-F238E27FC236}">
                    <a16:creationId xmlns:a16="http://schemas.microsoft.com/office/drawing/2014/main" id="{686D3412-3E26-C330-ACBB-5DEAA7AC7B31}"/>
                  </a:ext>
                </a:extLst>
              </p:cNvPr>
              <p:cNvCxnSpPr>
                <a:cxnSpLocks/>
                <a:stCxn id="603" idx="6"/>
                <a:endCxn id="594"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5" name="Straight Connector 814">
                <a:extLst>
                  <a:ext uri="{FF2B5EF4-FFF2-40B4-BE49-F238E27FC236}">
                    <a16:creationId xmlns:a16="http://schemas.microsoft.com/office/drawing/2014/main" id="{35CB6030-AA37-1517-36A0-92CF11E7DA02}"/>
                  </a:ext>
                </a:extLst>
              </p:cNvPr>
              <p:cNvCxnSpPr>
                <a:cxnSpLocks/>
                <a:stCxn id="604" idx="6"/>
                <a:endCxn id="589"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id="{85BE8428-D266-5820-016B-AA0540BD6F1E}"/>
                  </a:ext>
                </a:extLst>
              </p:cNvPr>
              <p:cNvCxnSpPr>
                <a:cxnSpLocks/>
                <a:stCxn id="604" idx="6"/>
                <a:endCxn id="601"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id="{09FBDA19-1D9A-850B-51C2-68E263DAFEE0}"/>
                  </a:ext>
                </a:extLst>
              </p:cNvPr>
              <p:cNvCxnSpPr>
                <a:cxnSpLocks/>
                <a:stCxn id="604" idx="6"/>
                <a:endCxn id="594"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DADD0F5E-C6E8-E3BD-B466-C94F4105D4E1}"/>
                  </a:ext>
                </a:extLst>
              </p:cNvPr>
              <p:cNvCxnSpPr>
                <a:cxnSpLocks/>
                <a:stCxn id="585" idx="6"/>
                <a:endCxn id="589"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id="{A5F4BF2B-6020-DD1A-2B39-FCA0A214429D}"/>
                  </a:ext>
                </a:extLst>
              </p:cNvPr>
              <p:cNvCxnSpPr>
                <a:cxnSpLocks/>
                <a:stCxn id="585" idx="6"/>
                <a:endCxn id="601"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0" name="Straight Connector 819">
                <a:extLst>
                  <a:ext uri="{FF2B5EF4-FFF2-40B4-BE49-F238E27FC236}">
                    <a16:creationId xmlns:a16="http://schemas.microsoft.com/office/drawing/2014/main" id="{4C098C14-1759-EB24-4DF0-4CE50B38BF72}"/>
                  </a:ext>
                </a:extLst>
              </p:cNvPr>
              <p:cNvCxnSpPr>
                <a:cxnSpLocks/>
                <a:stCxn id="585" idx="6"/>
                <a:endCxn id="594" idx="2"/>
              </p:cNvCxnSpPr>
              <p:nvPr/>
            </p:nvCxnSpPr>
            <p:spPr>
              <a:xfrm>
                <a:off x="11157730" y="3099682"/>
                <a:ext cx="463033" cy="7725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1" name="Straight Connector 820">
                <a:extLst>
                  <a:ext uri="{FF2B5EF4-FFF2-40B4-BE49-F238E27FC236}">
                    <a16:creationId xmlns:a16="http://schemas.microsoft.com/office/drawing/2014/main" id="{99EFDCBA-99DD-4F81-522E-E082247FDBD9}"/>
                  </a:ext>
                </a:extLst>
              </p:cNvPr>
              <p:cNvCxnSpPr>
                <a:cxnSpLocks/>
                <a:stCxn id="588" idx="6"/>
                <a:endCxn id="585"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2" name="Straight Connector 821">
                <a:extLst>
                  <a:ext uri="{FF2B5EF4-FFF2-40B4-BE49-F238E27FC236}">
                    <a16:creationId xmlns:a16="http://schemas.microsoft.com/office/drawing/2014/main" id="{D1C53DEF-117D-CD71-3DF6-EC827B9815CD}"/>
                  </a:ext>
                </a:extLst>
              </p:cNvPr>
              <p:cNvCxnSpPr>
                <a:cxnSpLocks/>
                <a:stCxn id="588" idx="6"/>
                <a:endCxn id="604"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id="{FE676F13-3501-A264-288C-DEE822AF728C}"/>
                  </a:ext>
                </a:extLst>
              </p:cNvPr>
              <p:cNvCxnSpPr>
                <a:cxnSpLocks/>
                <a:stCxn id="588" idx="6"/>
                <a:endCxn id="603" idx="2"/>
              </p:cNvCxnSpPr>
              <p:nvPr/>
            </p:nvCxnSpPr>
            <p:spPr>
              <a:xfrm>
                <a:off x="10458865" y="3046115"/>
                <a:ext cx="554929" cy="4781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743560E8-B2B7-402A-DBDC-BFF3F24B0C8F}"/>
                  </a:ext>
                </a:extLst>
              </p:cNvPr>
              <p:cNvCxnSpPr>
                <a:cxnSpLocks/>
                <a:stCxn id="588" idx="6"/>
                <a:endCxn id="602" idx="2"/>
              </p:cNvCxnSpPr>
              <p:nvPr/>
            </p:nvCxnSpPr>
            <p:spPr>
              <a:xfrm>
                <a:off x="10458865" y="3046115"/>
                <a:ext cx="553863" cy="6078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id="{0B2F116E-A191-FC8E-E87F-3A8E628B999B}"/>
                  </a:ext>
                </a:extLst>
              </p:cNvPr>
              <p:cNvCxnSpPr>
                <a:cxnSpLocks/>
                <a:stCxn id="588" idx="6"/>
                <a:endCxn id="584" idx="2"/>
              </p:cNvCxnSpPr>
              <p:nvPr/>
            </p:nvCxnSpPr>
            <p:spPr>
              <a:xfrm>
                <a:off x="10458865" y="3046115"/>
                <a:ext cx="557821" cy="9015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id="{F9C4D480-537C-6F07-8841-475B05D25839}"/>
                  </a:ext>
                </a:extLst>
              </p:cNvPr>
              <p:cNvCxnSpPr>
                <a:cxnSpLocks/>
                <a:stCxn id="582" idx="6"/>
                <a:endCxn id="585"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7AB7E073-CD80-8F96-842E-0C8CE9A20126}"/>
                  </a:ext>
                </a:extLst>
              </p:cNvPr>
              <p:cNvCxnSpPr>
                <a:cxnSpLocks/>
                <a:stCxn id="582" idx="6"/>
                <a:endCxn id="604"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8" name="Straight Connector 827">
                <a:extLst>
                  <a:ext uri="{FF2B5EF4-FFF2-40B4-BE49-F238E27FC236}">
                    <a16:creationId xmlns:a16="http://schemas.microsoft.com/office/drawing/2014/main" id="{C12DAB4F-22F2-D01C-EB56-B61A2D305274}"/>
                  </a:ext>
                </a:extLst>
              </p:cNvPr>
              <p:cNvCxnSpPr>
                <a:cxnSpLocks/>
                <a:stCxn id="582" idx="6"/>
                <a:endCxn id="603"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9" name="Straight Connector 828">
                <a:extLst>
                  <a:ext uri="{FF2B5EF4-FFF2-40B4-BE49-F238E27FC236}">
                    <a16:creationId xmlns:a16="http://schemas.microsoft.com/office/drawing/2014/main" id="{3DBA2646-AD62-A2E5-7648-6FAF879BB77A}"/>
                  </a:ext>
                </a:extLst>
              </p:cNvPr>
              <p:cNvCxnSpPr>
                <a:cxnSpLocks/>
                <a:stCxn id="582" idx="6"/>
                <a:endCxn id="602" idx="2"/>
              </p:cNvCxnSpPr>
              <p:nvPr/>
            </p:nvCxnSpPr>
            <p:spPr>
              <a:xfrm>
                <a:off x="10467293" y="3260746"/>
                <a:ext cx="545435" cy="3932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id="{349D9421-F6A3-40E9-5EF4-A183515A46B7}"/>
                  </a:ext>
                </a:extLst>
              </p:cNvPr>
              <p:cNvCxnSpPr>
                <a:cxnSpLocks/>
                <a:stCxn id="582" idx="6"/>
                <a:endCxn id="584" idx="2"/>
              </p:cNvCxnSpPr>
              <p:nvPr/>
            </p:nvCxnSpPr>
            <p:spPr>
              <a:xfrm>
                <a:off x="10467293" y="3260746"/>
                <a:ext cx="549393" cy="6868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id="{316ABF7C-2C90-084B-E993-9FFE2750E9C2}"/>
                  </a:ext>
                </a:extLst>
              </p:cNvPr>
              <p:cNvCxnSpPr>
                <a:cxnSpLocks/>
                <a:stCxn id="596" idx="6"/>
                <a:endCxn id="585"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id="{FCC30F36-E0A0-EA1C-2CA9-F5F9994A3295}"/>
                  </a:ext>
                </a:extLst>
              </p:cNvPr>
              <p:cNvCxnSpPr>
                <a:cxnSpLocks/>
                <a:stCxn id="596" idx="6"/>
                <a:endCxn id="604"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id="{87150FFC-3519-2290-3B00-C0663D4C0EAC}"/>
                  </a:ext>
                </a:extLst>
              </p:cNvPr>
              <p:cNvCxnSpPr>
                <a:cxnSpLocks/>
                <a:stCxn id="596" idx="6"/>
                <a:endCxn id="603"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4" name="Straight Connector 833">
                <a:extLst>
                  <a:ext uri="{FF2B5EF4-FFF2-40B4-BE49-F238E27FC236}">
                    <a16:creationId xmlns:a16="http://schemas.microsoft.com/office/drawing/2014/main" id="{56D91081-13B3-D846-7A21-558361BD00EB}"/>
                  </a:ext>
                </a:extLst>
              </p:cNvPr>
              <p:cNvCxnSpPr>
                <a:cxnSpLocks/>
                <a:stCxn id="596" idx="6"/>
                <a:endCxn id="602"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5" name="Straight Connector 834">
                <a:extLst>
                  <a:ext uri="{FF2B5EF4-FFF2-40B4-BE49-F238E27FC236}">
                    <a16:creationId xmlns:a16="http://schemas.microsoft.com/office/drawing/2014/main" id="{D5A4DDA8-667D-51C1-5E4E-87F86A964626}"/>
                  </a:ext>
                </a:extLst>
              </p:cNvPr>
              <p:cNvCxnSpPr>
                <a:cxnSpLocks/>
                <a:stCxn id="596" idx="6"/>
                <a:endCxn id="584"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2666BD2A-9927-F229-792B-25D3BD2BD3B2}"/>
                  </a:ext>
                </a:extLst>
              </p:cNvPr>
              <p:cNvCxnSpPr>
                <a:cxnSpLocks/>
                <a:stCxn id="583" idx="6"/>
                <a:endCxn id="585" idx="2"/>
              </p:cNvCxnSpPr>
              <p:nvPr/>
            </p:nvCxnSpPr>
            <p:spPr>
              <a:xfrm flipV="1">
                <a:off x="10452515" y="3099682"/>
                <a:ext cx="562542" cy="77855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06810C82-30ED-8104-7912-3619D92C0F48}"/>
                  </a:ext>
                </a:extLst>
              </p:cNvPr>
              <p:cNvCxnSpPr>
                <a:cxnSpLocks/>
                <a:stCxn id="583" idx="6"/>
                <a:endCxn id="604" idx="2"/>
              </p:cNvCxnSpPr>
              <p:nvPr/>
            </p:nvCxnSpPr>
            <p:spPr>
              <a:xfrm flipV="1">
                <a:off x="10452515" y="3274836"/>
                <a:ext cx="560786" cy="603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20E38F00-AC28-4577-E41E-9F3E67788672}"/>
                  </a:ext>
                </a:extLst>
              </p:cNvPr>
              <p:cNvCxnSpPr>
                <a:cxnSpLocks/>
                <a:stCxn id="583" idx="6"/>
                <a:endCxn id="603" idx="2"/>
              </p:cNvCxnSpPr>
              <p:nvPr/>
            </p:nvCxnSpPr>
            <p:spPr>
              <a:xfrm flipV="1">
                <a:off x="10452515" y="3524288"/>
                <a:ext cx="561279" cy="35394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id="{85416175-AA08-1C9C-E29D-1CD910C4DA15}"/>
                  </a:ext>
                </a:extLst>
              </p:cNvPr>
              <p:cNvCxnSpPr>
                <a:cxnSpLocks/>
                <a:stCxn id="583" idx="6"/>
                <a:endCxn id="584"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3E07CF84-6A89-A567-CA91-F7E71324A4F8}"/>
                  </a:ext>
                </a:extLst>
              </p:cNvPr>
              <p:cNvCxnSpPr>
                <a:cxnSpLocks/>
                <a:stCxn id="583" idx="6"/>
                <a:endCxn id="594"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1" name="Straight Connector 840">
                <a:extLst>
                  <a:ext uri="{FF2B5EF4-FFF2-40B4-BE49-F238E27FC236}">
                    <a16:creationId xmlns:a16="http://schemas.microsoft.com/office/drawing/2014/main" id="{84B110EF-4D70-F2F0-D0A8-B30BE1CC4DD5}"/>
                  </a:ext>
                </a:extLst>
              </p:cNvPr>
              <p:cNvCxnSpPr>
                <a:cxnSpLocks/>
                <a:stCxn id="583" idx="6"/>
                <a:endCxn id="594"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A0DC5FDE-DFD5-3F5D-C398-8E501AB7F56E}"/>
                  </a:ext>
                </a:extLst>
              </p:cNvPr>
              <p:cNvCxnSpPr>
                <a:cxnSpLocks/>
                <a:stCxn id="583" idx="6"/>
                <a:endCxn id="601"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3" name="Straight Connector 842">
                <a:extLst>
                  <a:ext uri="{FF2B5EF4-FFF2-40B4-BE49-F238E27FC236}">
                    <a16:creationId xmlns:a16="http://schemas.microsoft.com/office/drawing/2014/main" id="{62CA9485-E9D0-92BC-E4A7-F8A3DA8C02AD}"/>
                  </a:ext>
                </a:extLst>
              </p:cNvPr>
              <p:cNvCxnSpPr>
                <a:cxnSpLocks/>
                <a:stCxn id="583" idx="6"/>
                <a:endCxn id="589" idx="2"/>
              </p:cNvCxnSpPr>
              <p:nvPr/>
            </p:nvCxnSpPr>
            <p:spPr>
              <a:xfrm flipV="1">
                <a:off x="10452515" y="2955384"/>
                <a:ext cx="1168249" cy="92284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4" name="Straight Connector 843">
                <a:extLst>
                  <a:ext uri="{FF2B5EF4-FFF2-40B4-BE49-F238E27FC236}">
                    <a16:creationId xmlns:a16="http://schemas.microsoft.com/office/drawing/2014/main" id="{5A23D641-C470-CC57-B763-E795252A6277}"/>
                  </a:ext>
                </a:extLst>
              </p:cNvPr>
              <p:cNvCxnSpPr>
                <a:cxnSpLocks/>
                <a:stCxn id="596" idx="6"/>
                <a:endCxn id="594"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5" name="Straight Connector 844">
                <a:extLst>
                  <a:ext uri="{FF2B5EF4-FFF2-40B4-BE49-F238E27FC236}">
                    <a16:creationId xmlns:a16="http://schemas.microsoft.com/office/drawing/2014/main" id="{3670B176-8373-2BD9-151D-19574BEAB497}"/>
                  </a:ext>
                </a:extLst>
              </p:cNvPr>
              <p:cNvCxnSpPr>
                <a:cxnSpLocks/>
                <a:stCxn id="596" idx="6"/>
                <a:endCxn id="601"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6" name="Straight Connector 845">
                <a:extLst>
                  <a:ext uri="{FF2B5EF4-FFF2-40B4-BE49-F238E27FC236}">
                    <a16:creationId xmlns:a16="http://schemas.microsoft.com/office/drawing/2014/main" id="{A34284FA-C506-F955-B83B-30BCA51516D5}"/>
                  </a:ext>
                </a:extLst>
              </p:cNvPr>
              <p:cNvCxnSpPr>
                <a:cxnSpLocks/>
                <a:stCxn id="596" idx="6"/>
                <a:endCxn id="589"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7" name="Straight Connector 846">
                <a:extLst>
                  <a:ext uri="{FF2B5EF4-FFF2-40B4-BE49-F238E27FC236}">
                    <a16:creationId xmlns:a16="http://schemas.microsoft.com/office/drawing/2014/main" id="{F9635D82-AB36-074C-DD69-BEA5090D3061}"/>
                  </a:ext>
                </a:extLst>
              </p:cNvPr>
              <p:cNvCxnSpPr>
                <a:cxnSpLocks/>
                <a:stCxn id="582" idx="6"/>
                <a:endCxn id="594" idx="2"/>
              </p:cNvCxnSpPr>
              <p:nvPr/>
            </p:nvCxnSpPr>
            <p:spPr>
              <a:xfrm>
                <a:off x="10467293" y="3260746"/>
                <a:ext cx="1153470" cy="61150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8" name="Straight Connector 847">
                <a:extLst>
                  <a:ext uri="{FF2B5EF4-FFF2-40B4-BE49-F238E27FC236}">
                    <a16:creationId xmlns:a16="http://schemas.microsoft.com/office/drawing/2014/main" id="{458D20E6-615E-6F41-C7A0-A2EF8F51F632}"/>
                  </a:ext>
                </a:extLst>
              </p:cNvPr>
              <p:cNvCxnSpPr>
                <a:cxnSpLocks/>
                <a:stCxn id="582" idx="6"/>
                <a:endCxn id="601"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9" name="Straight Connector 848">
                <a:extLst>
                  <a:ext uri="{FF2B5EF4-FFF2-40B4-BE49-F238E27FC236}">
                    <a16:creationId xmlns:a16="http://schemas.microsoft.com/office/drawing/2014/main" id="{046709BE-DD00-9B62-327E-E27B79BB2765}"/>
                  </a:ext>
                </a:extLst>
              </p:cNvPr>
              <p:cNvCxnSpPr>
                <a:cxnSpLocks/>
                <a:stCxn id="582" idx="6"/>
                <a:endCxn id="589"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0" name="Straight Connector 849">
                <a:extLst>
                  <a:ext uri="{FF2B5EF4-FFF2-40B4-BE49-F238E27FC236}">
                    <a16:creationId xmlns:a16="http://schemas.microsoft.com/office/drawing/2014/main" id="{77E7D7A4-065D-E9BB-1941-06BD5C65348C}"/>
                  </a:ext>
                </a:extLst>
              </p:cNvPr>
              <p:cNvCxnSpPr>
                <a:cxnSpLocks/>
                <a:stCxn id="588" idx="6"/>
                <a:endCxn id="589"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1" name="Straight Connector 850">
                <a:extLst>
                  <a:ext uri="{FF2B5EF4-FFF2-40B4-BE49-F238E27FC236}">
                    <a16:creationId xmlns:a16="http://schemas.microsoft.com/office/drawing/2014/main" id="{F11DEAE7-2F4C-5BE1-C02A-81584C35B412}"/>
                  </a:ext>
                </a:extLst>
              </p:cNvPr>
              <p:cNvCxnSpPr>
                <a:cxnSpLocks/>
                <a:stCxn id="588" idx="6"/>
                <a:endCxn id="601" idx="2"/>
              </p:cNvCxnSpPr>
              <p:nvPr/>
            </p:nvCxnSpPr>
            <p:spPr>
              <a:xfrm>
                <a:off x="10458865" y="3046115"/>
                <a:ext cx="1167219" cy="56865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2" name="Straight Connector 851">
                <a:extLst>
                  <a:ext uri="{FF2B5EF4-FFF2-40B4-BE49-F238E27FC236}">
                    <a16:creationId xmlns:a16="http://schemas.microsoft.com/office/drawing/2014/main" id="{4A0D691D-360E-A816-ABE2-0F9234E5B34F}"/>
                  </a:ext>
                </a:extLst>
              </p:cNvPr>
              <p:cNvCxnSpPr>
                <a:cxnSpLocks/>
                <a:stCxn id="588" idx="6"/>
                <a:endCxn id="594" idx="2"/>
              </p:cNvCxnSpPr>
              <p:nvPr/>
            </p:nvCxnSpPr>
            <p:spPr>
              <a:xfrm>
                <a:off x="10458865" y="3046115"/>
                <a:ext cx="1161898" cy="8261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3" name="Straight Connector 852">
                <a:extLst>
                  <a:ext uri="{FF2B5EF4-FFF2-40B4-BE49-F238E27FC236}">
                    <a16:creationId xmlns:a16="http://schemas.microsoft.com/office/drawing/2014/main" id="{601B429C-DB6D-7BB6-72D9-A11A49C90E75}"/>
                  </a:ext>
                </a:extLst>
              </p:cNvPr>
              <p:cNvCxnSpPr>
                <a:cxnSpLocks/>
                <a:stCxn id="590" idx="6"/>
                <a:endCxn id="585"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79" name="Group 578">
              <a:extLst>
                <a:ext uri="{FF2B5EF4-FFF2-40B4-BE49-F238E27FC236}">
                  <a16:creationId xmlns:a16="http://schemas.microsoft.com/office/drawing/2014/main" id="{53965DBB-1D57-43C8-D8A1-CA5849281FED}"/>
                </a:ext>
              </a:extLst>
            </p:cNvPr>
            <p:cNvGrpSpPr/>
            <p:nvPr/>
          </p:nvGrpSpPr>
          <p:grpSpPr>
            <a:xfrm>
              <a:off x="7498457" y="1419674"/>
              <a:ext cx="3202602" cy="1130638"/>
              <a:chOff x="8566155" y="2886190"/>
              <a:chExt cx="3202602" cy="1130638"/>
            </a:xfrm>
          </p:grpSpPr>
          <p:sp>
            <p:nvSpPr>
              <p:cNvPr id="582" name="Oval 581">
                <a:extLst>
                  <a:ext uri="{FF2B5EF4-FFF2-40B4-BE49-F238E27FC236}">
                    <a16:creationId xmlns:a16="http://schemas.microsoft.com/office/drawing/2014/main" id="{AB899925-2349-AE26-E130-2623EF046242}"/>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83" name="Oval 582">
                <a:extLst>
                  <a:ext uri="{FF2B5EF4-FFF2-40B4-BE49-F238E27FC236}">
                    <a16:creationId xmlns:a16="http://schemas.microsoft.com/office/drawing/2014/main" id="{A29586CD-C661-A520-F733-85ADBC1571C0}"/>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84" name="Oval 583">
                <a:extLst>
                  <a:ext uri="{FF2B5EF4-FFF2-40B4-BE49-F238E27FC236}">
                    <a16:creationId xmlns:a16="http://schemas.microsoft.com/office/drawing/2014/main" id="{6CB46BCF-3EC8-CAB3-C7A0-4461F6B457B3}"/>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85" name="Oval 584">
                <a:extLst>
                  <a:ext uri="{FF2B5EF4-FFF2-40B4-BE49-F238E27FC236}">
                    <a16:creationId xmlns:a16="http://schemas.microsoft.com/office/drawing/2014/main" id="{DE346AC5-152E-00D6-5ECA-A6AC36A79F29}"/>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586" name="Oval 585">
                <a:extLst>
                  <a:ext uri="{FF2B5EF4-FFF2-40B4-BE49-F238E27FC236}">
                    <a16:creationId xmlns:a16="http://schemas.microsoft.com/office/drawing/2014/main" id="{F92B7AE0-89C1-442A-BB5F-39328843F527}"/>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87" name="Oval 586">
                <a:extLst>
                  <a:ext uri="{FF2B5EF4-FFF2-40B4-BE49-F238E27FC236}">
                    <a16:creationId xmlns:a16="http://schemas.microsoft.com/office/drawing/2014/main" id="{80779248-364F-ADB7-0118-B323F4ECA51C}"/>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88" name="Oval 587">
                <a:extLst>
                  <a:ext uri="{FF2B5EF4-FFF2-40B4-BE49-F238E27FC236}">
                    <a16:creationId xmlns:a16="http://schemas.microsoft.com/office/drawing/2014/main" id="{E9BF173E-2111-788C-371D-C85B65318A37}"/>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89" name="Oval 588">
                <a:extLst>
                  <a:ext uri="{FF2B5EF4-FFF2-40B4-BE49-F238E27FC236}">
                    <a16:creationId xmlns:a16="http://schemas.microsoft.com/office/drawing/2014/main" id="{31EDB6AB-6028-5458-41BA-227DBC60585C}"/>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0" name="Oval 589">
                <a:extLst>
                  <a:ext uri="{FF2B5EF4-FFF2-40B4-BE49-F238E27FC236}">
                    <a16:creationId xmlns:a16="http://schemas.microsoft.com/office/drawing/2014/main" id="{02014A12-565A-68FE-01BF-258455DE77BC}"/>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1" name="Oval 590">
                <a:extLst>
                  <a:ext uri="{FF2B5EF4-FFF2-40B4-BE49-F238E27FC236}">
                    <a16:creationId xmlns:a16="http://schemas.microsoft.com/office/drawing/2014/main" id="{7689DC8D-274B-8A79-1505-511438FAF596}"/>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2" name="Oval 591">
                <a:extLst>
                  <a:ext uri="{FF2B5EF4-FFF2-40B4-BE49-F238E27FC236}">
                    <a16:creationId xmlns:a16="http://schemas.microsoft.com/office/drawing/2014/main" id="{404B471A-6D5B-5F54-1F35-53F6C97A2204}"/>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4" name="Oval 593">
                <a:extLst>
                  <a:ext uri="{FF2B5EF4-FFF2-40B4-BE49-F238E27FC236}">
                    <a16:creationId xmlns:a16="http://schemas.microsoft.com/office/drawing/2014/main" id="{CA4E7B4A-3AB4-AC60-6C1C-92D53B185984}"/>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5" name="Oval 594">
                <a:extLst>
                  <a:ext uri="{FF2B5EF4-FFF2-40B4-BE49-F238E27FC236}">
                    <a16:creationId xmlns:a16="http://schemas.microsoft.com/office/drawing/2014/main" id="{6C98C692-73B1-F023-0723-43F5212D4D24}"/>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6" name="Oval 595">
                <a:extLst>
                  <a:ext uri="{FF2B5EF4-FFF2-40B4-BE49-F238E27FC236}">
                    <a16:creationId xmlns:a16="http://schemas.microsoft.com/office/drawing/2014/main" id="{22D3D6FB-2DC8-85FD-B884-9DB34452FE66}"/>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7" name="Oval 596">
                <a:extLst>
                  <a:ext uri="{FF2B5EF4-FFF2-40B4-BE49-F238E27FC236}">
                    <a16:creationId xmlns:a16="http://schemas.microsoft.com/office/drawing/2014/main" id="{652FE691-4279-22F0-A09B-BBF375BEFEEA}"/>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00" name="Oval 599">
                <a:extLst>
                  <a:ext uri="{FF2B5EF4-FFF2-40B4-BE49-F238E27FC236}">
                    <a16:creationId xmlns:a16="http://schemas.microsoft.com/office/drawing/2014/main" id="{D0A9C7AE-27E0-9656-83E2-9F57C3BA365F}"/>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01" name="Oval 600">
                <a:extLst>
                  <a:ext uri="{FF2B5EF4-FFF2-40B4-BE49-F238E27FC236}">
                    <a16:creationId xmlns:a16="http://schemas.microsoft.com/office/drawing/2014/main" id="{31BED83A-F7B9-FF27-5A43-4FCBABA86045}"/>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02" name="Oval 601">
                <a:extLst>
                  <a:ext uri="{FF2B5EF4-FFF2-40B4-BE49-F238E27FC236}">
                    <a16:creationId xmlns:a16="http://schemas.microsoft.com/office/drawing/2014/main" id="{A50E0057-32DB-EB07-1B4F-51569A48613D}"/>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03" name="Oval 602">
                <a:extLst>
                  <a:ext uri="{FF2B5EF4-FFF2-40B4-BE49-F238E27FC236}">
                    <a16:creationId xmlns:a16="http://schemas.microsoft.com/office/drawing/2014/main" id="{92CD6AB3-A16D-83DA-7C47-A9EAB48A584D}"/>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04" name="Oval 603">
                <a:extLst>
                  <a:ext uri="{FF2B5EF4-FFF2-40B4-BE49-F238E27FC236}">
                    <a16:creationId xmlns:a16="http://schemas.microsoft.com/office/drawing/2014/main" id="{07069995-8B12-49BC-46C2-C89A93B2143C}"/>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grpSp>
        <p:nvGrpSpPr>
          <p:cNvPr id="854" name="Group 853">
            <a:extLst>
              <a:ext uri="{FF2B5EF4-FFF2-40B4-BE49-F238E27FC236}">
                <a16:creationId xmlns:a16="http://schemas.microsoft.com/office/drawing/2014/main" id="{0A3C3FE4-F6D5-860A-263B-5D80CCF3C313}"/>
              </a:ext>
            </a:extLst>
          </p:cNvPr>
          <p:cNvGrpSpPr/>
          <p:nvPr/>
        </p:nvGrpSpPr>
        <p:grpSpPr>
          <a:xfrm>
            <a:off x="7206749" y="1111934"/>
            <a:ext cx="3513858" cy="1728949"/>
            <a:chOff x="7370593" y="1531860"/>
            <a:chExt cx="3513858" cy="1728949"/>
          </a:xfrm>
        </p:grpSpPr>
        <p:sp>
          <p:nvSpPr>
            <p:cNvPr id="855" name="TextBox 854">
              <a:extLst>
                <a:ext uri="{FF2B5EF4-FFF2-40B4-BE49-F238E27FC236}">
                  <a16:creationId xmlns:a16="http://schemas.microsoft.com/office/drawing/2014/main" id="{CECA8234-6A97-A3AE-18C4-F7647A957595}"/>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856" name="TextBox 855">
              <a:extLst>
                <a:ext uri="{FF2B5EF4-FFF2-40B4-BE49-F238E27FC236}">
                  <a16:creationId xmlns:a16="http://schemas.microsoft.com/office/drawing/2014/main" id="{B4CBBE4A-22E4-4910-A5C4-2674DA77B37D}"/>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857" name="TextBox 856">
              <a:extLst>
                <a:ext uri="{FF2B5EF4-FFF2-40B4-BE49-F238E27FC236}">
                  <a16:creationId xmlns:a16="http://schemas.microsoft.com/office/drawing/2014/main" id="{43D5EC0D-3A84-7CF8-65FE-038731FCE7F6}"/>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858" name="TextBox 857">
              <a:extLst>
                <a:ext uri="{FF2B5EF4-FFF2-40B4-BE49-F238E27FC236}">
                  <a16:creationId xmlns:a16="http://schemas.microsoft.com/office/drawing/2014/main" id="{8F4A5D2C-78CC-9606-9A60-54033FDBD6B9}"/>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859" name="TextBox 858">
              <a:extLst>
                <a:ext uri="{FF2B5EF4-FFF2-40B4-BE49-F238E27FC236}">
                  <a16:creationId xmlns:a16="http://schemas.microsoft.com/office/drawing/2014/main" id="{B7B99688-70F5-E0BF-7892-BDE4D043898A}"/>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860" name="TextBox 859">
              <a:extLst>
                <a:ext uri="{FF2B5EF4-FFF2-40B4-BE49-F238E27FC236}">
                  <a16:creationId xmlns:a16="http://schemas.microsoft.com/office/drawing/2014/main" id="{B9C41779-7546-95AA-AC75-1FD324FAEFFE}"/>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861" name="TextBox 860">
              <a:extLst>
                <a:ext uri="{FF2B5EF4-FFF2-40B4-BE49-F238E27FC236}">
                  <a16:creationId xmlns:a16="http://schemas.microsoft.com/office/drawing/2014/main" id="{95633244-E3D2-6FD1-4D94-CF807233B19A}"/>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862" name="TextBox 861">
              <a:extLst>
                <a:ext uri="{FF2B5EF4-FFF2-40B4-BE49-F238E27FC236}">
                  <a16:creationId xmlns:a16="http://schemas.microsoft.com/office/drawing/2014/main" id="{A11D4D18-51A9-2A9A-AB62-D10F9066D091}"/>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863" name="TextBox 862">
              <a:extLst>
                <a:ext uri="{FF2B5EF4-FFF2-40B4-BE49-F238E27FC236}">
                  <a16:creationId xmlns:a16="http://schemas.microsoft.com/office/drawing/2014/main" id="{F8995872-AA68-B111-6A8C-E56B32DF2615}"/>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864" name="TextBox 863">
              <a:extLst>
                <a:ext uri="{FF2B5EF4-FFF2-40B4-BE49-F238E27FC236}">
                  <a16:creationId xmlns:a16="http://schemas.microsoft.com/office/drawing/2014/main" id="{DE31ED8C-DA17-196C-D806-B16D6CC896FC}"/>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865" name="TextBox 864">
              <a:extLst>
                <a:ext uri="{FF2B5EF4-FFF2-40B4-BE49-F238E27FC236}">
                  <a16:creationId xmlns:a16="http://schemas.microsoft.com/office/drawing/2014/main" id="{BE763E7E-50F8-538F-FD19-279D91A6A8DE}"/>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866" name="TextBox 865">
              <a:extLst>
                <a:ext uri="{FF2B5EF4-FFF2-40B4-BE49-F238E27FC236}">
                  <a16:creationId xmlns:a16="http://schemas.microsoft.com/office/drawing/2014/main" id="{FB1F9289-BC82-4BF4-6860-A94A0512BB0B}"/>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867" name="TextBox 866">
              <a:extLst>
                <a:ext uri="{FF2B5EF4-FFF2-40B4-BE49-F238E27FC236}">
                  <a16:creationId xmlns:a16="http://schemas.microsoft.com/office/drawing/2014/main" id="{57F8B243-E7AA-68FC-9844-9CFB87B19F22}"/>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868" name="TextBox 867">
              <a:extLst>
                <a:ext uri="{FF2B5EF4-FFF2-40B4-BE49-F238E27FC236}">
                  <a16:creationId xmlns:a16="http://schemas.microsoft.com/office/drawing/2014/main" id="{5DCBCAD4-8280-985A-7695-D52CE8EBBEC3}"/>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869" name="TextBox 868">
              <a:extLst>
                <a:ext uri="{FF2B5EF4-FFF2-40B4-BE49-F238E27FC236}">
                  <a16:creationId xmlns:a16="http://schemas.microsoft.com/office/drawing/2014/main" id="{BCA02666-B63A-CB3F-CAF9-1C2CCDB79EC4}"/>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870" name="TextBox 869">
              <a:extLst>
                <a:ext uri="{FF2B5EF4-FFF2-40B4-BE49-F238E27FC236}">
                  <a16:creationId xmlns:a16="http://schemas.microsoft.com/office/drawing/2014/main" id="{B30510F0-279E-81B6-634F-32F34BF6BD25}"/>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871" name="TextBox 870">
              <a:extLst>
                <a:ext uri="{FF2B5EF4-FFF2-40B4-BE49-F238E27FC236}">
                  <a16:creationId xmlns:a16="http://schemas.microsoft.com/office/drawing/2014/main" id="{3079CADE-0988-C2E2-1E34-AC2EE70F31BD}"/>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872" name="TextBox 871">
              <a:extLst>
                <a:ext uri="{FF2B5EF4-FFF2-40B4-BE49-F238E27FC236}">
                  <a16:creationId xmlns:a16="http://schemas.microsoft.com/office/drawing/2014/main" id="{6ECE5C85-464D-2BF9-03C1-8C501F18E7B4}"/>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873" name="TextBox 872">
              <a:extLst>
                <a:ext uri="{FF2B5EF4-FFF2-40B4-BE49-F238E27FC236}">
                  <a16:creationId xmlns:a16="http://schemas.microsoft.com/office/drawing/2014/main" id="{57AF1A76-E550-C43D-CBC5-847A72D19A6D}"/>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874" name="TextBox 873">
              <a:extLst>
                <a:ext uri="{FF2B5EF4-FFF2-40B4-BE49-F238E27FC236}">
                  <a16:creationId xmlns:a16="http://schemas.microsoft.com/office/drawing/2014/main" id="{E3CD0DEA-921B-AC0C-5C2E-9A394176A804}"/>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spTree>
    <p:extLst>
      <p:ext uri="{BB962C8B-B14F-4D97-AF65-F5344CB8AC3E}">
        <p14:creationId xmlns:p14="http://schemas.microsoft.com/office/powerpoint/2010/main" val="2006274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29</a:t>
            </a:fld>
            <a:endParaRPr lang="en-US"/>
          </a:p>
        </p:txBody>
      </p:sp>
      <p:sp>
        <p:nvSpPr>
          <p:cNvPr id="4" name="Footer Placeholder 3">
            <a:extLst>
              <a:ext uri="{FF2B5EF4-FFF2-40B4-BE49-F238E27FC236}">
                <a16:creationId xmlns:a16="http://schemas.microsoft.com/office/drawing/2014/main" id="{3670943B-3753-1C07-4782-6600F78880E4}"/>
              </a:ext>
            </a:extLst>
          </p:cNvPr>
          <p:cNvSpPr>
            <a:spLocks noGrp="1"/>
          </p:cNvSpPr>
          <p:nvPr>
            <p:ph type="ftr" sz="quarter" idx="11"/>
          </p:nvPr>
        </p:nvSpPr>
        <p:spPr/>
        <p:txBody>
          <a:bodyPr/>
          <a:lstStyle/>
          <a:p>
            <a:r>
              <a:rPr lang="fr-FR"/>
              <a:t>Idea</a:t>
            </a:r>
            <a:endParaRPr lang="fr-FR" dirty="0"/>
          </a:p>
        </p:txBody>
      </p:sp>
      <p:sp>
        <p:nvSpPr>
          <p:cNvPr id="678" name="Rectangle: Rounded Corners 677">
            <a:extLst>
              <a:ext uri="{FF2B5EF4-FFF2-40B4-BE49-F238E27FC236}">
                <a16:creationId xmlns:a16="http://schemas.microsoft.com/office/drawing/2014/main" id="{6B7A65CE-1D8F-32C5-D5E9-EEEBAF511590}"/>
              </a:ext>
            </a:extLst>
          </p:cNvPr>
          <p:cNvSpPr/>
          <p:nvPr/>
        </p:nvSpPr>
        <p:spPr>
          <a:xfrm>
            <a:off x="275230" y="1103273"/>
            <a:ext cx="11641540" cy="1752601"/>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679" name="Arrow: Right 678">
            <a:extLst>
              <a:ext uri="{FF2B5EF4-FFF2-40B4-BE49-F238E27FC236}">
                <a16:creationId xmlns:a16="http://schemas.microsoft.com/office/drawing/2014/main" id="{DD31F568-470F-B130-44EE-FE1F88528172}"/>
              </a:ext>
            </a:extLst>
          </p:cNvPr>
          <p:cNvSpPr/>
          <p:nvPr/>
        </p:nvSpPr>
        <p:spPr>
          <a:xfrm>
            <a:off x="5352092" y="1568330"/>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680" name="Rectangle 679">
            <a:extLst>
              <a:ext uri="{FF2B5EF4-FFF2-40B4-BE49-F238E27FC236}">
                <a16:creationId xmlns:a16="http://schemas.microsoft.com/office/drawing/2014/main" id="{627E662E-31FE-5594-C5B9-FBA49CBB6213}"/>
              </a:ext>
            </a:extLst>
          </p:cNvPr>
          <p:cNvSpPr/>
          <p:nvPr/>
        </p:nvSpPr>
        <p:spPr>
          <a:xfrm>
            <a:off x="4113380"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81" name="Rectangle 680">
            <a:extLst>
              <a:ext uri="{FF2B5EF4-FFF2-40B4-BE49-F238E27FC236}">
                <a16:creationId xmlns:a16="http://schemas.microsoft.com/office/drawing/2014/main" id="{3DCA5E3A-AEF2-F60C-7DB2-634E836B3B56}"/>
              </a:ext>
            </a:extLst>
          </p:cNvPr>
          <p:cNvSpPr/>
          <p:nvPr/>
        </p:nvSpPr>
        <p:spPr>
          <a:xfrm>
            <a:off x="3415036"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82" name="Rectangle 681">
            <a:extLst>
              <a:ext uri="{FF2B5EF4-FFF2-40B4-BE49-F238E27FC236}">
                <a16:creationId xmlns:a16="http://schemas.microsoft.com/office/drawing/2014/main" id="{3E9D0411-DC58-39CE-2F35-2D574E9EC3B0}"/>
              </a:ext>
            </a:extLst>
          </p:cNvPr>
          <p:cNvSpPr/>
          <p:nvPr/>
        </p:nvSpPr>
        <p:spPr>
          <a:xfrm>
            <a:off x="2716692"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83" name="Rectangle 682">
            <a:extLst>
              <a:ext uri="{FF2B5EF4-FFF2-40B4-BE49-F238E27FC236}">
                <a16:creationId xmlns:a16="http://schemas.microsoft.com/office/drawing/2014/main" id="{8D2239BD-0219-6027-2D77-06D79E844D6A}"/>
              </a:ext>
            </a:extLst>
          </p:cNvPr>
          <p:cNvSpPr/>
          <p:nvPr/>
        </p:nvSpPr>
        <p:spPr>
          <a:xfrm>
            <a:off x="2145043"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14" name="Rectangle 713">
            <a:extLst>
              <a:ext uri="{FF2B5EF4-FFF2-40B4-BE49-F238E27FC236}">
                <a16:creationId xmlns:a16="http://schemas.microsoft.com/office/drawing/2014/main" id="{4A033C6C-33B6-06AA-C956-9FA2F63AA546}"/>
              </a:ext>
            </a:extLst>
          </p:cNvPr>
          <p:cNvSpPr/>
          <p:nvPr/>
        </p:nvSpPr>
        <p:spPr>
          <a:xfrm>
            <a:off x="1663694" y="132481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15" name="Rectangle 714">
            <a:extLst>
              <a:ext uri="{FF2B5EF4-FFF2-40B4-BE49-F238E27FC236}">
                <a16:creationId xmlns:a16="http://schemas.microsoft.com/office/drawing/2014/main" id="{5F261A91-7018-4E4E-E0A9-DED08E460E52}"/>
              </a:ext>
            </a:extLst>
          </p:cNvPr>
          <p:cNvSpPr/>
          <p:nvPr/>
        </p:nvSpPr>
        <p:spPr>
          <a:xfrm>
            <a:off x="4724226" y="132579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16" name="Oval 715">
            <a:extLst>
              <a:ext uri="{FF2B5EF4-FFF2-40B4-BE49-F238E27FC236}">
                <a16:creationId xmlns:a16="http://schemas.microsoft.com/office/drawing/2014/main" id="{D3C99E55-7D68-7F2C-D6A6-4D8866D65B41}"/>
              </a:ext>
            </a:extLst>
          </p:cNvPr>
          <p:cNvSpPr/>
          <p:nvPr/>
        </p:nvSpPr>
        <p:spPr>
          <a:xfrm>
            <a:off x="3377178" y="16402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17" name="Oval 716">
            <a:extLst>
              <a:ext uri="{FF2B5EF4-FFF2-40B4-BE49-F238E27FC236}">
                <a16:creationId xmlns:a16="http://schemas.microsoft.com/office/drawing/2014/main" id="{136EEA39-9E33-E798-35E9-E5E90A915C97}"/>
              </a:ext>
            </a:extLst>
          </p:cNvPr>
          <p:cNvSpPr/>
          <p:nvPr/>
        </p:nvSpPr>
        <p:spPr>
          <a:xfrm>
            <a:off x="3368750" y="225774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18" name="Oval 717">
            <a:extLst>
              <a:ext uri="{FF2B5EF4-FFF2-40B4-BE49-F238E27FC236}">
                <a16:creationId xmlns:a16="http://schemas.microsoft.com/office/drawing/2014/main" id="{C09F48A5-D475-EC33-CFE5-5E6E6E335916}"/>
              </a:ext>
            </a:extLst>
          </p:cNvPr>
          <p:cNvSpPr/>
          <p:nvPr/>
        </p:nvSpPr>
        <p:spPr>
          <a:xfrm>
            <a:off x="4075594" y="232714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19" name="Oval 718">
            <a:extLst>
              <a:ext uri="{FF2B5EF4-FFF2-40B4-BE49-F238E27FC236}">
                <a16:creationId xmlns:a16="http://schemas.microsoft.com/office/drawing/2014/main" id="{48FEFA77-8801-7019-086A-44310F93511D}"/>
              </a:ext>
            </a:extLst>
          </p:cNvPr>
          <p:cNvSpPr/>
          <p:nvPr/>
        </p:nvSpPr>
        <p:spPr>
          <a:xfrm>
            <a:off x="4073965" y="1479191"/>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720" name="Oval 719">
            <a:extLst>
              <a:ext uri="{FF2B5EF4-FFF2-40B4-BE49-F238E27FC236}">
                <a16:creationId xmlns:a16="http://schemas.microsoft.com/office/drawing/2014/main" id="{841958A3-A474-6F35-3540-66BB1C86F6CD}"/>
              </a:ext>
            </a:extLst>
          </p:cNvPr>
          <p:cNvSpPr/>
          <p:nvPr/>
        </p:nvSpPr>
        <p:spPr>
          <a:xfrm>
            <a:off x="2678869" y="222067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1" name="Oval 720">
            <a:extLst>
              <a:ext uri="{FF2B5EF4-FFF2-40B4-BE49-F238E27FC236}">
                <a16:creationId xmlns:a16="http://schemas.microsoft.com/office/drawing/2014/main" id="{5AFDAEDC-8C11-F062-8C83-FD133B963DC9}"/>
              </a:ext>
            </a:extLst>
          </p:cNvPr>
          <p:cNvSpPr/>
          <p:nvPr/>
        </p:nvSpPr>
        <p:spPr>
          <a:xfrm>
            <a:off x="2108617" y="159960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2" name="Oval 721">
            <a:extLst>
              <a:ext uri="{FF2B5EF4-FFF2-40B4-BE49-F238E27FC236}">
                <a16:creationId xmlns:a16="http://schemas.microsoft.com/office/drawing/2014/main" id="{A24DB64B-0D46-0A83-F680-07BAEC220043}"/>
              </a:ext>
            </a:extLst>
          </p:cNvPr>
          <p:cNvSpPr/>
          <p:nvPr/>
        </p:nvSpPr>
        <p:spPr>
          <a:xfrm>
            <a:off x="3368750" y="142562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3" name="Oval 722">
            <a:extLst>
              <a:ext uri="{FF2B5EF4-FFF2-40B4-BE49-F238E27FC236}">
                <a16:creationId xmlns:a16="http://schemas.microsoft.com/office/drawing/2014/main" id="{C462DC1F-8DF4-5E11-2F18-05B8F87AE7A9}"/>
              </a:ext>
            </a:extLst>
          </p:cNvPr>
          <p:cNvSpPr/>
          <p:nvPr/>
        </p:nvSpPr>
        <p:spPr>
          <a:xfrm>
            <a:off x="4679672" y="133489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4" name="Oval 723">
            <a:extLst>
              <a:ext uri="{FF2B5EF4-FFF2-40B4-BE49-F238E27FC236}">
                <a16:creationId xmlns:a16="http://schemas.microsoft.com/office/drawing/2014/main" id="{FE8591BD-111B-B8D3-C1B3-AAF046BAD8C5}"/>
              </a:ext>
            </a:extLst>
          </p:cNvPr>
          <p:cNvSpPr/>
          <p:nvPr/>
        </p:nvSpPr>
        <p:spPr>
          <a:xfrm>
            <a:off x="2694073" y="177216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5" name="Oval 724">
            <a:extLst>
              <a:ext uri="{FF2B5EF4-FFF2-40B4-BE49-F238E27FC236}">
                <a16:creationId xmlns:a16="http://schemas.microsoft.com/office/drawing/2014/main" id="{6EBE3A39-49CE-9C08-3D41-C1F83408BA65}"/>
              </a:ext>
            </a:extLst>
          </p:cNvPr>
          <p:cNvSpPr/>
          <p:nvPr/>
        </p:nvSpPr>
        <p:spPr>
          <a:xfrm>
            <a:off x="2105074" y="21978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6" name="Oval 725">
            <a:extLst>
              <a:ext uri="{FF2B5EF4-FFF2-40B4-BE49-F238E27FC236}">
                <a16:creationId xmlns:a16="http://schemas.microsoft.com/office/drawing/2014/main" id="{7F17CF17-6958-DA42-9238-9D8C331038A7}"/>
              </a:ext>
            </a:extLst>
          </p:cNvPr>
          <p:cNvSpPr/>
          <p:nvPr/>
        </p:nvSpPr>
        <p:spPr>
          <a:xfrm>
            <a:off x="1625063" y="205529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7" name="Oval 726">
            <a:extLst>
              <a:ext uri="{FF2B5EF4-FFF2-40B4-BE49-F238E27FC236}">
                <a16:creationId xmlns:a16="http://schemas.microsoft.com/office/drawing/2014/main" id="{D013B1BC-D5EE-6C90-7233-A008681C9219}"/>
              </a:ext>
            </a:extLst>
          </p:cNvPr>
          <p:cNvSpPr/>
          <p:nvPr/>
        </p:nvSpPr>
        <p:spPr>
          <a:xfrm>
            <a:off x="4679671" y="225176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8" name="Oval 727">
            <a:extLst>
              <a:ext uri="{FF2B5EF4-FFF2-40B4-BE49-F238E27FC236}">
                <a16:creationId xmlns:a16="http://schemas.microsoft.com/office/drawing/2014/main" id="{1F27CDC6-9EDB-1A06-A641-DD31B4CBCBAB}"/>
              </a:ext>
            </a:extLst>
          </p:cNvPr>
          <p:cNvSpPr/>
          <p:nvPr/>
        </p:nvSpPr>
        <p:spPr>
          <a:xfrm>
            <a:off x="2689319" y="192408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9" name="Oval 728">
            <a:extLst>
              <a:ext uri="{FF2B5EF4-FFF2-40B4-BE49-F238E27FC236}">
                <a16:creationId xmlns:a16="http://schemas.microsoft.com/office/drawing/2014/main" id="{98704AAE-5905-76B0-B3AA-480E0B0150F7}"/>
              </a:ext>
            </a:extLst>
          </p:cNvPr>
          <p:cNvSpPr/>
          <p:nvPr/>
        </p:nvSpPr>
        <p:spPr>
          <a:xfrm>
            <a:off x="3389503" y="195479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0" name="Oval 729">
            <a:extLst>
              <a:ext uri="{FF2B5EF4-FFF2-40B4-BE49-F238E27FC236}">
                <a16:creationId xmlns:a16="http://schemas.microsoft.com/office/drawing/2014/main" id="{2265A203-B663-4199-2C90-32297BF1719B}"/>
              </a:ext>
            </a:extLst>
          </p:cNvPr>
          <p:cNvSpPr/>
          <p:nvPr/>
        </p:nvSpPr>
        <p:spPr>
          <a:xfrm>
            <a:off x="2108617" y="18632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1" name="Oval 730">
            <a:extLst>
              <a:ext uri="{FF2B5EF4-FFF2-40B4-BE49-F238E27FC236}">
                <a16:creationId xmlns:a16="http://schemas.microsoft.com/office/drawing/2014/main" id="{AD82C2D0-CA1F-AB71-5449-773E7680F3A2}"/>
              </a:ext>
            </a:extLst>
          </p:cNvPr>
          <p:cNvSpPr/>
          <p:nvPr/>
        </p:nvSpPr>
        <p:spPr>
          <a:xfrm>
            <a:off x="1627769" y="18161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2" name="Oval 731">
            <a:extLst>
              <a:ext uri="{FF2B5EF4-FFF2-40B4-BE49-F238E27FC236}">
                <a16:creationId xmlns:a16="http://schemas.microsoft.com/office/drawing/2014/main" id="{6A7FF7BE-1BE7-CD0A-2C46-BD251F7CE3DD}"/>
              </a:ext>
            </a:extLst>
          </p:cNvPr>
          <p:cNvSpPr/>
          <p:nvPr/>
        </p:nvSpPr>
        <p:spPr>
          <a:xfrm>
            <a:off x="4684992" y="199428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3" name="Oval 732">
            <a:extLst>
              <a:ext uri="{FF2B5EF4-FFF2-40B4-BE49-F238E27FC236}">
                <a16:creationId xmlns:a16="http://schemas.microsoft.com/office/drawing/2014/main" id="{C4680E3E-5952-0F4A-84CD-FBB3695745F0}"/>
              </a:ext>
            </a:extLst>
          </p:cNvPr>
          <p:cNvSpPr/>
          <p:nvPr/>
        </p:nvSpPr>
        <p:spPr>
          <a:xfrm>
            <a:off x="4071636" y="20334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4" name="Oval 733">
            <a:extLst>
              <a:ext uri="{FF2B5EF4-FFF2-40B4-BE49-F238E27FC236}">
                <a16:creationId xmlns:a16="http://schemas.microsoft.com/office/drawing/2014/main" id="{856BFBBD-01B4-4890-54BB-CE6A8787820C}"/>
              </a:ext>
            </a:extLst>
          </p:cNvPr>
          <p:cNvSpPr/>
          <p:nvPr/>
        </p:nvSpPr>
        <p:spPr>
          <a:xfrm>
            <a:off x="4072702" y="190379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9" name="Oval 738">
            <a:extLst>
              <a:ext uri="{FF2B5EF4-FFF2-40B4-BE49-F238E27FC236}">
                <a16:creationId xmlns:a16="http://schemas.microsoft.com/office/drawing/2014/main" id="{2DEAB402-D99F-B0E9-0D93-64CBA7E24495}"/>
              </a:ext>
            </a:extLst>
          </p:cNvPr>
          <p:cNvSpPr/>
          <p:nvPr/>
        </p:nvSpPr>
        <p:spPr>
          <a:xfrm>
            <a:off x="4072209" y="1654345"/>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 name="TextBox 75">
            <a:extLst>
              <a:ext uri="{FF2B5EF4-FFF2-40B4-BE49-F238E27FC236}">
                <a16:creationId xmlns:a16="http://schemas.microsoft.com/office/drawing/2014/main" id="{7FC44C0F-6C9A-863B-5CFA-095F2C971F07}"/>
              </a:ext>
            </a:extLst>
          </p:cNvPr>
          <p:cNvSpPr txBox="1"/>
          <p:nvPr/>
        </p:nvSpPr>
        <p:spPr>
          <a:xfrm>
            <a:off x="1881910" y="2279078"/>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77" name="TextBox 76">
            <a:extLst>
              <a:ext uri="{FF2B5EF4-FFF2-40B4-BE49-F238E27FC236}">
                <a16:creationId xmlns:a16="http://schemas.microsoft.com/office/drawing/2014/main" id="{B37C6964-9987-B857-0C03-F0A166DB99F3}"/>
              </a:ext>
            </a:extLst>
          </p:cNvPr>
          <p:cNvSpPr txBox="1"/>
          <p:nvPr/>
        </p:nvSpPr>
        <p:spPr>
          <a:xfrm>
            <a:off x="2463847" y="234192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78" name="TextBox 77">
            <a:extLst>
              <a:ext uri="{FF2B5EF4-FFF2-40B4-BE49-F238E27FC236}">
                <a16:creationId xmlns:a16="http://schemas.microsoft.com/office/drawing/2014/main" id="{8FF4175D-FB69-1A7F-E965-09FA3BF0C7F7}"/>
              </a:ext>
            </a:extLst>
          </p:cNvPr>
          <p:cNvSpPr txBox="1"/>
          <p:nvPr/>
        </p:nvSpPr>
        <p:spPr>
          <a:xfrm>
            <a:off x="3026482" y="2348089"/>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550" name="TextBox 549">
            <a:extLst>
              <a:ext uri="{FF2B5EF4-FFF2-40B4-BE49-F238E27FC236}">
                <a16:creationId xmlns:a16="http://schemas.microsoft.com/office/drawing/2014/main" id="{E7CA3147-1809-F671-B6BB-187FC975D65A}"/>
              </a:ext>
            </a:extLst>
          </p:cNvPr>
          <p:cNvSpPr txBox="1"/>
          <p:nvPr/>
        </p:nvSpPr>
        <p:spPr>
          <a:xfrm>
            <a:off x="3725425" y="2434740"/>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551" name="TextBox 550">
            <a:extLst>
              <a:ext uri="{FF2B5EF4-FFF2-40B4-BE49-F238E27FC236}">
                <a16:creationId xmlns:a16="http://schemas.microsoft.com/office/drawing/2014/main" id="{D67AC230-BA30-38E1-6995-3EE23C921972}"/>
              </a:ext>
            </a:extLst>
          </p:cNvPr>
          <p:cNvSpPr txBox="1"/>
          <p:nvPr/>
        </p:nvSpPr>
        <p:spPr>
          <a:xfrm>
            <a:off x="1348063" y="1958275"/>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552" name="TextBox 551">
            <a:extLst>
              <a:ext uri="{FF2B5EF4-FFF2-40B4-BE49-F238E27FC236}">
                <a16:creationId xmlns:a16="http://schemas.microsoft.com/office/drawing/2014/main" id="{B936D663-5130-52DD-E6E8-7D204458FD90}"/>
              </a:ext>
            </a:extLst>
          </p:cNvPr>
          <p:cNvSpPr txBox="1"/>
          <p:nvPr/>
        </p:nvSpPr>
        <p:spPr>
          <a:xfrm>
            <a:off x="2450486" y="1478417"/>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553" name="TextBox 552">
            <a:extLst>
              <a:ext uri="{FF2B5EF4-FFF2-40B4-BE49-F238E27FC236}">
                <a16:creationId xmlns:a16="http://schemas.microsoft.com/office/drawing/2014/main" id="{36ED7ADA-AD37-80E2-01B8-A1A18FBCC62E}"/>
              </a:ext>
            </a:extLst>
          </p:cNvPr>
          <p:cNvSpPr txBox="1"/>
          <p:nvPr/>
        </p:nvSpPr>
        <p:spPr>
          <a:xfrm>
            <a:off x="2993239" y="156660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554" name="TextBox 553">
            <a:extLst>
              <a:ext uri="{FF2B5EF4-FFF2-40B4-BE49-F238E27FC236}">
                <a16:creationId xmlns:a16="http://schemas.microsoft.com/office/drawing/2014/main" id="{3B93A96A-FAA2-AA0A-16FD-9386F9B1AE4F}"/>
              </a:ext>
            </a:extLst>
          </p:cNvPr>
          <p:cNvSpPr txBox="1"/>
          <p:nvPr/>
        </p:nvSpPr>
        <p:spPr>
          <a:xfrm>
            <a:off x="3721837" y="1212625"/>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555" name="TextBox 554">
            <a:extLst>
              <a:ext uri="{FF2B5EF4-FFF2-40B4-BE49-F238E27FC236}">
                <a16:creationId xmlns:a16="http://schemas.microsoft.com/office/drawing/2014/main" id="{0E7D5535-9CB6-1D64-3E5D-41058353331F}"/>
              </a:ext>
            </a:extLst>
          </p:cNvPr>
          <p:cNvSpPr txBox="1"/>
          <p:nvPr/>
        </p:nvSpPr>
        <p:spPr>
          <a:xfrm>
            <a:off x="4324139" y="1075123"/>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556" name="TextBox 555">
            <a:extLst>
              <a:ext uri="{FF2B5EF4-FFF2-40B4-BE49-F238E27FC236}">
                <a16:creationId xmlns:a16="http://schemas.microsoft.com/office/drawing/2014/main" id="{E0E4CFCD-8A5D-8D71-828E-2808C8BF1AFB}"/>
              </a:ext>
            </a:extLst>
          </p:cNvPr>
          <p:cNvSpPr txBox="1"/>
          <p:nvPr/>
        </p:nvSpPr>
        <p:spPr>
          <a:xfrm>
            <a:off x="1348576" y="1632022"/>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557" name="TextBox 556">
            <a:extLst>
              <a:ext uri="{FF2B5EF4-FFF2-40B4-BE49-F238E27FC236}">
                <a16:creationId xmlns:a16="http://schemas.microsoft.com/office/drawing/2014/main" id="{65608704-DFCF-1FE6-7223-A09EF45D04E3}"/>
              </a:ext>
            </a:extLst>
          </p:cNvPr>
          <p:cNvSpPr txBox="1"/>
          <p:nvPr/>
        </p:nvSpPr>
        <p:spPr>
          <a:xfrm>
            <a:off x="2444971" y="1895408"/>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558" name="TextBox 557">
            <a:extLst>
              <a:ext uri="{FF2B5EF4-FFF2-40B4-BE49-F238E27FC236}">
                <a16:creationId xmlns:a16="http://schemas.microsoft.com/office/drawing/2014/main" id="{FE07E39E-2E51-8170-687A-EF7FB3C7143F}"/>
              </a:ext>
            </a:extLst>
          </p:cNvPr>
          <p:cNvSpPr txBox="1"/>
          <p:nvPr/>
        </p:nvSpPr>
        <p:spPr>
          <a:xfrm>
            <a:off x="2994305" y="1981620"/>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559" name="TextBox 558">
            <a:extLst>
              <a:ext uri="{FF2B5EF4-FFF2-40B4-BE49-F238E27FC236}">
                <a16:creationId xmlns:a16="http://schemas.microsoft.com/office/drawing/2014/main" id="{40CEA2D4-8C32-EB6E-DEA3-3680DF34AE52}"/>
              </a:ext>
            </a:extLst>
          </p:cNvPr>
          <p:cNvSpPr txBox="1"/>
          <p:nvPr/>
        </p:nvSpPr>
        <p:spPr>
          <a:xfrm>
            <a:off x="3688669" y="1961106"/>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560" name="TextBox 559">
            <a:extLst>
              <a:ext uri="{FF2B5EF4-FFF2-40B4-BE49-F238E27FC236}">
                <a16:creationId xmlns:a16="http://schemas.microsoft.com/office/drawing/2014/main" id="{979217D5-4B84-AFB2-8D88-C7AB0F17D51B}"/>
              </a:ext>
            </a:extLst>
          </p:cNvPr>
          <p:cNvSpPr txBox="1"/>
          <p:nvPr/>
        </p:nvSpPr>
        <p:spPr>
          <a:xfrm>
            <a:off x="4277125" y="186162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561" name="TextBox 560">
            <a:extLst>
              <a:ext uri="{FF2B5EF4-FFF2-40B4-BE49-F238E27FC236}">
                <a16:creationId xmlns:a16="http://schemas.microsoft.com/office/drawing/2014/main" id="{48A4873A-9975-1522-CB08-03FEBE532B65}"/>
              </a:ext>
            </a:extLst>
          </p:cNvPr>
          <p:cNvSpPr txBox="1"/>
          <p:nvPr/>
        </p:nvSpPr>
        <p:spPr>
          <a:xfrm>
            <a:off x="3686562" y="1747295"/>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562" name="TextBox 561">
            <a:extLst>
              <a:ext uri="{FF2B5EF4-FFF2-40B4-BE49-F238E27FC236}">
                <a16:creationId xmlns:a16="http://schemas.microsoft.com/office/drawing/2014/main" id="{50FA427F-5A04-5E5C-592A-50199B2A11F0}"/>
              </a:ext>
            </a:extLst>
          </p:cNvPr>
          <p:cNvSpPr txBox="1"/>
          <p:nvPr/>
        </p:nvSpPr>
        <p:spPr>
          <a:xfrm>
            <a:off x="3684106" y="149365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564" name="TextBox 563">
            <a:extLst>
              <a:ext uri="{FF2B5EF4-FFF2-40B4-BE49-F238E27FC236}">
                <a16:creationId xmlns:a16="http://schemas.microsoft.com/office/drawing/2014/main" id="{15D5CE28-6E0B-3723-DB7B-6C96B9BF8B40}"/>
              </a:ext>
            </a:extLst>
          </p:cNvPr>
          <p:cNvSpPr txBox="1"/>
          <p:nvPr/>
        </p:nvSpPr>
        <p:spPr>
          <a:xfrm>
            <a:off x="3158150" y="12010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565" name="TextBox 564">
            <a:extLst>
              <a:ext uri="{FF2B5EF4-FFF2-40B4-BE49-F238E27FC236}">
                <a16:creationId xmlns:a16="http://schemas.microsoft.com/office/drawing/2014/main" id="{CBE1EEDE-8500-0E07-70CD-CC5CA17F1D40}"/>
              </a:ext>
            </a:extLst>
          </p:cNvPr>
          <p:cNvSpPr txBox="1"/>
          <p:nvPr/>
        </p:nvSpPr>
        <p:spPr>
          <a:xfrm>
            <a:off x="1892571" y="1371121"/>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566" name="TextBox 565">
            <a:extLst>
              <a:ext uri="{FF2B5EF4-FFF2-40B4-BE49-F238E27FC236}">
                <a16:creationId xmlns:a16="http://schemas.microsoft.com/office/drawing/2014/main" id="{232205BD-92C4-C3A0-9B40-68A05E665AD8}"/>
              </a:ext>
            </a:extLst>
          </p:cNvPr>
          <p:cNvSpPr txBox="1"/>
          <p:nvPr/>
        </p:nvSpPr>
        <p:spPr>
          <a:xfrm>
            <a:off x="4311336" y="2297203"/>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567" name="TextBox 566">
            <a:extLst>
              <a:ext uri="{FF2B5EF4-FFF2-40B4-BE49-F238E27FC236}">
                <a16:creationId xmlns:a16="http://schemas.microsoft.com/office/drawing/2014/main" id="{7FE399A1-79B1-8F94-69C6-8425FB4F2940}"/>
              </a:ext>
            </a:extLst>
          </p:cNvPr>
          <p:cNvSpPr txBox="1"/>
          <p:nvPr/>
        </p:nvSpPr>
        <p:spPr>
          <a:xfrm>
            <a:off x="1845628" y="1769483"/>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sp>
        <p:nvSpPr>
          <p:cNvPr id="568" name="Rectangle: Rounded Corners 567">
            <a:extLst>
              <a:ext uri="{FF2B5EF4-FFF2-40B4-BE49-F238E27FC236}">
                <a16:creationId xmlns:a16="http://schemas.microsoft.com/office/drawing/2014/main" id="{2A24065F-2483-358A-BCE5-CBCB4B38FC2F}"/>
              </a:ext>
            </a:extLst>
          </p:cNvPr>
          <p:cNvSpPr/>
          <p:nvPr/>
        </p:nvSpPr>
        <p:spPr>
          <a:xfrm>
            <a:off x="280197" y="1117313"/>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grpSp>
        <p:nvGrpSpPr>
          <p:cNvPr id="569" name="Group 568">
            <a:extLst>
              <a:ext uri="{FF2B5EF4-FFF2-40B4-BE49-F238E27FC236}">
                <a16:creationId xmlns:a16="http://schemas.microsoft.com/office/drawing/2014/main" id="{0F41E43E-494F-C6D3-6F08-8881F1CAA2F8}"/>
              </a:ext>
            </a:extLst>
          </p:cNvPr>
          <p:cNvGrpSpPr/>
          <p:nvPr/>
        </p:nvGrpSpPr>
        <p:grpSpPr>
          <a:xfrm>
            <a:off x="7480351" y="1351976"/>
            <a:ext cx="3202602" cy="1204432"/>
            <a:chOff x="7498457" y="1409598"/>
            <a:chExt cx="3202602" cy="1204432"/>
          </a:xfrm>
        </p:grpSpPr>
        <p:sp>
          <p:nvSpPr>
            <p:cNvPr id="572" name="Rectangle 571">
              <a:extLst>
                <a:ext uri="{FF2B5EF4-FFF2-40B4-BE49-F238E27FC236}">
                  <a16:creationId xmlns:a16="http://schemas.microsoft.com/office/drawing/2014/main" id="{3A141E9A-5D9D-EA63-BA0C-88BECC256356}"/>
                </a:ext>
              </a:extLst>
            </p:cNvPr>
            <p:cNvSpPr/>
            <p:nvPr/>
          </p:nvSpPr>
          <p:spPr>
            <a:xfrm>
              <a:off x="9986774"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3" name="Rectangle 572">
              <a:extLst>
                <a:ext uri="{FF2B5EF4-FFF2-40B4-BE49-F238E27FC236}">
                  <a16:creationId xmlns:a16="http://schemas.microsoft.com/office/drawing/2014/main" id="{0E77BF5A-15F7-0210-6C90-53B98494B389}"/>
                </a:ext>
              </a:extLst>
            </p:cNvPr>
            <p:cNvSpPr/>
            <p:nvPr/>
          </p:nvSpPr>
          <p:spPr>
            <a:xfrm>
              <a:off x="9288430"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4" name="Rectangle 573">
              <a:extLst>
                <a:ext uri="{FF2B5EF4-FFF2-40B4-BE49-F238E27FC236}">
                  <a16:creationId xmlns:a16="http://schemas.microsoft.com/office/drawing/2014/main" id="{CB35CE65-7A3D-7691-F179-FE0FD48E5971}"/>
                </a:ext>
              </a:extLst>
            </p:cNvPr>
            <p:cNvSpPr/>
            <p:nvPr/>
          </p:nvSpPr>
          <p:spPr>
            <a:xfrm>
              <a:off x="8590086"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5" name="Rectangle 574">
              <a:extLst>
                <a:ext uri="{FF2B5EF4-FFF2-40B4-BE49-F238E27FC236}">
                  <a16:creationId xmlns:a16="http://schemas.microsoft.com/office/drawing/2014/main" id="{66333BD1-CC4E-EF3F-987B-E562B2F34FCD}"/>
                </a:ext>
              </a:extLst>
            </p:cNvPr>
            <p:cNvSpPr/>
            <p:nvPr/>
          </p:nvSpPr>
          <p:spPr>
            <a:xfrm>
              <a:off x="8018437"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6" name="Rectangle 575">
              <a:extLst>
                <a:ext uri="{FF2B5EF4-FFF2-40B4-BE49-F238E27FC236}">
                  <a16:creationId xmlns:a16="http://schemas.microsoft.com/office/drawing/2014/main" id="{30D6B9F2-7DC9-B43C-9339-58A175B9F4ED}"/>
                </a:ext>
              </a:extLst>
            </p:cNvPr>
            <p:cNvSpPr/>
            <p:nvPr/>
          </p:nvSpPr>
          <p:spPr>
            <a:xfrm>
              <a:off x="7537088" y="1409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7" name="Rectangle 576">
              <a:extLst>
                <a:ext uri="{FF2B5EF4-FFF2-40B4-BE49-F238E27FC236}">
                  <a16:creationId xmlns:a16="http://schemas.microsoft.com/office/drawing/2014/main" id="{9186168A-2902-7138-497E-574207122896}"/>
                </a:ext>
              </a:extLst>
            </p:cNvPr>
            <p:cNvSpPr/>
            <p:nvPr/>
          </p:nvSpPr>
          <p:spPr>
            <a:xfrm>
              <a:off x="10597620" y="1410576"/>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578" name="Group 577">
              <a:extLst>
                <a:ext uri="{FF2B5EF4-FFF2-40B4-BE49-F238E27FC236}">
                  <a16:creationId xmlns:a16="http://schemas.microsoft.com/office/drawing/2014/main" id="{A3C90A73-2C11-C126-8C53-AB05598E4995}"/>
                </a:ext>
              </a:extLst>
            </p:cNvPr>
            <p:cNvGrpSpPr/>
            <p:nvPr/>
          </p:nvGrpSpPr>
          <p:grpSpPr>
            <a:xfrm>
              <a:off x="7641130" y="1488868"/>
              <a:ext cx="2917256" cy="992250"/>
              <a:chOff x="8708828" y="2955384"/>
              <a:chExt cx="2917256" cy="992250"/>
            </a:xfrm>
          </p:grpSpPr>
          <p:cxnSp>
            <p:nvCxnSpPr>
              <p:cNvPr id="606" name="Straight Connector 605">
                <a:extLst>
                  <a:ext uri="{FF2B5EF4-FFF2-40B4-BE49-F238E27FC236}">
                    <a16:creationId xmlns:a16="http://schemas.microsoft.com/office/drawing/2014/main" id="{3E67B975-60BA-AF8C-CB6B-97324E0152D2}"/>
                  </a:ext>
                </a:extLst>
              </p:cNvPr>
              <p:cNvCxnSpPr>
                <a:cxnSpLocks/>
                <a:stCxn id="600" idx="6"/>
                <a:endCxn id="587"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EDD5E4AD-E994-70C7-3EA7-9491E8D6BDB1}"/>
                  </a:ext>
                </a:extLst>
              </p:cNvPr>
              <p:cNvCxnSpPr>
                <a:cxnSpLocks/>
                <a:stCxn id="600" idx="6"/>
                <a:endCxn id="597"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9EF162C-8B00-DDE5-E7DC-6A3CC3A97C8E}"/>
                  </a:ext>
                </a:extLst>
              </p:cNvPr>
              <p:cNvCxnSpPr>
                <a:cxnSpLocks/>
                <a:stCxn id="600" idx="6"/>
                <a:endCxn id="591"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3B1E978-A69F-D648-BEFE-D65CAC2E4B82}"/>
                  </a:ext>
                </a:extLst>
              </p:cNvPr>
              <p:cNvCxnSpPr>
                <a:cxnSpLocks/>
                <a:stCxn id="600" idx="6"/>
                <a:endCxn id="590"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7C30FAF-CAE3-AC3C-F8F6-FFCD18EFAA6F}"/>
                  </a:ext>
                </a:extLst>
              </p:cNvPr>
              <p:cNvCxnSpPr>
                <a:cxnSpLocks/>
                <a:stCxn id="600" idx="6"/>
                <a:endCxn id="595"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7468C011-3663-11A2-4A62-760BC6322710}"/>
                  </a:ext>
                </a:extLst>
              </p:cNvPr>
              <p:cNvCxnSpPr>
                <a:cxnSpLocks/>
                <a:stCxn id="600" idx="6"/>
                <a:endCxn id="586"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4A454D00-8CFA-0D8F-1268-47DAD43099C1}"/>
                  </a:ext>
                </a:extLst>
              </p:cNvPr>
              <p:cNvCxnSpPr>
                <a:cxnSpLocks/>
                <a:stCxn id="592" idx="6"/>
                <a:endCxn id="587" idx="2"/>
              </p:cNvCxnSpPr>
              <p:nvPr/>
            </p:nvCxnSpPr>
            <p:spPr>
              <a:xfrm flipV="1">
                <a:off x="8708828" y="3220098"/>
                <a:ext cx="340881" cy="4556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EA5873F1-918A-BB0B-897A-DF0772F40D41}"/>
                  </a:ext>
                </a:extLst>
              </p:cNvPr>
              <p:cNvCxnSpPr>
                <a:cxnSpLocks/>
                <a:stCxn id="592" idx="6"/>
                <a:endCxn id="597"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B12B388F-37B9-B4D5-5ACB-1DBF441EB7AE}"/>
                  </a:ext>
                </a:extLst>
              </p:cNvPr>
              <p:cNvCxnSpPr>
                <a:cxnSpLocks/>
                <a:stCxn id="592" idx="6"/>
                <a:endCxn id="591"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F8500DE-7B03-34B5-912A-9001B4A765F3}"/>
                  </a:ext>
                </a:extLst>
              </p:cNvPr>
              <p:cNvCxnSpPr>
                <a:cxnSpLocks/>
                <a:stCxn id="592" idx="6"/>
                <a:endCxn id="590"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241E09D0-EA22-0501-C85E-B28614CCC59A}"/>
                  </a:ext>
                </a:extLst>
              </p:cNvPr>
              <p:cNvCxnSpPr>
                <a:cxnSpLocks/>
                <a:stCxn id="592" idx="6"/>
                <a:endCxn id="595"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4602BE57-BF05-DEC9-E346-97C149941EF4}"/>
                  </a:ext>
                </a:extLst>
              </p:cNvPr>
              <p:cNvCxnSpPr>
                <a:cxnSpLocks/>
                <a:stCxn id="592" idx="6"/>
                <a:endCxn id="586"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77C9657-3C4B-B9FB-FE75-86550F07FCA6}"/>
                  </a:ext>
                </a:extLst>
              </p:cNvPr>
              <p:cNvCxnSpPr>
                <a:cxnSpLocks/>
                <a:stCxn id="587" idx="6"/>
                <a:endCxn id="590"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C9BF596E-53EA-1B84-3ECC-F8548BC53297}"/>
                  </a:ext>
                </a:extLst>
              </p:cNvPr>
              <p:cNvCxnSpPr>
                <a:cxnSpLocks/>
                <a:stCxn id="587" idx="6"/>
                <a:endCxn id="595" idx="2"/>
              </p:cNvCxnSpPr>
              <p:nvPr/>
            </p:nvCxnSpPr>
            <p:spPr>
              <a:xfrm>
                <a:off x="9192382" y="3220098"/>
                <a:ext cx="438029" cy="324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86951B64-EED5-5613-0BC3-9C117A89B488}"/>
                  </a:ext>
                </a:extLst>
              </p:cNvPr>
              <p:cNvCxnSpPr>
                <a:cxnSpLocks/>
                <a:stCxn id="587" idx="6"/>
                <a:endCxn id="586" idx="2"/>
              </p:cNvCxnSpPr>
              <p:nvPr/>
            </p:nvCxnSpPr>
            <p:spPr>
              <a:xfrm>
                <a:off x="9192382" y="3220098"/>
                <a:ext cx="427579" cy="621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542B4EF-FDF4-7805-9A45-AA76C4EF30A4}"/>
                  </a:ext>
                </a:extLst>
              </p:cNvPr>
              <p:cNvCxnSpPr>
                <a:cxnSpLocks/>
                <a:stCxn id="597" idx="6"/>
                <a:endCxn id="590"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3250922-9AAD-B999-0A60-64374FE7C8E7}"/>
                  </a:ext>
                </a:extLst>
              </p:cNvPr>
              <p:cNvCxnSpPr>
                <a:cxnSpLocks/>
                <a:stCxn id="597" idx="6"/>
                <a:endCxn id="595"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B45E9BEF-8232-4A1B-46F7-3FE33A6334BA}"/>
                  </a:ext>
                </a:extLst>
              </p:cNvPr>
              <p:cNvCxnSpPr>
                <a:cxnSpLocks/>
                <a:stCxn id="597" idx="6"/>
                <a:endCxn id="586"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A61C94F-53E6-D61D-58A3-5D1E5DBA1E26}"/>
                  </a:ext>
                </a:extLst>
              </p:cNvPr>
              <p:cNvCxnSpPr>
                <a:cxnSpLocks/>
                <a:stCxn id="591" idx="6"/>
                <a:endCxn id="590"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926DC5F-0C02-9F4C-C9BA-FB366A2C1200}"/>
                  </a:ext>
                </a:extLst>
              </p:cNvPr>
              <p:cNvCxnSpPr>
                <a:cxnSpLocks/>
                <a:stCxn id="591" idx="6"/>
                <a:endCxn id="595"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8" name="Straight Connector 767">
                <a:extLst>
                  <a:ext uri="{FF2B5EF4-FFF2-40B4-BE49-F238E27FC236}">
                    <a16:creationId xmlns:a16="http://schemas.microsoft.com/office/drawing/2014/main" id="{39B31782-B566-5D0A-B5E4-F7A0CBD18AF8}"/>
                  </a:ext>
                </a:extLst>
              </p:cNvPr>
              <p:cNvCxnSpPr>
                <a:cxnSpLocks/>
                <a:stCxn id="591" idx="6"/>
                <a:endCxn id="586"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3A33131C-DF29-2022-A5ED-F1A441E5D33E}"/>
                  </a:ext>
                </a:extLst>
              </p:cNvPr>
              <p:cNvCxnSpPr>
                <a:cxnSpLocks/>
                <a:stCxn id="587" idx="6"/>
                <a:endCxn id="588"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id="{31BBACBE-3564-40A4-D14E-D05DB6DAC389}"/>
                  </a:ext>
                </a:extLst>
              </p:cNvPr>
              <p:cNvCxnSpPr>
                <a:cxnSpLocks/>
                <a:stCxn id="587" idx="6"/>
                <a:endCxn id="582"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76EEE7F8-C466-4E47-2C80-4BC5373659DE}"/>
                  </a:ext>
                </a:extLst>
              </p:cNvPr>
              <p:cNvCxnSpPr>
                <a:cxnSpLocks/>
                <a:stCxn id="587" idx="6"/>
                <a:endCxn id="596" idx="2"/>
              </p:cNvCxnSpPr>
              <p:nvPr/>
            </p:nvCxnSpPr>
            <p:spPr>
              <a:xfrm>
                <a:off x="9192382" y="3220098"/>
                <a:ext cx="1138213" cy="3551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id="{E4B89224-1E09-42D0-142F-8E4ADEEDE84F}"/>
                  </a:ext>
                </a:extLst>
              </p:cNvPr>
              <p:cNvCxnSpPr>
                <a:cxnSpLocks/>
                <a:stCxn id="587" idx="6"/>
                <a:endCxn id="583" idx="2"/>
              </p:cNvCxnSpPr>
              <p:nvPr/>
            </p:nvCxnSpPr>
            <p:spPr>
              <a:xfrm>
                <a:off x="9192382" y="3220098"/>
                <a:ext cx="1117460" cy="6581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3" name="Straight Connector 772">
                <a:extLst>
                  <a:ext uri="{FF2B5EF4-FFF2-40B4-BE49-F238E27FC236}">
                    <a16:creationId xmlns:a16="http://schemas.microsoft.com/office/drawing/2014/main" id="{84122916-D6F0-654A-0D6B-577FDFF81B7E}"/>
                  </a:ext>
                </a:extLst>
              </p:cNvPr>
              <p:cNvCxnSpPr>
                <a:cxnSpLocks/>
                <a:stCxn id="597" idx="6"/>
                <a:endCxn id="588"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4" name="Straight Connector 773">
                <a:extLst>
                  <a:ext uri="{FF2B5EF4-FFF2-40B4-BE49-F238E27FC236}">
                    <a16:creationId xmlns:a16="http://schemas.microsoft.com/office/drawing/2014/main" id="{F96A987B-27AF-DF72-BB43-C8150B71C565}"/>
                  </a:ext>
                </a:extLst>
              </p:cNvPr>
              <p:cNvCxnSpPr>
                <a:cxnSpLocks/>
                <a:stCxn id="597" idx="6"/>
                <a:endCxn id="582"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23F66891-08C2-284E-4ACF-4133249DD438}"/>
                  </a:ext>
                </a:extLst>
              </p:cNvPr>
              <p:cNvCxnSpPr>
                <a:cxnSpLocks/>
                <a:stCxn id="597" idx="6"/>
                <a:endCxn id="596"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6" name="Straight Connector 775">
                <a:extLst>
                  <a:ext uri="{FF2B5EF4-FFF2-40B4-BE49-F238E27FC236}">
                    <a16:creationId xmlns:a16="http://schemas.microsoft.com/office/drawing/2014/main" id="{F1B50832-D351-443D-90B8-8D0CBBE790FB}"/>
                  </a:ext>
                </a:extLst>
              </p:cNvPr>
              <p:cNvCxnSpPr>
                <a:cxnSpLocks/>
                <a:stCxn id="597" idx="6"/>
                <a:endCxn id="583"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7" name="Straight Connector 776">
                <a:extLst>
                  <a:ext uri="{FF2B5EF4-FFF2-40B4-BE49-F238E27FC236}">
                    <a16:creationId xmlns:a16="http://schemas.microsoft.com/office/drawing/2014/main" id="{7DAF6CA9-3336-1D15-6830-5E252C7A3CE5}"/>
                  </a:ext>
                </a:extLst>
              </p:cNvPr>
              <p:cNvCxnSpPr>
                <a:cxnSpLocks/>
                <a:stCxn id="591" idx="6"/>
                <a:endCxn id="588"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8" name="Straight Connector 777">
                <a:extLst>
                  <a:ext uri="{FF2B5EF4-FFF2-40B4-BE49-F238E27FC236}">
                    <a16:creationId xmlns:a16="http://schemas.microsoft.com/office/drawing/2014/main" id="{62A77D66-E01F-4E7B-7D10-D304CA2CE02E}"/>
                  </a:ext>
                </a:extLst>
              </p:cNvPr>
              <p:cNvCxnSpPr>
                <a:cxnSpLocks/>
                <a:stCxn id="591" idx="6"/>
                <a:endCxn id="582"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9" name="Straight Connector 778">
                <a:extLst>
                  <a:ext uri="{FF2B5EF4-FFF2-40B4-BE49-F238E27FC236}">
                    <a16:creationId xmlns:a16="http://schemas.microsoft.com/office/drawing/2014/main" id="{71C64665-9F7E-9F24-5343-28CF26DAB6AD}"/>
                  </a:ext>
                </a:extLst>
              </p:cNvPr>
              <p:cNvCxnSpPr>
                <a:cxnSpLocks/>
                <a:stCxn id="591" idx="6"/>
                <a:endCxn id="596"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0" name="Straight Connector 779">
                <a:extLst>
                  <a:ext uri="{FF2B5EF4-FFF2-40B4-BE49-F238E27FC236}">
                    <a16:creationId xmlns:a16="http://schemas.microsoft.com/office/drawing/2014/main" id="{BAB4F816-197F-F7E6-6271-7F4451C900F3}"/>
                  </a:ext>
                </a:extLst>
              </p:cNvPr>
              <p:cNvCxnSpPr>
                <a:cxnSpLocks/>
                <a:stCxn id="591" idx="6"/>
                <a:endCxn id="583"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4AECC623-15B9-8A33-71DE-88C7A32A20CF}"/>
                  </a:ext>
                </a:extLst>
              </p:cNvPr>
              <p:cNvCxnSpPr>
                <a:cxnSpLocks/>
                <a:stCxn id="590" idx="6"/>
                <a:endCxn id="588"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C4338C7A-A1E6-A44F-9ED1-1C2B6D49F8FA}"/>
                  </a:ext>
                </a:extLst>
              </p:cNvPr>
              <p:cNvCxnSpPr>
                <a:cxnSpLocks/>
                <a:stCxn id="590" idx="6"/>
                <a:endCxn id="582"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id="{B8687A51-CFCD-B60A-D3B0-AEA31650DAD6}"/>
                  </a:ext>
                </a:extLst>
              </p:cNvPr>
              <p:cNvCxnSpPr>
                <a:cxnSpLocks/>
                <a:stCxn id="590" idx="6"/>
                <a:endCxn id="596"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86CB9A2E-968D-8D8E-4D95-F8E5C7D59CCE}"/>
                  </a:ext>
                </a:extLst>
              </p:cNvPr>
              <p:cNvCxnSpPr>
                <a:cxnSpLocks/>
                <a:stCxn id="590" idx="6"/>
                <a:endCxn id="583" idx="2"/>
              </p:cNvCxnSpPr>
              <p:nvPr/>
            </p:nvCxnSpPr>
            <p:spPr>
              <a:xfrm>
                <a:off x="9777838" y="3392654"/>
                <a:ext cx="532004" cy="4855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id="{6DC25675-64EC-B558-9669-5F81890D3392}"/>
                  </a:ext>
                </a:extLst>
              </p:cNvPr>
              <p:cNvCxnSpPr>
                <a:cxnSpLocks/>
                <a:stCxn id="595" idx="6"/>
                <a:endCxn id="588"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5907F023-4A5C-CA4D-069D-8F9CB2E0AB8A}"/>
                  </a:ext>
                </a:extLst>
              </p:cNvPr>
              <p:cNvCxnSpPr>
                <a:cxnSpLocks/>
                <a:stCxn id="595" idx="6"/>
                <a:endCxn id="582"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7" name="Straight Connector 786">
                <a:extLst>
                  <a:ext uri="{FF2B5EF4-FFF2-40B4-BE49-F238E27FC236}">
                    <a16:creationId xmlns:a16="http://schemas.microsoft.com/office/drawing/2014/main" id="{723FA244-150D-5A85-49DD-B4B6984A4806}"/>
                  </a:ext>
                </a:extLst>
              </p:cNvPr>
              <p:cNvCxnSpPr>
                <a:cxnSpLocks/>
                <a:stCxn id="595" idx="6"/>
                <a:endCxn id="596"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8" name="Straight Connector 787">
                <a:extLst>
                  <a:ext uri="{FF2B5EF4-FFF2-40B4-BE49-F238E27FC236}">
                    <a16:creationId xmlns:a16="http://schemas.microsoft.com/office/drawing/2014/main" id="{9E408680-5311-4257-6290-B937B1099A3E}"/>
                  </a:ext>
                </a:extLst>
              </p:cNvPr>
              <p:cNvCxnSpPr>
                <a:cxnSpLocks/>
                <a:stCxn id="595" idx="6"/>
                <a:endCxn id="583"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id="{EA2D24E2-1CEC-36C6-F56A-E07BA3DE9FD6}"/>
                  </a:ext>
                </a:extLst>
              </p:cNvPr>
              <p:cNvCxnSpPr>
                <a:cxnSpLocks/>
                <a:stCxn id="586" idx="6"/>
                <a:endCxn id="588" idx="2"/>
              </p:cNvCxnSpPr>
              <p:nvPr/>
            </p:nvCxnSpPr>
            <p:spPr>
              <a:xfrm flipV="1">
                <a:off x="9762634" y="3046115"/>
                <a:ext cx="553558" cy="79504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id="{0D4CE64C-23AE-CDCB-0722-276DC6B5FAE5}"/>
                  </a:ext>
                </a:extLst>
              </p:cNvPr>
              <p:cNvCxnSpPr>
                <a:cxnSpLocks/>
                <a:stCxn id="586" idx="6"/>
                <a:endCxn id="582" idx="2"/>
              </p:cNvCxnSpPr>
              <p:nvPr/>
            </p:nvCxnSpPr>
            <p:spPr>
              <a:xfrm flipV="1">
                <a:off x="9762634" y="3260746"/>
                <a:ext cx="561986" cy="5804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id="{8835E69B-7B0C-90CF-B161-1738A99FD3C4}"/>
                  </a:ext>
                </a:extLst>
              </p:cNvPr>
              <p:cNvCxnSpPr>
                <a:cxnSpLocks/>
                <a:stCxn id="586" idx="6"/>
                <a:endCxn id="596"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88B344B8-F803-B790-CF0C-C8405B3D7B8A}"/>
                  </a:ext>
                </a:extLst>
              </p:cNvPr>
              <p:cNvCxnSpPr>
                <a:cxnSpLocks/>
                <a:stCxn id="586" idx="6"/>
                <a:endCxn id="583"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3" name="Straight Connector 792">
                <a:extLst>
                  <a:ext uri="{FF2B5EF4-FFF2-40B4-BE49-F238E27FC236}">
                    <a16:creationId xmlns:a16="http://schemas.microsoft.com/office/drawing/2014/main" id="{CB8C7C96-F5BA-073F-0B83-7F7F6151FB43}"/>
                  </a:ext>
                </a:extLst>
              </p:cNvPr>
              <p:cNvCxnSpPr>
                <a:cxnSpLocks/>
                <a:stCxn id="590" idx="6"/>
                <a:endCxn id="604"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2E0F471A-E614-F278-9D2C-7B2E6B10C19F}"/>
                  </a:ext>
                </a:extLst>
              </p:cNvPr>
              <p:cNvCxnSpPr>
                <a:cxnSpLocks/>
                <a:stCxn id="590" idx="6"/>
                <a:endCxn id="603"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5" name="Straight Connector 794">
                <a:extLst>
                  <a:ext uri="{FF2B5EF4-FFF2-40B4-BE49-F238E27FC236}">
                    <a16:creationId xmlns:a16="http://schemas.microsoft.com/office/drawing/2014/main" id="{7881D285-9EF5-CDB1-0852-958CF42B4022}"/>
                  </a:ext>
                </a:extLst>
              </p:cNvPr>
              <p:cNvCxnSpPr>
                <a:cxnSpLocks/>
                <a:stCxn id="590" idx="6"/>
                <a:endCxn id="602"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id="{17A78A7E-38E2-9BEF-7F3B-07666BB60AE7}"/>
                  </a:ext>
                </a:extLst>
              </p:cNvPr>
              <p:cNvCxnSpPr>
                <a:cxnSpLocks/>
                <a:stCxn id="590" idx="6"/>
                <a:endCxn id="584" idx="2"/>
              </p:cNvCxnSpPr>
              <p:nvPr/>
            </p:nvCxnSpPr>
            <p:spPr>
              <a:xfrm>
                <a:off x="9777838" y="3392654"/>
                <a:ext cx="1238848" cy="55498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id="{13BC52F8-E54C-F95C-991A-0130CB205D49}"/>
                  </a:ext>
                </a:extLst>
              </p:cNvPr>
              <p:cNvCxnSpPr>
                <a:cxnSpLocks/>
                <a:stCxn id="595" idx="6"/>
                <a:endCxn id="585"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id="{963C6028-DB95-FE35-6C99-68AE5C7806E2}"/>
                  </a:ext>
                </a:extLst>
              </p:cNvPr>
              <p:cNvCxnSpPr>
                <a:cxnSpLocks/>
                <a:stCxn id="595" idx="6"/>
                <a:endCxn id="603"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id="{F4FF5C77-A3B3-180C-2C37-2EF5AACA2456}"/>
                  </a:ext>
                </a:extLst>
              </p:cNvPr>
              <p:cNvCxnSpPr>
                <a:cxnSpLocks/>
                <a:stCxn id="595" idx="6"/>
                <a:endCxn id="602"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0" name="Straight Connector 799">
                <a:extLst>
                  <a:ext uri="{FF2B5EF4-FFF2-40B4-BE49-F238E27FC236}">
                    <a16:creationId xmlns:a16="http://schemas.microsoft.com/office/drawing/2014/main" id="{73403A21-6C6F-98F3-1D6D-22583A84BE3B}"/>
                  </a:ext>
                </a:extLst>
              </p:cNvPr>
              <p:cNvCxnSpPr>
                <a:cxnSpLocks/>
                <a:stCxn id="595" idx="6"/>
                <a:endCxn id="584"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1" name="Straight Connector 800">
                <a:extLst>
                  <a:ext uri="{FF2B5EF4-FFF2-40B4-BE49-F238E27FC236}">
                    <a16:creationId xmlns:a16="http://schemas.microsoft.com/office/drawing/2014/main" id="{F950FD38-8CD5-7BCA-E777-F1E7A95DEE32}"/>
                  </a:ext>
                </a:extLst>
              </p:cNvPr>
              <p:cNvCxnSpPr>
                <a:cxnSpLocks/>
                <a:stCxn id="586" idx="6"/>
                <a:endCxn id="585" idx="2"/>
              </p:cNvCxnSpPr>
              <p:nvPr/>
            </p:nvCxnSpPr>
            <p:spPr>
              <a:xfrm flipV="1">
                <a:off x="9762634" y="3099682"/>
                <a:ext cx="1252423" cy="7414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BC79F93F-3D07-EC36-C546-ABE24E8EB8DA}"/>
                  </a:ext>
                </a:extLst>
              </p:cNvPr>
              <p:cNvCxnSpPr>
                <a:cxnSpLocks/>
                <a:stCxn id="586" idx="6"/>
                <a:endCxn id="604" idx="2"/>
              </p:cNvCxnSpPr>
              <p:nvPr/>
            </p:nvCxnSpPr>
            <p:spPr>
              <a:xfrm flipV="1">
                <a:off x="9762634" y="3274836"/>
                <a:ext cx="1250667" cy="5663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3" name="Straight Connector 802">
                <a:extLst>
                  <a:ext uri="{FF2B5EF4-FFF2-40B4-BE49-F238E27FC236}">
                    <a16:creationId xmlns:a16="http://schemas.microsoft.com/office/drawing/2014/main" id="{C74B92B4-4EE5-AEC0-8A37-6AE7E60E2C69}"/>
                  </a:ext>
                </a:extLst>
              </p:cNvPr>
              <p:cNvCxnSpPr>
                <a:cxnSpLocks/>
                <a:stCxn id="586" idx="6"/>
                <a:endCxn id="603"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id="{AD39BFC7-7A55-8290-EB4D-3E9C202AF080}"/>
                  </a:ext>
                </a:extLst>
              </p:cNvPr>
              <p:cNvCxnSpPr>
                <a:cxnSpLocks/>
                <a:stCxn id="586" idx="6"/>
                <a:endCxn id="602"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id="{DE7EAFF0-BBDB-6DEC-1926-2344C89706FA}"/>
                  </a:ext>
                </a:extLst>
              </p:cNvPr>
              <p:cNvCxnSpPr>
                <a:cxnSpLocks/>
                <a:stCxn id="586" idx="6"/>
                <a:endCxn id="584"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id="{5B55A0D5-1268-0E2E-46EE-C641742FAAFD}"/>
                  </a:ext>
                </a:extLst>
              </p:cNvPr>
              <p:cNvCxnSpPr>
                <a:cxnSpLocks/>
                <a:stCxn id="584" idx="6"/>
                <a:endCxn id="594"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7" name="Straight Connector 806">
                <a:extLst>
                  <a:ext uri="{FF2B5EF4-FFF2-40B4-BE49-F238E27FC236}">
                    <a16:creationId xmlns:a16="http://schemas.microsoft.com/office/drawing/2014/main" id="{499A4463-9F18-C842-7EEB-775AA044733A}"/>
                  </a:ext>
                </a:extLst>
              </p:cNvPr>
              <p:cNvCxnSpPr>
                <a:cxnSpLocks/>
                <a:stCxn id="584" idx="6"/>
                <a:endCxn id="601"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8" name="Straight Connector 807">
                <a:extLst>
                  <a:ext uri="{FF2B5EF4-FFF2-40B4-BE49-F238E27FC236}">
                    <a16:creationId xmlns:a16="http://schemas.microsoft.com/office/drawing/2014/main" id="{C6F598CD-86BE-6F29-797B-D28228CED28E}"/>
                  </a:ext>
                </a:extLst>
              </p:cNvPr>
              <p:cNvCxnSpPr>
                <a:cxnSpLocks/>
                <a:stCxn id="584" idx="6"/>
                <a:endCxn id="589" idx="2"/>
              </p:cNvCxnSpPr>
              <p:nvPr/>
            </p:nvCxnSpPr>
            <p:spPr>
              <a:xfrm flipV="1">
                <a:off x="11159359" y="2955384"/>
                <a:ext cx="461405" cy="9922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9" name="Straight Connector 808">
                <a:extLst>
                  <a:ext uri="{FF2B5EF4-FFF2-40B4-BE49-F238E27FC236}">
                    <a16:creationId xmlns:a16="http://schemas.microsoft.com/office/drawing/2014/main" id="{225B8A42-EF6D-44F2-207B-4F1252211CF2}"/>
                  </a:ext>
                </a:extLst>
              </p:cNvPr>
              <p:cNvCxnSpPr>
                <a:cxnSpLocks/>
                <a:stCxn id="602" idx="6"/>
                <a:endCxn id="589" idx="2"/>
              </p:cNvCxnSpPr>
              <p:nvPr/>
            </p:nvCxnSpPr>
            <p:spPr>
              <a:xfrm flipV="1">
                <a:off x="11155401" y="2955384"/>
                <a:ext cx="465363" cy="6985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240E37C0-0BF0-EF8E-7C73-55DEA96A524A}"/>
                  </a:ext>
                </a:extLst>
              </p:cNvPr>
              <p:cNvCxnSpPr>
                <a:cxnSpLocks/>
                <a:stCxn id="602" idx="6"/>
                <a:endCxn id="601"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1" name="Straight Connector 810">
                <a:extLst>
                  <a:ext uri="{FF2B5EF4-FFF2-40B4-BE49-F238E27FC236}">
                    <a16:creationId xmlns:a16="http://schemas.microsoft.com/office/drawing/2014/main" id="{D6CF5A03-F4D0-5CF0-EC9A-96DCD5B92838}"/>
                  </a:ext>
                </a:extLst>
              </p:cNvPr>
              <p:cNvCxnSpPr>
                <a:cxnSpLocks/>
                <a:stCxn id="602" idx="6"/>
                <a:endCxn id="594"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2" name="Straight Connector 811">
                <a:extLst>
                  <a:ext uri="{FF2B5EF4-FFF2-40B4-BE49-F238E27FC236}">
                    <a16:creationId xmlns:a16="http://schemas.microsoft.com/office/drawing/2014/main" id="{1CF73E53-8145-2001-95D9-EDB89F911716}"/>
                  </a:ext>
                </a:extLst>
              </p:cNvPr>
              <p:cNvCxnSpPr>
                <a:cxnSpLocks/>
                <a:stCxn id="603" idx="6"/>
                <a:endCxn id="589" idx="2"/>
              </p:cNvCxnSpPr>
              <p:nvPr/>
            </p:nvCxnSpPr>
            <p:spPr>
              <a:xfrm flipV="1">
                <a:off x="11156467" y="2955384"/>
                <a:ext cx="464297" cy="5689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3" name="Straight Connector 812">
                <a:extLst>
                  <a:ext uri="{FF2B5EF4-FFF2-40B4-BE49-F238E27FC236}">
                    <a16:creationId xmlns:a16="http://schemas.microsoft.com/office/drawing/2014/main" id="{47637454-1763-90FF-78D3-46EA19D91853}"/>
                  </a:ext>
                </a:extLst>
              </p:cNvPr>
              <p:cNvCxnSpPr>
                <a:cxnSpLocks/>
                <a:stCxn id="603" idx="6"/>
                <a:endCxn id="601"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4" name="Straight Connector 813">
                <a:extLst>
                  <a:ext uri="{FF2B5EF4-FFF2-40B4-BE49-F238E27FC236}">
                    <a16:creationId xmlns:a16="http://schemas.microsoft.com/office/drawing/2014/main" id="{686D3412-3E26-C330-ACBB-5DEAA7AC7B31}"/>
                  </a:ext>
                </a:extLst>
              </p:cNvPr>
              <p:cNvCxnSpPr>
                <a:cxnSpLocks/>
                <a:stCxn id="603" idx="6"/>
                <a:endCxn id="594"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5" name="Straight Connector 814">
                <a:extLst>
                  <a:ext uri="{FF2B5EF4-FFF2-40B4-BE49-F238E27FC236}">
                    <a16:creationId xmlns:a16="http://schemas.microsoft.com/office/drawing/2014/main" id="{35CB6030-AA37-1517-36A0-92CF11E7DA02}"/>
                  </a:ext>
                </a:extLst>
              </p:cNvPr>
              <p:cNvCxnSpPr>
                <a:cxnSpLocks/>
                <a:stCxn id="604" idx="6"/>
                <a:endCxn id="589"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id="{85BE8428-D266-5820-016B-AA0540BD6F1E}"/>
                  </a:ext>
                </a:extLst>
              </p:cNvPr>
              <p:cNvCxnSpPr>
                <a:cxnSpLocks/>
                <a:stCxn id="604" idx="6"/>
                <a:endCxn id="601"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id="{09FBDA19-1D9A-850B-51C2-68E263DAFEE0}"/>
                  </a:ext>
                </a:extLst>
              </p:cNvPr>
              <p:cNvCxnSpPr>
                <a:cxnSpLocks/>
                <a:stCxn id="604" idx="6"/>
                <a:endCxn id="594"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DADD0F5E-C6E8-E3BD-B466-C94F4105D4E1}"/>
                  </a:ext>
                </a:extLst>
              </p:cNvPr>
              <p:cNvCxnSpPr>
                <a:cxnSpLocks/>
                <a:stCxn id="585" idx="6"/>
                <a:endCxn id="589"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id="{A5F4BF2B-6020-DD1A-2B39-FCA0A214429D}"/>
                  </a:ext>
                </a:extLst>
              </p:cNvPr>
              <p:cNvCxnSpPr>
                <a:cxnSpLocks/>
                <a:stCxn id="585" idx="6"/>
                <a:endCxn id="601"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0" name="Straight Connector 819">
                <a:extLst>
                  <a:ext uri="{FF2B5EF4-FFF2-40B4-BE49-F238E27FC236}">
                    <a16:creationId xmlns:a16="http://schemas.microsoft.com/office/drawing/2014/main" id="{4C098C14-1759-EB24-4DF0-4CE50B38BF72}"/>
                  </a:ext>
                </a:extLst>
              </p:cNvPr>
              <p:cNvCxnSpPr>
                <a:cxnSpLocks/>
                <a:stCxn id="585" idx="6"/>
                <a:endCxn id="594" idx="2"/>
              </p:cNvCxnSpPr>
              <p:nvPr/>
            </p:nvCxnSpPr>
            <p:spPr>
              <a:xfrm>
                <a:off x="11157730" y="3099682"/>
                <a:ext cx="463033" cy="7725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1" name="Straight Connector 820">
                <a:extLst>
                  <a:ext uri="{FF2B5EF4-FFF2-40B4-BE49-F238E27FC236}">
                    <a16:creationId xmlns:a16="http://schemas.microsoft.com/office/drawing/2014/main" id="{99EFDCBA-99DD-4F81-522E-E082247FDBD9}"/>
                  </a:ext>
                </a:extLst>
              </p:cNvPr>
              <p:cNvCxnSpPr>
                <a:cxnSpLocks/>
                <a:stCxn id="588" idx="6"/>
                <a:endCxn id="585"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2" name="Straight Connector 821">
                <a:extLst>
                  <a:ext uri="{FF2B5EF4-FFF2-40B4-BE49-F238E27FC236}">
                    <a16:creationId xmlns:a16="http://schemas.microsoft.com/office/drawing/2014/main" id="{D1C53DEF-117D-CD71-3DF6-EC827B9815CD}"/>
                  </a:ext>
                </a:extLst>
              </p:cNvPr>
              <p:cNvCxnSpPr>
                <a:cxnSpLocks/>
                <a:stCxn id="588" idx="6"/>
                <a:endCxn id="604"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id="{FE676F13-3501-A264-288C-DEE822AF728C}"/>
                  </a:ext>
                </a:extLst>
              </p:cNvPr>
              <p:cNvCxnSpPr>
                <a:cxnSpLocks/>
                <a:stCxn id="588" idx="6"/>
                <a:endCxn id="603" idx="2"/>
              </p:cNvCxnSpPr>
              <p:nvPr/>
            </p:nvCxnSpPr>
            <p:spPr>
              <a:xfrm>
                <a:off x="10458865" y="3046115"/>
                <a:ext cx="554929" cy="4781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743560E8-B2B7-402A-DBDC-BFF3F24B0C8F}"/>
                  </a:ext>
                </a:extLst>
              </p:cNvPr>
              <p:cNvCxnSpPr>
                <a:cxnSpLocks/>
                <a:stCxn id="588" idx="6"/>
                <a:endCxn id="602" idx="2"/>
              </p:cNvCxnSpPr>
              <p:nvPr/>
            </p:nvCxnSpPr>
            <p:spPr>
              <a:xfrm>
                <a:off x="10458865" y="3046115"/>
                <a:ext cx="553863" cy="6078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id="{0B2F116E-A191-FC8E-E87F-3A8E628B999B}"/>
                  </a:ext>
                </a:extLst>
              </p:cNvPr>
              <p:cNvCxnSpPr>
                <a:cxnSpLocks/>
                <a:stCxn id="588" idx="6"/>
                <a:endCxn id="584" idx="2"/>
              </p:cNvCxnSpPr>
              <p:nvPr/>
            </p:nvCxnSpPr>
            <p:spPr>
              <a:xfrm>
                <a:off x="10458865" y="3046115"/>
                <a:ext cx="557821" cy="9015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id="{F9C4D480-537C-6F07-8841-475B05D25839}"/>
                  </a:ext>
                </a:extLst>
              </p:cNvPr>
              <p:cNvCxnSpPr>
                <a:cxnSpLocks/>
                <a:stCxn id="582" idx="6"/>
                <a:endCxn id="585"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7AB7E073-CD80-8F96-842E-0C8CE9A20126}"/>
                  </a:ext>
                </a:extLst>
              </p:cNvPr>
              <p:cNvCxnSpPr>
                <a:cxnSpLocks/>
                <a:stCxn id="582" idx="6"/>
                <a:endCxn id="604"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8" name="Straight Connector 827">
                <a:extLst>
                  <a:ext uri="{FF2B5EF4-FFF2-40B4-BE49-F238E27FC236}">
                    <a16:creationId xmlns:a16="http://schemas.microsoft.com/office/drawing/2014/main" id="{C12DAB4F-22F2-D01C-EB56-B61A2D305274}"/>
                  </a:ext>
                </a:extLst>
              </p:cNvPr>
              <p:cNvCxnSpPr>
                <a:cxnSpLocks/>
                <a:stCxn id="582" idx="6"/>
                <a:endCxn id="603"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9" name="Straight Connector 828">
                <a:extLst>
                  <a:ext uri="{FF2B5EF4-FFF2-40B4-BE49-F238E27FC236}">
                    <a16:creationId xmlns:a16="http://schemas.microsoft.com/office/drawing/2014/main" id="{3DBA2646-AD62-A2E5-7648-6FAF879BB77A}"/>
                  </a:ext>
                </a:extLst>
              </p:cNvPr>
              <p:cNvCxnSpPr>
                <a:cxnSpLocks/>
                <a:stCxn id="582" idx="6"/>
                <a:endCxn id="602" idx="2"/>
              </p:cNvCxnSpPr>
              <p:nvPr/>
            </p:nvCxnSpPr>
            <p:spPr>
              <a:xfrm>
                <a:off x="10467293" y="3260746"/>
                <a:ext cx="545435" cy="3932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id="{349D9421-F6A3-40E9-5EF4-A183515A46B7}"/>
                  </a:ext>
                </a:extLst>
              </p:cNvPr>
              <p:cNvCxnSpPr>
                <a:cxnSpLocks/>
                <a:stCxn id="582" idx="6"/>
                <a:endCxn id="584" idx="2"/>
              </p:cNvCxnSpPr>
              <p:nvPr/>
            </p:nvCxnSpPr>
            <p:spPr>
              <a:xfrm>
                <a:off x="10467293" y="3260746"/>
                <a:ext cx="549393" cy="6868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id="{316ABF7C-2C90-084B-E993-9FFE2750E9C2}"/>
                  </a:ext>
                </a:extLst>
              </p:cNvPr>
              <p:cNvCxnSpPr>
                <a:cxnSpLocks/>
                <a:stCxn id="596" idx="6"/>
                <a:endCxn id="585"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id="{FCC30F36-E0A0-EA1C-2CA9-F5F9994A3295}"/>
                  </a:ext>
                </a:extLst>
              </p:cNvPr>
              <p:cNvCxnSpPr>
                <a:cxnSpLocks/>
                <a:stCxn id="596" idx="6"/>
                <a:endCxn id="604"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id="{87150FFC-3519-2290-3B00-C0663D4C0EAC}"/>
                  </a:ext>
                </a:extLst>
              </p:cNvPr>
              <p:cNvCxnSpPr>
                <a:cxnSpLocks/>
                <a:stCxn id="596" idx="6"/>
                <a:endCxn id="603"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4" name="Straight Connector 833">
                <a:extLst>
                  <a:ext uri="{FF2B5EF4-FFF2-40B4-BE49-F238E27FC236}">
                    <a16:creationId xmlns:a16="http://schemas.microsoft.com/office/drawing/2014/main" id="{56D91081-13B3-D846-7A21-558361BD00EB}"/>
                  </a:ext>
                </a:extLst>
              </p:cNvPr>
              <p:cNvCxnSpPr>
                <a:cxnSpLocks/>
                <a:stCxn id="596" idx="6"/>
                <a:endCxn id="602"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5" name="Straight Connector 834">
                <a:extLst>
                  <a:ext uri="{FF2B5EF4-FFF2-40B4-BE49-F238E27FC236}">
                    <a16:creationId xmlns:a16="http://schemas.microsoft.com/office/drawing/2014/main" id="{D5A4DDA8-667D-51C1-5E4E-87F86A964626}"/>
                  </a:ext>
                </a:extLst>
              </p:cNvPr>
              <p:cNvCxnSpPr>
                <a:cxnSpLocks/>
                <a:stCxn id="596" idx="6"/>
                <a:endCxn id="584"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2666BD2A-9927-F229-792B-25D3BD2BD3B2}"/>
                  </a:ext>
                </a:extLst>
              </p:cNvPr>
              <p:cNvCxnSpPr>
                <a:cxnSpLocks/>
                <a:stCxn id="583" idx="6"/>
                <a:endCxn id="585" idx="2"/>
              </p:cNvCxnSpPr>
              <p:nvPr/>
            </p:nvCxnSpPr>
            <p:spPr>
              <a:xfrm flipV="1">
                <a:off x="10452515" y="3099682"/>
                <a:ext cx="562542" cy="77855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06810C82-30ED-8104-7912-3619D92C0F48}"/>
                  </a:ext>
                </a:extLst>
              </p:cNvPr>
              <p:cNvCxnSpPr>
                <a:cxnSpLocks/>
                <a:stCxn id="583" idx="6"/>
                <a:endCxn id="604" idx="2"/>
              </p:cNvCxnSpPr>
              <p:nvPr/>
            </p:nvCxnSpPr>
            <p:spPr>
              <a:xfrm flipV="1">
                <a:off x="10452515" y="3274836"/>
                <a:ext cx="560786" cy="603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20E38F00-AC28-4577-E41E-9F3E67788672}"/>
                  </a:ext>
                </a:extLst>
              </p:cNvPr>
              <p:cNvCxnSpPr>
                <a:cxnSpLocks/>
                <a:stCxn id="583" idx="6"/>
                <a:endCxn id="603" idx="2"/>
              </p:cNvCxnSpPr>
              <p:nvPr/>
            </p:nvCxnSpPr>
            <p:spPr>
              <a:xfrm flipV="1">
                <a:off x="10452515" y="3524288"/>
                <a:ext cx="561279" cy="35394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id="{85416175-AA08-1C9C-E29D-1CD910C4DA15}"/>
                  </a:ext>
                </a:extLst>
              </p:cNvPr>
              <p:cNvCxnSpPr>
                <a:cxnSpLocks/>
                <a:stCxn id="583" idx="6"/>
                <a:endCxn id="584"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3E07CF84-6A89-A567-CA91-F7E71324A4F8}"/>
                  </a:ext>
                </a:extLst>
              </p:cNvPr>
              <p:cNvCxnSpPr>
                <a:cxnSpLocks/>
                <a:stCxn id="583" idx="6"/>
                <a:endCxn id="594"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1" name="Straight Connector 840">
                <a:extLst>
                  <a:ext uri="{FF2B5EF4-FFF2-40B4-BE49-F238E27FC236}">
                    <a16:creationId xmlns:a16="http://schemas.microsoft.com/office/drawing/2014/main" id="{84B110EF-4D70-F2F0-D0A8-B30BE1CC4DD5}"/>
                  </a:ext>
                </a:extLst>
              </p:cNvPr>
              <p:cNvCxnSpPr>
                <a:cxnSpLocks/>
                <a:stCxn id="583" idx="6"/>
                <a:endCxn id="594"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A0DC5FDE-DFD5-3F5D-C398-8E501AB7F56E}"/>
                  </a:ext>
                </a:extLst>
              </p:cNvPr>
              <p:cNvCxnSpPr>
                <a:cxnSpLocks/>
                <a:stCxn id="583" idx="6"/>
                <a:endCxn id="601"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3" name="Straight Connector 842">
                <a:extLst>
                  <a:ext uri="{FF2B5EF4-FFF2-40B4-BE49-F238E27FC236}">
                    <a16:creationId xmlns:a16="http://schemas.microsoft.com/office/drawing/2014/main" id="{62CA9485-E9D0-92BC-E4A7-F8A3DA8C02AD}"/>
                  </a:ext>
                </a:extLst>
              </p:cNvPr>
              <p:cNvCxnSpPr>
                <a:cxnSpLocks/>
                <a:stCxn id="583" idx="6"/>
                <a:endCxn id="589" idx="2"/>
              </p:cNvCxnSpPr>
              <p:nvPr/>
            </p:nvCxnSpPr>
            <p:spPr>
              <a:xfrm flipV="1">
                <a:off x="10452515" y="2955384"/>
                <a:ext cx="1168249" cy="92284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4" name="Straight Connector 843">
                <a:extLst>
                  <a:ext uri="{FF2B5EF4-FFF2-40B4-BE49-F238E27FC236}">
                    <a16:creationId xmlns:a16="http://schemas.microsoft.com/office/drawing/2014/main" id="{5A23D641-C470-CC57-B763-E795252A6277}"/>
                  </a:ext>
                </a:extLst>
              </p:cNvPr>
              <p:cNvCxnSpPr>
                <a:cxnSpLocks/>
                <a:stCxn id="596" idx="6"/>
                <a:endCxn id="594"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5" name="Straight Connector 844">
                <a:extLst>
                  <a:ext uri="{FF2B5EF4-FFF2-40B4-BE49-F238E27FC236}">
                    <a16:creationId xmlns:a16="http://schemas.microsoft.com/office/drawing/2014/main" id="{3670B176-8373-2BD9-151D-19574BEAB497}"/>
                  </a:ext>
                </a:extLst>
              </p:cNvPr>
              <p:cNvCxnSpPr>
                <a:cxnSpLocks/>
                <a:stCxn id="596" idx="6"/>
                <a:endCxn id="601"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6" name="Straight Connector 845">
                <a:extLst>
                  <a:ext uri="{FF2B5EF4-FFF2-40B4-BE49-F238E27FC236}">
                    <a16:creationId xmlns:a16="http://schemas.microsoft.com/office/drawing/2014/main" id="{A34284FA-C506-F955-B83B-30BCA51516D5}"/>
                  </a:ext>
                </a:extLst>
              </p:cNvPr>
              <p:cNvCxnSpPr>
                <a:cxnSpLocks/>
                <a:stCxn id="596" idx="6"/>
                <a:endCxn id="589"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7" name="Straight Connector 846">
                <a:extLst>
                  <a:ext uri="{FF2B5EF4-FFF2-40B4-BE49-F238E27FC236}">
                    <a16:creationId xmlns:a16="http://schemas.microsoft.com/office/drawing/2014/main" id="{F9635D82-AB36-074C-DD69-BEA5090D3061}"/>
                  </a:ext>
                </a:extLst>
              </p:cNvPr>
              <p:cNvCxnSpPr>
                <a:cxnSpLocks/>
                <a:stCxn id="582" idx="6"/>
                <a:endCxn id="594" idx="2"/>
              </p:cNvCxnSpPr>
              <p:nvPr/>
            </p:nvCxnSpPr>
            <p:spPr>
              <a:xfrm>
                <a:off x="10467293" y="3260746"/>
                <a:ext cx="1153470" cy="61150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8" name="Straight Connector 847">
                <a:extLst>
                  <a:ext uri="{FF2B5EF4-FFF2-40B4-BE49-F238E27FC236}">
                    <a16:creationId xmlns:a16="http://schemas.microsoft.com/office/drawing/2014/main" id="{458D20E6-615E-6F41-C7A0-A2EF8F51F632}"/>
                  </a:ext>
                </a:extLst>
              </p:cNvPr>
              <p:cNvCxnSpPr>
                <a:cxnSpLocks/>
                <a:stCxn id="582" idx="6"/>
                <a:endCxn id="601"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9" name="Straight Connector 848">
                <a:extLst>
                  <a:ext uri="{FF2B5EF4-FFF2-40B4-BE49-F238E27FC236}">
                    <a16:creationId xmlns:a16="http://schemas.microsoft.com/office/drawing/2014/main" id="{046709BE-DD00-9B62-327E-E27B79BB2765}"/>
                  </a:ext>
                </a:extLst>
              </p:cNvPr>
              <p:cNvCxnSpPr>
                <a:cxnSpLocks/>
                <a:stCxn id="582" idx="6"/>
                <a:endCxn id="589"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0" name="Straight Connector 849">
                <a:extLst>
                  <a:ext uri="{FF2B5EF4-FFF2-40B4-BE49-F238E27FC236}">
                    <a16:creationId xmlns:a16="http://schemas.microsoft.com/office/drawing/2014/main" id="{77E7D7A4-065D-E9BB-1941-06BD5C65348C}"/>
                  </a:ext>
                </a:extLst>
              </p:cNvPr>
              <p:cNvCxnSpPr>
                <a:cxnSpLocks/>
                <a:stCxn id="588" idx="6"/>
                <a:endCxn id="589"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1" name="Straight Connector 850">
                <a:extLst>
                  <a:ext uri="{FF2B5EF4-FFF2-40B4-BE49-F238E27FC236}">
                    <a16:creationId xmlns:a16="http://schemas.microsoft.com/office/drawing/2014/main" id="{F11DEAE7-2F4C-5BE1-C02A-81584C35B412}"/>
                  </a:ext>
                </a:extLst>
              </p:cNvPr>
              <p:cNvCxnSpPr>
                <a:cxnSpLocks/>
                <a:stCxn id="588" idx="6"/>
                <a:endCxn id="601" idx="2"/>
              </p:cNvCxnSpPr>
              <p:nvPr/>
            </p:nvCxnSpPr>
            <p:spPr>
              <a:xfrm>
                <a:off x="10458865" y="3046115"/>
                <a:ext cx="1167219" cy="56865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2" name="Straight Connector 851">
                <a:extLst>
                  <a:ext uri="{FF2B5EF4-FFF2-40B4-BE49-F238E27FC236}">
                    <a16:creationId xmlns:a16="http://schemas.microsoft.com/office/drawing/2014/main" id="{4A0D691D-360E-A816-ABE2-0F9234E5B34F}"/>
                  </a:ext>
                </a:extLst>
              </p:cNvPr>
              <p:cNvCxnSpPr>
                <a:cxnSpLocks/>
                <a:stCxn id="588" idx="6"/>
                <a:endCxn id="594" idx="2"/>
              </p:cNvCxnSpPr>
              <p:nvPr/>
            </p:nvCxnSpPr>
            <p:spPr>
              <a:xfrm>
                <a:off x="10458865" y="3046115"/>
                <a:ext cx="1161898" cy="8261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3" name="Straight Connector 852">
                <a:extLst>
                  <a:ext uri="{FF2B5EF4-FFF2-40B4-BE49-F238E27FC236}">
                    <a16:creationId xmlns:a16="http://schemas.microsoft.com/office/drawing/2014/main" id="{601B429C-DB6D-7BB6-72D9-A11A49C90E75}"/>
                  </a:ext>
                </a:extLst>
              </p:cNvPr>
              <p:cNvCxnSpPr>
                <a:cxnSpLocks/>
                <a:stCxn id="590" idx="6"/>
                <a:endCxn id="585"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79" name="Group 578">
              <a:extLst>
                <a:ext uri="{FF2B5EF4-FFF2-40B4-BE49-F238E27FC236}">
                  <a16:creationId xmlns:a16="http://schemas.microsoft.com/office/drawing/2014/main" id="{53965DBB-1D57-43C8-D8A1-CA5849281FED}"/>
                </a:ext>
              </a:extLst>
            </p:cNvPr>
            <p:cNvGrpSpPr/>
            <p:nvPr/>
          </p:nvGrpSpPr>
          <p:grpSpPr>
            <a:xfrm>
              <a:off x="7498457" y="1419674"/>
              <a:ext cx="3202602" cy="1130638"/>
              <a:chOff x="8566155" y="2886190"/>
              <a:chExt cx="3202602" cy="1130638"/>
            </a:xfrm>
          </p:grpSpPr>
          <p:sp>
            <p:nvSpPr>
              <p:cNvPr id="582" name="Oval 581">
                <a:extLst>
                  <a:ext uri="{FF2B5EF4-FFF2-40B4-BE49-F238E27FC236}">
                    <a16:creationId xmlns:a16="http://schemas.microsoft.com/office/drawing/2014/main" id="{AB899925-2349-AE26-E130-2623EF046242}"/>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83" name="Oval 582">
                <a:extLst>
                  <a:ext uri="{FF2B5EF4-FFF2-40B4-BE49-F238E27FC236}">
                    <a16:creationId xmlns:a16="http://schemas.microsoft.com/office/drawing/2014/main" id="{A29586CD-C661-A520-F733-85ADBC1571C0}"/>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84" name="Oval 583">
                <a:extLst>
                  <a:ext uri="{FF2B5EF4-FFF2-40B4-BE49-F238E27FC236}">
                    <a16:creationId xmlns:a16="http://schemas.microsoft.com/office/drawing/2014/main" id="{6CB46BCF-3EC8-CAB3-C7A0-4461F6B457B3}"/>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85" name="Oval 584">
                <a:extLst>
                  <a:ext uri="{FF2B5EF4-FFF2-40B4-BE49-F238E27FC236}">
                    <a16:creationId xmlns:a16="http://schemas.microsoft.com/office/drawing/2014/main" id="{DE346AC5-152E-00D6-5ECA-A6AC36A79F29}"/>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586" name="Oval 585">
                <a:extLst>
                  <a:ext uri="{FF2B5EF4-FFF2-40B4-BE49-F238E27FC236}">
                    <a16:creationId xmlns:a16="http://schemas.microsoft.com/office/drawing/2014/main" id="{F92B7AE0-89C1-442A-BB5F-39328843F527}"/>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87" name="Oval 586">
                <a:extLst>
                  <a:ext uri="{FF2B5EF4-FFF2-40B4-BE49-F238E27FC236}">
                    <a16:creationId xmlns:a16="http://schemas.microsoft.com/office/drawing/2014/main" id="{80779248-364F-ADB7-0118-B323F4ECA51C}"/>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88" name="Oval 587">
                <a:extLst>
                  <a:ext uri="{FF2B5EF4-FFF2-40B4-BE49-F238E27FC236}">
                    <a16:creationId xmlns:a16="http://schemas.microsoft.com/office/drawing/2014/main" id="{E9BF173E-2111-788C-371D-C85B65318A37}"/>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89" name="Oval 588">
                <a:extLst>
                  <a:ext uri="{FF2B5EF4-FFF2-40B4-BE49-F238E27FC236}">
                    <a16:creationId xmlns:a16="http://schemas.microsoft.com/office/drawing/2014/main" id="{31EDB6AB-6028-5458-41BA-227DBC60585C}"/>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0" name="Oval 589">
                <a:extLst>
                  <a:ext uri="{FF2B5EF4-FFF2-40B4-BE49-F238E27FC236}">
                    <a16:creationId xmlns:a16="http://schemas.microsoft.com/office/drawing/2014/main" id="{02014A12-565A-68FE-01BF-258455DE77BC}"/>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1" name="Oval 590">
                <a:extLst>
                  <a:ext uri="{FF2B5EF4-FFF2-40B4-BE49-F238E27FC236}">
                    <a16:creationId xmlns:a16="http://schemas.microsoft.com/office/drawing/2014/main" id="{7689DC8D-274B-8A79-1505-511438FAF596}"/>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2" name="Oval 591">
                <a:extLst>
                  <a:ext uri="{FF2B5EF4-FFF2-40B4-BE49-F238E27FC236}">
                    <a16:creationId xmlns:a16="http://schemas.microsoft.com/office/drawing/2014/main" id="{404B471A-6D5B-5F54-1F35-53F6C97A2204}"/>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4" name="Oval 593">
                <a:extLst>
                  <a:ext uri="{FF2B5EF4-FFF2-40B4-BE49-F238E27FC236}">
                    <a16:creationId xmlns:a16="http://schemas.microsoft.com/office/drawing/2014/main" id="{CA4E7B4A-3AB4-AC60-6C1C-92D53B185984}"/>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5" name="Oval 594">
                <a:extLst>
                  <a:ext uri="{FF2B5EF4-FFF2-40B4-BE49-F238E27FC236}">
                    <a16:creationId xmlns:a16="http://schemas.microsoft.com/office/drawing/2014/main" id="{6C98C692-73B1-F023-0723-43F5212D4D24}"/>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6" name="Oval 595">
                <a:extLst>
                  <a:ext uri="{FF2B5EF4-FFF2-40B4-BE49-F238E27FC236}">
                    <a16:creationId xmlns:a16="http://schemas.microsoft.com/office/drawing/2014/main" id="{22D3D6FB-2DC8-85FD-B884-9DB34452FE66}"/>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97" name="Oval 596">
                <a:extLst>
                  <a:ext uri="{FF2B5EF4-FFF2-40B4-BE49-F238E27FC236}">
                    <a16:creationId xmlns:a16="http://schemas.microsoft.com/office/drawing/2014/main" id="{652FE691-4279-22F0-A09B-BBF375BEFEEA}"/>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00" name="Oval 599">
                <a:extLst>
                  <a:ext uri="{FF2B5EF4-FFF2-40B4-BE49-F238E27FC236}">
                    <a16:creationId xmlns:a16="http://schemas.microsoft.com/office/drawing/2014/main" id="{D0A9C7AE-27E0-9656-83E2-9F57C3BA365F}"/>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01" name="Oval 600">
                <a:extLst>
                  <a:ext uri="{FF2B5EF4-FFF2-40B4-BE49-F238E27FC236}">
                    <a16:creationId xmlns:a16="http://schemas.microsoft.com/office/drawing/2014/main" id="{31BED83A-F7B9-FF27-5A43-4FCBABA86045}"/>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02" name="Oval 601">
                <a:extLst>
                  <a:ext uri="{FF2B5EF4-FFF2-40B4-BE49-F238E27FC236}">
                    <a16:creationId xmlns:a16="http://schemas.microsoft.com/office/drawing/2014/main" id="{A50E0057-32DB-EB07-1B4F-51569A48613D}"/>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03" name="Oval 602">
                <a:extLst>
                  <a:ext uri="{FF2B5EF4-FFF2-40B4-BE49-F238E27FC236}">
                    <a16:creationId xmlns:a16="http://schemas.microsoft.com/office/drawing/2014/main" id="{92CD6AB3-A16D-83DA-7C47-A9EAB48A584D}"/>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604" name="Oval 603">
                <a:extLst>
                  <a:ext uri="{FF2B5EF4-FFF2-40B4-BE49-F238E27FC236}">
                    <a16:creationId xmlns:a16="http://schemas.microsoft.com/office/drawing/2014/main" id="{07069995-8B12-49BC-46C2-C89A93B2143C}"/>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grpSp>
        <p:nvGrpSpPr>
          <p:cNvPr id="854" name="Group 853">
            <a:extLst>
              <a:ext uri="{FF2B5EF4-FFF2-40B4-BE49-F238E27FC236}">
                <a16:creationId xmlns:a16="http://schemas.microsoft.com/office/drawing/2014/main" id="{0A3C3FE4-F6D5-860A-263B-5D80CCF3C313}"/>
              </a:ext>
            </a:extLst>
          </p:cNvPr>
          <p:cNvGrpSpPr/>
          <p:nvPr/>
        </p:nvGrpSpPr>
        <p:grpSpPr>
          <a:xfrm>
            <a:off x="7206749" y="1111934"/>
            <a:ext cx="3513858" cy="1728949"/>
            <a:chOff x="7370593" y="1531860"/>
            <a:chExt cx="3513858" cy="1728949"/>
          </a:xfrm>
        </p:grpSpPr>
        <p:sp>
          <p:nvSpPr>
            <p:cNvPr id="855" name="TextBox 854">
              <a:extLst>
                <a:ext uri="{FF2B5EF4-FFF2-40B4-BE49-F238E27FC236}">
                  <a16:creationId xmlns:a16="http://schemas.microsoft.com/office/drawing/2014/main" id="{CECA8234-6A97-A3AE-18C4-F7647A957595}"/>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856" name="TextBox 855">
              <a:extLst>
                <a:ext uri="{FF2B5EF4-FFF2-40B4-BE49-F238E27FC236}">
                  <a16:creationId xmlns:a16="http://schemas.microsoft.com/office/drawing/2014/main" id="{B4CBBE4A-22E4-4910-A5C4-2674DA77B37D}"/>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857" name="TextBox 856">
              <a:extLst>
                <a:ext uri="{FF2B5EF4-FFF2-40B4-BE49-F238E27FC236}">
                  <a16:creationId xmlns:a16="http://schemas.microsoft.com/office/drawing/2014/main" id="{43D5EC0D-3A84-7CF8-65FE-038731FCE7F6}"/>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858" name="TextBox 857">
              <a:extLst>
                <a:ext uri="{FF2B5EF4-FFF2-40B4-BE49-F238E27FC236}">
                  <a16:creationId xmlns:a16="http://schemas.microsoft.com/office/drawing/2014/main" id="{8F4A5D2C-78CC-9606-9A60-54033FDBD6B9}"/>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859" name="TextBox 858">
              <a:extLst>
                <a:ext uri="{FF2B5EF4-FFF2-40B4-BE49-F238E27FC236}">
                  <a16:creationId xmlns:a16="http://schemas.microsoft.com/office/drawing/2014/main" id="{B7B99688-70F5-E0BF-7892-BDE4D043898A}"/>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860" name="TextBox 859">
              <a:extLst>
                <a:ext uri="{FF2B5EF4-FFF2-40B4-BE49-F238E27FC236}">
                  <a16:creationId xmlns:a16="http://schemas.microsoft.com/office/drawing/2014/main" id="{B9C41779-7546-95AA-AC75-1FD324FAEFFE}"/>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861" name="TextBox 860">
              <a:extLst>
                <a:ext uri="{FF2B5EF4-FFF2-40B4-BE49-F238E27FC236}">
                  <a16:creationId xmlns:a16="http://schemas.microsoft.com/office/drawing/2014/main" id="{95633244-E3D2-6FD1-4D94-CF807233B19A}"/>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862" name="TextBox 861">
              <a:extLst>
                <a:ext uri="{FF2B5EF4-FFF2-40B4-BE49-F238E27FC236}">
                  <a16:creationId xmlns:a16="http://schemas.microsoft.com/office/drawing/2014/main" id="{A11D4D18-51A9-2A9A-AB62-D10F9066D091}"/>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863" name="TextBox 862">
              <a:extLst>
                <a:ext uri="{FF2B5EF4-FFF2-40B4-BE49-F238E27FC236}">
                  <a16:creationId xmlns:a16="http://schemas.microsoft.com/office/drawing/2014/main" id="{F8995872-AA68-B111-6A8C-E56B32DF2615}"/>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864" name="TextBox 863">
              <a:extLst>
                <a:ext uri="{FF2B5EF4-FFF2-40B4-BE49-F238E27FC236}">
                  <a16:creationId xmlns:a16="http://schemas.microsoft.com/office/drawing/2014/main" id="{DE31ED8C-DA17-196C-D806-B16D6CC896FC}"/>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865" name="TextBox 864">
              <a:extLst>
                <a:ext uri="{FF2B5EF4-FFF2-40B4-BE49-F238E27FC236}">
                  <a16:creationId xmlns:a16="http://schemas.microsoft.com/office/drawing/2014/main" id="{BE763E7E-50F8-538F-FD19-279D91A6A8DE}"/>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866" name="TextBox 865">
              <a:extLst>
                <a:ext uri="{FF2B5EF4-FFF2-40B4-BE49-F238E27FC236}">
                  <a16:creationId xmlns:a16="http://schemas.microsoft.com/office/drawing/2014/main" id="{FB1F9289-BC82-4BF4-6860-A94A0512BB0B}"/>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867" name="TextBox 866">
              <a:extLst>
                <a:ext uri="{FF2B5EF4-FFF2-40B4-BE49-F238E27FC236}">
                  <a16:creationId xmlns:a16="http://schemas.microsoft.com/office/drawing/2014/main" id="{57F8B243-E7AA-68FC-9844-9CFB87B19F22}"/>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868" name="TextBox 867">
              <a:extLst>
                <a:ext uri="{FF2B5EF4-FFF2-40B4-BE49-F238E27FC236}">
                  <a16:creationId xmlns:a16="http://schemas.microsoft.com/office/drawing/2014/main" id="{5DCBCAD4-8280-985A-7695-D52CE8EBBEC3}"/>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869" name="TextBox 868">
              <a:extLst>
                <a:ext uri="{FF2B5EF4-FFF2-40B4-BE49-F238E27FC236}">
                  <a16:creationId xmlns:a16="http://schemas.microsoft.com/office/drawing/2014/main" id="{BCA02666-B63A-CB3F-CAF9-1C2CCDB79EC4}"/>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870" name="TextBox 869">
              <a:extLst>
                <a:ext uri="{FF2B5EF4-FFF2-40B4-BE49-F238E27FC236}">
                  <a16:creationId xmlns:a16="http://schemas.microsoft.com/office/drawing/2014/main" id="{B30510F0-279E-81B6-634F-32F34BF6BD25}"/>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871" name="TextBox 870">
              <a:extLst>
                <a:ext uri="{FF2B5EF4-FFF2-40B4-BE49-F238E27FC236}">
                  <a16:creationId xmlns:a16="http://schemas.microsoft.com/office/drawing/2014/main" id="{3079CADE-0988-C2E2-1E34-AC2EE70F31BD}"/>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872" name="TextBox 871">
              <a:extLst>
                <a:ext uri="{FF2B5EF4-FFF2-40B4-BE49-F238E27FC236}">
                  <a16:creationId xmlns:a16="http://schemas.microsoft.com/office/drawing/2014/main" id="{6ECE5C85-464D-2BF9-03C1-8C501F18E7B4}"/>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873" name="TextBox 872">
              <a:extLst>
                <a:ext uri="{FF2B5EF4-FFF2-40B4-BE49-F238E27FC236}">
                  <a16:creationId xmlns:a16="http://schemas.microsoft.com/office/drawing/2014/main" id="{57AF1A76-E550-C43D-CBC5-847A72D19A6D}"/>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874" name="TextBox 873">
              <a:extLst>
                <a:ext uri="{FF2B5EF4-FFF2-40B4-BE49-F238E27FC236}">
                  <a16:creationId xmlns:a16="http://schemas.microsoft.com/office/drawing/2014/main" id="{E3CD0DEA-921B-AC0C-5C2E-9A394176A804}"/>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24343E3A-8808-5AE9-07FF-1B4AD78186B9}"/>
                  </a:ext>
                </a:extLst>
              </p:cNvPr>
              <p:cNvGraphicFramePr>
                <a:graphicFrameLocks noGrp="1"/>
              </p:cNvGraphicFramePr>
              <p:nvPr>
                <p:extLst>
                  <p:ext uri="{D42A27DB-BD31-4B8C-83A1-F6EECF244321}">
                    <p14:modId xmlns:p14="http://schemas.microsoft.com/office/powerpoint/2010/main" val="451754758"/>
                  </p:ext>
                </p:extLst>
              </p:nvPr>
            </p:nvGraphicFramePr>
            <p:xfrm>
              <a:off x="276208" y="3086450"/>
              <a:ext cx="8032964" cy="2839720"/>
            </p:xfrm>
            <a:graphic>
              <a:graphicData uri="http://schemas.openxmlformats.org/drawingml/2006/table">
                <a:tbl>
                  <a:tblPr firstRow="1" bandRow="1">
                    <a:tableStyleId>{72833802-FEF1-4C79-8D5D-14CF1EAF98D9}</a:tableStyleId>
                  </a:tblPr>
                  <a:tblGrid>
                    <a:gridCol w="428579">
                      <a:extLst>
                        <a:ext uri="{9D8B030D-6E8A-4147-A177-3AD203B41FA5}">
                          <a16:colId xmlns:a16="http://schemas.microsoft.com/office/drawing/2014/main" val="2373111864"/>
                        </a:ext>
                      </a:extLst>
                    </a:gridCol>
                    <a:gridCol w="2958501">
                      <a:extLst>
                        <a:ext uri="{9D8B030D-6E8A-4147-A177-3AD203B41FA5}">
                          <a16:colId xmlns:a16="http://schemas.microsoft.com/office/drawing/2014/main" val="1392095974"/>
                        </a:ext>
                      </a:extLst>
                    </a:gridCol>
                    <a:gridCol w="4645884">
                      <a:extLst>
                        <a:ext uri="{9D8B030D-6E8A-4147-A177-3AD203B41FA5}">
                          <a16:colId xmlns:a16="http://schemas.microsoft.com/office/drawing/2014/main" val="4291640987"/>
                        </a:ext>
                      </a:extLst>
                    </a:gridCol>
                  </a:tblGrid>
                  <a:tr h="370840">
                    <a:tc>
                      <a:txBody>
                        <a:bodyPr/>
                        <a:lstStyle/>
                        <a:p>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Idea</a:t>
                          </a:r>
                          <a:endParaRPr lang="en-GB" dirty="0">
                            <a:latin typeface="Verdana" panose="020B0604030504040204" pitchFamily="34" charset="0"/>
                            <a:ea typeface="Verdana" panose="020B0604030504040204" pitchFamily="34" charset="0"/>
                          </a:endParaRPr>
                        </a:p>
                      </a:txBody>
                      <a:tcPr/>
                    </a:tc>
                    <a:tc>
                      <a:txBody>
                        <a:bodyPr/>
                        <a:lstStyle/>
                        <a:p>
                          <a:r>
                            <a:rPr lang="fr-FR" dirty="0">
                              <a:latin typeface="Verdana" panose="020B0604030504040204" pitchFamily="34" charset="0"/>
                              <a:ea typeface="Verdana" panose="020B0604030504040204" pitchFamily="34" charset="0"/>
                            </a:rPr>
                            <a:t>Observation</a:t>
                          </a:r>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6603897"/>
                      </a:ext>
                    </a:extLst>
                  </a:tr>
                  <a:tr h="370840">
                    <a:tc>
                      <a:txBody>
                        <a:bodyPr/>
                        <a:lstStyle/>
                        <a:p>
                          <a:r>
                            <a:rPr lang="fr-FR" dirty="0">
                              <a:latin typeface="Verdana" panose="020B0604030504040204" pitchFamily="34" charset="0"/>
                              <a:ea typeface="Verdana" panose="020B0604030504040204" pitchFamily="34" charset="0"/>
                            </a:rPr>
                            <a:t>1</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Connect</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all the </a:t>
                          </a:r>
                          <a:r>
                            <a:rPr lang="fr-FR" b="1" dirty="0" err="1">
                              <a:latin typeface="Verdana" panose="020B0604030504040204" pitchFamily="34" charset="0"/>
                              <a:ea typeface="Verdana" panose="020B0604030504040204" pitchFamily="34" charset="0"/>
                            </a:rPr>
                            <a:t>nodes</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together</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latin typeface="Verdana" panose="020B0604030504040204" pitchFamily="34" charset="0"/>
                              <a:ea typeface="Verdana" panose="020B0604030504040204" pitchFamily="34" charset="0"/>
                            </a:rPr>
                            <a:t>Too </a:t>
                          </a:r>
                          <a:r>
                            <a:rPr lang="fr-FR" dirty="0" err="1">
                              <a:solidFill>
                                <a:srgbClr val="FF0000"/>
                              </a:solidFill>
                              <a:latin typeface="Verdana" panose="020B0604030504040204" pitchFamily="34" charset="0"/>
                              <a:ea typeface="Verdana" panose="020B0604030504040204" pitchFamily="34" charset="0"/>
                            </a:rPr>
                            <a:t>many</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edges</a:t>
                          </a:r>
                          <a:r>
                            <a:rPr lang="fr-FR" dirty="0">
                              <a:solidFill>
                                <a:srgbClr val="FF0000"/>
                              </a:solidFill>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70C0"/>
                              </a:solidFill>
                              <a:latin typeface="Verdana" panose="020B0604030504040204" pitchFamily="34" charset="0"/>
                              <a:ea typeface="Verdana" panose="020B0604030504040204" pitchFamily="34" charset="0"/>
                            </a:rPr>
                            <a:t>99.9% of edges are </a:t>
                          </a:r>
                          <a14:m>
                            <m:oMath xmlns:m="http://schemas.openxmlformats.org/officeDocument/2006/math">
                              <m:r>
                                <a:rPr lang="fr-FR" b="0" i="1" smtClean="0">
                                  <a:solidFill>
                                    <a:srgbClr val="0070C0"/>
                                  </a:solidFill>
                                  <a:latin typeface="Cambria Math" panose="02040503050406030204" pitchFamily="18" charset="0"/>
                                  <a:ea typeface="Verdana" panose="020B0604030504040204" pitchFamily="34" charset="0"/>
                                </a:rPr>
                                <m:t>≤</m:t>
                              </m:r>
                            </m:oMath>
                          </a14:m>
                          <a:r>
                            <a:rPr lang="en-GB" dirty="0">
                              <a:solidFill>
                                <a:srgbClr val="0070C0"/>
                              </a:solidFill>
                              <a:latin typeface="Verdana" panose="020B0604030504040204" pitchFamily="34" charset="0"/>
                              <a:ea typeface="Verdana" panose="020B0604030504040204" pitchFamily="34" charset="0"/>
                            </a:rPr>
                            <a:t> 2 plane</a:t>
                          </a:r>
                          <a:r>
                            <a:rPr lang="en-GB" baseline="0" dirty="0">
                              <a:solidFill>
                                <a:srgbClr val="0070C0"/>
                              </a:solidFill>
                              <a:latin typeface="Verdana" panose="020B0604030504040204" pitchFamily="34" charset="0"/>
                              <a:ea typeface="Verdana" panose="020B0604030504040204" pitchFamily="34" charset="0"/>
                            </a:rPr>
                            <a:t> apart.</a:t>
                          </a:r>
                          <a:endParaRPr lang="en-GB" dirty="0">
                            <a:solidFill>
                              <a:srgbClr val="0070C0"/>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269437847"/>
                      </a:ext>
                    </a:extLst>
                  </a:tr>
                  <a:tr h="370840">
                    <a:tc>
                      <a:txBody>
                        <a:bodyPr/>
                        <a:lstStyle/>
                        <a:p>
                          <a:r>
                            <a:rPr lang="fr-FR" dirty="0">
                              <a:latin typeface="Verdana" panose="020B0604030504040204" pitchFamily="34" charset="0"/>
                              <a:ea typeface="Verdana" panose="020B0604030504040204" pitchFamily="34" charset="0"/>
                            </a:rPr>
                            <a:t>2</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Connect</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nodes</a:t>
                          </a:r>
                          <a:r>
                            <a:rPr lang="fr-FR" b="1" dirty="0">
                              <a:latin typeface="Verdana" panose="020B0604030504040204" pitchFamily="34" charset="0"/>
                              <a:ea typeface="Verdana" panose="020B0604030504040204" pitchFamily="34" charset="0"/>
                            </a:rPr>
                            <a:t> in plane </a:t>
                          </a:r>
                          <a14:m>
                            <m:oMath xmlns:m="http://schemas.openxmlformats.org/officeDocument/2006/math">
                              <m:r>
                                <a:rPr lang="fr-FR" b="1" i="1" smtClean="0">
                                  <a:latin typeface="Cambria Math" panose="02040503050406030204" pitchFamily="18" charset="0"/>
                                  <a:ea typeface="Verdana" panose="020B0604030504040204" pitchFamily="34" charset="0"/>
                                </a:rPr>
                                <m:t>𝒌</m:t>
                              </m:r>
                            </m:oMath>
                          </a14:m>
                          <a:r>
                            <a:rPr lang="en-GB" dirty="0">
                              <a:latin typeface="Verdana" panose="020B0604030504040204" pitchFamily="34" charset="0"/>
                              <a:ea typeface="Verdana" panose="020B0604030504040204" pitchFamily="34" charset="0"/>
                            </a:rPr>
                            <a:t> to </a:t>
                          </a:r>
                          <a:r>
                            <a:rPr lang="en-GB" b="1" dirty="0">
                              <a:latin typeface="Verdana" panose="020B0604030504040204" pitchFamily="34" charset="0"/>
                              <a:ea typeface="Verdana" panose="020B0604030504040204" pitchFamily="34" charset="0"/>
                            </a:rPr>
                            <a:t>all the nodes in plane</a:t>
                          </a:r>
                          <a:r>
                            <a:rPr lang="en-GB" b="1" baseline="0" dirty="0">
                              <a:latin typeface="Verdana" panose="020B0604030504040204" pitchFamily="34" charset="0"/>
                              <a:ea typeface="Verdana" panose="020B0604030504040204" pitchFamily="34" charset="0"/>
                            </a:rPr>
                            <a:t> </a:t>
                          </a:r>
                          <a14:m>
                            <m:oMath xmlns:m="http://schemas.openxmlformats.org/officeDocument/2006/math">
                              <m:r>
                                <a:rPr lang="fr-FR" b="1" i="1" baseline="0" smtClean="0">
                                  <a:latin typeface="Cambria Math" panose="02040503050406030204" pitchFamily="18" charset="0"/>
                                  <a:ea typeface="Verdana" panose="020B0604030504040204" pitchFamily="34" charset="0"/>
                                </a:rPr>
                                <m:t>𝒌</m:t>
                              </m:r>
                              <m:r>
                                <a:rPr lang="fr-FR" b="1" i="1" baseline="0" smtClean="0">
                                  <a:latin typeface="Cambria Math" panose="02040503050406030204" pitchFamily="18" charset="0"/>
                                  <a:ea typeface="Verdana" panose="020B0604030504040204" pitchFamily="34" charset="0"/>
                                </a:rPr>
                                <m:t>+</m:t>
                              </m:r>
                              <m:r>
                                <a:rPr lang="fr-FR" b="1" i="1" baseline="0" smtClean="0">
                                  <a:latin typeface="Cambria Math" panose="02040503050406030204" pitchFamily="18" charset="0"/>
                                  <a:ea typeface="Verdana" panose="020B0604030504040204" pitchFamily="34" charset="0"/>
                                </a:rPr>
                                <m:t>𝟏</m:t>
                              </m:r>
                            </m:oMath>
                          </a14:m>
                          <a:r>
                            <a:rPr lang="en-GB" b="1" dirty="0">
                              <a:latin typeface="Verdana" panose="020B0604030504040204" pitchFamily="34" charset="0"/>
                              <a:ea typeface="Verdana" panose="020B0604030504040204" pitchFamily="34" charset="0"/>
                            </a:rPr>
                            <a:t> and </a:t>
                          </a:r>
                          <a14:m>
                            <m:oMath xmlns:m="http://schemas.openxmlformats.org/officeDocument/2006/math">
                              <m:r>
                                <a:rPr lang="fr-FR" b="1" i="1" smtClean="0">
                                  <a:latin typeface="Cambria Math" panose="02040503050406030204" pitchFamily="18" charset="0"/>
                                  <a:ea typeface="Verdana" panose="020B0604030504040204" pitchFamily="34" charset="0"/>
                                </a:rPr>
                                <m:t>𝒌</m:t>
                              </m:r>
                              <m:r>
                                <a:rPr lang="fr-FR" b="1" i="1" smtClean="0">
                                  <a:latin typeface="Cambria Math" panose="02040503050406030204" pitchFamily="18" charset="0"/>
                                  <a:ea typeface="Verdana" panose="020B0604030504040204" pitchFamily="34" charset="0"/>
                                </a:rPr>
                                <m:t>+</m:t>
                              </m:r>
                              <m:r>
                                <a:rPr lang="fr-FR" b="1" i="1" smtClean="0">
                                  <a:latin typeface="Cambria Math" panose="02040503050406030204" pitchFamily="18" charset="0"/>
                                  <a:ea typeface="Verdana" panose="020B0604030504040204" pitchFamily="34" charset="0"/>
                                </a:rPr>
                                <m:t>𝟐</m:t>
                              </m:r>
                            </m:oMath>
                          </a14:m>
                          <a:endParaRPr lang="en-GB" b="1" dirty="0">
                            <a:latin typeface="Verdana" panose="020B0604030504040204" pitchFamily="34" charset="0"/>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srgbClr val="FF0000"/>
                              </a:solidFill>
                              <a:latin typeface="Verdana" panose="020B0604030504040204" pitchFamily="34" charset="0"/>
                              <a:ea typeface="Verdana" panose="020B0604030504040204" pitchFamily="34" charset="0"/>
                            </a:rPr>
                            <a:t>Still</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too</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many</a:t>
                          </a:r>
                          <a:r>
                            <a:rPr lang="fr-FR" dirty="0">
                              <a:solidFill>
                                <a:srgbClr val="FF0000"/>
                              </a:solidFill>
                              <a:latin typeface="Verdana" panose="020B0604030504040204" pitchFamily="34" charset="0"/>
                              <a:ea typeface="Verdana" panose="020B0604030504040204" pitchFamily="34" charset="0"/>
                            </a:rPr>
                            <a:t> </a:t>
                          </a:r>
                          <a:r>
                            <a:rPr lang="fr-FR" dirty="0" err="1">
                              <a:solidFill>
                                <a:srgbClr val="FF0000"/>
                              </a:solidFill>
                              <a:latin typeface="Verdana" panose="020B0604030504040204" pitchFamily="34" charset="0"/>
                              <a:ea typeface="Verdana" panose="020B0604030504040204" pitchFamily="34" charset="0"/>
                            </a:rPr>
                            <a:t>edges</a:t>
                          </a:r>
                          <a:r>
                            <a:rPr lang="fr-FR" dirty="0">
                              <a:solidFill>
                                <a:srgbClr val="FF0000"/>
                              </a:solidFill>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70C0"/>
                              </a:solidFill>
                              <a:latin typeface="Verdana" panose="020B0604030504040204" pitchFamily="34" charset="0"/>
                              <a:ea typeface="Verdana" panose="020B0604030504040204" pitchFamily="34" charset="0"/>
                            </a:rPr>
                            <a:t>Edges tend to </a:t>
                          </a:r>
                          <a:r>
                            <a:rPr lang="fr-FR" dirty="0" err="1">
                              <a:solidFill>
                                <a:srgbClr val="0070C0"/>
                              </a:solidFill>
                              <a:latin typeface="Verdana" panose="020B0604030504040204" pitchFamily="34" charset="0"/>
                              <a:ea typeface="Verdana" panose="020B0604030504040204" pitchFamily="34" charset="0"/>
                            </a:rPr>
                            <a:t>be</a:t>
                          </a:r>
                          <a:r>
                            <a:rPr lang="fr-FR" dirty="0">
                              <a:solidFill>
                                <a:srgbClr val="0070C0"/>
                              </a:solidFill>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r>
                            <a:rPr lang="en-GB" dirty="0">
                              <a:solidFill>
                                <a:srgbClr val="0070C0"/>
                              </a:solidFill>
                              <a:latin typeface="Verdana" panose="020B0604030504040204" pitchFamily="34" charset="0"/>
                              <a:ea typeface="Verdana" panose="020B0604030504040204" pitchFamily="34" charset="0"/>
                            </a:rPr>
                            <a:t>Forward</a:t>
                          </a:r>
                        </a:p>
                        <a:p>
                          <a:pPr marL="285750" indent="-285750">
                            <a:buFont typeface="Arial" panose="020B0604020202020204" pitchFamily="34" charset="0"/>
                            <a:buChar char="•"/>
                          </a:pPr>
                          <a:r>
                            <a:rPr lang="en-GB" dirty="0">
                              <a:solidFill>
                                <a:srgbClr val="0070C0"/>
                              </a:solidFill>
                              <a:latin typeface="Verdana" panose="020B0604030504040204" pitchFamily="34" charset="0"/>
                              <a:ea typeface="Verdana" panose="020B0604030504040204" pitchFamily="34" charset="0"/>
                            </a:rPr>
                            <a:t>Away from </a:t>
                          </a:r>
                          <a14:m>
                            <m:oMath xmlns:m="http://schemas.openxmlformats.org/officeDocument/2006/math">
                              <m:r>
                                <a:rPr lang="fr-FR" b="0" i="1" smtClean="0">
                                  <a:solidFill>
                                    <a:srgbClr val="0070C0"/>
                                  </a:solidFill>
                                  <a:latin typeface="Cambria Math" panose="02040503050406030204" pitchFamily="18" charset="0"/>
                                  <a:ea typeface="Verdana" panose="020B0604030504040204" pitchFamily="34" charset="0"/>
                                </a:rPr>
                                <m:t>𝑧</m:t>
                              </m:r>
                            </m:oMath>
                          </a14:m>
                          <a:r>
                            <a:rPr lang="en-GB" dirty="0">
                              <a:solidFill>
                                <a:srgbClr val="0070C0"/>
                              </a:solidFill>
                              <a:latin typeface="Verdana" panose="020B0604030504040204" pitchFamily="34" charset="0"/>
                              <a:ea typeface="Verdana" panose="020B0604030504040204" pitchFamily="34" charset="0"/>
                            </a:rPr>
                            <a:t>-axis </a:t>
                          </a:r>
                          <a14:m>
                            <m:oMath xmlns:m="http://schemas.openxmlformats.org/officeDocument/2006/math">
                              <m:r>
                                <a:rPr lang="fr-FR" b="0" i="1" dirty="0" smtClean="0">
                                  <a:solidFill>
                                    <a:srgbClr val="0070C0"/>
                                  </a:solidFill>
                                  <a:latin typeface="Cambria Math" panose="02040503050406030204" pitchFamily="18" charset="0"/>
                                  <a:ea typeface="Verdana" panose="020B0604030504040204" pitchFamily="34" charset="0"/>
                                </a:rPr>
                                <m:t>↔</m:t>
                              </m:r>
                            </m:oMath>
                          </a14:m>
                          <a:r>
                            <a:rPr lang="en-GB" dirty="0">
                              <a:solidFill>
                                <a:srgbClr val="0070C0"/>
                              </a:solidFill>
                              <a:latin typeface="Verdana" panose="020B0604030504040204" pitchFamily="34" charset="0"/>
                              <a:ea typeface="Verdana" panose="020B0604030504040204" pitchFamily="34" charset="0"/>
                            </a:rPr>
                            <a:t> more tilted</a:t>
                          </a:r>
                          <a:endParaRPr lang="en-GB" dirty="0">
                            <a:solidFill>
                              <a:schemeClr val="tx1"/>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202579878"/>
                      </a:ext>
                    </a:extLst>
                  </a:tr>
                  <a:tr h="370840">
                    <a:tc>
                      <a:txBody>
                        <a:bodyPr/>
                        <a:lstStyle/>
                        <a:p>
                          <a:r>
                            <a:rPr lang="fr-FR" dirty="0">
                              <a:latin typeface="Verdana" panose="020B0604030504040204" pitchFamily="34" charset="0"/>
                              <a:ea typeface="Verdana" panose="020B0604030504040204" pitchFamily="34" charset="0"/>
                            </a:rPr>
                            <a:t>3</a:t>
                          </a:r>
                          <a:endParaRPr lang="en-GB" dirty="0">
                            <a:latin typeface="Verdana" panose="020B0604030504040204" pitchFamily="34" charset="0"/>
                            <a:ea typeface="Verdana" panose="020B0604030504040204" pitchFamily="34" charset="0"/>
                          </a:endParaRPr>
                        </a:p>
                      </a:txBody>
                      <a:tcPr/>
                    </a:tc>
                    <a:tc>
                      <a:txBody>
                        <a:bodyPr/>
                        <a:lstStyle/>
                        <a:p>
                          <a:r>
                            <a:rPr lang="fr-FR" dirty="0">
                              <a:latin typeface="Verdana" panose="020B0604030504040204" pitchFamily="34" charset="0"/>
                              <a:ea typeface="Verdana" panose="020B0604030504040204" pitchFamily="34" charset="0"/>
                            </a:rPr>
                            <a:t>Use a Neural Network</a:t>
                          </a:r>
                          <a:r>
                            <a:rPr lang="fr-FR" baseline="0" dirty="0">
                              <a:latin typeface="Verdana" panose="020B0604030504040204" pitchFamily="34" charset="0"/>
                              <a:ea typeface="Verdana" panose="020B0604030504040204" pitchFamily="34" charset="0"/>
                            </a:rPr>
                            <a:t> to </a:t>
                          </a:r>
                          <a:r>
                            <a:rPr lang="fr-FR" i="1" baseline="0" dirty="0">
                              <a:latin typeface="Verdana" panose="020B0604030504040204" pitchFamily="34" charset="0"/>
                              <a:ea typeface="Verdana" panose="020B0604030504040204" pitchFamily="34" charset="0"/>
                            </a:rPr>
                            <a:t>capture</a:t>
                          </a:r>
                          <a:r>
                            <a:rPr lang="fr-FR" i="0" baseline="0" dirty="0">
                              <a:latin typeface="Verdana" panose="020B0604030504040204" pitchFamily="34" charset="0"/>
                              <a:ea typeface="Verdana" panose="020B0604030504040204" pitchFamily="34" charset="0"/>
                            </a:rPr>
                            <a:t> </a:t>
                          </a:r>
                          <a:r>
                            <a:rPr lang="fr-FR" i="0" baseline="0" dirty="0" err="1">
                              <a:latin typeface="Verdana" panose="020B0604030504040204" pitchFamily="34" charset="0"/>
                              <a:ea typeface="Verdana" panose="020B0604030504040204" pitchFamily="34" charset="0"/>
                            </a:rPr>
                            <a:t>this</a:t>
                          </a:r>
                          <a:r>
                            <a:rPr lang="fr-FR" i="0" baseline="0" dirty="0">
                              <a:latin typeface="Verdana" panose="020B0604030504040204" pitchFamily="34" charset="0"/>
                              <a:ea typeface="Verdana" panose="020B0604030504040204" pitchFamily="34" charset="0"/>
                            </a:rPr>
                            <a:t> trend.</a:t>
                          </a:r>
                          <a:endParaRPr lang="en-GB" dirty="0">
                            <a:latin typeface="Verdana" panose="020B0604030504040204" pitchFamily="34" charset="0"/>
                            <a:ea typeface="Verdana" panose="020B0604030504040204" pitchFamily="34" charset="0"/>
                          </a:endParaRPr>
                        </a:p>
                      </a:txBody>
                      <a:tcPr/>
                    </a:tc>
                    <a:tc>
                      <a:txBody>
                        <a:bodyPr/>
                        <a:lstStyle/>
                        <a:p>
                          <a:r>
                            <a:rPr lang="en-GB" dirty="0">
                              <a:latin typeface="Verdana" panose="020B0604030504040204" pitchFamily="34" charset="0"/>
                              <a:ea typeface="Verdana" panose="020B0604030504040204" pitchFamily="34" charset="0"/>
                            </a:rPr>
                            <a:t>🤯</a:t>
                          </a:r>
                        </a:p>
                      </a:txBody>
                      <a:tcPr/>
                    </a:tc>
                    <a:extLst>
                      <a:ext uri="{0D108BD9-81ED-4DB2-BD59-A6C34878D82A}">
                        <a16:rowId xmlns:a16="http://schemas.microsoft.com/office/drawing/2014/main" val="188335091"/>
                      </a:ext>
                    </a:extLst>
                  </a:tr>
                </a:tbl>
              </a:graphicData>
            </a:graphic>
          </p:graphicFrame>
        </mc:Choice>
        <mc:Fallback xmlns="">
          <p:graphicFrame>
            <p:nvGraphicFramePr>
              <p:cNvPr id="6" name="Table 5">
                <a:extLst>
                  <a:ext uri="{FF2B5EF4-FFF2-40B4-BE49-F238E27FC236}">
                    <a16:creationId xmlns:a16="http://schemas.microsoft.com/office/drawing/2014/main" id="{24343E3A-8808-5AE9-07FF-1B4AD78186B9}"/>
                  </a:ext>
                </a:extLst>
              </p:cNvPr>
              <p:cNvGraphicFramePr>
                <a:graphicFrameLocks noGrp="1"/>
              </p:cNvGraphicFramePr>
              <p:nvPr>
                <p:extLst>
                  <p:ext uri="{D42A27DB-BD31-4B8C-83A1-F6EECF244321}">
                    <p14:modId xmlns:p14="http://schemas.microsoft.com/office/powerpoint/2010/main" val="451754758"/>
                  </p:ext>
                </p:extLst>
              </p:nvPr>
            </p:nvGraphicFramePr>
            <p:xfrm>
              <a:off x="276208" y="3086450"/>
              <a:ext cx="8032964" cy="2839720"/>
            </p:xfrm>
            <a:graphic>
              <a:graphicData uri="http://schemas.openxmlformats.org/drawingml/2006/table">
                <a:tbl>
                  <a:tblPr firstRow="1" bandRow="1">
                    <a:tableStyleId>{72833802-FEF1-4C79-8D5D-14CF1EAF98D9}</a:tableStyleId>
                  </a:tblPr>
                  <a:tblGrid>
                    <a:gridCol w="428579">
                      <a:extLst>
                        <a:ext uri="{9D8B030D-6E8A-4147-A177-3AD203B41FA5}">
                          <a16:colId xmlns:a16="http://schemas.microsoft.com/office/drawing/2014/main" val="2373111864"/>
                        </a:ext>
                      </a:extLst>
                    </a:gridCol>
                    <a:gridCol w="2958501">
                      <a:extLst>
                        <a:ext uri="{9D8B030D-6E8A-4147-A177-3AD203B41FA5}">
                          <a16:colId xmlns:a16="http://schemas.microsoft.com/office/drawing/2014/main" val="1392095974"/>
                        </a:ext>
                      </a:extLst>
                    </a:gridCol>
                    <a:gridCol w="4645884">
                      <a:extLst>
                        <a:ext uri="{9D8B030D-6E8A-4147-A177-3AD203B41FA5}">
                          <a16:colId xmlns:a16="http://schemas.microsoft.com/office/drawing/2014/main" val="4291640987"/>
                        </a:ext>
                      </a:extLst>
                    </a:gridCol>
                  </a:tblGrid>
                  <a:tr h="370840">
                    <a:tc>
                      <a:txBody>
                        <a:bodyPr/>
                        <a:lstStyle/>
                        <a:p>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Idea</a:t>
                          </a:r>
                          <a:endParaRPr lang="en-GB" dirty="0">
                            <a:latin typeface="Verdana" panose="020B0604030504040204" pitchFamily="34" charset="0"/>
                            <a:ea typeface="Verdana" panose="020B0604030504040204" pitchFamily="34" charset="0"/>
                          </a:endParaRPr>
                        </a:p>
                      </a:txBody>
                      <a:tcPr/>
                    </a:tc>
                    <a:tc>
                      <a:txBody>
                        <a:bodyPr/>
                        <a:lstStyle/>
                        <a:p>
                          <a:r>
                            <a:rPr lang="fr-FR" dirty="0">
                              <a:latin typeface="Verdana" panose="020B0604030504040204" pitchFamily="34" charset="0"/>
                              <a:ea typeface="Verdana" panose="020B0604030504040204" pitchFamily="34" charset="0"/>
                            </a:rPr>
                            <a:t>Observation</a:t>
                          </a:r>
                          <a:endParaRPr lang="en-GB"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6603897"/>
                      </a:ext>
                    </a:extLst>
                  </a:tr>
                  <a:tr h="640080">
                    <a:tc>
                      <a:txBody>
                        <a:bodyPr/>
                        <a:lstStyle/>
                        <a:p>
                          <a:r>
                            <a:rPr lang="fr-FR" dirty="0">
                              <a:latin typeface="Verdana" panose="020B0604030504040204" pitchFamily="34" charset="0"/>
                              <a:ea typeface="Verdana" panose="020B0604030504040204" pitchFamily="34" charset="0"/>
                            </a:rPr>
                            <a:t>1</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Connect</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all the </a:t>
                          </a:r>
                          <a:r>
                            <a:rPr lang="fr-FR" b="1" dirty="0" err="1">
                              <a:latin typeface="Verdana" panose="020B0604030504040204" pitchFamily="34" charset="0"/>
                              <a:ea typeface="Verdana" panose="020B0604030504040204" pitchFamily="34" charset="0"/>
                            </a:rPr>
                            <a:t>nodes</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together</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tc>
                    <a:tc>
                      <a:txBody>
                        <a:bodyPr/>
                        <a:lstStyle/>
                        <a:p>
                          <a:endParaRPr lang="en-US"/>
                        </a:p>
                      </a:txBody>
                      <a:tcPr>
                        <a:blipFill>
                          <a:blip r:embed="rId3"/>
                          <a:stretch>
                            <a:fillRect l="-73001" t="-62857" r="-131" b="-300952"/>
                          </a:stretch>
                        </a:blipFill>
                      </a:tcPr>
                    </a:tc>
                    <a:extLst>
                      <a:ext uri="{0D108BD9-81ED-4DB2-BD59-A6C34878D82A}">
                        <a16:rowId xmlns:a16="http://schemas.microsoft.com/office/drawing/2014/main" val="4269437847"/>
                      </a:ext>
                    </a:extLst>
                  </a:tr>
                  <a:tr h="1188720">
                    <a:tc>
                      <a:txBody>
                        <a:bodyPr/>
                        <a:lstStyle/>
                        <a:p>
                          <a:r>
                            <a:rPr lang="fr-FR" dirty="0">
                              <a:latin typeface="Verdana" panose="020B0604030504040204" pitchFamily="34" charset="0"/>
                              <a:ea typeface="Verdana" panose="020B0604030504040204" pitchFamily="34" charset="0"/>
                            </a:rPr>
                            <a:t>2</a:t>
                          </a:r>
                          <a:endParaRPr lang="en-GB" dirty="0">
                            <a:latin typeface="Verdana" panose="020B0604030504040204" pitchFamily="34" charset="0"/>
                            <a:ea typeface="Verdana" panose="020B0604030504040204" pitchFamily="34" charset="0"/>
                          </a:endParaRPr>
                        </a:p>
                      </a:txBody>
                      <a:tcPr/>
                    </a:tc>
                    <a:tc>
                      <a:txBody>
                        <a:bodyPr/>
                        <a:lstStyle/>
                        <a:p>
                          <a:endParaRPr lang="en-US"/>
                        </a:p>
                      </a:txBody>
                      <a:tcPr>
                        <a:blipFill>
                          <a:blip r:embed="rId3"/>
                          <a:stretch>
                            <a:fillRect l="-14609" t="-87245" r="-157202" b="-61224"/>
                          </a:stretch>
                        </a:blipFill>
                      </a:tcPr>
                    </a:tc>
                    <a:tc>
                      <a:txBody>
                        <a:bodyPr/>
                        <a:lstStyle/>
                        <a:p>
                          <a:endParaRPr lang="en-US"/>
                        </a:p>
                      </a:txBody>
                      <a:tcPr>
                        <a:blipFill>
                          <a:blip r:embed="rId3"/>
                          <a:stretch>
                            <a:fillRect l="-73001" t="-87245" r="-131" b="-61224"/>
                          </a:stretch>
                        </a:blipFill>
                      </a:tcPr>
                    </a:tc>
                    <a:extLst>
                      <a:ext uri="{0D108BD9-81ED-4DB2-BD59-A6C34878D82A}">
                        <a16:rowId xmlns:a16="http://schemas.microsoft.com/office/drawing/2014/main" val="1202579878"/>
                      </a:ext>
                    </a:extLst>
                  </a:tr>
                  <a:tr h="640080">
                    <a:tc>
                      <a:txBody>
                        <a:bodyPr/>
                        <a:lstStyle/>
                        <a:p>
                          <a:r>
                            <a:rPr lang="fr-FR" dirty="0">
                              <a:latin typeface="Verdana" panose="020B0604030504040204" pitchFamily="34" charset="0"/>
                              <a:ea typeface="Verdana" panose="020B0604030504040204" pitchFamily="34" charset="0"/>
                            </a:rPr>
                            <a:t>3</a:t>
                          </a:r>
                          <a:endParaRPr lang="en-GB" dirty="0">
                            <a:latin typeface="Verdana" panose="020B0604030504040204" pitchFamily="34" charset="0"/>
                            <a:ea typeface="Verdana" panose="020B0604030504040204" pitchFamily="34" charset="0"/>
                          </a:endParaRPr>
                        </a:p>
                      </a:txBody>
                      <a:tcPr/>
                    </a:tc>
                    <a:tc>
                      <a:txBody>
                        <a:bodyPr/>
                        <a:lstStyle/>
                        <a:p>
                          <a:r>
                            <a:rPr lang="fr-FR" dirty="0">
                              <a:latin typeface="Verdana" panose="020B0604030504040204" pitchFamily="34" charset="0"/>
                              <a:ea typeface="Verdana" panose="020B0604030504040204" pitchFamily="34" charset="0"/>
                            </a:rPr>
                            <a:t>Use a Neural Network</a:t>
                          </a:r>
                          <a:r>
                            <a:rPr lang="fr-FR" baseline="0" dirty="0">
                              <a:latin typeface="Verdana" panose="020B0604030504040204" pitchFamily="34" charset="0"/>
                              <a:ea typeface="Verdana" panose="020B0604030504040204" pitchFamily="34" charset="0"/>
                            </a:rPr>
                            <a:t> to </a:t>
                          </a:r>
                          <a:r>
                            <a:rPr lang="fr-FR" i="1" baseline="0" dirty="0">
                              <a:latin typeface="Verdana" panose="020B0604030504040204" pitchFamily="34" charset="0"/>
                              <a:ea typeface="Verdana" panose="020B0604030504040204" pitchFamily="34" charset="0"/>
                            </a:rPr>
                            <a:t>capture</a:t>
                          </a:r>
                          <a:r>
                            <a:rPr lang="fr-FR" i="0" baseline="0" dirty="0">
                              <a:latin typeface="Verdana" panose="020B0604030504040204" pitchFamily="34" charset="0"/>
                              <a:ea typeface="Verdana" panose="020B0604030504040204" pitchFamily="34" charset="0"/>
                            </a:rPr>
                            <a:t> </a:t>
                          </a:r>
                          <a:r>
                            <a:rPr lang="fr-FR" i="0" baseline="0" dirty="0" err="1">
                              <a:latin typeface="Verdana" panose="020B0604030504040204" pitchFamily="34" charset="0"/>
                              <a:ea typeface="Verdana" panose="020B0604030504040204" pitchFamily="34" charset="0"/>
                            </a:rPr>
                            <a:t>this</a:t>
                          </a:r>
                          <a:r>
                            <a:rPr lang="fr-FR" i="0" baseline="0" dirty="0">
                              <a:latin typeface="Verdana" panose="020B0604030504040204" pitchFamily="34" charset="0"/>
                              <a:ea typeface="Verdana" panose="020B0604030504040204" pitchFamily="34" charset="0"/>
                            </a:rPr>
                            <a:t> trend.</a:t>
                          </a:r>
                          <a:endParaRPr lang="en-GB" dirty="0">
                            <a:latin typeface="Verdana" panose="020B0604030504040204" pitchFamily="34" charset="0"/>
                            <a:ea typeface="Verdana" panose="020B0604030504040204" pitchFamily="34" charset="0"/>
                          </a:endParaRPr>
                        </a:p>
                      </a:txBody>
                      <a:tcPr/>
                    </a:tc>
                    <a:tc>
                      <a:txBody>
                        <a:bodyPr/>
                        <a:lstStyle/>
                        <a:p>
                          <a:r>
                            <a:rPr lang="en-GB" dirty="0">
                              <a:latin typeface="Verdana" panose="020B0604030504040204" pitchFamily="34" charset="0"/>
                              <a:ea typeface="Verdana" panose="020B0604030504040204" pitchFamily="34" charset="0"/>
                            </a:rPr>
                            <a:t>🤯</a:t>
                          </a:r>
                        </a:p>
                      </a:txBody>
                      <a:tcPr/>
                    </a:tc>
                    <a:extLst>
                      <a:ext uri="{0D108BD9-81ED-4DB2-BD59-A6C34878D82A}">
                        <a16:rowId xmlns:a16="http://schemas.microsoft.com/office/drawing/2014/main" val="188335091"/>
                      </a:ext>
                    </a:extLst>
                  </a:tr>
                </a:tbl>
              </a:graphicData>
            </a:graphic>
          </p:graphicFrame>
        </mc:Fallback>
      </mc:AlternateContent>
      <p:grpSp>
        <p:nvGrpSpPr>
          <p:cNvPr id="8" name="Group 7">
            <a:extLst>
              <a:ext uri="{FF2B5EF4-FFF2-40B4-BE49-F238E27FC236}">
                <a16:creationId xmlns:a16="http://schemas.microsoft.com/office/drawing/2014/main" id="{CB9726A6-D97E-6BFF-43C8-A7645CB8BC95}"/>
              </a:ext>
            </a:extLst>
          </p:cNvPr>
          <p:cNvGrpSpPr/>
          <p:nvPr/>
        </p:nvGrpSpPr>
        <p:grpSpPr>
          <a:xfrm>
            <a:off x="8522810" y="2974439"/>
            <a:ext cx="3352807" cy="2934121"/>
            <a:chOff x="4092452" y="1400048"/>
            <a:chExt cx="3352807" cy="2934121"/>
          </a:xfrm>
        </p:grpSpPr>
        <p:pic>
          <p:nvPicPr>
            <p:cNvPr id="10" name="Picture 9">
              <a:extLst>
                <a:ext uri="{FF2B5EF4-FFF2-40B4-BE49-F238E27FC236}">
                  <a16:creationId xmlns:a16="http://schemas.microsoft.com/office/drawing/2014/main" id="{F513A194-B0EA-F214-844D-30B4993F3E19}"/>
                </a:ext>
              </a:extLst>
            </p:cNvPr>
            <p:cNvPicPr>
              <a:picLocks noChangeAspect="1"/>
            </p:cNvPicPr>
            <p:nvPr/>
          </p:nvPicPr>
          <p:blipFill>
            <a:blip r:embed="rId4"/>
            <a:srcRect/>
            <a:stretch/>
          </p:blipFill>
          <p:spPr>
            <a:xfrm>
              <a:off x="4092452" y="1863680"/>
              <a:ext cx="3352806" cy="2470489"/>
            </a:xfrm>
            <a:prstGeom prst="rect">
              <a:avLst/>
            </a:prstGeom>
          </p:spPr>
        </p:pic>
        <p:sp>
          <p:nvSpPr>
            <p:cNvPr id="12" name="Left Brace 11">
              <a:extLst>
                <a:ext uri="{FF2B5EF4-FFF2-40B4-BE49-F238E27FC236}">
                  <a16:creationId xmlns:a16="http://schemas.microsoft.com/office/drawing/2014/main" id="{E004C7DC-D3B8-858A-B87E-61305FF09B15}"/>
                </a:ext>
              </a:extLst>
            </p:cNvPr>
            <p:cNvSpPr/>
            <p:nvPr/>
          </p:nvSpPr>
          <p:spPr>
            <a:xfrm rot="5400000">
              <a:off x="4922144" y="1395507"/>
              <a:ext cx="198120" cy="9610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21AADA4-F64A-ABF6-055C-6BDDEB71DA07}"/>
                    </a:ext>
                  </a:extLst>
                </p:cNvPr>
                <p:cNvSpPr txBox="1"/>
                <p:nvPr/>
              </p:nvSpPr>
              <p:spPr>
                <a:xfrm>
                  <a:off x="4612276" y="1415892"/>
                  <a:ext cx="955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=10</m:t>
                        </m:r>
                      </m:oMath>
                    </m:oMathPara>
                  </a14:m>
                  <a:endParaRPr lang="en-GB" dirty="0">
                    <a:latin typeface="Verdana" panose="020B0604030504040204" pitchFamily="34" charset="0"/>
                    <a:ea typeface="Verdana" panose="020B0604030504040204" pitchFamily="34" charset="0"/>
                  </a:endParaRPr>
                </a:p>
              </p:txBody>
            </p:sp>
          </mc:Choice>
          <mc:Fallback xmlns="">
            <p:sp>
              <p:nvSpPr>
                <p:cNvPr id="10" name="TextBox 9">
                  <a:extLst>
                    <a:ext uri="{FF2B5EF4-FFF2-40B4-BE49-F238E27FC236}">
                      <a16:creationId xmlns:a16="http://schemas.microsoft.com/office/drawing/2014/main" id="{C9FFE6FD-FF8F-986E-9EF9-49E1E7C5E1A5}"/>
                    </a:ext>
                  </a:extLst>
                </p:cNvPr>
                <p:cNvSpPr txBox="1">
                  <a:spLocks noRot="1" noChangeAspect="1" noMove="1" noResize="1" noEditPoints="1" noAdjustHandles="1" noChangeArrowheads="1" noChangeShapeType="1" noTextEdit="1"/>
                </p:cNvSpPr>
                <p:nvPr/>
              </p:nvSpPr>
              <p:spPr>
                <a:xfrm>
                  <a:off x="4612276" y="1415892"/>
                  <a:ext cx="955326" cy="369332"/>
                </a:xfrm>
                <a:prstGeom prst="rect">
                  <a:avLst/>
                </a:prstGeom>
                <a:blipFill>
                  <a:blip r:embed="rId9"/>
                  <a:stretch>
                    <a:fillRect b="-10000"/>
                  </a:stretch>
                </a:blipFill>
              </p:spPr>
              <p:txBody>
                <a:bodyPr/>
                <a:lstStyle/>
                <a:p>
                  <a:r>
                    <a:rPr lang="en-GB">
                      <a:noFill/>
                    </a:rPr>
                    <a:t> </a:t>
                  </a:r>
                </a:p>
              </p:txBody>
            </p:sp>
          </mc:Fallback>
        </mc:AlternateContent>
        <p:sp>
          <p:nvSpPr>
            <p:cNvPr id="14" name="Left Brace 13">
              <a:extLst>
                <a:ext uri="{FF2B5EF4-FFF2-40B4-BE49-F238E27FC236}">
                  <a16:creationId xmlns:a16="http://schemas.microsoft.com/office/drawing/2014/main" id="{CBC8CA8D-A2F9-0D1F-F5A7-1E3BF5A3E9F6}"/>
                </a:ext>
              </a:extLst>
            </p:cNvPr>
            <p:cNvSpPr/>
            <p:nvPr/>
          </p:nvSpPr>
          <p:spPr>
            <a:xfrm rot="5400000">
              <a:off x="5897449" y="1395507"/>
              <a:ext cx="198120" cy="9610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5" name="Left Brace 14">
              <a:extLst>
                <a:ext uri="{FF2B5EF4-FFF2-40B4-BE49-F238E27FC236}">
                  <a16:creationId xmlns:a16="http://schemas.microsoft.com/office/drawing/2014/main" id="{B55A2D9A-E33C-AA97-4716-A5A22C375D62}"/>
                </a:ext>
              </a:extLst>
            </p:cNvPr>
            <p:cNvSpPr/>
            <p:nvPr/>
          </p:nvSpPr>
          <p:spPr>
            <a:xfrm rot="5400000">
              <a:off x="6865650" y="1395507"/>
              <a:ext cx="198120" cy="9610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A671FDE-D45A-4A69-061D-16A35F462211}"/>
                    </a:ext>
                  </a:extLst>
                </p:cNvPr>
                <p:cNvSpPr txBox="1"/>
                <p:nvPr/>
              </p:nvSpPr>
              <p:spPr>
                <a:xfrm>
                  <a:off x="5514728" y="1400048"/>
                  <a:ext cx="955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=11</m:t>
                        </m:r>
                      </m:oMath>
                    </m:oMathPara>
                  </a14:m>
                  <a:endParaRPr lang="en-GB" dirty="0">
                    <a:latin typeface="Verdana" panose="020B0604030504040204" pitchFamily="34" charset="0"/>
                    <a:ea typeface="Verdana" panose="020B0604030504040204" pitchFamily="34" charset="0"/>
                  </a:endParaRPr>
                </a:p>
              </p:txBody>
            </p:sp>
          </mc:Choice>
          <mc:Fallback xmlns="">
            <p:sp>
              <p:nvSpPr>
                <p:cNvPr id="15" name="TextBox 14">
                  <a:extLst>
                    <a:ext uri="{FF2B5EF4-FFF2-40B4-BE49-F238E27FC236}">
                      <a16:creationId xmlns:a16="http://schemas.microsoft.com/office/drawing/2014/main" id="{F0C40D57-0A9F-4FEA-7F09-FA62FCDA2742}"/>
                    </a:ext>
                  </a:extLst>
                </p:cNvPr>
                <p:cNvSpPr txBox="1">
                  <a:spLocks noRot="1" noChangeAspect="1" noMove="1" noResize="1" noEditPoints="1" noAdjustHandles="1" noChangeArrowheads="1" noChangeShapeType="1" noTextEdit="1"/>
                </p:cNvSpPr>
                <p:nvPr/>
              </p:nvSpPr>
              <p:spPr>
                <a:xfrm>
                  <a:off x="5514728" y="1400048"/>
                  <a:ext cx="955326" cy="369332"/>
                </a:xfrm>
                <a:prstGeom prst="rect">
                  <a:avLst/>
                </a:prstGeom>
                <a:blipFill>
                  <a:blip r:embed="rId10"/>
                  <a:stretch>
                    <a:fillRect b="-98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C81395F-25BF-AABF-93EC-4AFB917CAAF0}"/>
                    </a:ext>
                  </a:extLst>
                </p:cNvPr>
                <p:cNvSpPr txBox="1"/>
                <p:nvPr/>
              </p:nvSpPr>
              <p:spPr>
                <a:xfrm>
                  <a:off x="6419840" y="1407970"/>
                  <a:ext cx="955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=12</m:t>
                        </m:r>
                      </m:oMath>
                    </m:oMathPara>
                  </a14:m>
                  <a:endParaRPr lang="en-GB" dirty="0">
                    <a:latin typeface="Verdana" panose="020B0604030504040204" pitchFamily="34" charset="0"/>
                    <a:ea typeface="Verdana" panose="020B0604030504040204" pitchFamily="34" charset="0"/>
                  </a:endParaRPr>
                </a:p>
              </p:txBody>
            </p:sp>
          </mc:Choice>
          <mc:Fallback xmlns="">
            <p:sp>
              <p:nvSpPr>
                <p:cNvPr id="16" name="TextBox 15">
                  <a:extLst>
                    <a:ext uri="{FF2B5EF4-FFF2-40B4-BE49-F238E27FC236}">
                      <a16:creationId xmlns:a16="http://schemas.microsoft.com/office/drawing/2014/main" id="{86B3DC21-3EB5-088C-5999-DF98DAFD09F8}"/>
                    </a:ext>
                  </a:extLst>
                </p:cNvPr>
                <p:cNvSpPr txBox="1">
                  <a:spLocks noRot="1" noChangeAspect="1" noMove="1" noResize="1" noEditPoints="1" noAdjustHandles="1" noChangeArrowheads="1" noChangeShapeType="1" noTextEdit="1"/>
                </p:cNvSpPr>
                <p:nvPr/>
              </p:nvSpPr>
              <p:spPr>
                <a:xfrm>
                  <a:off x="6419840" y="1407970"/>
                  <a:ext cx="955326" cy="369332"/>
                </a:xfrm>
                <a:prstGeom prst="rect">
                  <a:avLst/>
                </a:prstGeom>
                <a:blipFill>
                  <a:blip r:embed="rId11"/>
                  <a:stretch>
                    <a:fillRect b="-10000"/>
                  </a:stretch>
                </a:blipFill>
              </p:spPr>
              <p:txBody>
                <a:bodyPr/>
                <a:lstStyle/>
                <a:p>
                  <a:r>
                    <a:rPr lang="en-GB">
                      <a:noFill/>
                    </a:rPr>
                    <a:t> </a:t>
                  </a:r>
                </a:p>
              </p:txBody>
            </p:sp>
          </mc:Fallback>
        </mc:AlternateContent>
      </p:grpSp>
    </p:spTree>
    <p:extLst>
      <p:ext uri="{BB962C8B-B14F-4D97-AF65-F5344CB8AC3E}">
        <p14:creationId xmlns:p14="http://schemas.microsoft.com/office/powerpoint/2010/main" val="1953033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CD1A-5F97-E3AC-D7A0-A094F5D2C6F2}"/>
              </a:ext>
            </a:extLst>
          </p:cNvPr>
          <p:cNvSpPr>
            <a:spLocks noGrp="1"/>
          </p:cNvSpPr>
          <p:nvPr>
            <p:ph type="title"/>
          </p:nvPr>
        </p:nvSpPr>
        <p:spPr/>
        <p:txBody>
          <a:bodyPr>
            <a:noAutofit/>
          </a:bodyPr>
          <a:lstStyle/>
          <a:p>
            <a:r>
              <a:rPr kumimoji="0" lang="en-GB" b="0" i="0" u="none" strike="noStrike" kern="1200" cap="none" spc="0" normalizeH="0" baseline="0" noProof="0" dirty="0">
                <a:ln>
                  <a:noFill/>
                </a:ln>
                <a:solidFill>
                  <a:prstClr val="white"/>
                </a:solidFill>
                <a:effectLst/>
                <a:uLnTx/>
                <a:uFillTx/>
                <a:latin typeface="Bookman Old Style" panose="02050604050505020204" pitchFamily="18" charset="0"/>
                <a:ea typeface="Verdana" panose="020B0604030504040204" pitchFamily="34" charset="0"/>
                <a:cs typeface="+mj-cs"/>
              </a:rPr>
              <a:t>Problem Formulation</a:t>
            </a:r>
            <a:endParaRPr lang="en-GB" dirty="0"/>
          </a:p>
        </p:txBody>
      </p:sp>
      <p:sp>
        <p:nvSpPr>
          <p:cNvPr id="5" name="Footer Placeholder 4">
            <a:extLst>
              <a:ext uri="{FF2B5EF4-FFF2-40B4-BE49-F238E27FC236}">
                <a16:creationId xmlns:a16="http://schemas.microsoft.com/office/drawing/2014/main" id="{86B9DDF6-661D-6A14-4228-3B078A8D1973}"/>
              </a:ext>
            </a:extLst>
          </p:cNvPr>
          <p:cNvSpPr>
            <a:spLocks noGrp="1"/>
          </p:cNvSpPr>
          <p:nvPr>
            <p:ph type="ftr" sz="quarter" idx="11"/>
          </p:nvPr>
        </p:nvSpPr>
        <p:spPr/>
        <p:txBody>
          <a:bodyPr/>
          <a:lstStyle/>
          <a:p>
            <a:r>
              <a:rPr lang="fr-FR" dirty="0" err="1"/>
              <a:t>LHCb</a:t>
            </a:r>
            <a:r>
              <a:rPr lang="fr-FR" dirty="0"/>
              <a:t> Detector</a:t>
            </a:r>
          </a:p>
        </p:txBody>
      </p:sp>
      <p:sp>
        <p:nvSpPr>
          <p:cNvPr id="4" name="Slide Number Placeholder 3">
            <a:extLst>
              <a:ext uri="{FF2B5EF4-FFF2-40B4-BE49-F238E27FC236}">
                <a16:creationId xmlns:a16="http://schemas.microsoft.com/office/drawing/2014/main" id="{0259F9B5-1E5D-301B-830A-940AA4E01D6B}"/>
              </a:ext>
            </a:extLst>
          </p:cNvPr>
          <p:cNvSpPr>
            <a:spLocks noGrp="1"/>
          </p:cNvSpPr>
          <p:nvPr>
            <p:ph type="sldNum" sz="quarter" idx="12"/>
          </p:nvPr>
        </p:nvSpPr>
        <p:spPr/>
        <p:txBody>
          <a:bodyPr/>
          <a:lstStyle/>
          <a:p>
            <a:fld id="{EAB80D3A-073B-B04C-B0B0-EC31DBE3CA04}" type="slidenum">
              <a:rPr lang="fr-FR" smtClean="0"/>
              <a:pPr/>
              <a:t>3</a:t>
            </a:fld>
            <a:endParaRPr lang="fr-FR"/>
          </a:p>
        </p:txBody>
      </p:sp>
      <p:grpSp>
        <p:nvGrpSpPr>
          <p:cNvPr id="22" name="Group 21">
            <a:extLst>
              <a:ext uri="{FF2B5EF4-FFF2-40B4-BE49-F238E27FC236}">
                <a16:creationId xmlns:a16="http://schemas.microsoft.com/office/drawing/2014/main" id="{A8A1EA38-0D8F-FCD2-1802-5F206D8743D5}"/>
              </a:ext>
            </a:extLst>
          </p:cNvPr>
          <p:cNvGrpSpPr/>
          <p:nvPr/>
        </p:nvGrpSpPr>
        <p:grpSpPr>
          <a:xfrm>
            <a:off x="2967132" y="1635037"/>
            <a:ext cx="9134129" cy="5080259"/>
            <a:chOff x="2809309" y="1464922"/>
            <a:chExt cx="9134129" cy="5080259"/>
          </a:xfrm>
        </p:grpSpPr>
        <p:pic>
          <p:nvPicPr>
            <p:cNvPr id="7" name="Picture 6">
              <a:extLst>
                <a:ext uri="{FF2B5EF4-FFF2-40B4-BE49-F238E27FC236}">
                  <a16:creationId xmlns:a16="http://schemas.microsoft.com/office/drawing/2014/main" id="{CB65D10E-B64A-45EC-AB7B-94B1C2518D49}"/>
                </a:ext>
              </a:extLst>
            </p:cNvPr>
            <p:cNvPicPr>
              <a:picLocks noChangeAspect="1"/>
            </p:cNvPicPr>
            <p:nvPr/>
          </p:nvPicPr>
          <p:blipFill>
            <a:blip r:embed="rId2"/>
            <a:stretch>
              <a:fillRect/>
            </a:stretch>
          </p:blipFill>
          <p:spPr>
            <a:xfrm>
              <a:off x="2809309" y="1464922"/>
              <a:ext cx="8780379" cy="4987808"/>
            </a:xfrm>
            <a:prstGeom prst="rect">
              <a:avLst/>
            </a:prstGeom>
          </p:spPr>
        </p:pic>
        <p:cxnSp>
          <p:nvCxnSpPr>
            <p:cNvPr id="17" name="Straight Connector 16">
              <a:extLst>
                <a:ext uri="{FF2B5EF4-FFF2-40B4-BE49-F238E27FC236}">
                  <a16:creationId xmlns:a16="http://schemas.microsoft.com/office/drawing/2014/main" id="{F3FF10DA-6F9F-F357-20B7-2C3C25BA4C9A}"/>
                </a:ext>
              </a:extLst>
            </p:cNvPr>
            <p:cNvCxnSpPr>
              <a:cxnSpLocks/>
            </p:cNvCxnSpPr>
            <p:nvPr/>
          </p:nvCxnSpPr>
          <p:spPr>
            <a:xfrm>
              <a:off x="3753734" y="2477289"/>
              <a:ext cx="0" cy="3306722"/>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AB18CA7-DCCA-6405-91C9-69673EF9767F}"/>
                </a:ext>
              </a:extLst>
            </p:cNvPr>
            <p:cNvCxnSpPr>
              <a:cxnSpLocks/>
            </p:cNvCxnSpPr>
            <p:nvPr/>
          </p:nvCxnSpPr>
          <p:spPr>
            <a:xfrm flipH="1">
              <a:off x="3040531" y="3849126"/>
              <a:ext cx="8831416"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6F78DC6-647E-0918-DDAE-092762DC2713}"/>
                    </a:ext>
                  </a:extLst>
                </p:cNvPr>
                <p:cNvSpPr txBox="1"/>
                <p:nvPr/>
              </p:nvSpPr>
              <p:spPr>
                <a:xfrm>
                  <a:off x="11589688" y="3378094"/>
                  <a:ext cx="3537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𝑧</m:t>
                        </m:r>
                      </m:oMath>
                    </m:oMathPara>
                  </a14:m>
                  <a:endParaRPr lang="en-GB" dirty="0"/>
                </a:p>
              </p:txBody>
            </p:sp>
          </mc:Choice>
          <mc:Fallback xmlns="">
            <p:sp>
              <p:nvSpPr>
                <p:cNvPr id="19" name="TextBox 18">
                  <a:extLst>
                    <a:ext uri="{FF2B5EF4-FFF2-40B4-BE49-F238E27FC236}">
                      <a16:creationId xmlns:a16="http://schemas.microsoft.com/office/drawing/2014/main" id="{86F78DC6-647E-0918-DDAE-092762DC2713}"/>
                    </a:ext>
                  </a:extLst>
                </p:cNvPr>
                <p:cNvSpPr txBox="1">
                  <a:spLocks noRot="1" noChangeAspect="1" noMove="1" noResize="1" noEditPoints="1" noAdjustHandles="1" noChangeArrowheads="1" noChangeShapeType="1" noTextEdit="1"/>
                </p:cNvSpPr>
                <p:nvPr/>
              </p:nvSpPr>
              <p:spPr>
                <a:xfrm>
                  <a:off x="11589688" y="3378094"/>
                  <a:ext cx="353750"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AFD13A4-70B4-542B-DBEE-AE279DEC631A}"/>
                    </a:ext>
                  </a:extLst>
                </p:cNvPr>
                <p:cNvSpPr txBox="1"/>
                <p:nvPr/>
              </p:nvSpPr>
              <p:spPr>
                <a:xfrm>
                  <a:off x="3404998" y="2428157"/>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𝑥</m:t>
                        </m:r>
                      </m:oMath>
                    </m:oMathPara>
                  </a14:m>
                  <a:endParaRPr lang="en-GB" dirty="0"/>
                </a:p>
              </p:txBody>
            </p:sp>
          </mc:Choice>
          <mc:Fallback xmlns="">
            <p:sp>
              <p:nvSpPr>
                <p:cNvPr id="24" name="TextBox 23">
                  <a:extLst>
                    <a:ext uri="{FF2B5EF4-FFF2-40B4-BE49-F238E27FC236}">
                      <a16:creationId xmlns:a16="http://schemas.microsoft.com/office/drawing/2014/main" id="{6AFD13A4-70B4-542B-DBEE-AE279DEC631A}"/>
                    </a:ext>
                  </a:extLst>
                </p:cNvPr>
                <p:cNvSpPr txBox="1">
                  <a:spLocks noRot="1" noChangeAspect="1" noMove="1" noResize="1" noEditPoints="1" noAdjustHandles="1" noChangeArrowheads="1" noChangeShapeType="1" noTextEdit="1"/>
                </p:cNvSpPr>
                <p:nvPr/>
              </p:nvSpPr>
              <p:spPr>
                <a:xfrm>
                  <a:off x="3404998" y="2428157"/>
                  <a:ext cx="367986" cy="369332"/>
                </a:xfrm>
                <a:prstGeom prst="rect">
                  <a:avLst/>
                </a:prstGeom>
                <a:blipFill>
                  <a:blip r:embed="rId4"/>
                  <a:stretch>
                    <a:fillRect/>
                  </a:stretch>
                </a:blipFill>
              </p:spPr>
              <p:txBody>
                <a:bodyPr/>
                <a:lstStyle/>
                <a:p>
                  <a:r>
                    <a:rPr lang="en-GB">
                      <a:noFill/>
                    </a:rPr>
                    <a:t> </a:t>
                  </a:r>
                </a:p>
              </p:txBody>
            </p:sp>
          </mc:Fallback>
        </mc:AlternateContent>
        <p:sp>
          <p:nvSpPr>
            <p:cNvPr id="26" name="TextBox 25">
              <a:extLst>
                <a:ext uri="{FF2B5EF4-FFF2-40B4-BE49-F238E27FC236}">
                  <a16:creationId xmlns:a16="http://schemas.microsoft.com/office/drawing/2014/main" id="{F45A704A-4EF0-A622-0E78-71297A11F31F}"/>
                </a:ext>
              </a:extLst>
            </p:cNvPr>
            <p:cNvSpPr txBox="1"/>
            <p:nvPr/>
          </p:nvSpPr>
          <p:spPr>
            <a:xfrm>
              <a:off x="4415504" y="5898850"/>
              <a:ext cx="1229031" cy="646331"/>
            </a:xfrm>
            <a:prstGeom prst="rect">
              <a:avLst/>
            </a:prstGeom>
            <a:noFill/>
          </p:spPr>
          <p:txBody>
            <a:bodyPr wrap="square">
              <a:spAutoFit/>
            </a:bodyPr>
            <a:lstStyle/>
            <a:p>
              <a:r>
                <a:rPr lang="fr-FR" b="1" dirty="0">
                  <a:latin typeface="Verdana" panose="020B0604030504040204" pitchFamily="34" charset="0"/>
                  <a:ea typeface="Verdana" panose="020B0604030504040204" pitchFamily="34" charset="0"/>
                </a:rPr>
                <a:t>Magnet stations</a:t>
              </a:r>
              <a:endParaRPr lang="en-GB" dirty="0"/>
            </a:p>
          </p:txBody>
        </p:sp>
        <p:sp>
          <p:nvSpPr>
            <p:cNvPr id="10" name="Freeform: Shape 9">
              <a:extLst>
                <a:ext uri="{FF2B5EF4-FFF2-40B4-BE49-F238E27FC236}">
                  <a16:creationId xmlns:a16="http://schemas.microsoft.com/office/drawing/2014/main" id="{7A848B23-74BF-7B0F-5D87-C35C2CAD7509}"/>
                </a:ext>
              </a:extLst>
            </p:cNvPr>
            <p:cNvSpPr/>
            <p:nvPr/>
          </p:nvSpPr>
          <p:spPr>
            <a:xfrm>
              <a:off x="3753934" y="2652145"/>
              <a:ext cx="4707214" cy="1216031"/>
            </a:xfrm>
            <a:custGeom>
              <a:avLst/>
              <a:gdLst>
                <a:gd name="connsiteX0" fmla="*/ 0 w 4620126"/>
                <a:gd name="connsiteY0" fmla="*/ 1193533 h 1193533"/>
                <a:gd name="connsiteX1" fmla="*/ 4620126 w 4620126"/>
                <a:gd name="connsiteY1" fmla="*/ 760396 h 1193533"/>
                <a:gd name="connsiteX2" fmla="*/ 4620126 w 4620126"/>
                <a:gd name="connsiteY2" fmla="*/ 0 h 1193533"/>
                <a:gd name="connsiteX3" fmla="*/ 0 w 4620126"/>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4620126" h="1193533">
                  <a:moveTo>
                    <a:pt x="0" y="1193533"/>
                  </a:moveTo>
                  <a:lnTo>
                    <a:pt x="4620126" y="760396"/>
                  </a:lnTo>
                  <a:lnTo>
                    <a:pt x="4620126" y="0"/>
                  </a:lnTo>
                  <a:lnTo>
                    <a:pt x="0" y="1193533"/>
                  </a:lnTo>
                  <a:close/>
                </a:path>
              </a:pathLst>
            </a:custGeom>
            <a:solidFill>
              <a:srgbClr val="049DBC">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FB03723B-A3D0-8067-3A78-B9A06E164160}"/>
                </a:ext>
              </a:extLst>
            </p:cNvPr>
            <p:cNvSpPr/>
            <p:nvPr/>
          </p:nvSpPr>
          <p:spPr>
            <a:xfrm flipV="1">
              <a:off x="3767010" y="3840226"/>
              <a:ext cx="4707214" cy="1216031"/>
            </a:xfrm>
            <a:custGeom>
              <a:avLst/>
              <a:gdLst>
                <a:gd name="connsiteX0" fmla="*/ 0 w 4620126"/>
                <a:gd name="connsiteY0" fmla="*/ 1193533 h 1193533"/>
                <a:gd name="connsiteX1" fmla="*/ 4620126 w 4620126"/>
                <a:gd name="connsiteY1" fmla="*/ 760396 h 1193533"/>
                <a:gd name="connsiteX2" fmla="*/ 4620126 w 4620126"/>
                <a:gd name="connsiteY2" fmla="*/ 0 h 1193533"/>
                <a:gd name="connsiteX3" fmla="*/ 0 w 4620126"/>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4620126" h="1193533">
                  <a:moveTo>
                    <a:pt x="0" y="1193533"/>
                  </a:moveTo>
                  <a:lnTo>
                    <a:pt x="4620126" y="760396"/>
                  </a:lnTo>
                  <a:lnTo>
                    <a:pt x="4620126" y="0"/>
                  </a:lnTo>
                  <a:lnTo>
                    <a:pt x="0" y="1193533"/>
                  </a:lnTo>
                  <a:close/>
                </a:path>
              </a:pathLst>
            </a:custGeom>
            <a:solidFill>
              <a:srgbClr val="049DBC">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28F2DC4B-BE8F-7D9C-C2CD-D4490E65D2A9}"/>
                </a:ext>
              </a:extLst>
            </p:cNvPr>
            <p:cNvSpPr/>
            <p:nvPr/>
          </p:nvSpPr>
          <p:spPr>
            <a:xfrm>
              <a:off x="3407056" y="3769956"/>
              <a:ext cx="353317" cy="158339"/>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76D6A51F-C41D-ECA6-6B3C-894C29375179}"/>
                </a:ext>
              </a:extLst>
            </p:cNvPr>
            <p:cNvSpPr/>
            <p:nvPr/>
          </p:nvSpPr>
          <p:spPr>
            <a:xfrm rot="10800000">
              <a:off x="3760373" y="3772686"/>
              <a:ext cx="353317" cy="158339"/>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346B0BFE-F876-C6B8-D7B0-8ECB49B099B4}"/>
              </a:ext>
            </a:extLst>
          </p:cNvPr>
          <p:cNvSpPr txBox="1"/>
          <p:nvPr/>
        </p:nvSpPr>
        <p:spPr>
          <a:xfrm>
            <a:off x="90739" y="2901204"/>
            <a:ext cx="3538559" cy="646331"/>
          </a:xfrm>
          <a:prstGeom prst="rect">
            <a:avLst/>
          </a:prstGeom>
          <a:noFill/>
        </p:spPr>
        <p:txBody>
          <a:bodyPr wrap="square">
            <a:spAutoFit/>
          </a:bodyPr>
          <a:lstStyle/>
          <a:p>
            <a:pPr marL="285750" indent="-285750">
              <a:buFont typeface="Arial" panose="020B0604020202020204" pitchFamily="34" charset="0"/>
              <a:buChar char="•"/>
            </a:pPr>
            <a:r>
              <a:rPr lang="fr-FR" sz="1800" b="1" dirty="0">
                <a:latin typeface="Verdana" panose="020B0604030504040204" pitchFamily="34" charset="0"/>
                <a:ea typeface="Verdana" panose="020B0604030504040204" pitchFamily="34" charset="0"/>
                <a:cs typeface="CMU Sans Serif" panose="02000603000000000000" pitchFamily="2" charset="0"/>
              </a:rPr>
              <a:t>Detector acceptance</a:t>
            </a:r>
            <a:r>
              <a:rPr lang="fr-FR" sz="1800" dirty="0">
                <a:latin typeface="Verdana" panose="020B0604030504040204" pitchFamily="34" charset="0"/>
                <a:ea typeface="Verdana" panose="020B0604030504040204" pitchFamily="34" charset="0"/>
                <a:cs typeface="CMU Sans Serif" panose="02000603000000000000" pitchFamily="2" charset="0"/>
              </a:rPr>
              <a:t>:</a:t>
            </a:r>
            <a:br>
              <a:rPr lang="fr-FR" sz="1800" dirty="0">
                <a:latin typeface="Verdana" panose="020B0604030504040204" pitchFamily="34" charset="0"/>
                <a:ea typeface="Verdana" panose="020B0604030504040204" pitchFamily="34" charset="0"/>
                <a:cs typeface="CMU Sans Serif" panose="02000603000000000000" pitchFamily="2" charset="0"/>
              </a:rPr>
            </a:br>
            <a:r>
              <a:rPr lang="fr-FR" sz="1800" b="1" i="0" dirty="0">
                <a:solidFill>
                  <a:srgbClr val="00B0F0"/>
                </a:solidFill>
                <a:latin typeface="Verdana" panose="020B0604030504040204" pitchFamily="34" charset="0"/>
                <a:ea typeface="Verdana" panose="020B0604030504040204" pitchFamily="34" charset="0"/>
                <a:cs typeface="CMU Sans Serif" panose="02000603000000000000" pitchFamily="2" charset="0"/>
              </a:rPr>
              <a:t>1°&lt; |</a:t>
            </a:r>
            <a:r>
              <a:rPr lang="fr-FR" sz="1800" b="1" dirty="0">
                <a:solidFill>
                  <a:srgbClr val="00B0F0"/>
                </a:solidFill>
                <a:latin typeface="Verdana" panose="020B0604030504040204" pitchFamily="34" charset="0"/>
                <a:ea typeface="Verdana" panose="020B0604030504040204" pitchFamily="34" charset="0"/>
              </a:rPr>
              <a:t>θ|</a:t>
            </a:r>
            <a:r>
              <a:rPr lang="fr-FR" sz="1800" b="1" i="0" dirty="0">
                <a:solidFill>
                  <a:srgbClr val="00B0F0"/>
                </a:solidFill>
                <a:latin typeface="Verdana" panose="020B0604030504040204" pitchFamily="34" charset="0"/>
                <a:ea typeface="Verdana" panose="020B0604030504040204" pitchFamily="34" charset="0"/>
                <a:cs typeface="CMU Sans Serif" panose="02000603000000000000" pitchFamily="2" charset="0"/>
              </a:rPr>
              <a:t> &lt;15°</a:t>
            </a:r>
            <a:endParaRPr lang="fr-FR" sz="1800" b="1" dirty="0">
              <a:solidFill>
                <a:srgbClr val="00B0F0"/>
              </a:solidFill>
              <a:latin typeface="Verdana" panose="020B0604030504040204" pitchFamily="34" charset="0"/>
              <a:ea typeface="Verdana" panose="020B0604030504040204" pitchFamily="34" charset="0"/>
              <a:cs typeface="CMU Sans Serif" panose="02000603000000000000" pitchFamily="2"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0B33786-A91C-794A-D9D2-C7E00E5A3FF2}"/>
                  </a:ext>
                </a:extLst>
              </p:cNvPr>
              <p:cNvSpPr txBox="1"/>
              <p:nvPr/>
            </p:nvSpPr>
            <p:spPr>
              <a:xfrm>
                <a:off x="132520" y="1077153"/>
                <a:ext cx="8277986" cy="929550"/>
              </a:xfrm>
              <a:prstGeom prst="rect">
                <a:avLst/>
              </a:prstGeom>
              <a:noFill/>
            </p:spPr>
            <p:txBody>
              <a:bodyPr wrap="square" rtlCol="0">
                <a:spAutoFit/>
              </a:bodyPr>
              <a:lstStyle/>
              <a:p>
                <a:pPr marL="180975" indent="-180975">
                  <a:buFont typeface="Arial" panose="020B0604020202020204" pitchFamily="34" charset="0"/>
                  <a:buChar char="•"/>
                </a:pPr>
                <a:r>
                  <a:rPr lang="fr-FR" b="1" dirty="0">
                    <a:solidFill>
                      <a:srgbClr val="7030A0"/>
                    </a:solidFill>
                    <a:latin typeface="Verdana" panose="020B0604030504040204" pitchFamily="34" charset="0"/>
                    <a:ea typeface="Verdana" panose="020B0604030504040204" pitchFamily="34" charset="0"/>
                    <a:cs typeface="CMU Sans Serif" panose="02000603000000000000" pitchFamily="2" charset="0"/>
                  </a:rPr>
                  <a:t>2 </a:t>
                </a:r>
                <a:r>
                  <a:rPr lang="fr-FR" b="1" dirty="0" err="1">
                    <a:solidFill>
                      <a:srgbClr val="7030A0"/>
                    </a:solidFill>
                    <a:latin typeface="Verdana" panose="020B0604030504040204" pitchFamily="34" charset="0"/>
                    <a:ea typeface="Verdana" panose="020B0604030504040204" pitchFamily="34" charset="0"/>
                    <a:cs typeface="CMU Sans Serif" panose="02000603000000000000" pitchFamily="2" charset="0"/>
                  </a:rPr>
                  <a:t>bunches</a:t>
                </a:r>
                <a:r>
                  <a:rPr lang="fr-FR" b="1" dirty="0">
                    <a:solidFill>
                      <a:srgbClr val="7030A0"/>
                    </a:solidFill>
                    <a:latin typeface="Verdana" panose="020B0604030504040204" pitchFamily="34" charset="0"/>
                    <a:ea typeface="Verdana" panose="020B0604030504040204" pitchFamily="34" charset="0"/>
                    <a:cs typeface="CMU Sans Serif" panose="02000603000000000000" pitchFamily="2" charset="0"/>
                  </a:rPr>
                  <a:t> of </a:t>
                </a:r>
                <a14:m>
                  <m:oMath xmlns:m="http://schemas.openxmlformats.org/officeDocument/2006/math">
                    <m:r>
                      <a:rPr lang="fr-FR" b="1" i="1" smtClean="0">
                        <a:solidFill>
                          <a:srgbClr val="7030A0"/>
                        </a:solidFill>
                        <a:latin typeface="Cambria Math" panose="02040503050406030204" pitchFamily="18" charset="0"/>
                        <a:ea typeface="Verdana" panose="020B0604030504040204" pitchFamily="34" charset="0"/>
                        <a:cs typeface="CMU Sans Serif" panose="02000603000000000000" pitchFamily="2" charset="0"/>
                      </a:rPr>
                      <m:t>∼</m:t>
                    </m:r>
                    <m:sSup>
                      <m:sSupPr>
                        <m:ctrlPr>
                          <a:rPr lang="fr-FR" b="1" i="1" smtClean="0">
                            <a:solidFill>
                              <a:srgbClr val="7030A0"/>
                            </a:solidFill>
                            <a:latin typeface="Cambria Math" panose="02040503050406030204" pitchFamily="18" charset="0"/>
                            <a:ea typeface="Verdana" panose="020B0604030504040204" pitchFamily="34" charset="0"/>
                            <a:cs typeface="CMU Sans Serif" panose="02000603000000000000" pitchFamily="2" charset="0"/>
                          </a:rPr>
                        </m:ctrlPr>
                      </m:sSupPr>
                      <m:e>
                        <m:r>
                          <a:rPr lang="fr-FR" b="1" i="1" smtClean="0">
                            <a:solidFill>
                              <a:srgbClr val="7030A0"/>
                            </a:solidFill>
                            <a:latin typeface="Cambria Math" panose="02040503050406030204" pitchFamily="18" charset="0"/>
                            <a:ea typeface="Verdana" panose="020B0604030504040204" pitchFamily="34" charset="0"/>
                            <a:cs typeface="CMU Sans Serif" panose="02000603000000000000" pitchFamily="2" charset="0"/>
                          </a:rPr>
                          <m:t>𝟏𝟎</m:t>
                        </m:r>
                      </m:e>
                      <m:sup>
                        <m:r>
                          <a:rPr lang="fr-FR" b="1" i="1" smtClean="0">
                            <a:solidFill>
                              <a:srgbClr val="7030A0"/>
                            </a:solidFill>
                            <a:latin typeface="Cambria Math" panose="02040503050406030204" pitchFamily="18" charset="0"/>
                            <a:ea typeface="Verdana" panose="020B0604030504040204" pitchFamily="34" charset="0"/>
                            <a:cs typeface="CMU Sans Serif" panose="02000603000000000000" pitchFamily="2" charset="0"/>
                          </a:rPr>
                          <m:t>𝟏𝟏</m:t>
                        </m:r>
                      </m:sup>
                    </m:sSup>
                  </m:oMath>
                </a14:m>
                <a:r>
                  <a:rPr lang="fr-FR" b="1" dirty="0">
                    <a:solidFill>
                      <a:srgbClr val="7030A0"/>
                    </a:solidFill>
                    <a:latin typeface="Verdana" panose="020B0604030504040204" pitchFamily="34" charset="0"/>
                    <a:ea typeface="Verdana" panose="020B0604030504040204" pitchFamily="34" charset="0"/>
                    <a:cs typeface="CMU Sans Serif" panose="02000603000000000000" pitchFamily="2" charset="0"/>
                  </a:rPr>
                  <a:t> protons </a:t>
                </a:r>
                <a:r>
                  <a:rPr lang="fr-FR" dirty="0">
                    <a:solidFill>
                      <a:srgbClr val="7030A0"/>
                    </a:solidFill>
                    <a:latin typeface="Verdana" panose="020B0604030504040204" pitchFamily="34" charset="0"/>
                    <a:ea typeface="Verdana" panose="020B0604030504040204" pitchFamily="34" charset="0"/>
                    <a:cs typeface="CMU Sans Serif" panose="02000603000000000000" pitchFamily="2" charset="0"/>
                  </a:rPr>
                  <a:t>cross</a:t>
                </a:r>
                <a:r>
                  <a:rPr lang="fr-FR" b="1" dirty="0">
                    <a:solidFill>
                      <a:srgbClr val="7030A0"/>
                    </a:solidFill>
                    <a:latin typeface="Verdana" panose="020B0604030504040204" pitchFamily="34" charset="0"/>
                    <a:ea typeface="Verdana" panose="020B0604030504040204" pitchFamily="34" charset="0"/>
                    <a:cs typeface="CMU Sans Serif" panose="02000603000000000000" pitchFamily="2" charset="0"/>
                  </a:rPr>
                  <a:t> </a:t>
                </a:r>
                <a:r>
                  <a:rPr lang="fr-FR" b="0" dirty="0" err="1">
                    <a:solidFill>
                      <a:srgbClr val="7030A0"/>
                    </a:solidFill>
                    <a:latin typeface="Verdana" panose="020B0604030504040204" pitchFamily="34" charset="0"/>
                    <a:ea typeface="Verdana" panose="020B0604030504040204" pitchFamily="34" charset="0"/>
                    <a:cs typeface="CMU Sans Serif" panose="02000603000000000000" pitchFamily="2" charset="0"/>
                  </a:rPr>
                  <a:t>every</a:t>
                </a:r>
                <a:r>
                  <a:rPr lang="fr-FR" b="0" dirty="0">
                    <a:solidFill>
                      <a:srgbClr val="7030A0"/>
                    </a:solidFill>
                    <a:latin typeface="Verdana" panose="020B0604030504040204" pitchFamily="34" charset="0"/>
                    <a:ea typeface="Verdana" panose="020B0604030504040204" pitchFamily="34" charset="0"/>
                    <a:cs typeface="CMU Sans Serif" panose="02000603000000000000" pitchFamily="2" charset="0"/>
                  </a:rPr>
                  <a:t> </a:t>
                </a:r>
                <a14:m>
                  <m:oMath xmlns:m="http://schemas.openxmlformats.org/officeDocument/2006/math">
                    <m:r>
                      <a:rPr lang="fr-FR" b="1" i="1" smtClean="0">
                        <a:solidFill>
                          <a:srgbClr val="7030A0"/>
                        </a:solidFill>
                        <a:latin typeface="Cambria Math" panose="02040503050406030204" pitchFamily="18" charset="0"/>
                        <a:ea typeface="Verdana" panose="020B0604030504040204" pitchFamily="34" charset="0"/>
                        <a:cs typeface="CMU Sans Serif" panose="02000603000000000000" pitchFamily="2" charset="0"/>
                      </a:rPr>
                      <m:t>~</m:t>
                    </m:r>
                  </m:oMath>
                </a14:m>
                <a:r>
                  <a:rPr lang="fr-FR" b="1" dirty="0">
                    <a:solidFill>
                      <a:srgbClr val="7030A0"/>
                    </a:solidFill>
                    <a:latin typeface="Verdana" panose="020B0604030504040204" pitchFamily="34" charset="0"/>
                    <a:ea typeface="Verdana" panose="020B0604030504040204" pitchFamily="34" charset="0"/>
                    <a:cs typeface="CMU Sans Serif" panose="02000603000000000000" pitchFamily="2" charset="0"/>
                  </a:rPr>
                  <a:t>30 ns</a:t>
                </a:r>
              </a:p>
              <a:p>
                <a:pPr lvl="1"/>
                <a14:m>
                  <m:oMath xmlns:m="http://schemas.openxmlformats.org/officeDocument/2006/math">
                    <m:r>
                      <a:rPr lang="fr-FR" b="1" i="1" smtClean="0">
                        <a:latin typeface="Cambria Math" panose="02040503050406030204" pitchFamily="18" charset="0"/>
                        <a:ea typeface="Verdana" panose="020B0604030504040204" pitchFamily="34" charset="0"/>
                        <a:cs typeface="CMU Sans Serif" panose="02000603000000000000" pitchFamily="2" charset="0"/>
                      </a:rPr>
                      <m:t>→</m:t>
                    </m:r>
                  </m:oMath>
                </a14:m>
                <a:r>
                  <a:rPr lang="fr-FR" b="1" i="1" dirty="0">
                    <a:latin typeface="Cambria Math" panose="02040503050406030204" pitchFamily="18" charset="0"/>
                    <a:ea typeface="Verdana" panose="020B0604030504040204" pitchFamily="34" charset="0"/>
                    <a:cs typeface="CMU Sans Serif" panose="02000603000000000000" pitchFamily="2" charset="0"/>
                  </a:rPr>
                  <a:t> </a:t>
                </a:r>
                <a14:m>
                  <m:oMath xmlns:m="http://schemas.openxmlformats.org/officeDocument/2006/math">
                    <m:r>
                      <a:rPr lang="fr-FR" b="1" i="1" dirty="0" smtClean="0">
                        <a:latin typeface="Cambria Math" panose="02040503050406030204" pitchFamily="18" charset="0"/>
                        <a:ea typeface="Verdana" panose="020B0604030504040204" pitchFamily="34" charset="0"/>
                        <a:cs typeface="CMU Sans Serif" panose="02000603000000000000" pitchFamily="2" charset="0"/>
                      </a:rPr>
                      <m:t>≈</m:t>
                    </m:r>
                  </m:oMath>
                </a14:m>
                <a:r>
                  <a:rPr lang="fr-FR" b="1" i="1" dirty="0">
                    <a:latin typeface="Cambria Math" panose="02040503050406030204" pitchFamily="18" charset="0"/>
                    <a:ea typeface="Verdana" panose="020B0604030504040204" pitchFamily="34" charset="0"/>
                    <a:cs typeface="CMU Sans Serif" panose="02000603000000000000" pitchFamily="2" charset="0"/>
                  </a:rPr>
                  <a:t> </a:t>
                </a:r>
                <a:r>
                  <a:rPr lang="fr-FR" b="1" dirty="0">
                    <a:latin typeface="Verdana" panose="020B0604030504040204" pitchFamily="34" charset="0"/>
                    <a:ea typeface="Verdana" panose="020B0604030504040204" pitchFamily="34" charset="0"/>
                    <a:cs typeface="CMU Sans Serif" panose="02000603000000000000" pitchFamily="2" charset="0"/>
                  </a:rPr>
                  <a:t>30 MHz </a:t>
                </a:r>
                <a:r>
                  <a:rPr lang="fr-FR" dirty="0" err="1">
                    <a:latin typeface="Verdana" panose="020B0604030504040204" pitchFamily="34" charset="0"/>
                    <a:ea typeface="Verdana" panose="020B0604030504040204" pitchFamily="34" charset="0"/>
                    <a:cs typeface="CMU Sans Serif" panose="02000603000000000000" pitchFamily="2" charset="0"/>
                  </a:rPr>
                  <a:t>bunch</a:t>
                </a:r>
                <a:r>
                  <a:rPr lang="fr-FR" dirty="0">
                    <a:latin typeface="Verdana" panose="020B0604030504040204" pitchFamily="34" charset="0"/>
                    <a:ea typeface="Verdana" panose="020B0604030504040204" pitchFamily="34" charset="0"/>
                    <a:cs typeface="CMU Sans Serif" panose="02000603000000000000" pitchFamily="2" charset="0"/>
                  </a:rPr>
                  <a:t> </a:t>
                </a:r>
                <a:r>
                  <a:rPr lang="fr-FR" dirty="0" err="1">
                    <a:latin typeface="Verdana" panose="020B0604030504040204" pitchFamily="34" charset="0"/>
                    <a:ea typeface="Verdana" panose="020B0604030504040204" pitchFamily="34" charset="0"/>
                    <a:cs typeface="CMU Sans Serif" panose="02000603000000000000" pitchFamily="2" charset="0"/>
                  </a:rPr>
                  <a:t>crossing</a:t>
                </a:r>
                <a:r>
                  <a:rPr lang="fr-FR" dirty="0">
                    <a:latin typeface="Verdana" panose="020B0604030504040204" pitchFamily="34" charset="0"/>
                    <a:ea typeface="Verdana" panose="020B0604030504040204" pitchFamily="34" charset="0"/>
                    <a:cs typeface="CMU Sans Serif" panose="02000603000000000000" pitchFamily="2" charset="0"/>
                  </a:rPr>
                  <a:t> rate</a:t>
                </a:r>
                <a:endParaRPr lang="fr-FR" i="1" dirty="0">
                  <a:latin typeface="Cambria Math" panose="02040503050406030204" pitchFamily="18" charset="0"/>
                  <a:ea typeface="Verdana" panose="020B0604030504040204" pitchFamily="34" charset="0"/>
                  <a:cs typeface="CMU Sans Serif" panose="02000603000000000000" pitchFamily="2" charset="0"/>
                </a:endParaRPr>
              </a:p>
              <a:p>
                <a:pPr marL="180975" indent="-180975">
                  <a:buFont typeface="Arial" panose="020B0604020202020204" pitchFamily="34" charset="0"/>
                  <a:buChar char="•"/>
                </a:pPr>
                <a14:m>
                  <m:oMath xmlns:m="http://schemas.openxmlformats.org/officeDocument/2006/math">
                    <m:r>
                      <a:rPr lang="fr-FR" b="1" i="1">
                        <a:latin typeface="Cambria Math" panose="02040503050406030204" pitchFamily="18" charset="0"/>
                        <a:ea typeface="Verdana" panose="020B0604030504040204" pitchFamily="34" charset="0"/>
                        <a:cs typeface="CMU Sans Serif" panose="02000603000000000000" pitchFamily="2" charset="0"/>
                      </a:rPr>
                      <m:t>~</m:t>
                    </m:r>
                  </m:oMath>
                </a14:m>
                <a:r>
                  <a:rPr lang="en-US" b="1" dirty="0">
                    <a:latin typeface="Verdana" panose="020B0604030504040204" pitchFamily="34" charset="0"/>
                    <a:ea typeface="Verdana" panose="020B0604030504040204" pitchFamily="34" charset="0"/>
                    <a:cs typeface="CMU Sans Serif" panose="02000603000000000000" pitchFamily="2" charset="0"/>
                  </a:rPr>
                  <a:t> 5 proton-proton collisions / bunch crossing</a:t>
                </a:r>
              </a:p>
            </p:txBody>
          </p:sp>
        </mc:Choice>
        <mc:Fallback xmlns="">
          <p:sp>
            <p:nvSpPr>
              <p:cNvPr id="3" name="TextBox 2">
                <a:extLst>
                  <a:ext uri="{FF2B5EF4-FFF2-40B4-BE49-F238E27FC236}">
                    <a16:creationId xmlns:a16="http://schemas.microsoft.com/office/drawing/2014/main" id="{30B33786-A91C-794A-D9D2-C7E00E5A3FF2}"/>
                  </a:ext>
                </a:extLst>
              </p:cNvPr>
              <p:cNvSpPr txBox="1">
                <a:spLocks noRot="1" noChangeAspect="1" noMove="1" noResize="1" noEditPoints="1" noAdjustHandles="1" noChangeArrowheads="1" noChangeShapeType="1" noTextEdit="1"/>
              </p:cNvSpPr>
              <p:nvPr/>
            </p:nvSpPr>
            <p:spPr>
              <a:xfrm>
                <a:off x="132520" y="1077153"/>
                <a:ext cx="8277986" cy="929550"/>
              </a:xfrm>
              <a:prstGeom prst="rect">
                <a:avLst/>
              </a:prstGeom>
              <a:blipFill>
                <a:blip r:embed="rId5"/>
                <a:stretch>
                  <a:fillRect l="-515" t="-3289" b="-9868"/>
                </a:stretch>
              </a:blipFill>
            </p:spPr>
            <p:txBody>
              <a:bodyPr/>
              <a:lstStyle/>
              <a:p>
                <a:r>
                  <a:rPr lang="en-GB">
                    <a:noFill/>
                  </a:rPr>
                  <a:t> </a:t>
                </a:r>
              </a:p>
            </p:txBody>
          </p:sp>
        </mc:Fallback>
      </mc:AlternateContent>
    </p:spTree>
    <p:extLst>
      <p:ext uri="{BB962C8B-B14F-4D97-AF65-F5344CB8AC3E}">
        <p14:creationId xmlns:p14="http://schemas.microsoft.com/office/powerpoint/2010/main" val="2278846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30</a:t>
            </a:fld>
            <a:endParaRPr lang="en-US"/>
          </a:p>
        </p:txBody>
      </p:sp>
      <p:pic>
        <p:nvPicPr>
          <p:cNvPr id="4" name="Picture 3">
            <a:extLst>
              <a:ext uri="{FF2B5EF4-FFF2-40B4-BE49-F238E27FC236}">
                <a16:creationId xmlns:a16="http://schemas.microsoft.com/office/drawing/2014/main" id="{2B35094E-1205-DAF0-3443-413AB9B0E9AC}"/>
              </a:ext>
            </a:extLst>
          </p:cNvPr>
          <p:cNvPicPr>
            <a:picLocks noChangeAspect="1"/>
          </p:cNvPicPr>
          <p:nvPr/>
        </p:nvPicPr>
        <p:blipFill>
          <a:blip r:embed="rId3"/>
          <a:srcRect/>
          <a:stretch/>
        </p:blipFill>
        <p:spPr>
          <a:xfrm>
            <a:off x="8522810" y="3438071"/>
            <a:ext cx="3352806" cy="2470489"/>
          </a:xfrm>
          <a:prstGeom prst="rect">
            <a:avLst/>
          </a:prstGeom>
        </p:spPr>
      </p:pic>
      <p:sp>
        <p:nvSpPr>
          <p:cNvPr id="5" name="Left Brace 4">
            <a:extLst>
              <a:ext uri="{FF2B5EF4-FFF2-40B4-BE49-F238E27FC236}">
                <a16:creationId xmlns:a16="http://schemas.microsoft.com/office/drawing/2014/main" id="{B4EE98C1-C30D-2B56-5CAA-558A35F05A6F}"/>
              </a:ext>
            </a:extLst>
          </p:cNvPr>
          <p:cNvSpPr/>
          <p:nvPr/>
        </p:nvSpPr>
        <p:spPr>
          <a:xfrm rot="5400000">
            <a:off x="9352502" y="2969898"/>
            <a:ext cx="198120" cy="9610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CFD07AF-3228-15E5-AABA-903961BB7B99}"/>
                  </a:ext>
                </a:extLst>
              </p:cNvPr>
              <p:cNvSpPr txBox="1"/>
              <p:nvPr/>
            </p:nvSpPr>
            <p:spPr>
              <a:xfrm>
                <a:off x="9042634" y="2990283"/>
                <a:ext cx="955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=10</m:t>
                      </m:r>
                    </m:oMath>
                  </m:oMathPara>
                </a14:m>
                <a:endParaRPr lang="en-GB" dirty="0">
                  <a:latin typeface="Verdana" panose="020B0604030504040204" pitchFamily="34" charset="0"/>
                  <a:ea typeface="Verdana" panose="020B0604030504040204" pitchFamily="34" charset="0"/>
                </a:endParaRPr>
              </a:p>
            </p:txBody>
          </p:sp>
        </mc:Choice>
        <mc:Fallback xmlns="">
          <p:sp>
            <p:nvSpPr>
              <p:cNvPr id="7" name="TextBox 6">
                <a:extLst>
                  <a:ext uri="{FF2B5EF4-FFF2-40B4-BE49-F238E27FC236}">
                    <a16:creationId xmlns:a16="http://schemas.microsoft.com/office/drawing/2014/main" id="{2CFD07AF-3228-15E5-AABA-903961BB7B99}"/>
                  </a:ext>
                </a:extLst>
              </p:cNvPr>
              <p:cNvSpPr txBox="1">
                <a:spLocks noRot="1" noChangeAspect="1" noMove="1" noResize="1" noEditPoints="1" noAdjustHandles="1" noChangeArrowheads="1" noChangeShapeType="1" noTextEdit="1"/>
              </p:cNvSpPr>
              <p:nvPr/>
            </p:nvSpPr>
            <p:spPr>
              <a:xfrm>
                <a:off x="9042634" y="2990283"/>
                <a:ext cx="955326" cy="369332"/>
              </a:xfrm>
              <a:prstGeom prst="rect">
                <a:avLst/>
              </a:prstGeom>
              <a:blipFill>
                <a:blip r:embed="rId4"/>
                <a:stretch>
                  <a:fillRect b="-10000"/>
                </a:stretch>
              </a:blipFill>
            </p:spPr>
            <p:txBody>
              <a:bodyPr/>
              <a:lstStyle/>
              <a:p>
                <a:r>
                  <a:rPr lang="en-GB">
                    <a:noFill/>
                  </a:rPr>
                  <a:t> </a:t>
                </a:r>
              </a:p>
            </p:txBody>
          </p:sp>
        </mc:Fallback>
      </mc:AlternateContent>
      <p:sp>
        <p:nvSpPr>
          <p:cNvPr id="8" name="Left Brace 7">
            <a:extLst>
              <a:ext uri="{FF2B5EF4-FFF2-40B4-BE49-F238E27FC236}">
                <a16:creationId xmlns:a16="http://schemas.microsoft.com/office/drawing/2014/main" id="{3AD8C887-8CAA-9458-DE5F-35150212E4E5}"/>
              </a:ext>
            </a:extLst>
          </p:cNvPr>
          <p:cNvSpPr/>
          <p:nvPr/>
        </p:nvSpPr>
        <p:spPr>
          <a:xfrm rot="5400000">
            <a:off x="10327807" y="2969898"/>
            <a:ext cx="198120" cy="9610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Left Brace 10">
            <a:extLst>
              <a:ext uri="{FF2B5EF4-FFF2-40B4-BE49-F238E27FC236}">
                <a16:creationId xmlns:a16="http://schemas.microsoft.com/office/drawing/2014/main" id="{E4FC5C0B-9DE1-A71A-3A42-506567E7295F}"/>
              </a:ext>
            </a:extLst>
          </p:cNvPr>
          <p:cNvSpPr/>
          <p:nvPr/>
        </p:nvSpPr>
        <p:spPr>
          <a:xfrm rot="5400000">
            <a:off x="11296008" y="2969898"/>
            <a:ext cx="198120" cy="9610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B997697-89B5-35BC-A101-475E1DE5759A}"/>
                  </a:ext>
                </a:extLst>
              </p:cNvPr>
              <p:cNvSpPr txBox="1"/>
              <p:nvPr/>
            </p:nvSpPr>
            <p:spPr>
              <a:xfrm>
                <a:off x="9945086" y="2974439"/>
                <a:ext cx="955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=11</m:t>
                      </m:r>
                    </m:oMath>
                  </m:oMathPara>
                </a14:m>
                <a:endParaRPr lang="en-GB" dirty="0">
                  <a:latin typeface="Verdana" panose="020B0604030504040204" pitchFamily="34" charset="0"/>
                  <a:ea typeface="Verdana" panose="020B0604030504040204" pitchFamily="34" charset="0"/>
                </a:endParaRPr>
              </a:p>
            </p:txBody>
          </p:sp>
        </mc:Choice>
        <mc:Fallback xmlns="">
          <p:sp>
            <p:nvSpPr>
              <p:cNvPr id="12" name="TextBox 11">
                <a:extLst>
                  <a:ext uri="{FF2B5EF4-FFF2-40B4-BE49-F238E27FC236}">
                    <a16:creationId xmlns:a16="http://schemas.microsoft.com/office/drawing/2014/main" id="{CB997697-89B5-35BC-A101-475E1DE5759A}"/>
                  </a:ext>
                </a:extLst>
              </p:cNvPr>
              <p:cNvSpPr txBox="1">
                <a:spLocks noRot="1" noChangeAspect="1" noMove="1" noResize="1" noEditPoints="1" noAdjustHandles="1" noChangeArrowheads="1" noChangeShapeType="1" noTextEdit="1"/>
              </p:cNvSpPr>
              <p:nvPr/>
            </p:nvSpPr>
            <p:spPr>
              <a:xfrm>
                <a:off x="9945086" y="2974439"/>
                <a:ext cx="955326" cy="369332"/>
              </a:xfrm>
              <a:prstGeom prst="rect">
                <a:avLst/>
              </a:prstGeom>
              <a:blipFill>
                <a:blip r:embed="rId5"/>
                <a:stretch>
                  <a:fillRect b="-81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42F559C-0B9B-8EA7-E723-868DB2B7EADC}"/>
                  </a:ext>
                </a:extLst>
              </p:cNvPr>
              <p:cNvSpPr txBox="1"/>
              <p:nvPr/>
            </p:nvSpPr>
            <p:spPr>
              <a:xfrm>
                <a:off x="10850198" y="2982361"/>
                <a:ext cx="955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=12</m:t>
                      </m:r>
                    </m:oMath>
                  </m:oMathPara>
                </a14:m>
                <a:endParaRPr lang="en-GB" dirty="0">
                  <a:latin typeface="Verdana" panose="020B0604030504040204" pitchFamily="34" charset="0"/>
                  <a:ea typeface="Verdana" panose="020B0604030504040204" pitchFamily="34" charset="0"/>
                </a:endParaRPr>
              </a:p>
            </p:txBody>
          </p:sp>
        </mc:Choice>
        <mc:Fallback xmlns="">
          <p:sp>
            <p:nvSpPr>
              <p:cNvPr id="13" name="TextBox 12">
                <a:extLst>
                  <a:ext uri="{FF2B5EF4-FFF2-40B4-BE49-F238E27FC236}">
                    <a16:creationId xmlns:a16="http://schemas.microsoft.com/office/drawing/2014/main" id="{442F559C-0B9B-8EA7-E723-868DB2B7EADC}"/>
                  </a:ext>
                </a:extLst>
              </p:cNvPr>
              <p:cNvSpPr txBox="1">
                <a:spLocks noRot="1" noChangeAspect="1" noMove="1" noResize="1" noEditPoints="1" noAdjustHandles="1" noChangeArrowheads="1" noChangeShapeType="1" noTextEdit="1"/>
              </p:cNvSpPr>
              <p:nvPr/>
            </p:nvSpPr>
            <p:spPr>
              <a:xfrm>
                <a:off x="10850198" y="2982361"/>
                <a:ext cx="955326" cy="369332"/>
              </a:xfrm>
              <a:prstGeom prst="rect">
                <a:avLst/>
              </a:prstGeom>
              <a:blipFill>
                <a:blip r:embed="rId6"/>
                <a:stretch>
                  <a:fillRect b="-9836"/>
                </a:stretch>
              </a:blipFill>
            </p:spPr>
            <p:txBody>
              <a:bodyPr/>
              <a:lstStyle/>
              <a:p>
                <a:r>
                  <a:rPr lang="en-GB">
                    <a:noFill/>
                  </a:rPr>
                  <a:t> </a:t>
                </a:r>
              </a:p>
            </p:txBody>
          </p:sp>
        </mc:Fallback>
      </mc:AlternateContent>
      <p:pic>
        <p:nvPicPr>
          <p:cNvPr id="14" name="Picture 13">
            <a:extLst>
              <a:ext uri="{FF2B5EF4-FFF2-40B4-BE49-F238E27FC236}">
                <a16:creationId xmlns:a16="http://schemas.microsoft.com/office/drawing/2014/main" id="{1C9D1831-5204-B7B7-52BC-1B9FF507912D}"/>
              </a:ext>
            </a:extLst>
          </p:cNvPr>
          <p:cNvPicPr>
            <a:picLocks noChangeAspect="1"/>
          </p:cNvPicPr>
          <p:nvPr/>
        </p:nvPicPr>
        <p:blipFill>
          <a:blip r:embed="rId7"/>
          <a:srcRect/>
          <a:stretch/>
        </p:blipFill>
        <p:spPr>
          <a:xfrm>
            <a:off x="2282994" y="3422730"/>
            <a:ext cx="3352808" cy="2470489"/>
          </a:xfrm>
          <a:prstGeom prst="rect">
            <a:avLst/>
          </a:prstGeom>
        </p:spPr>
      </p:pic>
      <p:sp>
        <p:nvSpPr>
          <p:cNvPr id="15" name="TextBox 14">
            <a:extLst>
              <a:ext uri="{FF2B5EF4-FFF2-40B4-BE49-F238E27FC236}">
                <a16:creationId xmlns:a16="http://schemas.microsoft.com/office/drawing/2014/main" id="{8ED3A3B0-C65F-3AA1-3BB1-88AF7FDB28F4}"/>
              </a:ext>
            </a:extLst>
          </p:cNvPr>
          <p:cNvSpPr txBox="1"/>
          <p:nvPr/>
        </p:nvSpPr>
        <p:spPr>
          <a:xfrm>
            <a:off x="1233000" y="5848797"/>
            <a:ext cx="6579101" cy="646331"/>
          </a:xfrm>
          <a:prstGeom prst="rect">
            <a:avLst/>
          </a:prstGeom>
          <a:noFill/>
        </p:spPr>
        <p:txBody>
          <a:bodyPr wrap="square" rtlCol="0">
            <a:spAutoFit/>
          </a:bodyPr>
          <a:lstStyle/>
          <a:p>
            <a:r>
              <a:rPr lang="en-GB" b="1" dirty="0">
                <a:latin typeface="Verdana" panose="020B0604030504040204" pitchFamily="34" charset="0"/>
                <a:ea typeface="Verdana" panose="020B0604030504040204" pitchFamily="34" charset="0"/>
              </a:rPr>
              <a:t>Example of edges drawn in the rough graph.</a:t>
            </a:r>
          </a:p>
          <a:p>
            <a:r>
              <a:rPr lang="en-GB" i="1" dirty="0">
                <a:latin typeface="Verdana" panose="020B0604030504040204" pitchFamily="34" charset="0"/>
                <a:ea typeface="Verdana" panose="020B0604030504040204" pitchFamily="34" charset="0"/>
              </a:rPr>
              <a:t>Only </a:t>
            </a:r>
            <a:r>
              <a:rPr lang="en-GB" i="1" dirty="0">
                <a:solidFill>
                  <a:srgbClr val="00B050"/>
                </a:solidFill>
                <a:latin typeface="Verdana" panose="020B0604030504040204" pitchFamily="34" charset="0"/>
                <a:ea typeface="Verdana" panose="020B0604030504040204" pitchFamily="34" charset="0"/>
              </a:rPr>
              <a:t>1 true edge </a:t>
            </a:r>
            <a:r>
              <a:rPr lang="en-GB" i="1" dirty="0">
                <a:latin typeface="Verdana" panose="020B0604030504040204" pitchFamily="34" charset="0"/>
                <a:ea typeface="Verdana" panose="020B0604030504040204" pitchFamily="34" charset="0"/>
              </a:rPr>
              <a:t>out of ~15 edges.</a:t>
            </a:r>
          </a:p>
        </p:txBody>
      </p:sp>
      <p:sp>
        <p:nvSpPr>
          <p:cNvPr id="16" name="TextBox 15">
            <a:extLst>
              <a:ext uri="{FF2B5EF4-FFF2-40B4-BE49-F238E27FC236}">
                <a16:creationId xmlns:a16="http://schemas.microsoft.com/office/drawing/2014/main" id="{ACED40F8-6C4F-2050-081C-C93339262A96}"/>
              </a:ext>
            </a:extLst>
          </p:cNvPr>
          <p:cNvSpPr txBox="1"/>
          <p:nvPr/>
        </p:nvSpPr>
        <p:spPr>
          <a:xfrm>
            <a:off x="9237069" y="5848797"/>
            <a:ext cx="2659228" cy="369332"/>
          </a:xfrm>
          <a:prstGeom prst="rect">
            <a:avLst/>
          </a:prstGeom>
          <a:noFill/>
        </p:spPr>
        <p:txBody>
          <a:bodyPr wrap="square" rtlCol="0">
            <a:spAutoFit/>
          </a:bodyPr>
          <a:lstStyle/>
          <a:p>
            <a:r>
              <a:rPr lang="en-GB" b="1" dirty="0">
                <a:latin typeface="Verdana" panose="020B0604030504040204" pitchFamily="34" charset="0"/>
                <a:ea typeface="Verdana" panose="020B0604030504040204" pitchFamily="34" charset="0"/>
              </a:rPr>
              <a:t>All the </a:t>
            </a:r>
            <a:r>
              <a:rPr lang="en-GB" b="1" dirty="0">
                <a:solidFill>
                  <a:srgbClr val="00B050"/>
                </a:solidFill>
                <a:latin typeface="Verdana" panose="020B0604030504040204" pitchFamily="34" charset="0"/>
                <a:ea typeface="Verdana" panose="020B0604030504040204" pitchFamily="34" charset="0"/>
              </a:rPr>
              <a:t>true edges</a:t>
            </a:r>
            <a:endParaRPr lang="en-GB" i="1" dirty="0">
              <a:solidFill>
                <a:srgbClr val="00B050"/>
              </a:solidFill>
              <a:latin typeface="Verdana" panose="020B0604030504040204" pitchFamily="34" charset="0"/>
              <a:ea typeface="Verdana" panose="020B0604030504040204" pitchFamily="34" charset="0"/>
            </a:endParaRPr>
          </a:p>
        </p:txBody>
      </p:sp>
      <p:sp>
        <p:nvSpPr>
          <p:cNvPr id="29" name="Left Brace 28">
            <a:extLst>
              <a:ext uri="{FF2B5EF4-FFF2-40B4-BE49-F238E27FC236}">
                <a16:creationId xmlns:a16="http://schemas.microsoft.com/office/drawing/2014/main" id="{023F06A2-7F97-2ED5-A428-AFC591EC7D84}"/>
              </a:ext>
            </a:extLst>
          </p:cNvPr>
          <p:cNvSpPr/>
          <p:nvPr/>
        </p:nvSpPr>
        <p:spPr>
          <a:xfrm rot="5400000">
            <a:off x="3075562" y="2969790"/>
            <a:ext cx="198120" cy="9610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7B51798-AE23-C078-BC32-6210ACB2B4D2}"/>
                  </a:ext>
                </a:extLst>
              </p:cNvPr>
              <p:cNvSpPr txBox="1"/>
              <p:nvPr/>
            </p:nvSpPr>
            <p:spPr>
              <a:xfrm>
                <a:off x="2765694" y="2990175"/>
                <a:ext cx="955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=10</m:t>
                      </m:r>
                    </m:oMath>
                  </m:oMathPara>
                </a14:m>
                <a:endParaRPr lang="en-GB" dirty="0">
                  <a:latin typeface="Verdana" panose="020B0604030504040204" pitchFamily="34" charset="0"/>
                  <a:ea typeface="Verdana" panose="020B0604030504040204" pitchFamily="34" charset="0"/>
                </a:endParaRPr>
              </a:p>
            </p:txBody>
          </p:sp>
        </mc:Choice>
        <mc:Fallback xmlns="">
          <p:sp>
            <p:nvSpPr>
              <p:cNvPr id="30" name="TextBox 29">
                <a:extLst>
                  <a:ext uri="{FF2B5EF4-FFF2-40B4-BE49-F238E27FC236}">
                    <a16:creationId xmlns:a16="http://schemas.microsoft.com/office/drawing/2014/main" id="{87B51798-AE23-C078-BC32-6210ACB2B4D2}"/>
                  </a:ext>
                </a:extLst>
              </p:cNvPr>
              <p:cNvSpPr txBox="1">
                <a:spLocks noRot="1" noChangeAspect="1" noMove="1" noResize="1" noEditPoints="1" noAdjustHandles="1" noChangeArrowheads="1" noChangeShapeType="1" noTextEdit="1"/>
              </p:cNvSpPr>
              <p:nvPr/>
            </p:nvSpPr>
            <p:spPr>
              <a:xfrm>
                <a:off x="2765694" y="2990175"/>
                <a:ext cx="955326" cy="369332"/>
              </a:xfrm>
              <a:prstGeom prst="rect">
                <a:avLst/>
              </a:prstGeom>
              <a:blipFill>
                <a:blip r:embed="rId8"/>
                <a:stretch>
                  <a:fillRect b="-10000"/>
                </a:stretch>
              </a:blipFill>
            </p:spPr>
            <p:txBody>
              <a:bodyPr/>
              <a:lstStyle/>
              <a:p>
                <a:r>
                  <a:rPr lang="en-GB">
                    <a:noFill/>
                  </a:rPr>
                  <a:t> </a:t>
                </a:r>
              </a:p>
            </p:txBody>
          </p:sp>
        </mc:Fallback>
      </mc:AlternateContent>
      <p:sp>
        <p:nvSpPr>
          <p:cNvPr id="31" name="Left Brace 30">
            <a:extLst>
              <a:ext uri="{FF2B5EF4-FFF2-40B4-BE49-F238E27FC236}">
                <a16:creationId xmlns:a16="http://schemas.microsoft.com/office/drawing/2014/main" id="{E27969F5-FBF0-9FAE-8E2C-71B0D19BD08E}"/>
              </a:ext>
            </a:extLst>
          </p:cNvPr>
          <p:cNvSpPr/>
          <p:nvPr/>
        </p:nvSpPr>
        <p:spPr>
          <a:xfrm rot="5400000">
            <a:off x="4050867" y="2969790"/>
            <a:ext cx="198120" cy="9610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84" name="Left Brace 683">
            <a:extLst>
              <a:ext uri="{FF2B5EF4-FFF2-40B4-BE49-F238E27FC236}">
                <a16:creationId xmlns:a16="http://schemas.microsoft.com/office/drawing/2014/main" id="{24B3782F-1718-0083-2E25-147FF145FFB5}"/>
              </a:ext>
            </a:extLst>
          </p:cNvPr>
          <p:cNvSpPr/>
          <p:nvPr/>
        </p:nvSpPr>
        <p:spPr>
          <a:xfrm rot="5400000">
            <a:off x="5019068" y="2969790"/>
            <a:ext cx="198120" cy="9610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685" name="TextBox 684">
                <a:extLst>
                  <a:ext uri="{FF2B5EF4-FFF2-40B4-BE49-F238E27FC236}">
                    <a16:creationId xmlns:a16="http://schemas.microsoft.com/office/drawing/2014/main" id="{45EF2008-0D05-EA75-543E-5D83BA937421}"/>
                  </a:ext>
                </a:extLst>
              </p:cNvPr>
              <p:cNvSpPr txBox="1"/>
              <p:nvPr/>
            </p:nvSpPr>
            <p:spPr>
              <a:xfrm>
                <a:off x="3668146" y="2974331"/>
                <a:ext cx="955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=11</m:t>
                      </m:r>
                    </m:oMath>
                  </m:oMathPara>
                </a14:m>
                <a:endParaRPr lang="en-GB" dirty="0">
                  <a:latin typeface="Verdana" panose="020B0604030504040204" pitchFamily="34" charset="0"/>
                  <a:ea typeface="Verdana" panose="020B0604030504040204" pitchFamily="34" charset="0"/>
                </a:endParaRPr>
              </a:p>
            </p:txBody>
          </p:sp>
        </mc:Choice>
        <mc:Fallback xmlns="">
          <p:sp>
            <p:nvSpPr>
              <p:cNvPr id="685" name="TextBox 684">
                <a:extLst>
                  <a:ext uri="{FF2B5EF4-FFF2-40B4-BE49-F238E27FC236}">
                    <a16:creationId xmlns:a16="http://schemas.microsoft.com/office/drawing/2014/main" id="{45EF2008-0D05-EA75-543E-5D83BA937421}"/>
                  </a:ext>
                </a:extLst>
              </p:cNvPr>
              <p:cNvSpPr txBox="1">
                <a:spLocks noRot="1" noChangeAspect="1" noMove="1" noResize="1" noEditPoints="1" noAdjustHandles="1" noChangeArrowheads="1" noChangeShapeType="1" noTextEdit="1"/>
              </p:cNvSpPr>
              <p:nvPr/>
            </p:nvSpPr>
            <p:spPr>
              <a:xfrm>
                <a:off x="3668146" y="2974331"/>
                <a:ext cx="955326" cy="369332"/>
              </a:xfrm>
              <a:prstGeom prst="rect">
                <a:avLst/>
              </a:prstGeom>
              <a:blipFill>
                <a:blip r:embed="rId9"/>
                <a:stretch>
                  <a:fillRect b="-81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6" name="TextBox 685">
                <a:extLst>
                  <a:ext uri="{FF2B5EF4-FFF2-40B4-BE49-F238E27FC236}">
                    <a16:creationId xmlns:a16="http://schemas.microsoft.com/office/drawing/2014/main" id="{29BA218E-4EA3-1FD3-D775-A58F8D3DABE4}"/>
                  </a:ext>
                </a:extLst>
              </p:cNvPr>
              <p:cNvSpPr txBox="1"/>
              <p:nvPr/>
            </p:nvSpPr>
            <p:spPr>
              <a:xfrm>
                <a:off x="4573258" y="2982253"/>
                <a:ext cx="955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=12</m:t>
                      </m:r>
                    </m:oMath>
                  </m:oMathPara>
                </a14:m>
                <a:endParaRPr lang="en-GB" dirty="0">
                  <a:latin typeface="Verdana" panose="020B0604030504040204" pitchFamily="34" charset="0"/>
                  <a:ea typeface="Verdana" panose="020B0604030504040204" pitchFamily="34" charset="0"/>
                </a:endParaRPr>
              </a:p>
            </p:txBody>
          </p:sp>
        </mc:Choice>
        <mc:Fallback xmlns="">
          <p:sp>
            <p:nvSpPr>
              <p:cNvPr id="686" name="TextBox 685">
                <a:extLst>
                  <a:ext uri="{FF2B5EF4-FFF2-40B4-BE49-F238E27FC236}">
                    <a16:creationId xmlns:a16="http://schemas.microsoft.com/office/drawing/2014/main" id="{29BA218E-4EA3-1FD3-D775-A58F8D3DABE4}"/>
                  </a:ext>
                </a:extLst>
              </p:cNvPr>
              <p:cNvSpPr txBox="1">
                <a:spLocks noRot="1" noChangeAspect="1" noMove="1" noResize="1" noEditPoints="1" noAdjustHandles="1" noChangeArrowheads="1" noChangeShapeType="1" noTextEdit="1"/>
              </p:cNvSpPr>
              <p:nvPr/>
            </p:nvSpPr>
            <p:spPr>
              <a:xfrm>
                <a:off x="4573258" y="2982253"/>
                <a:ext cx="955326" cy="369332"/>
              </a:xfrm>
              <a:prstGeom prst="rect">
                <a:avLst/>
              </a:prstGeom>
              <a:blipFill>
                <a:blip r:embed="rId10"/>
                <a:stretch>
                  <a:fillRect b="-9836"/>
                </a:stretch>
              </a:blipFill>
            </p:spPr>
            <p:txBody>
              <a:bodyPr/>
              <a:lstStyle/>
              <a:p>
                <a:r>
                  <a:rPr lang="en-GB">
                    <a:noFill/>
                  </a:rPr>
                  <a:t> </a:t>
                </a:r>
              </a:p>
            </p:txBody>
          </p:sp>
        </mc:Fallback>
      </mc:AlternateContent>
      <p:sp>
        <p:nvSpPr>
          <p:cNvPr id="6" name="Footer Placeholder 5">
            <a:extLst>
              <a:ext uri="{FF2B5EF4-FFF2-40B4-BE49-F238E27FC236}">
                <a16:creationId xmlns:a16="http://schemas.microsoft.com/office/drawing/2014/main" id="{AC0F778E-1B6E-CB61-A80B-4692F109FA4D}"/>
              </a:ext>
            </a:extLst>
          </p:cNvPr>
          <p:cNvSpPr>
            <a:spLocks noGrp="1"/>
          </p:cNvSpPr>
          <p:nvPr>
            <p:ph type="ftr" sz="quarter" idx="11"/>
          </p:nvPr>
        </p:nvSpPr>
        <p:spPr/>
        <p:txBody>
          <a:bodyPr/>
          <a:lstStyle/>
          <a:p>
            <a:r>
              <a:rPr lang="fr-FR"/>
              <a:t>Idea</a:t>
            </a:r>
            <a:endParaRPr lang="fr-FR" dirty="0"/>
          </a:p>
        </p:txBody>
      </p:sp>
      <p:sp>
        <p:nvSpPr>
          <p:cNvPr id="10" name="Rectangle: Rounded Corners 9">
            <a:extLst>
              <a:ext uri="{FF2B5EF4-FFF2-40B4-BE49-F238E27FC236}">
                <a16:creationId xmlns:a16="http://schemas.microsoft.com/office/drawing/2014/main" id="{58826EFA-74C6-15CF-83B6-67D47956A9C9}"/>
              </a:ext>
            </a:extLst>
          </p:cNvPr>
          <p:cNvSpPr/>
          <p:nvPr/>
        </p:nvSpPr>
        <p:spPr>
          <a:xfrm>
            <a:off x="275230" y="1103273"/>
            <a:ext cx="11641540" cy="1752601"/>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17" name="Arrow: Right 16">
            <a:extLst>
              <a:ext uri="{FF2B5EF4-FFF2-40B4-BE49-F238E27FC236}">
                <a16:creationId xmlns:a16="http://schemas.microsoft.com/office/drawing/2014/main" id="{B5876AEF-8C5C-A9D9-4FC3-80CF58F98856}"/>
              </a:ext>
            </a:extLst>
          </p:cNvPr>
          <p:cNvSpPr/>
          <p:nvPr/>
        </p:nvSpPr>
        <p:spPr>
          <a:xfrm>
            <a:off x="5352092" y="1568330"/>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Rectangle 17">
            <a:extLst>
              <a:ext uri="{FF2B5EF4-FFF2-40B4-BE49-F238E27FC236}">
                <a16:creationId xmlns:a16="http://schemas.microsoft.com/office/drawing/2014/main" id="{83A61B17-80B6-E7C7-FE21-B489E496F4F9}"/>
              </a:ext>
            </a:extLst>
          </p:cNvPr>
          <p:cNvSpPr/>
          <p:nvPr/>
        </p:nvSpPr>
        <p:spPr>
          <a:xfrm>
            <a:off x="4113380"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E5C7AE5E-0BE4-E922-CF2D-9AD2971CA644}"/>
              </a:ext>
            </a:extLst>
          </p:cNvPr>
          <p:cNvSpPr/>
          <p:nvPr/>
        </p:nvSpPr>
        <p:spPr>
          <a:xfrm>
            <a:off x="3415036"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0" name="Rectangle 19">
            <a:extLst>
              <a:ext uri="{FF2B5EF4-FFF2-40B4-BE49-F238E27FC236}">
                <a16:creationId xmlns:a16="http://schemas.microsoft.com/office/drawing/2014/main" id="{1B0569C1-50C9-23C9-D790-9B6BF488ADC9}"/>
              </a:ext>
            </a:extLst>
          </p:cNvPr>
          <p:cNvSpPr/>
          <p:nvPr/>
        </p:nvSpPr>
        <p:spPr>
          <a:xfrm>
            <a:off x="2716692"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1" name="Rectangle 20">
            <a:extLst>
              <a:ext uri="{FF2B5EF4-FFF2-40B4-BE49-F238E27FC236}">
                <a16:creationId xmlns:a16="http://schemas.microsoft.com/office/drawing/2014/main" id="{71F4FA96-F1D9-6183-19C4-409C9D8C3565}"/>
              </a:ext>
            </a:extLst>
          </p:cNvPr>
          <p:cNvSpPr/>
          <p:nvPr/>
        </p:nvSpPr>
        <p:spPr>
          <a:xfrm>
            <a:off x="2145043" y="13319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2" name="Rectangle 21">
            <a:extLst>
              <a:ext uri="{FF2B5EF4-FFF2-40B4-BE49-F238E27FC236}">
                <a16:creationId xmlns:a16="http://schemas.microsoft.com/office/drawing/2014/main" id="{D8F7821C-13B8-CB88-C4EA-3AB6A850D1F0}"/>
              </a:ext>
            </a:extLst>
          </p:cNvPr>
          <p:cNvSpPr/>
          <p:nvPr/>
        </p:nvSpPr>
        <p:spPr>
          <a:xfrm>
            <a:off x="1663694" y="132481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3" name="Rectangle 22">
            <a:extLst>
              <a:ext uri="{FF2B5EF4-FFF2-40B4-BE49-F238E27FC236}">
                <a16:creationId xmlns:a16="http://schemas.microsoft.com/office/drawing/2014/main" id="{2B4A13A0-0861-CFD8-20BB-7127114A1E54}"/>
              </a:ext>
            </a:extLst>
          </p:cNvPr>
          <p:cNvSpPr/>
          <p:nvPr/>
        </p:nvSpPr>
        <p:spPr>
          <a:xfrm>
            <a:off x="4724226" y="132579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4" name="Oval 23">
            <a:extLst>
              <a:ext uri="{FF2B5EF4-FFF2-40B4-BE49-F238E27FC236}">
                <a16:creationId xmlns:a16="http://schemas.microsoft.com/office/drawing/2014/main" id="{51840FED-6D1D-6E5E-04B4-5F51BF13F2E8}"/>
              </a:ext>
            </a:extLst>
          </p:cNvPr>
          <p:cNvSpPr/>
          <p:nvPr/>
        </p:nvSpPr>
        <p:spPr>
          <a:xfrm>
            <a:off x="3377178" y="16402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5" name="Oval 24">
            <a:extLst>
              <a:ext uri="{FF2B5EF4-FFF2-40B4-BE49-F238E27FC236}">
                <a16:creationId xmlns:a16="http://schemas.microsoft.com/office/drawing/2014/main" id="{563A5E0E-3D7C-ACC3-7A54-CC180D8EF5BE}"/>
              </a:ext>
            </a:extLst>
          </p:cNvPr>
          <p:cNvSpPr/>
          <p:nvPr/>
        </p:nvSpPr>
        <p:spPr>
          <a:xfrm>
            <a:off x="3368750" y="225774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6" name="Oval 25">
            <a:extLst>
              <a:ext uri="{FF2B5EF4-FFF2-40B4-BE49-F238E27FC236}">
                <a16:creationId xmlns:a16="http://schemas.microsoft.com/office/drawing/2014/main" id="{39E5E71D-617D-7369-4096-F9310AD1A628}"/>
              </a:ext>
            </a:extLst>
          </p:cNvPr>
          <p:cNvSpPr/>
          <p:nvPr/>
        </p:nvSpPr>
        <p:spPr>
          <a:xfrm>
            <a:off x="4075594" y="232714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7" name="Oval 26">
            <a:extLst>
              <a:ext uri="{FF2B5EF4-FFF2-40B4-BE49-F238E27FC236}">
                <a16:creationId xmlns:a16="http://schemas.microsoft.com/office/drawing/2014/main" id="{43DCDDE8-2876-5DD4-00B0-ECC22526901B}"/>
              </a:ext>
            </a:extLst>
          </p:cNvPr>
          <p:cNvSpPr/>
          <p:nvPr/>
        </p:nvSpPr>
        <p:spPr>
          <a:xfrm>
            <a:off x="4073965" y="1479191"/>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28" name="Oval 27">
            <a:extLst>
              <a:ext uri="{FF2B5EF4-FFF2-40B4-BE49-F238E27FC236}">
                <a16:creationId xmlns:a16="http://schemas.microsoft.com/office/drawing/2014/main" id="{8207204F-FF11-61E9-E2B0-0D2B9FF244EC}"/>
              </a:ext>
            </a:extLst>
          </p:cNvPr>
          <p:cNvSpPr/>
          <p:nvPr/>
        </p:nvSpPr>
        <p:spPr>
          <a:xfrm>
            <a:off x="2678869" y="222067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09" name="Oval 908">
            <a:extLst>
              <a:ext uri="{FF2B5EF4-FFF2-40B4-BE49-F238E27FC236}">
                <a16:creationId xmlns:a16="http://schemas.microsoft.com/office/drawing/2014/main" id="{EAC8802A-FE6A-3BDD-5DA8-1C7B81F22D31}"/>
              </a:ext>
            </a:extLst>
          </p:cNvPr>
          <p:cNvSpPr/>
          <p:nvPr/>
        </p:nvSpPr>
        <p:spPr>
          <a:xfrm>
            <a:off x="2108617" y="159960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10" name="Oval 909">
            <a:extLst>
              <a:ext uri="{FF2B5EF4-FFF2-40B4-BE49-F238E27FC236}">
                <a16:creationId xmlns:a16="http://schemas.microsoft.com/office/drawing/2014/main" id="{3616BEFB-C716-9B00-37EE-86340ED09629}"/>
              </a:ext>
            </a:extLst>
          </p:cNvPr>
          <p:cNvSpPr/>
          <p:nvPr/>
        </p:nvSpPr>
        <p:spPr>
          <a:xfrm>
            <a:off x="3368750" y="142562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11" name="Oval 910">
            <a:extLst>
              <a:ext uri="{FF2B5EF4-FFF2-40B4-BE49-F238E27FC236}">
                <a16:creationId xmlns:a16="http://schemas.microsoft.com/office/drawing/2014/main" id="{3EFAB133-5B5D-6E59-FCFF-7A3D904E8416}"/>
              </a:ext>
            </a:extLst>
          </p:cNvPr>
          <p:cNvSpPr/>
          <p:nvPr/>
        </p:nvSpPr>
        <p:spPr>
          <a:xfrm>
            <a:off x="4679672" y="133489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12" name="Oval 911">
            <a:extLst>
              <a:ext uri="{FF2B5EF4-FFF2-40B4-BE49-F238E27FC236}">
                <a16:creationId xmlns:a16="http://schemas.microsoft.com/office/drawing/2014/main" id="{0F8729EB-CDCA-6376-8015-803F2AD9C975}"/>
              </a:ext>
            </a:extLst>
          </p:cNvPr>
          <p:cNvSpPr/>
          <p:nvPr/>
        </p:nvSpPr>
        <p:spPr>
          <a:xfrm>
            <a:off x="2694073" y="177216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13" name="Oval 912">
            <a:extLst>
              <a:ext uri="{FF2B5EF4-FFF2-40B4-BE49-F238E27FC236}">
                <a16:creationId xmlns:a16="http://schemas.microsoft.com/office/drawing/2014/main" id="{89AA0A2D-42F9-B51A-D4BF-4E2360CFB4D0}"/>
              </a:ext>
            </a:extLst>
          </p:cNvPr>
          <p:cNvSpPr/>
          <p:nvPr/>
        </p:nvSpPr>
        <p:spPr>
          <a:xfrm>
            <a:off x="2105074" y="21978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14" name="Oval 913">
            <a:extLst>
              <a:ext uri="{FF2B5EF4-FFF2-40B4-BE49-F238E27FC236}">
                <a16:creationId xmlns:a16="http://schemas.microsoft.com/office/drawing/2014/main" id="{CFDB0A3C-C705-D6F5-0878-2DCD58DD0051}"/>
              </a:ext>
            </a:extLst>
          </p:cNvPr>
          <p:cNvSpPr/>
          <p:nvPr/>
        </p:nvSpPr>
        <p:spPr>
          <a:xfrm>
            <a:off x="1625063" y="205529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15" name="Oval 914">
            <a:extLst>
              <a:ext uri="{FF2B5EF4-FFF2-40B4-BE49-F238E27FC236}">
                <a16:creationId xmlns:a16="http://schemas.microsoft.com/office/drawing/2014/main" id="{34E168B5-9BC4-0A7E-900F-B8DA6EAC70E7}"/>
              </a:ext>
            </a:extLst>
          </p:cNvPr>
          <p:cNvSpPr/>
          <p:nvPr/>
        </p:nvSpPr>
        <p:spPr>
          <a:xfrm>
            <a:off x="4679671" y="225176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16" name="Oval 915">
            <a:extLst>
              <a:ext uri="{FF2B5EF4-FFF2-40B4-BE49-F238E27FC236}">
                <a16:creationId xmlns:a16="http://schemas.microsoft.com/office/drawing/2014/main" id="{3E922DC2-883B-9466-56EC-A5C4711BB0E2}"/>
              </a:ext>
            </a:extLst>
          </p:cNvPr>
          <p:cNvSpPr/>
          <p:nvPr/>
        </p:nvSpPr>
        <p:spPr>
          <a:xfrm>
            <a:off x="2689319" y="192408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17" name="Oval 916">
            <a:extLst>
              <a:ext uri="{FF2B5EF4-FFF2-40B4-BE49-F238E27FC236}">
                <a16:creationId xmlns:a16="http://schemas.microsoft.com/office/drawing/2014/main" id="{6B219BE8-6C62-A33D-9EFE-F44BDFBB2C55}"/>
              </a:ext>
            </a:extLst>
          </p:cNvPr>
          <p:cNvSpPr/>
          <p:nvPr/>
        </p:nvSpPr>
        <p:spPr>
          <a:xfrm>
            <a:off x="3389503" y="195479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18" name="Oval 917">
            <a:extLst>
              <a:ext uri="{FF2B5EF4-FFF2-40B4-BE49-F238E27FC236}">
                <a16:creationId xmlns:a16="http://schemas.microsoft.com/office/drawing/2014/main" id="{9C416067-AC3B-83ED-9BD0-655B031FD576}"/>
              </a:ext>
            </a:extLst>
          </p:cNvPr>
          <p:cNvSpPr/>
          <p:nvPr/>
        </p:nvSpPr>
        <p:spPr>
          <a:xfrm>
            <a:off x="2108617" y="18632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19" name="Oval 918">
            <a:extLst>
              <a:ext uri="{FF2B5EF4-FFF2-40B4-BE49-F238E27FC236}">
                <a16:creationId xmlns:a16="http://schemas.microsoft.com/office/drawing/2014/main" id="{D4997313-D0EA-EB86-E289-C81616E878BF}"/>
              </a:ext>
            </a:extLst>
          </p:cNvPr>
          <p:cNvSpPr/>
          <p:nvPr/>
        </p:nvSpPr>
        <p:spPr>
          <a:xfrm>
            <a:off x="1627769" y="18161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20" name="Oval 919">
            <a:extLst>
              <a:ext uri="{FF2B5EF4-FFF2-40B4-BE49-F238E27FC236}">
                <a16:creationId xmlns:a16="http://schemas.microsoft.com/office/drawing/2014/main" id="{7923E8EA-5B7B-8509-F23F-898431F072EE}"/>
              </a:ext>
            </a:extLst>
          </p:cNvPr>
          <p:cNvSpPr/>
          <p:nvPr/>
        </p:nvSpPr>
        <p:spPr>
          <a:xfrm>
            <a:off x="4684992" y="199428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21" name="Oval 920">
            <a:extLst>
              <a:ext uri="{FF2B5EF4-FFF2-40B4-BE49-F238E27FC236}">
                <a16:creationId xmlns:a16="http://schemas.microsoft.com/office/drawing/2014/main" id="{AB1AC114-E453-F61D-76C6-AD6730B9E896}"/>
              </a:ext>
            </a:extLst>
          </p:cNvPr>
          <p:cNvSpPr/>
          <p:nvPr/>
        </p:nvSpPr>
        <p:spPr>
          <a:xfrm>
            <a:off x="4071636" y="20334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22" name="Oval 921">
            <a:extLst>
              <a:ext uri="{FF2B5EF4-FFF2-40B4-BE49-F238E27FC236}">
                <a16:creationId xmlns:a16="http://schemas.microsoft.com/office/drawing/2014/main" id="{61B5ECAE-CDD8-C6DC-CC81-3F44F2FDB694}"/>
              </a:ext>
            </a:extLst>
          </p:cNvPr>
          <p:cNvSpPr/>
          <p:nvPr/>
        </p:nvSpPr>
        <p:spPr>
          <a:xfrm>
            <a:off x="4072702" y="190379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23" name="Oval 922">
            <a:extLst>
              <a:ext uri="{FF2B5EF4-FFF2-40B4-BE49-F238E27FC236}">
                <a16:creationId xmlns:a16="http://schemas.microsoft.com/office/drawing/2014/main" id="{2259F08F-9D81-FE57-804D-2F5D7CE74E18}"/>
              </a:ext>
            </a:extLst>
          </p:cNvPr>
          <p:cNvSpPr/>
          <p:nvPr/>
        </p:nvSpPr>
        <p:spPr>
          <a:xfrm>
            <a:off x="4072209" y="1654345"/>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24" name="TextBox 923">
            <a:extLst>
              <a:ext uri="{FF2B5EF4-FFF2-40B4-BE49-F238E27FC236}">
                <a16:creationId xmlns:a16="http://schemas.microsoft.com/office/drawing/2014/main" id="{EA45AAD4-0980-DBD3-54F1-8BDE04A001B1}"/>
              </a:ext>
            </a:extLst>
          </p:cNvPr>
          <p:cNvSpPr txBox="1"/>
          <p:nvPr/>
        </p:nvSpPr>
        <p:spPr>
          <a:xfrm>
            <a:off x="1881910" y="2279078"/>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925" name="TextBox 924">
            <a:extLst>
              <a:ext uri="{FF2B5EF4-FFF2-40B4-BE49-F238E27FC236}">
                <a16:creationId xmlns:a16="http://schemas.microsoft.com/office/drawing/2014/main" id="{01B922CC-EB58-E56C-0655-CF9A0496D8C0}"/>
              </a:ext>
            </a:extLst>
          </p:cNvPr>
          <p:cNvSpPr txBox="1"/>
          <p:nvPr/>
        </p:nvSpPr>
        <p:spPr>
          <a:xfrm>
            <a:off x="2463847" y="234192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926" name="TextBox 925">
            <a:extLst>
              <a:ext uri="{FF2B5EF4-FFF2-40B4-BE49-F238E27FC236}">
                <a16:creationId xmlns:a16="http://schemas.microsoft.com/office/drawing/2014/main" id="{C8A4C571-2B7C-E20B-9641-104893637DCF}"/>
              </a:ext>
            </a:extLst>
          </p:cNvPr>
          <p:cNvSpPr txBox="1"/>
          <p:nvPr/>
        </p:nvSpPr>
        <p:spPr>
          <a:xfrm>
            <a:off x="3026482" y="2348089"/>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927" name="TextBox 926">
            <a:extLst>
              <a:ext uri="{FF2B5EF4-FFF2-40B4-BE49-F238E27FC236}">
                <a16:creationId xmlns:a16="http://schemas.microsoft.com/office/drawing/2014/main" id="{6158AF46-F42C-550D-E0C8-A57D7B2D6153}"/>
              </a:ext>
            </a:extLst>
          </p:cNvPr>
          <p:cNvSpPr txBox="1"/>
          <p:nvPr/>
        </p:nvSpPr>
        <p:spPr>
          <a:xfrm>
            <a:off x="3725425" y="2434740"/>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672" name="TextBox 671">
            <a:extLst>
              <a:ext uri="{FF2B5EF4-FFF2-40B4-BE49-F238E27FC236}">
                <a16:creationId xmlns:a16="http://schemas.microsoft.com/office/drawing/2014/main" id="{FE59B2FA-8C0F-06DE-792C-C98640BE0FE1}"/>
              </a:ext>
            </a:extLst>
          </p:cNvPr>
          <p:cNvSpPr txBox="1"/>
          <p:nvPr/>
        </p:nvSpPr>
        <p:spPr>
          <a:xfrm>
            <a:off x="1348063" y="1958275"/>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673" name="TextBox 672">
            <a:extLst>
              <a:ext uri="{FF2B5EF4-FFF2-40B4-BE49-F238E27FC236}">
                <a16:creationId xmlns:a16="http://schemas.microsoft.com/office/drawing/2014/main" id="{C87614AC-96B5-2987-E605-5B89577EA717}"/>
              </a:ext>
            </a:extLst>
          </p:cNvPr>
          <p:cNvSpPr txBox="1"/>
          <p:nvPr/>
        </p:nvSpPr>
        <p:spPr>
          <a:xfrm>
            <a:off x="2450486" y="1478417"/>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674" name="TextBox 673">
            <a:extLst>
              <a:ext uri="{FF2B5EF4-FFF2-40B4-BE49-F238E27FC236}">
                <a16:creationId xmlns:a16="http://schemas.microsoft.com/office/drawing/2014/main" id="{B6E64534-B22D-C155-CBCF-6C1D07D4D114}"/>
              </a:ext>
            </a:extLst>
          </p:cNvPr>
          <p:cNvSpPr txBox="1"/>
          <p:nvPr/>
        </p:nvSpPr>
        <p:spPr>
          <a:xfrm>
            <a:off x="2993239" y="156660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675" name="TextBox 674">
            <a:extLst>
              <a:ext uri="{FF2B5EF4-FFF2-40B4-BE49-F238E27FC236}">
                <a16:creationId xmlns:a16="http://schemas.microsoft.com/office/drawing/2014/main" id="{822E28F0-2D3E-6C16-4E8E-3AE180B75DCE}"/>
              </a:ext>
            </a:extLst>
          </p:cNvPr>
          <p:cNvSpPr txBox="1"/>
          <p:nvPr/>
        </p:nvSpPr>
        <p:spPr>
          <a:xfrm>
            <a:off x="3721837" y="1212625"/>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676" name="TextBox 675">
            <a:extLst>
              <a:ext uri="{FF2B5EF4-FFF2-40B4-BE49-F238E27FC236}">
                <a16:creationId xmlns:a16="http://schemas.microsoft.com/office/drawing/2014/main" id="{D53ECF28-275E-673B-6531-E3AA97901C5E}"/>
              </a:ext>
            </a:extLst>
          </p:cNvPr>
          <p:cNvSpPr txBox="1"/>
          <p:nvPr/>
        </p:nvSpPr>
        <p:spPr>
          <a:xfrm>
            <a:off x="4324139" y="1075123"/>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677" name="TextBox 676">
            <a:extLst>
              <a:ext uri="{FF2B5EF4-FFF2-40B4-BE49-F238E27FC236}">
                <a16:creationId xmlns:a16="http://schemas.microsoft.com/office/drawing/2014/main" id="{227A0AA8-A171-83B5-AF5A-20EC9C9317F6}"/>
              </a:ext>
            </a:extLst>
          </p:cNvPr>
          <p:cNvSpPr txBox="1"/>
          <p:nvPr/>
        </p:nvSpPr>
        <p:spPr>
          <a:xfrm>
            <a:off x="1348576" y="1632022"/>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678" name="TextBox 677">
            <a:extLst>
              <a:ext uri="{FF2B5EF4-FFF2-40B4-BE49-F238E27FC236}">
                <a16:creationId xmlns:a16="http://schemas.microsoft.com/office/drawing/2014/main" id="{2E4F2C38-904C-C49B-CA48-7B72DC58E67E}"/>
              </a:ext>
            </a:extLst>
          </p:cNvPr>
          <p:cNvSpPr txBox="1"/>
          <p:nvPr/>
        </p:nvSpPr>
        <p:spPr>
          <a:xfrm>
            <a:off x="2444971" y="1895408"/>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679" name="TextBox 678">
            <a:extLst>
              <a:ext uri="{FF2B5EF4-FFF2-40B4-BE49-F238E27FC236}">
                <a16:creationId xmlns:a16="http://schemas.microsoft.com/office/drawing/2014/main" id="{1123760C-DB68-C24D-9E46-3214B8417E04}"/>
              </a:ext>
            </a:extLst>
          </p:cNvPr>
          <p:cNvSpPr txBox="1"/>
          <p:nvPr/>
        </p:nvSpPr>
        <p:spPr>
          <a:xfrm>
            <a:off x="2994305" y="1981620"/>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680" name="TextBox 679">
            <a:extLst>
              <a:ext uri="{FF2B5EF4-FFF2-40B4-BE49-F238E27FC236}">
                <a16:creationId xmlns:a16="http://schemas.microsoft.com/office/drawing/2014/main" id="{BA8E7F1C-3988-686D-2573-76A1CE5FEB5A}"/>
              </a:ext>
            </a:extLst>
          </p:cNvPr>
          <p:cNvSpPr txBox="1"/>
          <p:nvPr/>
        </p:nvSpPr>
        <p:spPr>
          <a:xfrm>
            <a:off x="3688669" y="1961106"/>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681" name="TextBox 680">
            <a:extLst>
              <a:ext uri="{FF2B5EF4-FFF2-40B4-BE49-F238E27FC236}">
                <a16:creationId xmlns:a16="http://schemas.microsoft.com/office/drawing/2014/main" id="{357E98DC-F64E-F2AF-9AB6-A66E2EE81BAE}"/>
              </a:ext>
            </a:extLst>
          </p:cNvPr>
          <p:cNvSpPr txBox="1"/>
          <p:nvPr/>
        </p:nvSpPr>
        <p:spPr>
          <a:xfrm>
            <a:off x="4277125" y="186162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682" name="TextBox 681">
            <a:extLst>
              <a:ext uri="{FF2B5EF4-FFF2-40B4-BE49-F238E27FC236}">
                <a16:creationId xmlns:a16="http://schemas.microsoft.com/office/drawing/2014/main" id="{17F654C2-D231-C477-B71C-8F4C0237FD80}"/>
              </a:ext>
            </a:extLst>
          </p:cNvPr>
          <p:cNvSpPr txBox="1"/>
          <p:nvPr/>
        </p:nvSpPr>
        <p:spPr>
          <a:xfrm>
            <a:off x="3686562" y="1747295"/>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683" name="TextBox 682">
            <a:extLst>
              <a:ext uri="{FF2B5EF4-FFF2-40B4-BE49-F238E27FC236}">
                <a16:creationId xmlns:a16="http://schemas.microsoft.com/office/drawing/2014/main" id="{DF95BA7B-CF82-AD8F-394A-4DCF59E97AAB}"/>
              </a:ext>
            </a:extLst>
          </p:cNvPr>
          <p:cNvSpPr txBox="1"/>
          <p:nvPr/>
        </p:nvSpPr>
        <p:spPr>
          <a:xfrm>
            <a:off x="3684106" y="149365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714" name="TextBox 713">
            <a:extLst>
              <a:ext uri="{FF2B5EF4-FFF2-40B4-BE49-F238E27FC236}">
                <a16:creationId xmlns:a16="http://schemas.microsoft.com/office/drawing/2014/main" id="{1459B4EA-80CA-0208-18F3-BCFE18AB0BF1}"/>
              </a:ext>
            </a:extLst>
          </p:cNvPr>
          <p:cNvSpPr txBox="1"/>
          <p:nvPr/>
        </p:nvSpPr>
        <p:spPr>
          <a:xfrm>
            <a:off x="3158150" y="12010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715" name="TextBox 714">
            <a:extLst>
              <a:ext uri="{FF2B5EF4-FFF2-40B4-BE49-F238E27FC236}">
                <a16:creationId xmlns:a16="http://schemas.microsoft.com/office/drawing/2014/main" id="{72426F39-665F-BA1C-5502-D66C25CD4C93}"/>
              </a:ext>
            </a:extLst>
          </p:cNvPr>
          <p:cNvSpPr txBox="1"/>
          <p:nvPr/>
        </p:nvSpPr>
        <p:spPr>
          <a:xfrm>
            <a:off x="1892571" y="1371121"/>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716" name="TextBox 715">
            <a:extLst>
              <a:ext uri="{FF2B5EF4-FFF2-40B4-BE49-F238E27FC236}">
                <a16:creationId xmlns:a16="http://schemas.microsoft.com/office/drawing/2014/main" id="{E2D767AF-1F3C-31B5-2151-D8A873B36CAF}"/>
              </a:ext>
            </a:extLst>
          </p:cNvPr>
          <p:cNvSpPr txBox="1"/>
          <p:nvPr/>
        </p:nvSpPr>
        <p:spPr>
          <a:xfrm>
            <a:off x="4311336" y="2297203"/>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717" name="TextBox 716">
            <a:extLst>
              <a:ext uri="{FF2B5EF4-FFF2-40B4-BE49-F238E27FC236}">
                <a16:creationId xmlns:a16="http://schemas.microsoft.com/office/drawing/2014/main" id="{C6ADDE4F-7373-C478-613F-C13245AAB057}"/>
              </a:ext>
            </a:extLst>
          </p:cNvPr>
          <p:cNvSpPr txBox="1"/>
          <p:nvPr/>
        </p:nvSpPr>
        <p:spPr>
          <a:xfrm>
            <a:off x="1845628" y="1769483"/>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sp>
        <p:nvSpPr>
          <p:cNvPr id="718" name="Rectangle: Rounded Corners 717">
            <a:extLst>
              <a:ext uri="{FF2B5EF4-FFF2-40B4-BE49-F238E27FC236}">
                <a16:creationId xmlns:a16="http://schemas.microsoft.com/office/drawing/2014/main" id="{4BF302F0-EF51-EAE6-CC1F-AB7F25B0CC43}"/>
              </a:ext>
            </a:extLst>
          </p:cNvPr>
          <p:cNvSpPr/>
          <p:nvPr/>
        </p:nvSpPr>
        <p:spPr>
          <a:xfrm>
            <a:off x="280197" y="1117313"/>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grpSp>
        <p:nvGrpSpPr>
          <p:cNvPr id="719" name="Group 718">
            <a:extLst>
              <a:ext uri="{FF2B5EF4-FFF2-40B4-BE49-F238E27FC236}">
                <a16:creationId xmlns:a16="http://schemas.microsoft.com/office/drawing/2014/main" id="{C47C743C-747A-F766-99AB-9C5F80B632FC}"/>
              </a:ext>
            </a:extLst>
          </p:cNvPr>
          <p:cNvGrpSpPr/>
          <p:nvPr/>
        </p:nvGrpSpPr>
        <p:grpSpPr>
          <a:xfrm>
            <a:off x="7480351" y="1351976"/>
            <a:ext cx="3202602" cy="1204432"/>
            <a:chOff x="7498457" y="1409598"/>
            <a:chExt cx="3202602" cy="1204432"/>
          </a:xfrm>
        </p:grpSpPr>
        <p:sp>
          <p:nvSpPr>
            <p:cNvPr id="720" name="Rectangle 719">
              <a:extLst>
                <a:ext uri="{FF2B5EF4-FFF2-40B4-BE49-F238E27FC236}">
                  <a16:creationId xmlns:a16="http://schemas.microsoft.com/office/drawing/2014/main" id="{36C1AF92-7D95-2DFB-9F9F-02A843626882}"/>
                </a:ext>
              </a:extLst>
            </p:cNvPr>
            <p:cNvSpPr/>
            <p:nvPr/>
          </p:nvSpPr>
          <p:spPr>
            <a:xfrm>
              <a:off x="9986774"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21" name="Rectangle 720">
              <a:extLst>
                <a:ext uri="{FF2B5EF4-FFF2-40B4-BE49-F238E27FC236}">
                  <a16:creationId xmlns:a16="http://schemas.microsoft.com/office/drawing/2014/main" id="{6CD81DFB-78E2-B252-1C81-01EC1B8489D7}"/>
                </a:ext>
              </a:extLst>
            </p:cNvPr>
            <p:cNvSpPr/>
            <p:nvPr/>
          </p:nvSpPr>
          <p:spPr>
            <a:xfrm>
              <a:off x="9288430"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22" name="Rectangle 721">
              <a:extLst>
                <a:ext uri="{FF2B5EF4-FFF2-40B4-BE49-F238E27FC236}">
                  <a16:creationId xmlns:a16="http://schemas.microsoft.com/office/drawing/2014/main" id="{8FB44C5C-ABAE-3FD5-4795-BA6F2F4AADAA}"/>
                </a:ext>
              </a:extLst>
            </p:cNvPr>
            <p:cNvSpPr/>
            <p:nvPr/>
          </p:nvSpPr>
          <p:spPr>
            <a:xfrm>
              <a:off x="8590086"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23" name="Rectangle 722">
              <a:extLst>
                <a:ext uri="{FF2B5EF4-FFF2-40B4-BE49-F238E27FC236}">
                  <a16:creationId xmlns:a16="http://schemas.microsoft.com/office/drawing/2014/main" id="{DB65E2E7-0BFD-E10E-FE87-52645E0D22E9}"/>
                </a:ext>
              </a:extLst>
            </p:cNvPr>
            <p:cNvSpPr/>
            <p:nvPr/>
          </p:nvSpPr>
          <p:spPr>
            <a:xfrm>
              <a:off x="8018437" y="141668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24" name="Rectangle 723">
              <a:extLst>
                <a:ext uri="{FF2B5EF4-FFF2-40B4-BE49-F238E27FC236}">
                  <a16:creationId xmlns:a16="http://schemas.microsoft.com/office/drawing/2014/main" id="{0944FD04-C7B5-31AF-8FA2-484F2D515A04}"/>
                </a:ext>
              </a:extLst>
            </p:cNvPr>
            <p:cNvSpPr/>
            <p:nvPr/>
          </p:nvSpPr>
          <p:spPr>
            <a:xfrm>
              <a:off x="7537088" y="1409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25" name="Rectangle 724">
              <a:extLst>
                <a:ext uri="{FF2B5EF4-FFF2-40B4-BE49-F238E27FC236}">
                  <a16:creationId xmlns:a16="http://schemas.microsoft.com/office/drawing/2014/main" id="{297790C4-CF63-CAD2-4B1A-71797A6D9AEF}"/>
                </a:ext>
              </a:extLst>
            </p:cNvPr>
            <p:cNvSpPr/>
            <p:nvPr/>
          </p:nvSpPr>
          <p:spPr>
            <a:xfrm>
              <a:off x="10597620" y="1410576"/>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726" name="Group 725">
              <a:extLst>
                <a:ext uri="{FF2B5EF4-FFF2-40B4-BE49-F238E27FC236}">
                  <a16:creationId xmlns:a16="http://schemas.microsoft.com/office/drawing/2014/main" id="{87ABD215-68B0-745C-3F12-C1057C251803}"/>
                </a:ext>
              </a:extLst>
            </p:cNvPr>
            <p:cNvGrpSpPr/>
            <p:nvPr/>
          </p:nvGrpSpPr>
          <p:grpSpPr>
            <a:xfrm>
              <a:off x="7641130" y="1488868"/>
              <a:ext cx="2917256" cy="992250"/>
              <a:chOff x="8708828" y="2955384"/>
              <a:chExt cx="2917256" cy="992250"/>
            </a:xfrm>
          </p:grpSpPr>
          <p:cxnSp>
            <p:nvCxnSpPr>
              <p:cNvPr id="770" name="Straight Connector 769">
                <a:extLst>
                  <a:ext uri="{FF2B5EF4-FFF2-40B4-BE49-F238E27FC236}">
                    <a16:creationId xmlns:a16="http://schemas.microsoft.com/office/drawing/2014/main" id="{F86B2A36-5583-86EA-8094-28F370297086}"/>
                  </a:ext>
                </a:extLst>
              </p:cNvPr>
              <p:cNvCxnSpPr>
                <a:cxnSpLocks/>
                <a:stCxn id="765" idx="6"/>
                <a:endCxn id="733"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FF677635-170E-A0FF-A108-DE0203DB154D}"/>
                  </a:ext>
                </a:extLst>
              </p:cNvPr>
              <p:cNvCxnSpPr>
                <a:cxnSpLocks/>
                <a:stCxn id="765" idx="6"/>
                <a:endCxn id="764"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id="{CC4BA6AB-7AD4-4717-50F0-EEAE13886C77}"/>
                  </a:ext>
                </a:extLst>
              </p:cNvPr>
              <p:cNvCxnSpPr>
                <a:cxnSpLocks/>
                <a:stCxn id="765" idx="6"/>
                <a:endCxn id="759"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3" name="Straight Connector 772">
                <a:extLst>
                  <a:ext uri="{FF2B5EF4-FFF2-40B4-BE49-F238E27FC236}">
                    <a16:creationId xmlns:a16="http://schemas.microsoft.com/office/drawing/2014/main" id="{0543D8A9-7E9B-2FD8-DA15-79626CBAA232}"/>
                  </a:ext>
                </a:extLst>
              </p:cNvPr>
              <p:cNvCxnSpPr>
                <a:cxnSpLocks/>
                <a:stCxn id="765" idx="6"/>
                <a:endCxn id="739"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4" name="Straight Connector 773">
                <a:extLst>
                  <a:ext uri="{FF2B5EF4-FFF2-40B4-BE49-F238E27FC236}">
                    <a16:creationId xmlns:a16="http://schemas.microsoft.com/office/drawing/2014/main" id="{F995A590-74CA-2A93-8561-F6FE18FD37ED}"/>
                  </a:ext>
                </a:extLst>
              </p:cNvPr>
              <p:cNvCxnSpPr>
                <a:cxnSpLocks/>
                <a:stCxn id="765" idx="6"/>
                <a:endCxn id="762"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CE7FE861-86E2-4077-ECAE-4A3C7F27AD9A}"/>
                  </a:ext>
                </a:extLst>
              </p:cNvPr>
              <p:cNvCxnSpPr>
                <a:cxnSpLocks/>
                <a:stCxn id="765" idx="6"/>
                <a:endCxn id="732"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6" name="Straight Connector 775">
                <a:extLst>
                  <a:ext uri="{FF2B5EF4-FFF2-40B4-BE49-F238E27FC236}">
                    <a16:creationId xmlns:a16="http://schemas.microsoft.com/office/drawing/2014/main" id="{9A4D4BE3-72F4-4DC6-F2D6-9165851AC2FB}"/>
                  </a:ext>
                </a:extLst>
              </p:cNvPr>
              <p:cNvCxnSpPr>
                <a:cxnSpLocks/>
                <a:stCxn id="760" idx="6"/>
                <a:endCxn id="733" idx="2"/>
              </p:cNvCxnSpPr>
              <p:nvPr/>
            </p:nvCxnSpPr>
            <p:spPr>
              <a:xfrm flipV="1">
                <a:off x="8708828" y="3220098"/>
                <a:ext cx="340881" cy="4556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7" name="Straight Connector 776">
                <a:extLst>
                  <a:ext uri="{FF2B5EF4-FFF2-40B4-BE49-F238E27FC236}">
                    <a16:creationId xmlns:a16="http://schemas.microsoft.com/office/drawing/2014/main" id="{5C112E0E-75F5-4751-F2AD-033DFE3E4005}"/>
                  </a:ext>
                </a:extLst>
              </p:cNvPr>
              <p:cNvCxnSpPr>
                <a:cxnSpLocks/>
                <a:stCxn id="760" idx="6"/>
                <a:endCxn id="764"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5" name="Straight Connector 834">
                <a:extLst>
                  <a:ext uri="{FF2B5EF4-FFF2-40B4-BE49-F238E27FC236}">
                    <a16:creationId xmlns:a16="http://schemas.microsoft.com/office/drawing/2014/main" id="{CD3EFAC3-643B-7F3D-07F7-F3D0733E7FC4}"/>
                  </a:ext>
                </a:extLst>
              </p:cNvPr>
              <p:cNvCxnSpPr>
                <a:cxnSpLocks/>
                <a:stCxn id="760" idx="6"/>
                <a:endCxn id="759"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FBE3CF74-D9FD-4752-88F7-BC2EEFB1372B}"/>
                  </a:ext>
                </a:extLst>
              </p:cNvPr>
              <p:cNvCxnSpPr>
                <a:cxnSpLocks/>
                <a:stCxn id="760" idx="6"/>
                <a:endCxn id="739"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id="{2C2DBF06-D243-7D01-57C6-55EB1C230AC0}"/>
                  </a:ext>
                </a:extLst>
              </p:cNvPr>
              <p:cNvCxnSpPr>
                <a:cxnSpLocks/>
                <a:stCxn id="760" idx="6"/>
                <a:endCxn id="762"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9" name="Straight Connector 928">
                <a:extLst>
                  <a:ext uri="{FF2B5EF4-FFF2-40B4-BE49-F238E27FC236}">
                    <a16:creationId xmlns:a16="http://schemas.microsoft.com/office/drawing/2014/main" id="{F3210442-1C30-CB5B-40C1-4FE390A20838}"/>
                  </a:ext>
                </a:extLst>
              </p:cNvPr>
              <p:cNvCxnSpPr>
                <a:cxnSpLocks/>
                <a:stCxn id="760" idx="6"/>
                <a:endCxn id="732"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7A8514E5-0803-8BA8-FB10-54A1859FDF50}"/>
                  </a:ext>
                </a:extLst>
              </p:cNvPr>
              <p:cNvCxnSpPr>
                <a:cxnSpLocks/>
                <a:stCxn id="733" idx="6"/>
                <a:endCxn id="739"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BF040D98-383C-85AB-7DC2-2DB5845B671A}"/>
                  </a:ext>
                </a:extLst>
              </p:cNvPr>
              <p:cNvCxnSpPr>
                <a:cxnSpLocks/>
                <a:stCxn id="733" idx="6"/>
                <a:endCxn id="762" idx="2"/>
              </p:cNvCxnSpPr>
              <p:nvPr/>
            </p:nvCxnSpPr>
            <p:spPr>
              <a:xfrm>
                <a:off x="9192382" y="3220098"/>
                <a:ext cx="438029" cy="324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id="{74770F1C-CB7C-6733-70BB-B0499BB63631}"/>
                  </a:ext>
                </a:extLst>
              </p:cNvPr>
              <p:cNvCxnSpPr>
                <a:cxnSpLocks/>
                <a:stCxn id="733" idx="6"/>
                <a:endCxn id="732" idx="2"/>
              </p:cNvCxnSpPr>
              <p:nvPr/>
            </p:nvCxnSpPr>
            <p:spPr>
              <a:xfrm>
                <a:off x="9192382" y="3220098"/>
                <a:ext cx="427579" cy="621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id="{73C8F39C-8B8A-79DE-3A4A-2E44BE99A429}"/>
                  </a:ext>
                </a:extLst>
              </p:cNvPr>
              <p:cNvCxnSpPr>
                <a:cxnSpLocks/>
                <a:stCxn id="764" idx="6"/>
                <a:endCxn id="739"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DD779869-0DA2-B430-66B6-6CB2A30BE2EF}"/>
                  </a:ext>
                </a:extLst>
              </p:cNvPr>
              <p:cNvCxnSpPr>
                <a:cxnSpLocks/>
                <a:stCxn id="764" idx="6"/>
                <a:endCxn id="762"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id="{3E77F5B3-6AA2-0352-6098-59E79E3BB07F}"/>
                  </a:ext>
                </a:extLst>
              </p:cNvPr>
              <p:cNvCxnSpPr>
                <a:cxnSpLocks/>
                <a:stCxn id="764" idx="6"/>
                <a:endCxn id="732"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6" name="Straight Connector 935">
                <a:extLst>
                  <a:ext uri="{FF2B5EF4-FFF2-40B4-BE49-F238E27FC236}">
                    <a16:creationId xmlns:a16="http://schemas.microsoft.com/office/drawing/2014/main" id="{3BBF2CC5-FE05-5BB5-5794-2F780D0ECD5B}"/>
                  </a:ext>
                </a:extLst>
              </p:cNvPr>
              <p:cNvCxnSpPr>
                <a:cxnSpLocks/>
                <a:stCxn id="759" idx="6"/>
                <a:endCxn id="739"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7" name="Straight Connector 936">
                <a:extLst>
                  <a:ext uri="{FF2B5EF4-FFF2-40B4-BE49-F238E27FC236}">
                    <a16:creationId xmlns:a16="http://schemas.microsoft.com/office/drawing/2014/main" id="{5880CFD0-7051-167F-247B-FAD4ED4291C2}"/>
                  </a:ext>
                </a:extLst>
              </p:cNvPr>
              <p:cNvCxnSpPr>
                <a:cxnSpLocks/>
                <a:stCxn id="759" idx="6"/>
                <a:endCxn id="762"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8" name="Straight Connector 937">
                <a:extLst>
                  <a:ext uri="{FF2B5EF4-FFF2-40B4-BE49-F238E27FC236}">
                    <a16:creationId xmlns:a16="http://schemas.microsoft.com/office/drawing/2014/main" id="{C9428105-2AFC-8E71-9061-A320CBEC3D24}"/>
                  </a:ext>
                </a:extLst>
              </p:cNvPr>
              <p:cNvCxnSpPr>
                <a:cxnSpLocks/>
                <a:stCxn id="759" idx="6"/>
                <a:endCxn id="732"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id="{D3E5927B-F514-BCDF-43AF-F9D208DA7CD3}"/>
                  </a:ext>
                </a:extLst>
              </p:cNvPr>
              <p:cNvCxnSpPr>
                <a:cxnSpLocks/>
                <a:stCxn id="733" idx="6"/>
                <a:endCxn id="734"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id="{AA18931C-5D32-F028-5C3A-72A14324AEF1}"/>
                  </a:ext>
                </a:extLst>
              </p:cNvPr>
              <p:cNvCxnSpPr>
                <a:cxnSpLocks/>
                <a:stCxn id="733" idx="6"/>
                <a:endCxn id="728"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id="{BC3290F4-A321-2C4C-9984-7AE94A9AA036}"/>
                  </a:ext>
                </a:extLst>
              </p:cNvPr>
              <p:cNvCxnSpPr>
                <a:cxnSpLocks/>
                <a:stCxn id="733" idx="6"/>
                <a:endCxn id="763" idx="2"/>
              </p:cNvCxnSpPr>
              <p:nvPr/>
            </p:nvCxnSpPr>
            <p:spPr>
              <a:xfrm>
                <a:off x="9192382" y="3220098"/>
                <a:ext cx="1138213" cy="3551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id="{D18DFB10-DFCC-612B-990C-A83CC08F6893}"/>
                  </a:ext>
                </a:extLst>
              </p:cNvPr>
              <p:cNvCxnSpPr>
                <a:cxnSpLocks/>
                <a:stCxn id="733" idx="6"/>
                <a:endCxn id="729" idx="2"/>
              </p:cNvCxnSpPr>
              <p:nvPr/>
            </p:nvCxnSpPr>
            <p:spPr>
              <a:xfrm>
                <a:off x="9192382" y="3220098"/>
                <a:ext cx="1117460" cy="6581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3" name="Straight Connector 942">
                <a:extLst>
                  <a:ext uri="{FF2B5EF4-FFF2-40B4-BE49-F238E27FC236}">
                    <a16:creationId xmlns:a16="http://schemas.microsoft.com/office/drawing/2014/main" id="{4EBC7AC7-0713-DF2C-1F5D-4541EB378E97}"/>
                  </a:ext>
                </a:extLst>
              </p:cNvPr>
              <p:cNvCxnSpPr>
                <a:cxnSpLocks/>
                <a:stCxn id="764" idx="6"/>
                <a:endCxn id="734"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4" name="Straight Connector 943">
                <a:extLst>
                  <a:ext uri="{FF2B5EF4-FFF2-40B4-BE49-F238E27FC236}">
                    <a16:creationId xmlns:a16="http://schemas.microsoft.com/office/drawing/2014/main" id="{FAD84085-EC8E-CF89-8739-9CB645425D5E}"/>
                  </a:ext>
                </a:extLst>
              </p:cNvPr>
              <p:cNvCxnSpPr>
                <a:cxnSpLocks/>
                <a:stCxn id="764" idx="6"/>
                <a:endCxn id="728"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5" name="Straight Connector 944">
                <a:extLst>
                  <a:ext uri="{FF2B5EF4-FFF2-40B4-BE49-F238E27FC236}">
                    <a16:creationId xmlns:a16="http://schemas.microsoft.com/office/drawing/2014/main" id="{A2752B97-0B53-F160-F542-5E7449A90745}"/>
                  </a:ext>
                </a:extLst>
              </p:cNvPr>
              <p:cNvCxnSpPr>
                <a:cxnSpLocks/>
                <a:stCxn id="764" idx="6"/>
                <a:endCxn id="763"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6" name="Straight Connector 945">
                <a:extLst>
                  <a:ext uri="{FF2B5EF4-FFF2-40B4-BE49-F238E27FC236}">
                    <a16:creationId xmlns:a16="http://schemas.microsoft.com/office/drawing/2014/main" id="{097A9A37-441A-402A-8B01-00FACC9055E0}"/>
                  </a:ext>
                </a:extLst>
              </p:cNvPr>
              <p:cNvCxnSpPr>
                <a:cxnSpLocks/>
                <a:stCxn id="764" idx="6"/>
                <a:endCxn id="729"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7" name="Straight Connector 946">
                <a:extLst>
                  <a:ext uri="{FF2B5EF4-FFF2-40B4-BE49-F238E27FC236}">
                    <a16:creationId xmlns:a16="http://schemas.microsoft.com/office/drawing/2014/main" id="{178E6D99-E086-9F2E-943A-6B43B4C9A4FA}"/>
                  </a:ext>
                </a:extLst>
              </p:cNvPr>
              <p:cNvCxnSpPr>
                <a:cxnSpLocks/>
                <a:stCxn id="759" idx="6"/>
                <a:endCxn id="734"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8" name="Straight Connector 947">
                <a:extLst>
                  <a:ext uri="{FF2B5EF4-FFF2-40B4-BE49-F238E27FC236}">
                    <a16:creationId xmlns:a16="http://schemas.microsoft.com/office/drawing/2014/main" id="{9EFA6EBB-DFD9-03C4-0D61-B04121D34998}"/>
                  </a:ext>
                </a:extLst>
              </p:cNvPr>
              <p:cNvCxnSpPr>
                <a:cxnSpLocks/>
                <a:stCxn id="759" idx="6"/>
                <a:endCxn id="728"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9" name="Straight Connector 948">
                <a:extLst>
                  <a:ext uri="{FF2B5EF4-FFF2-40B4-BE49-F238E27FC236}">
                    <a16:creationId xmlns:a16="http://schemas.microsoft.com/office/drawing/2014/main" id="{8AAEAD1B-26D1-0EAF-C539-EA8B7EB45A93}"/>
                  </a:ext>
                </a:extLst>
              </p:cNvPr>
              <p:cNvCxnSpPr>
                <a:cxnSpLocks/>
                <a:stCxn id="759" idx="6"/>
                <a:endCxn id="763"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0" name="Straight Connector 949">
                <a:extLst>
                  <a:ext uri="{FF2B5EF4-FFF2-40B4-BE49-F238E27FC236}">
                    <a16:creationId xmlns:a16="http://schemas.microsoft.com/office/drawing/2014/main" id="{304233FF-D6E8-A753-F414-9EE4DD35E77F}"/>
                  </a:ext>
                </a:extLst>
              </p:cNvPr>
              <p:cNvCxnSpPr>
                <a:cxnSpLocks/>
                <a:stCxn id="759" idx="6"/>
                <a:endCxn id="729"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1" name="Straight Connector 950">
                <a:extLst>
                  <a:ext uri="{FF2B5EF4-FFF2-40B4-BE49-F238E27FC236}">
                    <a16:creationId xmlns:a16="http://schemas.microsoft.com/office/drawing/2014/main" id="{04726313-B43A-E36A-EB04-D8647DAE8091}"/>
                  </a:ext>
                </a:extLst>
              </p:cNvPr>
              <p:cNvCxnSpPr>
                <a:cxnSpLocks/>
                <a:stCxn id="739" idx="6"/>
                <a:endCxn id="734"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id="{53E761D6-EA63-184B-7474-B4EFCA6AB050}"/>
                  </a:ext>
                </a:extLst>
              </p:cNvPr>
              <p:cNvCxnSpPr>
                <a:cxnSpLocks/>
                <a:stCxn id="739" idx="6"/>
                <a:endCxn id="728"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id="{368C4678-50B0-2CE0-A5E0-61DB36370BAF}"/>
                  </a:ext>
                </a:extLst>
              </p:cNvPr>
              <p:cNvCxnSpPr>
                <a:cxnSpLocks/>
                <a:stCxn id="739" idx="6"/>
                <a:endCxn id="763"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id="{89F66B58-B3D1-198F-5584-2B5CA57D5B52}"/>
                  </a:ext>
                </a:extLst>
              </p:cNvPr>
              <p:cNvCxnSpPr>
                <a:cxnSpLocks/>
                <a:stCxn id="739" idx="6"/>
                <a:endCxn id="729" idx="2"/>
              </p:cNvCxnSpPr>
              <p:nvPr/>
            </p:nvCxnSpPr>
            <p:spPr>
              <a:xfrm>
                <a:off x="9777838" y="3392654"/>
                <a:ext cx="532004" cy="4855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id="{C5E8EA57-7875-C33B-98EC-696DDEEE1B43}"/>
                  </a:ext>
                </a:extLst>
              </p:cNvPr>
              <p:cNvCxnSpPr>
                <a:cxnSpLocks/>
                <a:stCxn id="762" idx="6"/>
                <a:endCxn id="734"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6" name="Straight Connector 955">
                <a:extLst>
                  <a:ext uri="{FF2B5EF4-FFF2-40B4-BE49-F238E27FC236}">
                    <a16:creationId xmlns:a16="http://schemas.microsoft.com/office/drawing/2014/main" id="{8A99306B-8E31-1FB7-EE52-67A8FEA0BF33}"/>
                  </a:ext>
                </a:extLst>
              </p:cNvPr>
              <p:cNvCxnSpPr>
                <a:cxnSpLocks/>
                <a:stCxn id="762" idx="6"/>
                <a:endCxn id="728"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7" name="Straight Connector 956">
                <a:extLst>
                  <a:ext uri="{FF2B5EF4-FFF2-40B4-BE49-F238E27FC236}">
                    <a16:creationId xmlns:a16="http://schemas.microsoft.com/office/drawing/2014/main" id="{4854C7FB-DF5D-FFF7-C067-DACC85758762}"/>
                  </a:ext>
                </a:extLst>
              </p:cNvPr>
              <p:cNvCxnSpPr>
                <a:cxnSpLocks/>
                <a:stCxn id="762" idx="6"/>
                <a:endCxn id="763"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8" name="Straight Connector 957">
                <a:extLst>
                  <a:ext uri="{FF2B5EF4-FFF2-40B4-BE49-F238E27FC236}">
                    <a16:creationId xmlns:a16="http://schemas.microsoft.com/office/drawing/2014/main" id="{1F55E7CA-CD52-1B3C-42CA-496C7E1E3277}"/>
                  </a:ext>
                </a:extLst>
              </p:cNvPr>
              <p:cNvCxnSpPr>
                <a:cxnSpLocks/>
                <a:stCxn id="762" idx="6"/>
                <a:endCxn id="729"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id="{38BFF98A-AE5E-E016-6641-A066C17A80FE}"/>
                  </a:ext>
                </a:extLst>
              </p:cNvPr>
              <p:cNvCxnSpPr>
                <a:cxnSpLocks/>
                <a:stCxn id="732" idx="6"/>
                <a:endCxn id="734" idx="2"/>
              </p:cNvCxnSpPr>
              <p:nvPr/>
            </p:nvCxnSpPr>
            <p:spPr>
              <a:xfrm flipV="1">
                <a:off x="9762634" y="3046115"/>
                <a:ext cx="553558" cy="79504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id="{9256FF78-9AEA-CC48-6A31-FABCA50DA5BF}"/>
                  </a:ext>
                </a:extLst>
              </p:cNvPr>
              <p:cNvCxnSpPr>
                <a:cxnSpLocks/>
                <a:stCxn id="732" idx="6"/>
                <a:endCxn id="728" idx="2"/>
              </p:cNvCxnSpPr>
              <p:nvPr/>
            </p:nvCxnSpPr>
            <p:spPr>
              <a:xfrm flipV="1">
                <a:off x="9762634" y="3260746"/>
                <a:ext cx="561986" cy="5804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id="{01892F33-AE44-EBD2-E44B-E0FF0271AE1F}"/>
                  </a:ext>
                </a:extLst>
              </p:cNvPr>
              <p:cNvCxnSpPr>
                <a:cxnSpLocks/>
                <a:stCxn id="732" idx="6"/>
                <a:endCxn id="763"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id="{61E059D4-FBCA-EF38-484A-E302B622EFCD}"/>
                  </a:ext>
                </a:extLst>
              </p:cNvPr>
              <p:cNvCxnSpPr>
                <a:cxnSpLocks/>
                <a:stCxn id="732" idx="6"/>
                <a:endCxn id="729"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1AC1201F-DA47-07F6-CB94-83109922C0ED}"/>
                  </a:ext>
                </a:extLst>
              </p:cNvPr>
              <p:cNvCxnSpPr>
                <a:cxnSpLocks/>
                <a:stCxn id="739" idx="6"/>
                <a:endCxn id="769"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4" name="Straight Connector 963">
                <a:extLst>
                  <a:ext uri="{FF2B5EF4-FFF2-40B4-BE49-F238E27FC236}">
                    <a16:creationId xmlns:a16="http://schemas.microsoft.com/office/drawing/2014/main" id="{0C6657CC-A31B-5220-47A3-822EFE0989B0}"/>
                  </a:ext>
                </a:extLst>
              </p:cNvPr>
              <p:cNvCxnSpPr>
                <a:cxnSpLocks/>
                <a:stCxn id="739" idx="6"/>
                <a:endCxn id="768"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5" name="Straight Connector 964">
                <a:extLst>
                  <a:ext uri="{FF2B5EF4-FFF2-40B4-BE49-F238E27FC236}">
                    <a16:creationId xmlns:a16="http://schemas.microsoft.com/office/drawing/2014/main" id="{6620ACC4-F8C4-31A4-ABE6-D7874F4EDA8C}"/>
                  </a:ext>
                </a:extLst>
              </p:cNvPr>
              <p:cNvCxnSpPr>
                <a:cxnSpLocks/>
                <a:stCxn id="739" idx="6"/>
                <a:endCxn id="767"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id="{31DFAAB7-9555-E662-A797-1848649100BF}"/>
                  </a:ext>
                </a:extLst>
              </p:cNvPr>
              <p:cNvCxnSpPr>
                <a:cxnSpLocks/>
                <a:stCxn id="739" idx="6"/>
                <a:endCxn id="730" idx="2"/>
              </p:cNvCxnSpPr>
              <p:nvPr/>
            </p:nvCxnSpPr>
            <p:spPr>
              <a:xfrm>
                <a:off x="9777838" y="3392654"/>
                <a:ext cx="1238848" cy="55498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id="{B5705724-C324-9C21-CDCB-0AB25A38F1A2}"/>
                  </a:ext>
                </a:extLst>
              </p:cNvPr>
              <p:cNvCxnSpPr>
                <a:cxnSpLocks/>
                <a:stCxn id="762" idx="6"/>
                <a:endCxn id="731"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id="{BB0FB203-0801-9976-C0E9-BA6EF7075287}"/>
                  </a:ext>
                </a:extLst>
              </p:cNvPr>
              <p:cNvCxnSpPr>
                <a:cxnSpLocks/>
                <a:stCxn id="762" idx="6"/>
                <a:endCxn id="768"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id="{C815B7AE-2022-BD83-05BB-5F70D71A3940}"/>
                  </a:ext>
                </a:extLst>
              </p:cNvPr>
              <p:cNvCxnSpPr>
                <a:cxnSpLocks/>
                <a:stCxn id="762" idx="6"/>
                <a:endCxn id="767"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0" name="Straight Connector 969">
                <a:extLst>
                  <a:ext uri="{FF2B5EF4-FFF2-40B4-BE49-F238E27FC236}">
                    <a16:creationId xmlns:a16="http://schemas.microsoft.com/office/drawing/2014/main" id="{6315DB5E-ED8E-DED5-2421-8796A7754E3E}"/>
                  </a:ext>
                </a:extLst>
              </p:cNvPr>
              <p:cNvCxnSpPr>
                <a:cxnSpLocks/>
                <a:stCxn id="762" idx="6"/>
                <a:endCxn id="730"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1" name="Straight Connector 970">
                <a:extLst>
                  <a:ext uri="{FF2B5EF4-FFF2-40B4-BE49-F238E27FC236}">
                    <a16:creationId xmlns:a16="http://schemas.microsoft.com/office/drawing/2014/main" id="{A3F1D12A-66E0-6BC3-4050-27E1D3064604}"/>
                  </a:ext>
                </a:extLst>
              </p:cNvPr>
              <p:cNvCxnSpPr>
                <a:cxnSpLocks/>
                <a:stCxn id="732" idx="6"/>
                <a:endCxn id="731" idx="2"/>
              </p:cNvCxnSpPr>
              <p:nvPr/>
            </p:nvCxnSpPr>
            <p:spPr>
              <a:xfrm flipV="1">
                <a:off x="9762634" y="3099682"/>
                <a:ext cx="1252423" cy="7414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2" name="Straight Connector 971">
                <a:extLst>
                  <a:ext uri="{FF2B5EF4-FFF2-40B4-BE49-F238E27FC236}">
                    <a16:creationId xmlns:a16="http://schemas.microsoft.com/office/drawing/2014/main" id="{6549B734-56AA-B8E4-4EAA-BE8806693028}"/>
                  </a:ext>
                </a:extLst>
              </p:cNvPr>
              <p:cNvCxnSpPr>
                <a:cxnSpLocks/>
                <a:stCxn id="732" idx="6"/>
                <a:endCxn id="769" idx="2"/>
              </p:cNvCxnSpPr>
              <p:nvPr/>
            </p:nvCxnSpPr>
            <p:spPr>
              <a:xfrm flipV="1">
                <a:off x="9762634" y="3274836"/>
                <a:ext cx="1250667" cy="5663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id="{B86CCAED-2D0E-E90B-4000-2C8730391A33}"/>
                  </a:ext>
                </a:extLst>
              </p:cNvPr>
              <p:cNvCxnSpPr>
                <a:cxnSpLocks/>
                <a:stCxn id="732" idx="6"/>
                <a:endCxn id="768"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id="{470363B8-B5FE-2720-B779-7485B6C6494C}"/>
                  </a:ext>
                </a:extLst>
              </p:cNvPr>
              <p:cNvCxnSpPr>
                <a:cxnSpLocks/>
                <a:stCxn id="732" idx="6"/>
                <a:endCxn id="767"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id="{C195074A-B7CF-92A3-5F4C-A4C7F2E2CACF}"/>
                  </a:ext>
                </a:extLst>
              </p:cNvPr>
              <p:cNvCxnSpPr>
                <a:cxnSpLocks/>
                <a:stCxn id="732" idx="6"/>
                <a:endCxn id="730"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id="{549FC610-8AD6-FB08-EFAB-46DDBD50E7E6}"/>
                  </a:ext>
                </a:extLst>
              </p:cNvPr>
              <p:cNvCxnSpPr>
                <a:cxnSpLocks/>
                <a:stCxn id="730" idx="6"/>
                <a:endCxn id="761"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7" name="Straight Connector 976">
                <a:extLst>
                  <a:ext uri="{FF2B5EF4-FFF2-40B4-BE49-F238E27FC236}">
                    <a16:creationId xmlns:a16="http://schemas.microsoft.com/office/drawing/2014/main" id="{7DFE1B52-20EA-A96C-2CF5-81449E4C7F52}"/>
                  </a:ext>
                </a:extLst>
              </p:cNvPr>
              <p:cNvCxnSpPr>
                <a:cxnSpLocks/>
                <a:stCxn id="730" idx="6"/>
                <a:endCxn id="766"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8" name="Straight Connector 977">
                <a:extLst>
                  <a:ext uri="{FF2B5EF4-FFF2-40B4-BE49-F238E27FC236}">
                    <a16:creationId xmlns:a16="http://schemas.microsoft.com/office/drawing/2014/main" id="{5DE5C587-4001-D108-22B4-BDCB5E834FFD}"/>
                  </a:ext>
                </a:extLst>
              </p:cNvPr>
              <p:cNvCxnSpPr>
                <a:cxnSpLocks/>
                <a:stCxn id="730" idx="6"/>
                <a:endCxn id="738" idx="2"/>
              </p:cNvCxnSpPr>
              <p:nvPr/>
            </p:nvCxnSpPr>
            <p:spPr>
              <a:xfrm flipV="1">
                <a:off x="11159359" y="2955384"/>
                <a:ext cx="461405" cy="9922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9" name="Straight Connector 978">
                <a:extLst>
                  <a:ext uri="{FF2B5EF4-FFF2-40B4-BE49-F238E27FC236}">
                    <a16:creationId xmlns:a16="http://schemas.microsoft.com/office/drawing/2014/main" id="{CDD8A047-D752-DEF3-713F-030E78C61789}"/>
                  </a:ext>
                </a:extLst>
              </p:cNvPr>
              <p:cNvCxnSpPr>
                <a:cxnSpLocks/>
                <a:stCxn id="767" idx="6"/>
                <a:endCxn id="738" idx="2"/>
              </p:cNvCxnSpPr>
              <p:nvPr/>
            </p:nvCxnSpPr>
            <p:spPr>
              <a:xfrm flipV="1">
                <a:off x="11155401" y="2955384"/>
                <a:ext cx="465363" cy="6985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0" name="Straight Connector 979">
                <a:extLst>
                  <a:ext uri="{FF2B5EF4-FFF2-40B4-BE49-F238E27FC236}">
                    <a16:creationId xmlns:a16="http://schemas.microsoft.com/office/drawing/2014/main" id="{04BCCC6E-CB4E-66D0-CA80-E18F09E35B50}"/>
                  </a:ext>
                </a:extLst>
              </p:cNvPr>
              <p:cNvCxnSpPr>
                <a:cxnSpLocks/>
                <a:stCxn id="767" idx="6"/>
                <a:endCxn id="766"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1" name="Straight Connector 980">
                <a:extLst>
                  <a:ext uri="{FF2B5EF4-FFF2-40B4-BE49-F238E27FC236}">
                    <a16:creationId xmlns:a16="http://schemas.microsoft.com/office/drawing/2014/main" id="{DB3F180D-0EFD-5C4E-1828-4D592D504868}"/>
                  </a:ext>
                </a:extLst>
              </p:cNvPr>
              <p:cNvCxnSpPr>
                <a:cxnSpLocks/>
                <a:stCxn id="767" idx="6"/>
                <a:endCxn id="761"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2" name="Straight Connector 981">
                <a:extLst>
                  <a:ext uri="{FF2B5EF4-FFF2-40B4-BE49-F238E27FC236}">
                    <a16:creationId xmlns:a16="http://schemas.microsoft.com/office/drawing/2014/main" id="{791F48D9-7F5E-4388-7232-509FA9AC77E6}"/>
                  </a:ext>
                </a:extLst>
              </p:cNvPr>
              <p:cNvCxnSpPr>
                <a:cxnSpLocks/>
                <a:stCxn id="768" idx="6"/>
                <a:endCxn id="738" idx="2"/>
              </p:cNvCxnSpPr>
              <p:nvPr/>
            </p:nvCxnSpPr>
            <p:spPr>
              <a:xfrm flipV="1">
                <a:off x="11156467" y="2955384"/>
                <a:ext cx="464297" cy="5689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3" name="Straight Connector 982">
                <a:extLst>
                  <a:ext uri="{FF2B5EF4-FFF2-40B4-BE49-F238E27FC236}">
                    <a16:creationId xmlns:a16="http://schemas.microsoft.com/office/drawing/2014/main" id="{B4F63CA4-7DA8-2E9B-43A6-993B699EEA2A}"/>
                  </a:ext>
                </a:extLst>
              </p:cNvPr>
              <p:cNvCxnSpPr>
                <a:cxnSpLocks/>
                <a:stCxn id="768" idx="6"/>
                <a:endCxn id="766"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4" name="Straight Connector 983">
                <a:extLst>
                  <a:ext uri="{FF2B5EF4-FFF2-40B4-BE49-F238E27FC236}">
                    <a16:creationId xmlns:a16="http://schemas.microsoft.com/office/drawing/2014/main" id="{6AEF1B50-F10D-AC43-7A00-FB58AB261FA4}"/>
                  </a:ext>
                </a:extLst>
              </p:cNvPr>
              <p:cNvCxnSpPr>
                <a:cxnSpLocks/>
                <a:stCxn id="768" idx="6"/>
                <a:endCxn id="761"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5" name="Straight Connector 984">
                <a:extLst>
                  <a:ext uri="{FF2B5EF4-FFF2-40B4-BE49-F238E27FC236}">
                    <a16:creationId xmlns:a16="http://schemas.microsoft.com/office/drawing/2014/main" id="{808F3628-7DFE-7AAE-E810-F4CAEFCD82AD}"/>
                  </a:ext>
                </a:extLst>
              </p:cNvPr>
              <p:cNvCxnSpPr>
                <a:cxnSpLocks/>
                <a:stCxn id="769" idx="6"/>
                <a:endCxn id="738"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6" name="Straight Connector 985">
                <a:extLst>
                  <a:ext uri="{FF2B5EF4-FFF2-40B4-BE49-F238E27FC236}">
                    <a16:creationId xmlns:a16="http://schemas.microsoft.com/office/drawing/2014/main" id="{9B6BC044-9818-2E8E-8BC5-CBE908517F9C}"/>
                  </a:ext>
                </a:extLst>
              </p:cNvPr>
              <p:cNvCxnSpPr>
                <a:cxnSpLocks/>
                <a:stCxn id="769" idx="6"/>
                <a:endCxn id="766"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id="{DAE250ED-09D6-7DCF-11A8-102968797A3A}"/>
                  </a:ext>
                </a:extLst>
              </p:cNvPr>
              <p:cNvCxnSpPr>
                <a:cxnSpLocks/>
                <a:stCxn id="769" idx="6"/>
                <a:endCxn id="761"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8" name="Straight Connector 987">
                <a:extLst>
                  <a:ext uri="{FF2B5EF4-FFF2-40B4-BE49-F238E27FC236}">
                    <a16:creationId xmlns:a16="http://schemas.microsoft.com/office/drawing/2014/main" id="{F2A492A6-7F46-012B-040A-EA9E551E03A5}"/>
                  </a:ext>
                </a:extLst>
              </p:cNvPr>
              <p:cNvCxnSpPr>
                <a:cxnSpLocks/>
                <a:stCxn id="731" idx="6"/>
                <a:endCxn id="738"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9" name="Straight Connector 988">
                <a:extLst>
                  <a:ext uri="{FF2B5EF4-FFF2-40B4-BE49-F238E27FC236}">
                    <a16:creationId xmlns:a16="http://schemas.microsoft.com/office/drawing/2014/main" id="{96B3B9A6-D68A-B68E-84B8-A2B7D7A37853}"/>
                  </a:ext>
                </a:extLst>
              </p:cNvPr>
              <p:cNvCxnSpPr>
                <a:cxnSpLocks/>
                <a:stCxn id="731" idx="6"/>
                <a:endCxn id="766"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0" name="Straight Connector 989">
                <a:extLst>
                  <a:ext uri="{FF2B5EF4-FFF2-40B4-BE49-F238E27FC236}">
                    <a16:creationId xmlns:a16="http://schemas.microsoft.com/office/drawing/2014/main" id="{BA0F6F00-6B26-A1E3-A38C-63A202273F9C}"/>
                  </a:ext>
                </a:extLst>
              </p:cNvPr>
              <p:cNvCxnSpPr>
                <a:cxnSpLocks/>
                <a:stCxn id="731" idx="6"/>
                <a:endCxn id="761" idx="2"/>
              </p:cNvCxnSpPr>
              <p:nvPr/>
            </p:nvCxnSpPr>
            <p:spPr>
              <a:xfrm>
                <a:off x="11157730" y="3099682"/>
                <a:ext cx="463033" cy="7725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1" name="Straight Connector 990">
                <a:extLst>
                  <a:ext uri="{FF2B5EF4-FFF2-40B4-BE49-F238E27FC236}">
                    <a16:creationId xmlns:a16="http://schemas.microsoft.com/office/drawing/2014/main" id="{293CF31E-EDEF-68C2-F4EF-03642CA4A164}"/>
                  </a:ext>
                </a:extLst>
              </p:cNvPr>
              <p:cNvCxnSpPr>
                <a:cxnSpLocks/>
                <a:stCxn id="734" idx="6"/>
                <a:endCxn id="731"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2" name="Straight Connector 991">
                <a:extLst>
                  <a:ext uri="{FF2B5EF4-FFF2-40B4-BE49-F238E27FC236}">
                    <a16:creationId xmlns:a16="http://schemas.microsoft.com/office/drawing/2014/main" id="{C963062E-C11B-F7E0-906D-CA59609F67C8}"/>
                  </a:ext>
                </a:extLst>
              </p:cNvPr>
              <p:cNvCxnSpPr>
                <a:cxnSpLocks/>
                <a:stCxn id="734" idx="6"/>
                <a:endCxn id="769"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id="{36C92C44-9F77-0059-62DC-A2F1C1DBD22C}"/>
                  </a:ext>
                </a:extLst>
              </p:cNvPr>
              <p:cNvCxnSpPr>
                <a:cxnSpLocks/>
                <a:stCxn id="734" idx="6"/>
                <a:endCxn id="768" idx="2"/>
              </p:cNvCxnSpPr>
              <p:nvPr/>
            </p:nvCxnSpPr>
            <p:spPr>
              <a:xfrm>
                <a:off x="10458865" y="3046115"/>
                <a:ext cx="554929" cy="4781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4" name="Straight Connector 993">
                <a:extLst>
                  <a:ext uri="{FF2B5EF4-FFF2-40B4-BE49-F238E27FC236}">
                    <a16:creationId xmlns:a16="http://schemas.microsoft.com/office/drawing/2014/main" id="{740A72F1-D2F4-F92E-6733-3466B9648368}"/>
                  </a:ext>
                </a:extLst>
              </p:cNvPr>
              <p:cNvCxnSpPr>
                <a:cxnSpLocks/>
                <a:stCxn id="734" idx="6"/>
                <a:endCxn id="767" idx="2"/>
              </p:cNvCxnSpPr>
              <p:nvPr/>
            </p:nvCxnSpPr>
            <p:spPr>
              <a:xfrm>
                <a:off x="10458865" y="3046115"/>
                <a:ext cx="553863" cy="6078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5" name="Straight Connector 994">
                <a:extLst>
                  <a:ext uri="{FF2B5EF4-FFF2-40B4-BE49-F238E27FC236}">
                    <a16:creationId xmlns:a16="http://schemas.microsoft.com/office/drawing/2014/main" id="{3A6C249D-391C-3EC9-CDAD-3D628A3B0187}"/>
                  </a:ext>
                </a:extLst>
              </p:cNvPr>
              <p:cNvCxnSpPr>
                <a:cxnSpLocks/>
                <a:stCxn id="734" idx="6"/>
                <a:endCxn id="730" idx="2"/>
              </p:cNvCxnSpPr>
              <p:nvPr/>
            </p:nvCxnSpPr>
            <p:spPr>
              <a:xfrm>
                <a:off x="10458865" y="3046115"/>
                <a:ext cx="557821" cy="9015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6" name="Straight Connector 995">
                <a:extLst>
                  <a:ext uri="{FF2B5EF4-FFF2-40B4-BE49-F238E27FC236}">
                    <a16:creationId xmlns:a16="http://schemas.microsoft.com/office/drawing/2014/main" id="{2EB915E7-1E7D-9137-FA0E-F0764A58E852}"/>
                  </a:ext>
                </a:extLst>
              </p:cNvPr>
              <p:cNvCxnSpPr>
                <a:cxnSpLocks/>
                <a:stCxn id="728" idx="6"/>
                <a:endCxn id="731"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7" name="Straight Connector 996">
                <a:extLst>
                  <a:ext uri="{FF2B5EF4-FFF2-40B4-BE49-F238E27FC236}">
                    <a16:creationId xmlns:a16="http://schemas.microsoft.com/office/drawing/2014/main" id="{ED8EDB45-C20B-F784-A624-230F50C9E5C1}"/>
                  </a:ext>
                </a:extLst>
              </p:cNvPr>
              <p:cNvCxnSpPr>
                <a:cxnSpLocks/>
                <a:stCxn id="728" idx="6"/>
                <a:endCxn id="769"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8" name="Straight Connector 997">
                <a:extLst>
                  <a:ext uri="{FF2B5EF4-FFF2-40B4-BE49-F238E27FC236}">
                    <a16:creationId xmlns:a16="http://schemas.microsoft.com/office/drawing/2014/main" id="{1C5112CE-20E2-0C5B-6DB9-360545FCC456}"/>
                  </a:ext>
                </a:extLst>
              </p:cNvPr>
              <p:cNvCxnSpPr>
                <a:cxnSpLocks/>
                <a:stCxn id="728" idx="6"/>
                <a:endCxn id="768"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9" name="Straight Connector 998">
                <a:extLst>
                  <a:ext uri="{FF2B5EF4-FFF2-40B4-BE49-F238E27FC236}">
                    <a16:creationId xmlns:a16="http://schemas.microsoft.com/office/drawing/2014/main" id="{A510B809-4263-BE9D-8DB4-091FA5CC75D2}"/>
                  </a:ext>
                </a:extLst>
              </p:cNvPr>
              <p:cNvCxnSpPr>
                <a:cxnSpLocks/>
                <a:stCxn id="728" idx="6"/>
                <a:endCxn id="767" idx="2"/>
              </p:cNvCxnSpPr>
              <p:nvPr/>
            </p:nvCxnSpPr>
            <p:spPr>
              <a:xfrm>
                <a:off x="10467293" y="3260746"/>
                <a:ext cx="545435" cy="3932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0" name="Straight Connector 999">
                <a:extLst>
                  <a:ext uri="{FF2B5EF4-FFF2-40B4-BE49-F238E27FC236}">
                    <a16:creationId xmlns:a16="http://schemas.microsoft.com/office/drawing/2014/main" id="{23182F7F-E0A0-C5CA-7F53-0232EB201A6A}"/>
                  </a:ext>
                </a:extLst>
              </p:cNvPr>
              <p:cNvCxnSpPr>
                <a:cxnSpLocks/>
                <a:stCxn id="728" idx="6"/>
                <a:endCxn id="730" idx="2"/>
              </p:cNvCxnSpPr>
              <p:nvPr/>
            </p:nvCxnSpPr>
            <p:spPr>
              <a:xfrm>
                <a:off x="10467293" y="3260746"/>
                <a:ext cx="549393" cy="68688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id="{AD057C0B-BD24-0EB5-3C83-6580BEF197D3}"/>
                  </a:ext>
                </a:extLst>
              </p:cNvPr>
              <p:cNvCxnSpPr>
                <a:cxnSpLocks/>
                <a:stCxn id="763" idx="6"/>
                <a:endCxn id="731"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2" name="Straight Connector 1001">
                <a:extLst>
                  <a:ext uri="{FF2B5EF4-FFF2-40B4-BE49-F238E27FC236}">
                    <a16:creationId xmlns:a16="http://schemas.microsoft.com/office/drawing/2014/main" id="{BD3CE621-85CD-272E-BF85-2EA2F9E9BCA8}"/>
                  </a:ext>
                </a:extLst>
              </p:cNvPr>
              <p:cNvCxnSpPr>
                <a:cxnSpLocks/>
                <a:stCxn id="763" idx="6"/>
                <a:endCxn id="769"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3" name="Straight Connector 1002">
                <a:extLst>
                  <a:ext uri="{FF2B5EF4-FFF2-40B4-BE49-F238E27FC236}">
                    <a16:creationId xmlns:a16="http://schemas.microsoft.com/office/drawing/2014/main" id="{5E31B59A-3F35-FA4D-EF0C-17CD419FDC25}"/>
                  </a:ext>
                </a:extLst>
              </p:cNvPr>
              <p:cNvCxnSpPr>
                <a:cxnSpLocks/>
                <a:stCxn id="763" idx="6"/>
                <a:endCxn id="768"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4" name="Straight Connector 1003">
                <a:extLst>
                  <a:ext uri="{FF2B5EF4-FFF2-40B4-BE49-F238E27FC236}">
                    <a16:creationId xmlns:a16="http://schemas.microsoft.com/office/drawing/2014/main" id="{B00CF21F-3EFE-E5D1-C3E2-0C359C51BB73}"/>
                  </a:ext>
                </a:extLst>
              </p:cNvPr>
              <p:cNvCxnSpPr>
                <a:cxnSpLocks/>
                <a:stCxn id="763" idx="6"/>
                <a:endCxn id="767"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5" name="Straight Connector 1004">
                <a:extLst>
                  <a:ext uri="{FF2B5EF4-FFF2-40B4-BE49-F238E27FC236}">
                    <a16:creationId xmlns:a16="http://schemas.microsoft.com/office/drawing/2014/main" id="{85EC8652-EF53-4BBD-4934-72F86142E01F}"/>
                  </a:ext>
                </a:extLst>
              </p:cNvPr>
              <p:cNvCxnSpPr>
                <a:cxnSpLocks/>
                <a:stCxn id="763" idx="6"/>
                <a:endCxn id="730"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6" name="Straight Connector 1005">
                <a:extLst>
                  <a:ext uri="{FF2B5EF4-FFF2-40B4-BE49-F238E27FC236}">
                    <a16:creationId xmlns:a16="http://schemas.microsoft.com/office/drawing/2014/main" id="{0BA5219A-52D2-9C1A-6A76-3D9E994B7A0D}"/>
                  </a:ext>
                </a:extLst>
              </p:cNvPr>
              <p:cNvCxnSpPr>
                <a:cxnSpLocks/>
                <a:stCxn id="729" idx="6"/>
                <a:endCxn id="731" idx="2"/>
              </p:cNvCxnSpPr>
              <p:nvPr/>
            </p:nvCxnSpPr>
            <p:spPr>
              <a:xfrm flipV="1">
                <a:off x="10452515" y="3099682"/>
                <a:ext cx="562542" cy="77855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id="{C3533D0F-91CA-997F-69BA-9ED4CFA58B95}"/>
                  </a:ext>
                </a:extLst>
              </p:cNvPr>
              <p:cNvCxnSpPr>
                <a:cxnSpLocks/>
                <a:stCxn id="729" idx="6"/>
                <a:endCxn id="769" idx="2"/>
              </p:cNvCxnSpPr>
              <p:nvPr/>
            </p:nvCxnSpPr>
            <p:spPr>
              <a:xfrm flipV="1">
                <a:off x="10452515" y="3274836"/>
                <a:ext cx="560786" cy="603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id="{C989CD3A-8543-65D2-5CCB-A2322DE4E5AA}"/>
                  </a:ext>
                </a:extLst>
              </p:cNvPr>
              <p:cNvCxnSpPr>
                <a:cxnSpLocks/>
                <a:stCxn id="729" idx="6"/>
                <a:endCxn id="768" idx="2"/>
              </p:cNvCxnSpPr>
              <p:nvPr/>
            </p:nvCxnSpPr>
            <p:spPr>
              <a:xfrm flipV="1">
                <a:off x="10452515" y="3524288"/>
                <a:ext cx="561279" cy="35394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9" name="Straight Connector 1008">
                <a:extLst>
                  <a:ext uri="{FF2B5EF4-FFF2-40B4-BE49-F238E27FC236}">
                    <a16:creationId xmlns:a16="http://schemas.microsoft.com/office/drawing/2014/main" id="{138D078F-8A05-B449-ED35-C8AD83A02062}"/>
                  </a:ext>
                </a:extLst>
              </p:cNvPr>
              <p:cNvCxnSpPr>
                <a:cxnSpLocks/>
                <a:stCxn id="729" idx="6"/>
                <a:endCxn id="730"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id="{A1D655B8-A410-398A-E122-0E2482DAAEA2}"/>
                  </a:ext>
                </a:extLst>
              </p:cNvPr>
              <p:cNvCxnSpPr>
                <a:cxnSpLocks/>
                <a:stCxn id="729" idx="6"/>
                <a:endCxn id="761"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1" name="Straight Connector 1010">
                <a:extLst>
                  <a:ext uri="{FF2B5EF4-FFF2-40B4-BE49-F238E27FC236}">
                    <a16:creationId xmlns:a16="http://schemas.microsoft.com/office/drawing/2014/main" id="{16705AD8-9D4D-EF18-2A71-BA9178654CC0}"/>
                  </a:ext>
                </a:extLst>
              </p:cNvPr>
              <p:cNvCxnSpPr>
                <a:cxnSpLocks/>
                <a:stCxn id="729" idx="6"/>
                <a:endCxn id="761"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2" name="Straight Connector 1011">
                <a:extLst>
                  <a:ext uri="{FF2B5EF4-FFF2-40B4-BE49-F238E27FC236}">
                    <a16:creationId xmlns:a16="http://schemas.microsoft.com/office/drawing/2014/main" id="{69DAE78D-D3DD-B91E-4EA3-FB7699907E4B}"/>
                  </a:ext>
                </a:extLst>
              </p:cNvPr>
              <p:cNvCxnSpPr>
                <a:cxnSpLocks/>
                <a:stCxn id="729" idx="6"/>
                <a:endCxn id="766"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3" name="Straight Connector 1012">
                <a:extLst>
                  <a:ext uri="{FF2B5EF4-FFF2-40B4-BE49-F238E27FC236}">
                    <a16:creationId xmlns:a16="http://schemas.microsoft.com/office/drawing/2014/main" id="{D055A4D8-4E93-24E4-46BD-5D6109FCABEF}"/>
                  </a:ext>
                </a:extLst>
              </p:cNvPr>
              <p:cNvCxnSpPr>
                <a:cxnSpLocks/>
                <a:stCxn id="729" idx="6"/>
                <a:endCxn id="738" idx="2"/>
              </p:cNvCxnSpPr>
              <p:nvPr/>
            </p:nvCxnSpPr>
            <p:spPr>
              <a:xfrm flipV="1">
                <a:off x="10452515" y="2955384"/>
                <a:ext cx="1168249" cy="92284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4" name="Straight Connector 1013">
                <a:extLst>
                  <a:ext uri="{FF2B5EF4-FFF2-40B4-BE49-F238E27FC236}">
                    <a16:creationId xmlns:a16="http://schemas.microsoft.com/office/drawing/2014/main" id="{E5D39128-5E09-0F7E-C0AE-2142B3E6D75A}"/>
                  </a:ext>
                </a:extLst>
              </p:cNvPr>
              <p:cNvCxnSpPr>
                <a:cxnSpLocks/>
                <a:stCxn id="763" idx="6"/>
                <a:endCxn id="761"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5" name="Straight Connector 1014">
                <a:extLst>
                  <a:ext uri="{FF2B5EF4-FFF2-40B4-BE49-F238E27FC236}">
                    <a16:creationId xmlns:a16="http://schemas.microsoft.com/office/drawing/2014/main" id="{046F02DD-0856-365F-BD72-1205F6A3B579}"/>
                  </a:ext>
                </a:extLst>
              </p:cNvPr>
              <p:cNvCxnSpPr>
                <a:cxnSpLocks/>
                <a:stCxn id="763" idx="6"/>
                <a:endCxn id="766"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6" name="Straight Connector 1015">
                <a:extLst>
                  <a:ext uri="{FF2B5EF4-FFF2-40B4-BE49-F238E27FC236}">
                    <a16:creationId xmlns:a16="http://schemas.microsoft.com/office/drawing/2014/main" id="{183E17D3-1C91-5369-B779-78D0D5F3624E}"/>
                  </a:ext>
                </a:extLst>
              </p:cNvPr>
              <p:cNvCxnSpPr>
                <a:cxnSpLocks/>
                <a:stCxn id="763" idx="6"/>
                <a:endCxn id="738"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7" name="Straight Connector 1016">
                <a:extLst>
                  <a:ext uri="{FF2B5EF4-FFF2-40B4-BE49-F238E27FC236}">
                    <a16:creationId xmlns:a16="http://schemas.microsoft.com/office/drawing/2014/main" id="{ECD884A6-D2B3-B56D-9E02-AB984CCD3486}"/>
                  </a:ext>
                </a:extLst>
              </p:cNvPr>
              <p:cNvCxnSpPr>
                <a:cxnSpLocks/>
                <a:stCxn id="728" idx="6"/>
                <a:endCxn id="761" idx="2"/>
              </p:cNvCxnSpPr>
              <p:nvPr/>
            </p:nvCxnSpPr>
            <p:spPr>
              <a:xfrm>
                <a:off x="10467293" y="3260746"/>
                <a:ext cx="1153470" cy="61150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8" name="Straight Connector 1017">
                <a:extLst>
                  <a:ext uri="{FF2B5EF4-FFF2-40B4-BE49-F238E27FC236}">
                    <a16:creationId xmlns:a16="http://schemas.microsoft.com/office/drawing/2014/main" id="{2AB15A6E-9589-ECDE-8561-64249E5D3CD6}"/>
                  </a:ext>
                </a:extLst>
              </p:cNvPr>
              <p:cNvCxnSpPr>
                <a:cxnSpLocks/>
                <a:stCxn id="728" idx="6"/>
                <a:endCxn id="766"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9" name="Straight Connector 1018">
                <a:extLst>
                  <a:ext uri="{FF2B5EF4-FFF2-40B4-BE49-F238E27FC236}">
                    <a16:creationId xmlns:a16="http://schemas.microsoft.com/office/drawing/2014/main" id="{540B862E-EBC8-9427-D87F-C5FF84337443}"/>
                  </a:ext>
                </a:extLst>
              </p:cNvPr>
              <p:cNvCxnSpPr>
                <a:cxnSpLocks/>
                <a:stCxn id="728" idx="6"/>
                <a:endCxn id="738"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0" name="Straight Connector 1019">
                <a:extLst>
                  <a:ext uri="{FF2B5EF4-FFF2-40B4-BE49-F238E27FC236}">
                    <a16:creationId xmlns:a16="http://schemas.microsoft.com/office/drawing/2014/main" id="{CA6FBF64-2C4F-3191-1D5C-BF33DC162B53}"/>
                  </a:ext>
                </a:extLst>
              </p:cNvPr>
              <p:cNvCxnSpPr>
                <a:cxnSpLocks/>
                <a:stCxn id="734" idx="6"/>
                <a:endCxn id="738"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1" name="Straight Connector 1020">
                <a:extLst>
                  <a:ext uri="{FF2B5EF4-FFF2-40B4-BE49-F238E27FC236}">
                    <a16:creationId xmlns:a16="http://schemas.microsoft.com/office/drawing/2014/main" id="{66925D87-8FC3-E1AC-C275-926B14277934}"/>
                  </a:ext>
                </a:extLst>
              </p:cNvPr>
              <p:cNvCxnSpPr>
                <a:cxnSpLocks/>
                <a:stCxn id="734" idx="6"/>
                <a:endCxn id="766" idx="2"/>
              </p:cNvCxnSpPr>
              <p:nvPr/>
            </p:nvCxnSpPr>
            <p:spPr>
              <a:xfrm>
                <a:off x="10458865" y="3046115"/>
                <a:ext cx="1167219" cy="56865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2" name="Straight Connector 1021">
                <a:extLst>
                  <a:ext uri="{FF2B5EF4-FFF2-40B4-BE49-F238E27FC236}">
                    <a16:creationId xmlns:a16="http://schemas.microsoft.com/office/drawing/2014/main" id="{9E966596-E310-3D3C-ED5C-42575F833F4F}"/>
                  </a:ext>
                </a:extLst>
              </p:cNvPr>
              <p:cNvCxnSpPr>
                <a:cxnSpLocks/>
                <a:stCxn id="734" idx="6"/>
                <a:endCxn id="761" idx="2"/>
              </p:cNvCxnSpPr>
              <p:nvPr/>
            </p:nvCxnSpPr>
            <p:spPr>
              <a:xfrm>
                <a:off x="10458865" y="3046115"/>
                <a:ext cx="1161898" cy="8261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3" name="Straight Connector 1022">
                <a:extLst>
                  <a:ext uri="{FF2B5EF4-FFF2-40B4-BE49-F238E27FC236}">
                    <a16:creationId xmlns:a16="http://schemas.microsoft.com/office/drawing/2014/main" id="{CD546BC4-9B56-402B-457A-5898F80225C7}"/>
                  </a:ext>
                </a:extLst>
              </p:cNvPr>
              <p:cNvCxnSpPr>
                <a:cxnSpLocks/>
                <a:stCxn id="739" idx="6"/>
                <a:endCxn id="731"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27" name="Group 726">
              <a:extLst>
                <a:ext uri="{FF2B5EF4-FFF2-40B4-BE49-F238E27FC236}">
                  <a16:creationId xmlns:a16="http://schemas.microsoft.com/office/drawing/2014/main" id="{0FD9A3FD-D1B4-DCC6-EA4F-B974E4548241}"/>
                </a:ext>
              </a:extLst>
            </p:cNvPr>
            <p:cNvGrpSpPr/>
            <p:nvPr/>
          </p:nvGrpSpPr>
          <p:grpSpPr>
            <a:xfrm>
              <a:off x="7498457" y="1419674"/>
              <a:ext cx="3202602" cy="1130638"/>
              <a:chOff x="8566155" y="2886190"/>
              <a:chExt cx="3202602" cy="1130638"/>
            </a:xfrm>
          </p:grpSpPr>
          <p:sp>
            <p:nvSpPr>
              <p:cNvPr id="728" name="Oval 727">
                <a:extLst>
                  <a:ext uri="{FF2B5EF4-FFF2-40B4-BE49-F238E27FC236}">
                    <a16:creationId xmlns:a16="http://schemas.microsoft.com/office/drawing/2014/main" id="{24A43B01-1C63-478E-DAAF-BB135B90C8F8}"/>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29" name="Oval 728">
                <a:extLst>
                  <a:ext uri="{FF2B5EF4-FFF2-40B4-BE49-F238E27FC236}">
                    <a16:creationId xmlns:a16="http://schemas.microsoft.com/office/drawing/2014/main" id="{52F0740E-5E1C-157A-B9D8-72D8ED73F388}"/>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0" name="Oval 729">
                <a:extLst>
                  <a:ext uri="{FF2B5EF4-FFF2-40B4-BE49-F238E27FC236}">
                    <a16:creationId xmlns:a16="http://schemas.microsoft.com/office/drawing/2014/main" id="{988F314B-F159-D0F4-C07F-0F206FF3787C}"/>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1" name="Oval 730">
                <a:extLst>
                  <a:ext uri="{FF2B5EF4-FFF2-40B4-BE49-F238E27FC236}">
                    <a16:creationId xmlns:a16="http://schemas.microsoft.com/office/drawing/2014/main" id="{9F831F78-9247-42C6-DBB9-CA5FB97B4943}"/>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732" name="Oval 731">
                <a:extLst>
                  <a:ext uri="{FF2B5EF4-FFF2-40B4-BE49-F238E27FC236}">
                    <a16:creationId xmlns:a16="http://schemas.microsoft.com/office/drawing/2014/main" id="{2745850C-C877-F827-5B91-871B18D62C6A}"/>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3" name="Oval 732">
                <a:extLst>
                  <a:ext uri="{FF2B5EF4-FFF2-40B4-BE49-F238E27FC236}">
                    <a16:creationId xmlns:a16="http://schemas.microsoft.com/office/drawing/2014/main" id="{8B9ACA8F-ED42-A282-29AE-5B402FDEE204}"/>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4" name="Oval 733">
                <a:extLst>
                  <a:ext uri="{FF2B5EF4-FFF2-40B4-BE49-F238E27FC236}">
                    <a16:creationId xmlns:a16="http://schemas.microsoft.com/office/drawing/2014/main" id="{E521BE3D-5313-196F-8B46-E86931DA42AD}"/>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8" name="Oval 737">
                <a:extLst>
                  <a:ext uri="{FF2B5EF4-FFF2-40B4-BE49-F238E27FC236}">
                    <a16:creationId xmlns:a16="http://schemas.microsoft.com/office/drawing/2014/main" id="{49A2E15F-472A-53A4-EE54-CCC9ABE92A0D}"/>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39" name="Oval 738">
                <a:extLst>
                  <a:ext uri="{FF2B5EF4-FFF2-40B4-BE49-F238E27FC236}">
                    <a16:creationId xmlns:a16="http://schemas.microsoft.com/office/drawing/2014/main" id="{18553F34-1A88-8909-8E3D-2A26945F5CC6}"/>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59" name="Oval 758">
                <a:extLst>
                  <a:ext uri="{FF2B5EF4-FFF2-40B4-BE49-F238E27FC236}">
                    <a16:creationId xmlns:a16="http://schemas.microsoft.com/office/drawing/2014/main" id="{64414258-A397-69C2-CB33-5ADEA2EDA37D}"/>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0" name="Oval 759">
                <a:extLst>
                  <a:ext uri="{FF2B5EF4-FFF2-40B4-BE49-F238E27FC236}">
                    <a16:creationId xmlns:a16="http://schemas.microsoft.com/office/drawing/2014/main" id="{8E51882A-1A0E-7394-B9F6-D5B0DD4FF08C}"/>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1" name="Oval 760">
                <a:extLst>
                  <a:ext uri="{FF2B5EF4-FFF2-40B4-BE49-F238E27FC236}">
                    <a16:creationId xmlns:a16="http://schemas.microsoft.com/office/drawing/2014/main" id="{A0C4B2EA-CD30-AEDC-5246-9BA9A6D672EC}"/>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2" name="Oval 761">
                <a:extLst>
                  <a:ext uri="{FF2B5EF4-FFF2-40B4-BE49-F238E27FC236}">
                    <a16:creationId xmlns:a16="http://schemas.microsoft.com/office/drawing/2014/main" id="{F8F5DBE6-6A14-D25F-ADDB-884E3230B0DE}"/>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3" name="Oval 762">
                <a:extLst>
                  <a:ext uri="{FF2B5EF4-FFF2-40B4-BE49-F238E27FC236}">
                    <a16:creationId xmlns:a16="http://schemas.microsoft.com/office/drawing/2014/main" id="{0EF921C5-63B5-FA25-F737-95FE654338C2}"/>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4" name="Oval 763">
                <a:extLst>
                  <a:ext uri="{FF2B5EF4-FFF2-40B4-BE49-F238E27FC236}">
                    <a16:creationId xmlns:a16="http://schemas.microsoft.com/office/drawing/2014/main" id="{10081783-9D4D-7A8D-A9FF-7C4D53C22041}"/>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5" name="Oval 764">
                <a:extLst>
                  <a:ext uri="{FF2B5EF4-FFF2-40B4-BE49-F238E27FC236}">
                    <a16:creationId xmlns:a16="http://schemas.microsoft.com/office/drawing/2014/main" id="{16BE2AF3-CEF2-63FF-5E72-69DE4396D5D5}"/>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6" name="Oval 765">
                <a:extLst>
                  <a:ext uri="{FF2B5EF4-FFF2-40B4-BE49-F238E27FC236}">
                    <a16:creationId xmlns:a16="http://schemas.microsoft.com/office/drawing/2014/main" id="{B7FB366B-6CD0-5F8A-3798-C30CD79D3861}"/>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7" name="Oval 766">
                <a:extLst>
                  <a:ext uri="{FF2B5EF4-FFF2-40B4-BE49-F238E27FC236}">
                    <a16:creationId xmlns:a16="http://schemas.microsoft.com/office/drawing/2014/main" id="{D7BC7D3B-0250-8A20-6833-46292356FAF1}"/>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8" name="Oval 767">
                <a:extLst>
                  <a:ext uri="{FF2B5EF4-FFF2-40B4-BE49-F238E27FC236}">
                    <a16:creationId xmlns:a16="http://schemas.microsoft.com/office/drawing/2014/main" id="{F86C6968-A375-43C0-2659-E560CBEB096A}"/>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9" name="Oval 768">
                <a:extLst>
                  <a:ext uri="{FF2B5EF4-FFF2-40B4-BE49-F238E27FC236}">
                    <a16:creationId xmlns:a16="http://schemas.microsoft.com/office/drawing/2014/main" id="{D0A50952-85B5-D5C6-DBA4-D3C3B7DB0338}"/>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grpSp>
        <p:nvGrpSpPr>
          <p:cNvPr id="1024" name="Group 1023">
            <a:extLst>
              <a:ext uri="{FF2B5EF4-FFF2-40B4-BE49-F238E27FC236}">
                <a16:creationId xmlns:a16="http://schemas.microsoft.com/office/drawing/2014/main" id="{22B54F07-FC37-F97A-8ACB-746BDEA191D2}"/>
              </a:ext>
            </a:extLst>
          </p:cNvPr>
          <p:cNvGrpSpPr/>
          <p:nvPr/>
        </p:nvGrpSpPr>
        <p:grpSpPr>
          <a:xfrm>
            <a:off x="7206749" y="1111934"/>
            <a:ext cx="3513858" cy="1728949"/>
            <a:chOff x="7370593" y="1531860"/>
            <a:chExt cx="3513858" cy="1728949"/>
          </a:xfrm>
        </p:grpSpPr>
        <p:sp>
          <p:nvSpPr>
            <p:cNvPr id="1025" name="TextBox 1024">
              <a:extLst>
                <a:ext uri="{FF2B5EF4-FFF2-40B4-BE49-F238E27FC236}">
                  <a16:creationId xmlns:a16="http://schemas.microsoft.com/office/drawing/2014/main" id="{4C736A9E-3F4F-F5BE-D3E9-967EAADAE3ED}"/>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026" name="TextBox 1025">
              <a:extLst>
                <a:ext uri="{FF2B5EF4-FFF2-40B4-BE49-F238E27FC236}">
                  <a16:creationId xmlns:a16="http://schemas.microsoft.com/office/drawing/2014/main" id="{0A312F4B-18F4-1849-5EF3-C0F09C6BB3B5}"/>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027" name="TextBox 1026">
              <a:extLst>
                <a:ext uri="{FF2B5EF4-FFF2-40B4-BE49-F238E27FC236}">
                  <a16:creationId xmlns:a16="http://schemas.microsoft.com/office/drawing/2014/main" id="{6A7A34EE-9D22-8A23-B986-A7C1C5D95FDF}"/>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028" name="TextBox 1027">
              <a:extLst>
                <a:ext uri="{FF2B5EF4-FFF2-40B4-BE49-F238E27FC236}">
                  <a16:creationId xmlns:a16="http://schemas.microsoft.com/office/drawing/2014/main" id="{70744505-4A80-C3E6-04EA-E6B51AA93CE6}"/>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029" name="TextBox 1028">
              <a:extLst>
                <a:ext uri="{FF2B5EF4-FFF2-40B4-BE49-F238E27FC236}">
                  <a16:creationId xmlns:a16="http://schemas.microsoft.com/office/drawing/2014/main" id="{CA1473EB-EE53-537F-D142-13441B6B3671}"/>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030" name="TextBox 1029">
              <a:extLst>
                <a:ext uri="{FF2B5EF4-FFF2-40B4-BE49-F238E27FC236}">
                  <a16:creationId xmlns:a16="http://schemas.microsoft.com/office/drawing/2014/main" id="{76D466FD-CDA8-F9B5-BE5B-8BDF5CE3FB8B}"/>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031" name="TextBox 1030">
              <a:extLst>
                <a:ext uri="{FF2B5EF4-FFF2-40B4-BE49-F238E27FC236}">
                  <a16:creationId xmlns:a16="http://schemas.microsoft.com/office/drawing/2014/main" id="{F513BAC5-ECDD-F113-D6BA-DCE465AE0411}"/>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032" name="TextBox 1031">
              <a:extLst>
                <a:ext uri="{FF2B5EF4-FFF2-40B4-BE49-F238E27FC236}">
                  <a16:creationId xmlns:a16="http://schemas.microsoft.com/office/drawing/2014/main" id="{6AC7F844-8160-198C-44AE-72E81C33950E}"/>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033" name="TextBox 1032">
              <a:extLst>
                <a:ext uri="{FF2B5EF4-FFF2-40B4-BE49-F238E27FC236}">
                  <a16:creationId xmlns:a16="http://schemas.microsoft.com/office/drawing/2014/main" id="{9CA66216-F5DE-0AFF-FCF3-F4771E416A11}"/>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034" name="TextBox 1033">
              <a:extLst>
                <a:ext uri="{FF2B5EF4-FFF2-40B4-BE49-F238E27FC236}">
                  <a16:creationId xmlns:a16="http://schemas.microsoft.com/office/drawing/2014/main" id="{6D24523C-2C4E-14CA-C8BC-1BF62C90BFDA}"/>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035" name="TextBox 1034">
              <a:extLst>
                <a:ext uri="{FF2B5EF4-FFF2-40B4-BE49-F238E27FC236}">
                  <a16:creationId xmlns:a16="http://schemas.microsoft.com/office/drawing/2014/main" id="{C0486E94-EC76-1F0E-5508-BE9D5F360798}"/>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036" name="TextBox 1035">
              <a:extLst>
                <a:ext uri="{FF2B5EF4-FFF2-40B4-BE49-F238E27FC236}">
                  <a16:creationId xmlns:a16="http://schemas.microsoft.com/office/drawing/2014/main" id="{23D383D5-0A79-F0BA-D3BE-EAFB2FA9A28F}"/>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037" name="TextBox 1036">
              <a:extLst>
                <a:ext uri="{FF2B5EF4-FFF2-40B4-BE49-F238E27FC236}">
                  <a16:creationId xmlns:a16="http://schemas.microsoft.com/office/drawing/2014/main" id="{4EE3045A-E808-6881-A0D6-98DA408D9C1E}"/>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038" name="TextBox 1037">
              <a:extLst>
                <a:ext uri="{FF2B5EF4-FFF2-40B4-BE49-F238E27FC236}">
                  <a16:creationId xmlns:a16="http://schemas.microsoft.com/office/drawing/2014/main" id="{0D076E85-89F7-4BD2-7308-7C69845B9DF0}"/>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039" name="TextBox 1038">
              <a:extLst>
                <a:ext uri="{FF2B5EF4-FFF2-40B4-BE49-F238E27FC236}">
                  <a16:creationId xmlns:a16="http://schemas.microsoft.com/office/drawing/2014/main" id="{B898847D-4B7D-3B12-DBCB-87E949014C67}"/>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040" name="TextBox 1039">
              <a:extLst>
                <a:ext uri="{FF2B5EF4-FFF2-40B4-BE49-F238E27FC236}">
                  <a16:creationId xmlns:a16="http://schemas.microsoft.com/office/drawing/2014/main" id="{A05F1A7B-F74C-4749-8B63-A498AAD18434}"/>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041" name="TextBox 1040">
              <a:extLst>
                <a:ext uri="{FF2B5EF4-FFF2-40B4-BE49-F238E27FC236}">
                  <a16:creationId xmlns:a16="http://schemas.microsoft.com/office/drawing/2014/main" id="{BEB11BA8-1882-33D0-C4CA-C724C3EF94FF}"/>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042" name="TextBox 1041">
              <a:extLst>
                <a:ext uri="{FF2B5EF4-FFF2-40B4-BE49-F238E27FC236}">
                  <a16:creationId xmlns:a16="http://schemas.microsoft.com/office/drawing/2014/main" id="{1948FE2F-587E-258B-9C64-1F1F7D72E19E}"/>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043" name="TextBox 1042">
              <a:extLst>
                <a:ext uri="{FF2B5EF4-FFF2-40B4-BE49-F238E27FC236}">
                  <a16:creationId xmlns:a16="http://schemas.microsoft.com/office/drawing/2014/main" id="{97CA4ADC-B8CB-C438-97A1-07DDDC458FBD}"/>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044" name="TextBox 1043">
              <a:extLst>
                <a:ext uri="{FF2B5EF4-FFF2-40B4-BE49-F238E27FC236}">
                  <a16:creationId xmlns:a16="http://schemas.microsoft.com/office/drawing/2014/main" id="{675CF76C-6481-4A4E-1C97-E3063F7E01DB}"/>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spTree>
    <p:extLst>
      <p:ext uri="{BB962C8B-B14F-4D97-AF65-F5344CB8AC3E}">
        <p14:creationId xmlns:p14="http://schemas.microsoft.com/office/powerpoint/2010/main" val="1368484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31</a:t>
            </a:fld>
            <a:endParaRPr lang="en-US"/>
          </a:p>
        </p:txBody>
      </p:sp>
      <p:sp>
        <p:nvSpPr>
          <p:cNvPr id="2" name="Rectangle: Rounded Corners 1">
            <a:extLst>
              <a:ext uri="{FF2B5EF4-FFF2-40B4-BE49-F238E27FC236}">
                <a16:creationId xmlns:a16="http://schemas.microsoft.com/office/drawing/2014/main" id="{C9D1CE89-E5B8-C4FC-93B0-8FB0A3088F10}"/>
              </a:ext>
            </a:extLst>
          </p:cNvPr>
          <p:cNvSpPr/>
          <p:nvPr/>
        </p:nvSpPr>
        <p:spPr>
          <a:xfrm>
            <a:off x="275230" y="1289418"/>
            <a:ext cx="11641540" cy="1366387"/>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6" name="Rectangle: Rounded Corners 5">
            <a:extLst>
              <a:ext uri="{FF2B5EF4-FFF2-40B4-BE49-F238E27FC236}">
                <a16:creationId xmlns:a16="http://schemas.microsoft.com/office/drawing/2014/main" id="{777FDA9C-DD1A-5FC8-B95E-A64F9789F402}"/>
              </a:ext>
            </a:extLst>
          </p:cNvPr>
          <p:cNvSpPr/>
          <p:nvPr/>
        </p:nvSpPr>
        <p:spPr>
          <a:xfrm>
            <a:off x="270058" y="1291313"/>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mc:AlternateContent xmlns:mc="http://schemas.openxmlformats.org/markup-compatibility/2006" xmlns:a14="http://schemas.microsoft.com/office/drawing/2010/main">
        <mc:Choice Requires="a14">
          <p:sp>
            <p:nvSpPr>
              <p:cNvPr id="1064" name="TextBox 1063">
                <a:extLst>
                  <a:ext uri="{FF2B5EF4-FFF2-40B4-BE49-F238E27FC236}">
                    <a16:creationId xmlns:a16="http://schemas.microsoft.com/office/drawing/2014/main" id="{ED44CBC1-63BC-20CD-DEDC-09880C00057C}"/>
                  </a:ext>
                </a:extLst>
              </p:cNvPr>
              <p:cNvSpPr txBox="1"/>
              <p:nvPr/>
            </p:nvSpPr>
            <p:spPr>
              <a:xfrm>
                <a:off x="158266" y="908994"/>
                <a:ext cx="8020594" cy="369332"/>
              </a:xfrm>
              <a:prstGeom prst="rect">
                <a:avLst/>
              </a:prstGeom>
              <a:noFill/>
            </p:spPr>
            <p:txBody>
              <a:bodyPr wrap="none" rtlCol="0">
                <a:spAutoFit/>
              </a:bodyPr>
              <a:lstStyle/>
              <a:p>
                <a:r>
                  <a:rPr lang="fr-FR" i="1" dirty="0">
                    <a:latin typeface="Verdana" panose="020B0604030504040204" pitchFamily="34" charset="0"/>
                    <a:ea typeface="Verdana" panose="020B0604030504040204" pitchFamily="34" charset="0"/>
                  </a:rPr>
                  <a:t>Let’s focus on </a:t>
                </a:r>
                <a:r>
                  <a:rPr lang="fr-FR" i="1" dirty="0" err="1">
                    <a:latin typeface="Verdana" panose="020B0604030504040204" pitchFamily="34" charset="0"/>
                    <a:ea typeface="Verdana" panose="020B0604030504040204" pitchFamily="34" charset="0"/>
                  </a:rPr>
                  <a:t>connecting</a:t>
                </a:r>
                <a:r>
                  <a:rPr lang="fr-FR" i="1" dirty="0">
                    <a:latin typeface="Verdana" panose="020B0604030504040204" pitchFamily="34" charset="0"/>
                    <a:ea typeface="Verdana" panose="020B0604030504040204" pitchFamily="34" charset="0"/>
                  </a:rPr>
                  <a:t> hits </a:t>
                </a:r>
                <a:r>
                  <a:rPr lang="fr-FR" i="1" dirty="0" err="1">
                    <a:latin typeface="Verdana" panose="020B0604030504040204" pitchFamily="34" charset="0"/>
                    <a:ea typeface="Verdana" panose="020B0604030504040204" pitchFamily="34" charset="0"/>
                  </a:rPr>
                  <a:t>from</a:t>
                </a:r>
                <a:r>
                  <a:rPr lang="fr-FR" i="1" dirty="0">
                    <a:latin typeface="Verdana" panose="020B0604030504040204" pitchFamily="34" charset="0"/>
                    <a:ea typeface="Verdana" panose="020B0604030504040204" pitchFamily="34" charset="0"/>
                  </a:rPr>
                  <a:t> plane </a:t>
                </a:r>
                <a14:m>
                  <m:oMath xmlns:m="http://schemas.openxmlformats.org/officeDocument/2006/math">
                    <m:r>
                      <a:rPr lang="fr-FR" b="0" i="1" smtClean="0">
                        <a:latin typeface="Cambria Math" panose="02040503050406030204" pitchFamily="18" charset="0"/>
                        <a:ea typeface="Verdana" panose="020B0604030504040204" pitchFamily="34" charset="0"/>
                      </a:rPr>
                      <m:t>𝑝</m:t>
                    </m:r>
                  </m:oMath>
                </a14:m>
                <a:r>
                  <a:rPr lang="fr-FR" i="1" dirty="0">
                    <a:latin typeface="Verdana" panose="020B0604030504040204" pitchFamily="34" charset="0"/>
                    <a:ea typeface="Verdana" panose="020B0604030504040204" pitchFamily="34" charset="0"/>
                  </a:rPr>
                  <a:t> to plane </a:t>
                </a:r>
                <a14:m>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m:t>
                    </m:r>
                  </m:oMath>
                </a14:m>
                <a:r>
                  <a:rPr lang="fr-FR" i="1" dirty="0">
                    <a:latin typeface="Verdana" panose="020B0604030504040204" pitchFamily="34" charset="0"/>
                    <a:ea typeface="Verdana" panose="020B0604030504040204" pitchFamily="34" charset="0"/>
                  </a:rPr>
                  <a:t> and </a:t>
                </a:r>
                <a14:m>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+2</m:t>
                    </m:r>
                  </m:oMath>
                </a14:m>
                <a:r>
                  <a:rPr lang="fr-FR" i="1" dirty="0">
                    <a:latin typeface="Verdana" panose="020B0604030504040204" pitchFamily="34" charset="0"/>
                    <a:ea typeface="Verdana" panose="020B0604030504040204" pitchFamily="34" charset="0"/>
                  </a:rPr>
                  <a:t> </a:t>
                </a:r>
                <a:endParaRPr lang="en-GB" i="1" dirty="0">
                  <a:latin typeface="Verdana" panose="020B0604030504040204" pitchFamily="34" charset="0"/>
                  <a:ea typeface="Verdana" panose="020B0604030504040204" pitchFamily="34" charset="0"/>
                </a:endParaRPr>
              </a:p>
            </p:txBody>
          </p:sp>
        </mc:Choice>
        <mc:Fallback xmlns="">
          <p:sp>
            <p:nvSpPr>
              <p:cNvPr id="1064" name="TextBox 1063">
                <a:extLst>
                  <a:ext uri="{FF2B5EF4-FFF2-40B4-BE49-F238E27FC236}">
                    <a16:creationId xmlns:a16="http://schemas.microsoft.com/office/drawing/2014/main" id="{ED44CBC1-63BC-20CD-DEDC-09880C00057C}"/>
                  </a:ext>
                </a:extLst>
              </p:cNvPr>
              <p:cNvSpPr txBox="1">
                <a:spLocks noRot="1" noChangeAspect="1" noMove="1" noResize="1" noEditPoints="1" noAdjustHandles="1" noChangeArrowheads="1" noChangeShapeType="1" noTextEdit="1"/>
              </p:cNvSpPr>
              <p:nvPr/>
            </p:nvSpPr>
            <p:spPr>
              <a:xfrm>
                <a:off x="158266" y="908994"/>
                <a:ext cx="8020594" cy="369332"/>
              </a:xfrm>
              <a:prstGeom prst="rect">
                <a:avLst/>
              </a:prstGeom>
              <a:blipFill>
                <a:blip r:embed="rId4"/>
                <a:stretch>
                  <a:fillRect l="-684" t="-8197" b="-24590"/>
                </a:stretch>
              </a:blipFill>
            </p:spPr>
            <p:txBody>
              <a:bodyPr/>
              <a:lstStyle/>
              <a:p>
                <a:r>
                  <a:rPr lang="en-GB">
                    <a:noFill/>
                  </a:rPr>
                  <a:t> </a:t>
                </a:r>
              </a:p>
            </p:txBody>
          </p:sp>
        </mc:Fallback>
      </mc:AlternateContent>
      <p:grpSp>
        <p:nvGrpSpPr>
          <p:cNvPr id="1094" name="Group 1093">
            <a:extLst>
              <a:ext uri="{FF2B5EF4-FFF2-40B4-BE49-F238E27FC236}">
                <a16:creationId xmlns:a16="http://schemas.microsoft.com/office/drawing/2014/main" id="{2AAB3433-5184-256A-EC68-5BD6EEA02EEF}"/>
              </a:ext>
            </a:extLst>
          </p:cNvPr>
          <p:cNvGrpSpPr/>
          <p:nvPr/>
        </p:nvGrpSpPr>
        <p:grpSpPr>
          <a:xfrm>
            <a:off x="2733790" y="1357430"/>
            <a:ext cx="2075311" cy="1204432"/>
            <a:chOff x="1411984" y="5269793"/>
            <a:chExt cx="2075311" cy="1204432"/>
          </a:xfrm>
        </p:grpSpPr>
        <p:sp>
          <p:nvSpPr>
            <p:cNvPr id="1081" name="Rectangle 1080">
              <a:extLst>
                <a:ext uri="{FF2B5EF4-FFF2-40B4-BE49-F238E27FC236}">
                  <a16:creationId xmlns:a16="http://schemas.microsoft.com/office/drawing/2014/main" id="{1ADAAED5-CE2A-95A8-9B13-DA586EBCCEE0}"/>
                </a:ext>
              </a:extLst>
            </p:cNvPr>
            <p:cNvSpPr/>
            <p:nvPr/>
          </p:nvSpPr>
          <p:spPr>
            <a:xfrm>
              <a:off x="2741907"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82" name="Oval 1081">
              <a:extLst>
                <a:ext uri="{FF2B5EF4-FFF2-40B4-BE49-F238E27FC236}">
                  <a16:creationId xmlns:a16="http://schemas.microsoft.com/office/drawing/2014/main" id="{4DDBA880-620F-0F2E-D793-7405C9512B0A}"/>
                </a:ext>
              </a:extLst>
            </p:cNvPr>
            <p:cNvSpPr/>
            <p:nvPr/>
          </p:nvSpPr>
          <p:spPr>
            <a:xfrm>
              <a:off x="2704084" y="540444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083" name="Rectangle 1082">
              <a:extLst>
                <a:ext uri="{FF2B5EF4-FFF2-40B4-BE49-F238E27FC236}">
                  <a16:creationId xmlns:a16="http://schemas.microsoft.com/office/drawing/2014/main" id="{70E09220-3088-EAEF-9750-63F8B3AD9F5F}"/>
                </a:ext>
              </a:extLst>
            </p:cNvPr>
            <p:cNvSpPr/>
            <p:nvPr/>
          </p:nvSpPr>
          <p:spPr>
            <a:xfrm>
              <a:off x="2170258"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84" name="Oval 1083">
              <a:extLst>
                <a:ext uri="{FF2B5EF4-FFF2-40B4-BE49-F238E27FC236}">
                  <a16:creationId xmlns:a16="http://schemas.microsoft.com/office/drawing/2014/main" id="{9B65C003-7689-D5EF-78DF-E28C94C01A37}"/>
                </a:ext>
              </a:extLst>
            </p:cNvPr>
            <p:cNvSpPr/>
            <p:nvPr/>
          </p:nvSpPr>
          <p:spPr>
            <a:xfrm>
              <a:off x="2130405" y="551230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085" name="Rectangle 1084">
              <a:extLst>
                <a:ext uri="{FF2B5EF4-FFF2-40B4-BE49-F238E27FC236}">
                  <a16:creationId xmlns:a16="http://schemas.microsoft.com/office/drawing/2014/main" id="{53238631-0726-4432-3C94-0DA971DB2599}"/>
                </a:ext>
              </a:extLst>
            </p:cNvPr>
            <p:cNvSpPr/>
            <p:nvPr/>
          </p:nvSpPr>
          <p:spPr>
            <a:xfrm>
              <a:off x="1688909" y="526979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86" name="Oval 1085">
              <a:extLst>
                <a:ext uri="{FF2B5EF4-FFF2-40B4-BE49-F238E27FC236}">
                  <a16:creationId xmlns:a16="http://schemas.microsoft.com/office/drawing/2014/main" id="{89685705-4646-D9D3-D4E6-A55CAB200916}"/>
                </a:ext>
              </a:extLst>
            </p:cNvPr>
            <p:cNvSpPr/>
            <p:nvPr/>
          </p:nvSpPr>
          <p:spPr>
            <a:xfrm>
              <a:off x="1650425" y="56347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087" name="Oval 1086">
              <a:extLst>
                <a:ext uri="{FF2B5EF4-FFF2-40B4-BE49-F238E27FC236}">
                  <a16:creationId xmlns:a16="http://schemas.microsoft.com/office/drawing/2014/main" id="{3E97C9EE-0F34-088E-C4A3-E02E4AE84D89}"/>
                </a:ext>
              </a:extLst>
            </p:cNvPr>
            <p:cNvSpPr/>
            <p:nvPr/>
          </p:nvSpPr>
          <p:spPr>
            <a:xfrm>
              <a:off x="2704084" y="6282588"/>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cxnSp>
          <p:nvCxnSpPr>
            <p:cNvPr id="1088" name="Straight Connector 1087">
              <a:extLst>
                <a:ext uri="{FF2B5EF4-FFF2-40B4-BE49-F238E27FC236}">
                  <a16:creationId xmlns:a16="http://schemas.microsoft.com/office/drawing/2014/main" id="{76D619C1-83EE-4005-A2D2-1CAFF1CCCC7B}"/>
                </a:ext>
              </a:extLst>
            </p:cNvPr>
            <p:cNvCxnSpPr/>
            <p:nvPr/>
          </p:nvCxnSpPr>
          <p:spPr>
            <a:xfrm>
              <a:off x="1411984" y="5894492"/>
              <a:ext cx="207531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089" name="Oval 1088">
              <a:extLst>
                <a:ext uri="{FF2B5EF4-FFF2-40B4-BE49-F238E27FC236}">
                  <a16:creationId xmlns:a16="http://schemas.microsoft.com/office/drawing/2014/main" id="{2DE54131-FDB3-658F-C117-9BFACD931818}"/>
                </a:ext>
              </a:extLst>
            </p:cNvPr>
            <p:cNvSpPr/>
            <p:nvPr/>
          </p:nvSpPr>
          <p:spPr>
            <a:xfrm>
              <a:off x="2120138" y="613829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090" name="Oval 1089">
              <a:extLst>
                <a:ext uri="{FF2B5EF4-FFF2-40B4-BE49-F238E27FC236}">
                  <a16:creationId xmlns:a16="http://schemas.microsoft.com/office/drawing/2014/main" id="{5D3E78CE-4BDA-EEBB-31CF-407B10785CCA}"/>
                </a:ext>
              </a:extLst>
            </p:cNvPr>
            <p:cNvSpPr/>
            <p:nvPr/>
          </p:nvSpPr>
          <p:spPr>
            <a:xfrm>
              <a:off x="2130405" y="574028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091" name="Oval 1090">
              <a:extLst>
                <a:ext uri="{FF2B5EF4-FFF2-40B4-BE49-F238E27FC236}">
                  <a16:creationId xmlns:a16="http://schemas.microsoft.com/office/drawing/2014/main" id="{3D890DDA-242D-2E9C-CACD-82021178CD8C}"/>
                </a:ext>
              </a:extLst>
            </p:cNvPr>
            <p:cNvSpPr/>
            <p:nvPr/>
          </p:nvSpPr>
          <p:spPr>
            <a:xfrm>
              <a:off x="2704084" y="569027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092" name="Oval 1091">
              <a:extLst>
                <a:ext uri="{FF2B5EF4-FFF2-40B4-BE49-F238E27FC236}">
                  <a16:creationId xmlns:a16="http://schemas.microsoft.com/office/drawing/2014/main" id="{BDA302CE-B41B-DC9B-E093-C3BD6E9B686E}"/>
                </a:ext>
              </a:extLst>
            </p:cNvPr>
            <p:cNvSpPr/>
            <p:nvPr/>
          </p:nvSpPr>
          <p:spPr>
            <a:xfrm>
              <a:off x="1642077" y="577556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093" name="Oval 1092">
              <a:extLst>
                <a:ext uri="{FF2B5EF4-FFF2-40B4-BE49-F238E27FC236}">
                  <a16:creationId xmlns:a16="http://schemas.microsoft.com/office/drawing/2014/main" id="{44596AE3-4ABC-B967-6B76-3F1A0215665E}"/>
                </a:ext>
              </a:extLst>
            </p:cNvPr>
            <p:cNvSpPr/>
            <p:nvPr/>
          </p:nvSpPr>
          <p:spPr>
            <a:xfrm>
              <a:off x="1650436" y="598994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grpSp>
      <p:sp>
        <p:nvSpPr>
          <p:cNvPr id="1095" name="Arrow: Right 1094">
            <a:extLst>
              <a:ext uri="{FF2B5EF4-FFF2-40B4-BE49-F238E27FC236}">
                <a16:creationId xmlns:a16="http://schemas.microsoft.com/office/drawing/2014/main" id="{20562235-28AB-CF74-F8DC-7AC1DC5F5A40}"/>
              </a:ext>
            </a:extLst>
          </p:cNvPr>
          <p:cNvSpPr/>
          <p:nvPr/>
        </p:nvSpPr>
        <p:spPr>
          <a:xfrm>
            <a:off x="5194609" y="1704229"/>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grpSp>
        <p:nvGrpSpPr>
          <p:cNvPr id="1120" name="Group 1119">
            <a:extLst>
              <a:ext uri="{FF2B5EF4-FFF2-40B4-BE49-F238E27FC236}">
                <a16:creationId xmlns:a16="http://schemas.microsoft.com/office/drawing/2014/main" id="{61CCFBCE-8110-E085-900E-F5D4BF757673}"/>
              </a:ext>
            </a:extLst>
          </p:cNvPr>
          <p:cNvGrpSpPr/>
          <p:nvPr/>
        </p:nvGrpSpPr>
        <p:grpSpPr>
          <a:xfrm>
            <a:off x="6985783" y="1357430"/>
            <a:ext cx="2075311" cy="1204432"/>
            <a:chOff x="8845156" y="5233017"/>
            <a:chExt cx="2075311" cy="1204432"/>
          </a:xfrm>
        </p:grpSpPr>
        <p:sp>
          <p:nvSpPr>
            <p:cNvPr id="1096" name="Rectangle 1095">
              <a:extLst>
                <a:ext uri="{FF2B5EF4-FFF2-40B4-BE49-F238E27FC236}">
                  <a16:creationId xmlns:a16="http://schemas.microsoft.com/office/drawing/2014/main" id="{2247778F-57DA-5DFA-6A47-068F45C82219}"/>
                </a:ext>
              </a:extLst>
            </p:cNvPr>
            <p:cNvSpPr/>
            <p:nvPr/>
          </p:nvSpPr>
          <p:spPr>
            <a:xfrm>
              <a:off x="10175079" y="52401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97" name="Oval 1096">
              <a:extLst>
                <a:ext uri="{FF2B5EF4-FFF2-40B4-BE49-F238E27FC236}">
                  <a16:creationId xmlns:a16="http://schemas.microsoft.com/office/drawing/2014/main" id="{85A71E56-443C-007A-46BC-4084704E3331}"/>
                </a:ext>
              </a:extLst>
            </p:cNvPr>
            <p:cNvSpPr/>
            <p:nvPr/>
          </p:nvSpPr>
          <p:spPr>
            <a:xfrm>
              <a:off x="10137256" y="536766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098" name="Rectangle 1097">
              <a:extLst>
                <a:ext uri="{FF2B5EF4-FFF2-40B4-BE49-F238E27FC236}">
                  <a16:creationId xmlns:a16="http://schemas.microsoft.com/office/drawing/2014/main" id="{5750F455-AD20-7DFC-5ED0-43C478122B6D}"/>
                </a:ext>
              </a:extLst>
            </p:cNvPr>
            <p:cNvSpPr/>
            <p:nvPr/>
          </p:nvSpPr>
          <p:spPr>
            <a:xfrm>
              <a:off x="9603430" y="52401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99" name="Oval 1098">
              <a:extLst>
                <a:ext uri="{FF2B5EF4-FFF2-40B4-BE49-F238E27FC236}">
                  <a16:creationId xmlns:a16="http://schemas.microsoft.com/office/drawing/2014/main" id="{DD7B0C88-28FE-DEAA-7C34-197068DB5327}"/>
                </a:ext>
              </a:extLst>
            </p:cNvPr>
            <p:cNvSpPr/>
            <p:nvPr/>
          </p:nvSpPr>
          <p:spPr>
            <a:xfrm>
              <a:off x="9563577" y="547553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100" name="Rectangle 1099">
              <a:extLst>
                <a:ext uri="{FF2B5EF4-FFF2-40B4-BE49-F238E27FC236}">
                  <a16:creationId xmlns:a16="http://schemas.microsoft.com/office/drawing/2014/main" id="{4FDD112D-2C1C-CDF0-B35B-9165A0D35092}"/>
                </a:ext>
              </a:extLst>
            </p:cNvPr>
            <p:cNvSpPr/>
            <p:nvPr/>
          </p:nvSpPr>
          <p:spPr>
            <a:xfrm>
              <a:off x="9122081" y="523301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01" name="Oval 1100">
              <a:extLst>
                <a:ext uri="{FF2B5EF4-FFF2-40B4-BE49-F238E27FC236}">
                  <a16:creationId xmlns:a16="http://schemas.microsoft.com/office/drawing/2014/main" id="{2D0B9AD3-FAC8-2F4F-15D9-FB06935259EF}"/>
                </a:ext>
              </a:extLst>
            </p:cNvPr>
            <p:cNvSpPr/>
            <p:nvPr/>
          </p:nvSpPr>
          <p:spPr>
            <a:xfrm>
              <a:off x="9083597" y="559798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102" name="Oval 1101">
              <a:extLst>
                <a:ext uri="{FF2B5EF4-FFF2-40B4-BE49-F238E27FC236}">
                  <a16:creationId xmlns:a16="http://schemas.microsoft.com/office/drawing/2014/main" id="{6F410114-2B2C-D69C-71BB-1F7DC91B8FCD}"/>
                </a:ext>
              </a:extLst>
            </p:cNvPr>
            <p:cNvSpPr/>
            <p:nvPr/>
          </p:nvSpPr>
          <p:spPr>
            <a:xfrm>
              <a:off x="10137256" y="624581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cxnSp>
          <p:nvCxnSpPr>
            <p:cNvPr id="1103" name="Straight Connector 1102">
              <a:extLst>
                <a:ext uri="{FF2B5EF4-FFF2-40B4-BE49-F238E27FC236}">
                  <a16:creationId xmlns:a16="http://schemas.microsoft.com/office/drawing/2014/main" id="{9AF9A1D7-A293-B3E4-F5AC-B0119A034862}"/>
                </a:ext>
              </a:extLst>
            </p:cNvPr>
            <p:cNvCxnSpPr/>
            <p:nvPr/>
          </p:nvCxnSpPr>
          <p:spPr>
            <a:xfrm>
              <a:off x="8845156" y="5857716"/>
              <a:ext cx="207531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04" name="Oval 1103">
              <a:extLst>
                <a:ext uri="{FF2B5EF4-FFF2-40B4-BE49-F238E27FC236}">
                  <a16:creationId xmlns:a16="http://schemas.microsoft.com/office/drawing/2014/main" id="{D120F67D-B50B-DC98-A86C-168982D76AFA}"/>
                </a:ext>
              </a:extLst>
            </p:cNvPr>
            <p:cNvSpPr/>
            <p:nvPr/>
          </p:nvSpPr>
          <p:spPr>
            <a:xfrm>
              <a:off x="9553310" y="61015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105" name="Oval 1104">
              <a:extLst>
                <a:ext uri="{FF2B5EF4-FFF2-40B4-BE49-F238E27FC236}">
                  <a16:creationId xmlns:a16="http://schemas.microsoft.com/office/drawing/2014/main" id="{CB6AF9E0-8D41-9DC5-5661-22055F168B20}"/>
                </a:ext>
              </a:extLst>
            </p:cNvPr>
            <p:cNvSpPr/>
            <p:nvPr/>
          </p:nvSpPr>
          <p:spPr>
            <a:xfrm>
              <a:off x="9563577" y="570350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106" name="Oval 1105">
              <a:extLst>
                <a:ext uri="{FF2B5EF4-FFF2-40B4-BE49-F238E27FC236}">
                  <a16:creationId xmlns:a16="http://schemas.microsoft.com/office/drawing/2014/main" id="{0B778A60-F842-3A8D-7D26-9081F2870753}"/>
                </a:ext>
              </a:extLst>
            </p:cNvPr>
            <p:cNvSpPr/>
            <p:nvPr/>
          </p:nvSpPr>
          <p:spPr>
            <a:xfrm>
              <a:off x="10137256" y="565349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107" name="Oval 1106">
              <a:extLst>
                <a:ext uri="{FF2B5EF4-FFF2-40B4-BE49-F238E27FC236}">
                  <a16:creationId xmlns:a16="http://schemas.microsoft.com/office/drawing/2014/main" id="{E69BC78A-87C8-C0D5-8D28-E1A38362806C}"/>
                </a:ext>
              </a:extLst>
            </p:cNvPr>
            <p:cNvSpPr/>
            <p:nvPr/>
          </p:nvSpPr>
          <p:spPr>
            <a:xfrm>
              <a:off x="9075249" y="573879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108" name="Oval 1107">
              <a:extLst>
                <a:ext uri="{FF2B5EF4-FFF2-40B4-BE49-F238E27FC236}">
                  <a16:creationId xmlns:a16="http://schemas.microsoft.com/office/drawing/2014/main" id="{9790E43D-956F-61A2-B221-2B8C5C7DACA7}"/>
                </a:ext>
              </a:extLst>
            </p:cNvPr>
            <p:cNvSpPr/>
            <p:nvPr/>
          </p:nvSpPr>
          <p:spPr>
            <a:xfrm>
              <a:off x="9083608" y="595317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cxnSp>
          <p:nvCxnSpPr>
            <p:cNvPr id="1109" name="Straight Connector 1108">
              <a:extLst>
                <a:ext uri="{FF2B5EF4-FFF2-40B4-BE49-F238E27FC236}">
                  <a16:creationId xmlns:a16="http://schemas.microsoft.com/office/drawing/2014/main" id="{601B0F99-FF1D-5E8C-4D29-157852FDC5AC}"/>
                </a:ext>
              </a:extLst>
            </p:cNvPr>
            <p:cNvCxnSpPr>
              <a:cxnSpLocks/>
              <a:stCxn id="1101" idx="6"/>
              <a:endCxn id="1099" idx="2"/>
            </p:cNvCxnSpPr>
            <p:nvPr/>
          </p:nvCxnSpPr>
          <p:spPr>
            <a:xfrm flipV="1">
              <a:off x="9226270" y="5544725"/>
              <a:ext cx="337307" cy="122457"/>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FF81A6EB-A6BC-30BD-CED3-03C892A74771}"/>
                </a:ext>
              </a:extLst>
            </p:cNvPr>
            <p:cNvCxnSpPr>
              <a:cxnSpLocks/>
              <a:stCxn id="1107" idx="6"/>
              <a:endCxn id="1105" idx="2"/>
            </p:cNvCxnSpPr>
            <p:nvPr/>
          </p:nvCxnSpPr>
          <p:spPr>
            <a:xfrm flipV="1">
              <a:off x="9217922" y="5772702"/>
              <a:ext cx="345655" cy="3528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E6C3EEFB-5393-1E8A-333F-F0A067D94276}"/>
                </a:ext>
              </a:extLst>
            </p:cNvPr>
            <p:cNvCxnSpPr>
              <a:cxnSpLocks/>
              <a:stCxn id="1108" idx="6"/>
              <a:endCxn id="1104" idx="2"/>
            </p:cNvCxnSpPr>
            <p:nvPr/>
          </p:nvCxnSpPr>
          <p:spPr>
            <a:xfrm>
              <a:off x="9226281" y="6022367"/>
              <a:ext cx="327029" cy="148341"/>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7C697936-3514-4C5D-C0A6-A4E05BEA70CF}"/>
                </a:ext>
              </a:extLst>
            </p:cNvPr>
            <p:cNvCxnSpPr>
              <a:cxnSpLocks/>
              <a:stCxn id="1107" idx="6"/>
              <a:endCxn id="1099" idx="2"/>
            </p:cNvCxnSpPr>
            <p:nvPr/>
          </p:nvCxnSpPr>
          <p:spPr>
            <a:xfrm flipV="1">
              <a:off x="9217922" y="5544725"/>
              <a:ext cx="345655" cy="263262"/>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17" name="Freeform: Shape 1116">
              <a:extLst>
                <a:ext uri="{FF2B5EF4-FFF2-40B4-BE49-F238E27FC236}">
                  <a16:creationId xmlns:a16="http://schemas.microsoft.com/office/drawing/2014/main" id="{4B0876A8-5AFA-9C22-E98B-4DACF72ED005}"/>
                </a:ext>
              </a:extLst>
            </p:cNvPr>
            <p:cNvSpPr/>
            <p:nvPr/>
          </p:nvSpPr>
          <p:spPr>
            <a:xfrm>
              <a:off x="9235942" y="6027987"/>
              <a:ext cx="901314" cy="329142"/>
            </a:xfrm>
            <a:custGeom>
              <a:avLst/>
              <a:gdLst>
                <a:gd name="connsiteX0" fmla="*/ 0 w 876300"/>
                <a:gd name="connsiteY0" fmla="*/ 0 h 353009"/>
                <a:gd name="connsiteX1" fmla="*/ 355600 w 876300"/>
                <a:gd name="connsiteY1" fmla="*/ 323850 h 353009"/>
                <a:gd name="connsiteX2" fmla="*/ 876300 w 876300"/>
                <a:gd name="connsiteY2" fmla="*/ 317500 h 353009"/>
              </a:gdLst>
              <a:ahLst/>
              <a:cxnLst>
                <a:cxn ang="0">
                  <a:pos x="connsiteX0" y="connsiteY0"/>
                </a:cxn>
                <a:cxn ang="0">
                  <a:pos x="connsiteX1" y="connsiteY1"/>
                </a:cxn>
                <a:cxn ang="0">
                  <a:pos x="connsiteX2" y="connsiteY2"/>
                </a:cxn>
              </a:cxnLst>
              <a:rect l="l" t="t" r="r" b="b"/>
              <a:pathLst>
                <a:path w="876300" h="353009">
                  <a:moveTo>
                    <a:pt x="0" y="0"/>
                  </a:moveTo>
                  <a:cubicBezTo>
                    <a:pt x="104775" y="135466"/>
                    <a:pt x="209550" y="270933"/>
                    <a:pt x="355600" y="323850"/>
                  </a:cubicBezTo>
                  <a:cubicBezTo>
                    <a:pt x="501650" y="376767"/>
                    <a:pt x="688975" y="347133"/>
                    <a:pt x="876300" y="31750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8" name="Freeform: Shape 1117">
              <a:extLst>
                <a:ext uri="{FF2B5EF4-FFF2-40B4-BE49-F238E27FC236}">
                  <a16:creationId xmlns:a16="http://schemas.microsoft.com/office/drawing/2014/main" id="{D0445D8A-9E1E-CC35-853C-27642AC6D68B}"/>
                </a:ext>
              </a:extLst>
            </p:cNvPr>
            <p:cNvSpPr/>
            <p:nvPr/>
          </p:nvSpPr>
          <p:spPr>
            <a:xfrm flipV="1">
              <a:off x="9217922" y="5399996"/>
              <a:ext cx="919334" cy="245810"/>
            </a:xfrm>
            <a:custGeom>
              <a:avLst/>
              <a:gdLst>
                <a:gd name="connsiteX0" fmla="*/ 0 w 876300"/>
                <a:gd name="connsiteY0" fmla="*/ 0 h 353009"/>
                <a:gd name="connsiteX1" fmla="*/ 355600 w 876300"/>
                <a:gd name="connsiteY1" fmla="*/ 323850 h 353009"/>
                <a:gd name="connsiteX2" fmla="*/ 876300 w 876300"/>
                <a:gd name="connsiteY2" fmla="*/ 317500 h 353009"/>
              </a:gdLst>
              <a:ahLst/>
              <a:cxnLst>
                <a:cxn ang="0">
                  <a:pos x="connsiteX0" y="connsiteY0"/>
                </a:cxn>
                <a:cxn ang="0">
                  <a:pos x="connsiteX1" y="connsiteY1"/>
                </a:cxn>
                <a:cxn ang="0">
                  <a:pos x="connsiteX2" y="connsiteY2"/>
                </a:cxn>
              </a:cxnLst>
              <a:rect l="l" t="t" r="r" b="b"/>
              <a:pathLst>
                <a:path w="876300" h="353009">
                  <a:moveTo>
                    <a:pt x="0" y="0"/>
                  </a:moveTo>
                  <a:cubicBezTo>
                    <a:pt x="104775" y="135466"/>
                    <a:pt x="209550" y="270933"/>
                    <a:pt x="355600" y="323850"/>
                  </a:cubicBezTo>
                  <a:cubicBezTo>
                    <a:pt x="501650" y="376767"/>
                    <a:pt x="688975" y="347133"/>
                    <a:pt x="876300" y="31750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9" name="Freeform: Shape 1118">
              <a:extLst>
                <a:ext uri="{FF2B5EF4-FFF2-40B4-BE49-F238E27FC236}">
                  <a16:creationId xmlns:a16="http://schemas.microsoft.com/office/drawing/2014/main" id="{06596483-577C-1569-4CCB-DE2E0693EED2}"/>
                </a:ext>
              </a:extLst>
            </p:cNvPr>
            <p:cNvSpPr/>
            <p:nvPr/>
          </p:nvSpPr>
          <p:spPr>
            <a:xfrm rot="19851198">
              <a:off x="9270475" y="5567663"/>
              <a:ext cx="830142" cy="421451"/>
            </a:xfrm>
            <a:custGeom>
              <a:avLst/>
              <a:gdLst>
                <a:gd name="connsiteX0" fmla="*/ 0 w 876300"/>
                <a:gd name="connsiteY0" fmla="*/ 0 h 353009"/>
                <a:gd name="connsiteX1" fmla="*/ 355600 w 876300"/>
                <a:gd name="connsiteY1" fmla="*/ 323850 h 353009"/>
                <a:gd name="connsiteX2" fmla="*/ 876300 w 876300"/>
                <a:gd name="connsiteY2" fmla="*/ 317500 h 353009"/>
              </a:gdLst>
              <a:ahLst/>
              <a:cxnLst>
                <a:cxn ang="0">
                  <a:pos x="connsiteX0" y="connsiteY0"/>
                </a:cxn>
                <a:cxn ang="0">
                  <a:pos x="connsiteX1" y="connsiteY1"/>
                </a:cxn>
                <a:cxn ang="0">
                  <a:pos x="connsiteX2" y="connsiteY2"/>
                </a:cxn>
              </a:cxnLst>
              <a:rect l="l" t="t" r="r" b="b"/>
              <a:pathLst>
                <a:path w="876300" h="353009">
                  <a:moveTo>
                    <a:pt x="0" y="0"/>
                  </a:moveTo>
                  <a:cubicBezTo>
                    <a:pt x="104775" y="135466"/>
                    <a:pt x="209550" y="270933"/>
                    <a:pt x="355600" y="323850"/>
                  </a:cubicBezTo>
                  <a:cubicBezTo>
                    <a:pt x="501650" y="376767"/>
                    <a:pt x="688975" y="347133"/>
                    <a:pt x="876300" y="31750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Footer Placeholder 9">
            <a:extLst>
              <a:ext uri="{FF2B5EF4-FFF2-40B4-BE49-F238E27FC236}">
                <a16:creationId xmlns:a16="http://schemas.microsoft.com/office/drawing/2014/main" id="{2DF746B2-1705-4764-FF7E-7ECDEC2091F8}"/>
              </a:ext>
            </a:extLst>
          </p:cNvPr>
          <p:cNvSpPr>
            <a:spLocks noGrp="1"/>
          </p:cNvSpPr>
          <p:nvPr>
            <p:ph type="ftr" sz="quarter" idx="11"/>
          </p:nvPr>
        </p:nvSpPr>
        <p:spPr/>
        <p:txBody>
          <a:bodyPr/>
          <a:lstStyle/>
          <a:p>
            <a:r>
              <a:rPr lang="fr-FR"/>
              <a:t>With an Embedding Network</a:t>
            </a:r>
            <a:endParaRPr lang="fr-FR" dirty="0"/>
          </a:p>
        </p:txBody>
      </p:sp>
    </p:spTree>
    <p:extLst>
      <p:ext uri="{BB962C8B-B14F-4D97-AF65-F5344CB8AC3E}">
        <p14:creationId xmlns:p14="http://schemas.microsoft.com/office/powerpoint/2010/main" val="3641647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73" name="TextBox 1172">
                <a:extLst>
                  <a:ext uri="{FF2B5EF4-FFF2-40B4-BE49-F238E27FC236}">
                    <a16:creationId xmlns:a16="http://schemas.microsoft.com/office/drawing/2014/main" id="{D51047A7-D3D7-12CD-3BDC-41A2D599B239}"/>
                  </a:ext>
                </a:extLst>
              </p:cNvPr>
              <p:cNvSpPr txBox="1"/>
              <p:nvPr/>
            </p:nvSpPr>
            <p:spPr>
              <a:xfrm>
                <a:off x="2670417" y="5669599"/>
                <a:ext cx="2542392" cy="8256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b="1" i="1"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b="1" i="1" smtClean="0">
                                  <a:solidFill>
                                    <a:schemeClr val="accent4">
                                      <a:lumMod val="50000"/>
                                    </a:schemeClr>
                                  </a:solidFill>
                                  <a:latin typeface="Cambria Math" panose="02040503050406030204" pitchFamily="18" charset="0"/>
                                  <a:ea typeface="Verdana" panose="020B0604030504040204" pitchFamily="34" charset="0"/>
                                </a:rPr>
                              </m:ctrlPr>
                            </m:sSubPr>
                            <m:e>
                              <m:r>
                                <a:rPr lang="fr-FR" b="1" i="1" smtClean="0">
                                  <a:solidFill>
                                    <a:schemeClr val="accent4">
                                      <a:lumMod val="50000"/>
                                    </a:schemeClr>
                                  </a:solidFill>
                                  <a:latin typeface="Cambria Math" panose="02040503050406030204" pitchFamily="18" charset="0"/>
                                  <a:ea typeface="Verdana" panose="020B0604030504040204" pitchFamily="34" charset="0"/>
                                </a:rPr>
                                <m:t>𝒆</m:t>
                              </m:r>
                            </m:e>
                            <m:sub>
                              <m:r>
                                <a:rPr lang="fr-FR" b="1" i="1" smtClean="0">
                                  <a:solidFill>
                                    <a:schemeClr val="accent4">
                                      <a:lumMod val="50000"/>
                                    </a:schemeClr>
                                  </a:solidFill>
                                  <a:latin typeface="Cambria Math" panose="02040503050406030204" pitchFamily="18" charset="0"/>
                                  <a:ea typeface="Verdana" panose="020B0604030504040204" pitchFamily="34" charset="0"/>
                                </a:rPr>
                                <m:t>𝒌</m:t>
                              </m:r>
                            </m:sub>
                          </m:sSub>
                        </m:e>
                      </m:acc>
                      <m:r>
                        <a:rPr lang="fr-FR" b="0" i="1" smtClean="0">
                          <a:solidFill>
                            <a:schemeClr val="accent4">
                              <a:lumMod val="50000"/>
                            </a:schemeClr>
                          </a:solidFill>
                          <a:latin typeface="Cambria Math" panose="02040503050406030204" pitchFamily="18" charset="0"/>
                          <a:ea typeface="Verdana" panose="020B0604030504040204" pitchFamily="34" charset="0"/>
                        </a:rPr>
                        <m:t>=</m:t>
                      </m:r>
                      <m:d>
                        <m:dPr>
                          <m:ctrlPr>
                            <a:rPr lang="fr-FR" b="0" i="1" smtClean="0">
                              <a:solidFill>
                                <a:schemeClr val="accent4">
                                  <a:lumMod val="50000"/>
                                </a:schemeClr>
                              </a:solidFill>
                              <a:latin typeface="Cambria Math" panose="02040503050406030204" pitchFamily="18" charset="0"/>
                              <a:ea typeface="Verdana" panose="020B0604030504040204" pitchFamily="34" charset="0"/>
                            </a:rPr>
                          </m:ctrlPr>
                        </m:dPr>
                        <m:e>
                          <m:eqArr>
                            <m:eqArrPr>
                              <m:ctrlPr>
                                <a:rPr lang="fr-FR" b="0" i="1" smtClean="0">
                                  <a:solidFill>
                                    <a:schemeClr val="accent4">
                                      <a:lumMod val="50000"/>
                                    </a:schemeClr>
                                  </a:solidFill>
                                  <a:latin typeface="Cambria Math" panose="02040503050406030204" pitchFamily="18" charset="0"/>
                                  <a:ea typeface="Verdana" panose="020B0604030504040204" pitchFamily="34" charset="0"/>
                                </a:rPr>
                              </m:ctrlPr>
                            </m:eqArrPr>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𝑒</m:t>
                                  </m:r>
                                </m:e>
                                <m:sub>
                                  <m:r>
                                    <a:rPr lang="fr-FR" b="0" i="1" smtClean="0">
                                      <a:solidFill>
                                        <a:schemeClr val="accent4">
                                          <a:lumMod val="50000"/>
                                        </a:schemeClr>
                                      </a:solidFill>
                                      <a:latin typeface="Cambria Math" panose="02040503050406030204" pitchFamily="18" charset="0"/>
                                      <a:ea typeface="Verdana" panose="020B0604030504040204" pitchFamily="34" charset="0"/>
                                    </a:rPr>
                                    <m:t>𝑘</m:t>
                                  </m:r>
                                  <m:r>
                                    <a:rPr lang="fr-FR" b="0" i="1" smtClean="0">
                                      <a:solidFill>
                                        <a:schemeClr val="accent4">
                                          <a:lumMod val="50000"/>
                                        </a:schemeClr>
                                      </a:solidFill>
                                      <a:latin typeface="Cambria Math" panose="02040503050406030204" pitchFamily="18" charset="0"/>
                                      <a:ea typeface="Verdana" panose="020B0604030504040204" pitchFamily="34" charset="0"/>
                                    </a:rPr>
                                    <m:t>1</m:t>
                                  </m:r>
                                </m:sub>
                              </m:sSub>
                            </m:e>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𝑒</m:t>
                                  </m:r>
                                </m:e>
                                <m:sub>
                                  <m:r>
                                    <a:rPr lang="fr-FR" b="0" i="1" smtClean="0">
                                      <a:solidFill>
                                        <a:schemeClr val="accent4">
                                          <a:lumMod val="50000"/>
                                        </a:schemeClr>
                                      </a:solidFill>
                                      <a:latin typeface="Cambria Math" panose="02040503050406030204" pitchFamily="18" charset="0"/>
                                      <a:ea typeface="Verdana" panose="020B0604030504040204" pitchFamily="34" charset="0"/>
                                    </a:rPr>
                                    <m:t>𝑘</m:t>
                                  </m:r>
                                  <m:r>
                                    <a:rPr lang="fr-FR" b="0" i="1" smtClean="0">
                                      <a:solidFill>
                                        <a:schemeClr val="accent4">
                                          <a:lumMod val="50000"/>
                                        </a:schemeClr>
                                      </a:solidFill>
                                      <a:latin typeface="Cambria Math" panose="02040503050406030204" pitchFamily="18" charset="0"/>
                                      <a:ea typeface="Verdana" panose="020B0604030504040204" pitchFamily="34" charset="0"/>
                                    </a:rPr>
                                    <m:t>2</m:t>
                                  </m:r>
                                </m:sub>
                              </m:sSub>
                            </m:e>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𝑒</m:t>
                                  </m:r>
                                </m:e>
                                <m:sub>
                                  <m:r>
                                    <a:rPr lang="fr-FR" b="0" i="1" smtClean="0">
                                      <a:solidFill>
                                        <a:schemeClr val="accent4">
                                          <a:lumMod val="50000"/>
                                        </a:schemeClr>
                                      </a:solidFill>
                                      <a:latin typeface="Cambria Math" panose="02040503050406030204" pitchFamily="18" charset="0"/>
                                      <a:ea typeface="Verdana" panose="020B0604030504040204" pitchFamily="34" charset="0"/>
                                    </a:rPr>
                                    <m:t>𝑘</m:t>
                                  </m:r>
                                  <m:r>
                                    <a:rPr lang="fr-FR" b="0" i="1" smtClean="0">
                                      <a:solidFill>
                                        <a:schemeClr val="accent4">
                                          <a:lumMod val="50000"/>
                                        </a:schemeClr>
                                      </a:solidFill>
                                      <a:latin typeface="Cambria Math" panose="02040503050406030204" pitchFamily="18" charset="0"/>
                                      <a:ea typeface="Verdana" panose="020B0604030504040204" pitchFamily="34" charset="0"/>
                                    </a:rPr>
                                    <m:t>3</m:t>
                                  </m:r>
                                </m:sub>
                              </m:sSub>
                            </m:e>
                          </m:eqArr>
                        </m:e>
                      </m:d>
                    </m:oMath>
                  </m:oMathPara>
                </a14:m>
                <a:endParaRPr lang="fr-FR" dirty="0">
                  <a:latin typeface="Verdana" panose="020B0604030504040204" pitchFamily="34" charset="0"/>
                  <a:ea typeface="Verdana" panose="020B0604030504040204" pitchFamily="34" charset="0"/>
                </a:endParaRPr>
              </a:p>
            </p:txBody>
          </p:sp>
        </mc:Choice>
        <mc:Fallback xmlns="">
          <p:sp>
            <p:nvSpPr>
              <p:cNvPr id="1173" name="TextBox 1172">
                <a:extLst>
                  <a:ext uri="{FF2B5EF4-FFF2-40B4-BE49-F238E27FC236}">
                    <a16:creationId xmlns:a16="http://schemas.microsoft.com/office/drawing/2014/main" id="{D51047A7-D3D7-12CD-3BDC-41A2D599B239}"/>
                  </a:ext>
                </a:extLst>
              </p:cNvPr>
              <p:cNvSpPr txBox="1">
                <a:spLocks noRot="1" noChangeAspect="1" noMove="1" noResize="1" noEditPoints="1" noAdjustHandles="1" noChangeArrowheads="1" noChangeShapeType="1" noTextEdit="1"/>
              </p:cNvSpPr>
              <p:nvPr/>
            </p:nvSpPr>
            <p:spPr>
              <a:xfrm>
                <a:off x="2670417" y="5669599"/>
                <a:ext cx="2542392" cy="825675"/>
              </a:xfrm>
              <a:prstGeom prst="rect">
                <a:avLst/>
              </a:prstGeom>
              <a:blipFill>
                <a:blip r:embed="rId3"/>
                <a:stretch>
                  <a:fillRect/>
                </a:stretch>
              </a:blipFill>
            </p:spPr>
            <p:txBody>
              <a:bodyPr/>
              <a:lstStyle/>
              <a:p>
                <a:r>
                  <a:rPr lang="en-GB">
                    <a:noFill/>
                  </a:rPr>
                  <a:t> </a:t>
                </a:r>
              </a:p>
            </p:txBody>
          </p:sp>
        </mc:Fallback>
      </mc:AlternateContent>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32</a:t>
            </a:fld>
            <a:endParaRPr lang="en-US"/>
          </a:p>
        </p:txBody>
      </p:sp>
      <p:sp>
        <p:nvSpPr>
          <p:cNvPr id="2" name="Rectangle: Rounded Corners 1">
            <a:extLst>
              <a:ext uri="{FF2B5EF4-FFF2-40B4-BE49-F238E27FC236}">
                <a16:creationId xmlns:a16="http://schemas.microsoft.com/office/drawing/2014/main" id="{C9D1CE89-E5B8-C4FC-93B0-8FB0A3088F10}"/>
              </a:ext>
            </a:extLst>
          </p:cNvPr>
          <p:cNvSpPr/>
          <p:nvPr/>
        </p:nvSpPr>
        <p:spPr>
          <a:xfrm>
            <a:off x="275230" y="1289418"/>
            <a:ext cx="11641540" cy="1366387"/>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6" name="Rectangle: Rounded Corners 5">
            <a:extLst>
              <a:ext uri="{FF2B5EF4-FFF2-40B4-BE49-F238E27FC236}">
                <a16:creationId xmlns:a16="http://schemas.microsoft.com/office/drawing/2014/main" id="{777FDA9C-DD1A-5FC8-B95E-A64F9789F402}"/>
              </a:ext>
            </a:extLst>
          </p:cNvPr>
          <p:cNvSpPr/>
          <p:nvPr/>
        </p:nvSpPr>
        <p:spPr>
          <a:xfrm>
            <a:off x="270058" y="1291313"/>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mc:AlternateContent xmlns:mc="http://schemas.openxmlformats.org/markup-compatibility/2006" xmlns:a14="http://schemas.microsoft.com/office/drawing/2010/main">
        <mc:Choice Requires="a14">
          <p:sp>
            <p:nvSpPr>
              <p:cNvPr id="1064" name="TextBox 1063">
                <a:extLst>
                  <a:ext uri="{FF2B5EF4-FFF2-40B4-BE49-F238E27FC236}">
                    <a16:creationId xmlns:a16="http://schemas.microsoft.com/office/drawing/2014/main" id="{ED44CBC1-63BC-20CD-DEDC-09880C00057C}"/>
                  </a:ext>
                </a:extLst>
              </p:cNvPr>
              <p:cNvSpPr txBox="1"/>
              <p:nvPr/>
            </p:nvSpPr>
            <p:spPr>
              <a:xfrm>
                <a:off x="158266" y="908994"/>
                <a:ext cx="8020594" cy="369332"/>
              </a:xfrm>
              <a:prstGeom prst="rect">
                <a:avLst/>
              </a:prstGeom>
              <a:noFill/>
            </p:spPr>
            <p:txBody>
              <a:bodyPr wrap="none" rtlCol="0">
                <a:spAutoFit/>
              </a:bodyPr>
              <a:lstStyle/>
              <a:p>
                <a:r>
                  <a:rPr lang="fr-FR" i="1" dirty="0">
                    <a:latin typeface="Verdana" panose="020B0604030504040204" pitchFamily="34" charset="0"/>
                    <a:ea typeface="Verdana" panose="020B0604030504040204" pitchFamily="34" charset="0"/>
                  </a:rPr>
                  <a:t>Let’s focus on </a:t>
                </a:r>
                <a:r>
                  <a:rPr lang="fr-FR" i="1" dirty="0" err="1">
                    <a:latin typeface="Verdana" panose="020B0604030504040204" pitchFamily="34" charset="0"/>
                    <a:ea typeface="Verdana" panose="020B0604030504040204" pitchFamily="34" charset="0"/>
                  </a:rPr>
                  <a:t>connecting</a:t>
                </a:r>
                <a:r>
                  <a:rPr lang="fr-FR" i="1" dirty="0">
                    <a:latin typeface="Verdana" panose="020B0604030504040204" pitchFamily="34" charset="0"/>
                    <a:ea typeface="Verdana" panose="020B0604030504040204" pitchFamily="34" charset="0"/>
                  </a:rPr>
                  <a:t> hits </a:t>
                </a:r>
                <a:r>
                  <a:rPr lang="fr-FR" i="1" dirty="0" err="1">
                    <a:latin typeface="Verdana" panose="020B0604030504040204" pitchFamily="34" charset="0"/>
                    <a:ea typeface="Verdana" panose="020B0604030504040204" pitchFamily="34" charset="0"/>
                  </a:rPr>
                  <a:t>from</a:t>
                </a:r>
                <a:r>
                  <a:rPr lang="fr-FR" i="1" dirty="0">
                    <a:latin typeface="Verdana" panose="020B0604030504040204" pitchFamily="34" charset="0"/>
                    <a:ea typeface="Verdana" panose="020B0604030504040204" pitchFamily="34" charset="0"/>
                  </a:rPr>
                  <a:t> plane </a:t>
                </a:r>
                <a14:m>
                  <m:oMath xmlns:m="http://schemas.openxmlformats.org/officeDocument/2006/math">
                    <m:r>
                      <a:rPr lang="fr-FR" b="0" i="1" smtClean="0">
                        <a:latin typeface="Cambria Math" panose="02040503050406030204" pitchFamily="18" charset="0"/>
                        <a:ea typeface="Verdana" panose="020B0604030504040204" pitchFamily="34" charset="0"/>
                      </a:rPr>
                      <m:t>𝑝</m:t>
                    </m:r>
                  </m:oMath>
                </a14:m>
                <a:r>
                  <a:rPr lang="fr-FR" i="1" dirty="0">
                    <a:latin typeface="Verdana" panose="020B0604030504040204" pitchFamily="34" charset="0"/>
                    <a:ea typeface="Verdana" panose="020B0604030504040204" pitchFamily="34" charset="0"/>
                  </a:rPr>
                  <a:t> to plane </a:t>
                </a:r>
                <a14:m>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m:t>
                    </m:r>
                  </m:oMath>
                </a14:m>
                <a:r>
                  <a:rPr lang="fr-FR" i="1" dirty="0">
                    <a:latin typeface="Verdana" panose="020B0604030504040204" pitchFamily="34" charset="0"/>
                    <a:ea typeface="Verdana" panose="020B0604030504040204" pitchFamily="34" charset="0"/>
                  </a:rPr>
                  <a:t> and </a:t>
                </a:r>
                <a14:m>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+2</m:t>
                    </m:r>
                  </m:oMath>
                </a14:m>
                <a:r>
                  <a:rPr lang="fr-FR" i="1" dirty="0">
                    <a:latin typeface="Verdana" panose="020B0604030504040204" pitchFamily="34" charset="0"/>
                    <a:ea typeface="Verdana" panose="020B0604030504040204" pitchFamily="34" charset="0"/>
                  </a:rPr>
                  <a:t> </a:t>
                </a:r>
                <a:endParaRPr lang="en-GB" i="1" dirty="0">
                  <a:latin typeface="Verdana" panose="020B0604030504040204" pitchFamily="34" charset="0"/>
                  <a:ea typeface="Verdana" panose="020B0604030504040204" pitchFamily="34" charset="0"/>
                </a:endParaRPr>
              </a:p>
            </p:txBody>
          </p:sp>
        </mc:Choice>
        <mc:Fallback xmlns="">
          <p:sp>
            <p:nvSpPr>
              <p:cNvPr id="1064" name="TextBox 1063">
                <a:extLst>
                  <a:ext uri="{FF2B5EF4-FFF2-40B4-BE49-F238E27FC236}">
                    <a16:creationId xmlns:a16="http://schemas.microsoft.com/office/drawing/2014/main" id="{ED44CBC1-63BC-20CD-DEDC-09880C00057C}"/>
                  </a:ext>
                </a:extLst>
              </p:cNvPr>
              <p:cNvSpPr txBox="1">
                <a:spLocks noRot="1" noChangeAspect="1" noMove="1" noResize="1" noEditPoints="1" noAdjustHandles="1" noChangeArrowheads="1" noChangeShapeType="1" noTextEdit="1"/>
              </p:cNvSpPr>
              <p:nvPr/>
            </p:nvSpPr>
            <p:spPr>
              <a:xfrm>
                <a:off x="158266" y="908994"/>
                <a:ext cx="8020594" cy="369332"/>
              </a:xfrm>
              <a:prstGeom prst="rect">
                <a:avLst/>
              </a:prstGeom>
              <a:blipFill>
                <a:blip r:embed="rId4"/>
                <a:stretch>
                  <a:fillRect l="-684" t="-8197" b="-24590"/>
                </a:stretch>
              </a:blipFill>
            </p:spPr>
            <p:txBody>
              <a:bodyPr/>
              <a:lstStyle/>
              <a:p>
                <a:r>
                  <a:rPr lang="en-GB">
                    <a:noFill/>
                  </a:rPr>
                  <a:t> </a:t>
                </a:r>
              </a:p>
            </p:txBody>
          </p:sp>
        </mc:Fallback>
      </mc:AlternateContent>
      <p:grpSp>
        <p:nvGrpSpPr>
          <p:cNvPr id="1094" name="Group 1093">
            <a:extLst>
              <a:ext uri="{FF2B5EF4-FFF2-40B4-BE49-F238E27FC236}">
                <a16:creationId xmlns:a16="http://schemas.microsoft.com/office/drawing/2014/main" id="{2AAB3433-5184-256A-EC68-5BD6EEA02EEF}"/>
              </a:ext>
            </a:extLst>
          </p:cNvPr>
          <p:cNvGrpSpPr/>
          <p:nvPr/>
        </p:nvGrpSpPr>
        <p:grpSpPr>
          <a:xfrm>
            <a:off x="2733790" y="1357430"/>
            <a:ext cx="2075311" cy="1204432"/>
            <a:chOff x="1411984" y="5269793"/>
            <a:chExt cx="2075311" cy="1204432"/>
          </a:xfrm>
        </p:grpSpPr>
        <p:sp>
          <p:nvSpPr>
            <p:cNvPr id="1081" name="Rectangle 1080">
              <a:extLst>
                <a:ext uri="{FF2B5EF4-FFF2-40B4-BE49-F238E27FC236}">
                  <a16:creationId xmlns:a16="http://schemas.microsoft.com/office/drawing/2014/main" id="{1ADAAED5-CE2A-95A8-9B13-DA586EBCCEE0}"/>
                </a:ext>
              </a:extLst>
            </p:cNvPr>
            <p:cNvSpPr/>
            <p:nvPr/>
          </p:nvSpPr>
          <p:spPr>
            <a:xfrm>
              <a:off x="2741907"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82" name="Oval 1081">
              <a:extLst>
                <a:ext uri="{FF2B5EF4-FFF2-40B4-BE49-F238E27FC236}">
                  <a16:creationId xmlns:a16="http://schemas.microsoft.com/office/drawing/2014/main" id="{4DDBA880-620F-0F2E-D793-7405C9512B0A}"/>
                </a:ext>
              </a:extLst>
            </p:cNvPr>
            <p:cNvSpPr/>
            <p:nvPr/>
          </p:nvSpPr>
          <p:spPr>
            <a:xfrm>
              <a:off x="2704084" y="540444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083" name="Rectangle 1082">
              <a:extLst>
                <a:ext uri="{FF2B5EF4-FFF2-40B4-BE49-F238E27FC236}">
                  <a16:creationId xmlns:a16="http://schemas.microsoft.com/office/drawing/2014/main" id="{70E09220-3088-EAEF-9750-63F8B3AD9F5F}"/>
                </a:ext>
              </a:extLst>
            </p:cNvPr>
            <p:cNvSpPr/>
            <p:nvPr/>
          </p:nvSpPr>
          <p:spPr>
            <a:xfrm>
              <a:off x="2170258"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84" name="Oval 1083">
              <a:extLst>
                <a:ext uri="{FF2B5EF4-FFF2-40B4-BE49-F238E27FC236}">
                  <a16:creationId xmlns:a16="http://schemas.microsoft.com/office/drawing/2014/main" id="{9B65C003-7689-D5EF-78DF-E28C94C01A37}"/>
                </a:ext>
              </a:extLst>
            </p:cNvPr>
            <p:cNvSpPr/>
            <p:nvPr/>
          </p:nvSpPr>
          <p:spPr>
            <a:xfrm>
              <a:off x="2130405" y="551230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085" name="Rectangle 1084">
              <a:extLst>
                <a:ext uri="{FF2B5EF4-FFF2-40B4-BE49-F238E27FC236}">
                  <a16:creationId xmlns:a16="http://schemas.microsoft.com/office/drawing/2014/main" id="{53238631-0726-4432-3C94-0DA971DB2599}"/>
                </a:ext>
              </a:extLst>
            </p:cNvPr>
            <p:cNvSpPr/>
            <p:nvPr/>
          </p:nvSpPr>
          <p:spPr>
            <a:xfrm>
              <a:off x="1688909" y="526979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86" name="Oval 1085">
              <a:extLst>
                <a:ext uri="{FF2B5EF4-FFF2-40B4-BE49-F238E27FC236}">
                  <a16:creationId xmlns:a16="http://schemas.microsoft.com/office/drawing/2014/main" id="{89685705-4646-D9D3-D4E6-A55CAB200916}"/>
                </a:ext>
              </a:extLst>
            </p:cNvPr>
            <p:cNvSpPr/>
            <p:nvPr/>
          </p:nvSpPr>
          <p:spPr>
            <a:xfrm>
              <a:off x="1650425" y="56347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087" name="Oval 1086">
              <a:extLst>
                <a:ext uri="{FF2B5EF4-FFF2-40B4-BE49-F238E27FC236}">
                  <a16:creationId xmlns:a16="http://schemas.microsoft.com/office/drawing/2014/main" id="{3E97C9EE-0F34-088E-C4A3-E02E4AE84D89}"/>
                </a:ext>
              </a:extLst>
            </p:cNvPr>
            <p:cNvSpPr/>
            <p:nvPr/>
          </p:nvSpPr>
          <p:spPr>
            <a:xfrm>
              <a:off x="2704084" y="6282588"/>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cxnSp>
          <p:nvCxnSpPr>
            <p:cNvPr id="1088" name="Straight Connector 1087">
              <a:extLst>
                <a:ext uri="{FF2B5EF4-FFF2-40B4-BE49-F238E27FC236}">
                  <a16:creationId xmlns:a16="http://schemas.microsoft.com/office/drawing/2014/main" id="{76D619C1-83EE-4005-A2D2-1CAFF1CCCC7B}"/>
                </a:ext>
              </a:extLst>
            </p:cNvPr>
            <p:cNvCxnSpPr/>
            <p:nvPr/>
          </p:nvCxnSpPr>
          <p:spPr>
            <a:xfrm>
              <a:off x="1411984" y="5894492"/>
              <a:ext cx="207531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089" name="Oval 1088">
              <a:extLst>
                <a:ext uri="{FF2B5EF4-FFF2-40B4-BE49-F238E27FC236}">
                  <a16:creationId xmlns:a16="http://schemas.microsoft.com/office/drawing/2014/main" id="{2DE54131-FDB3-658F-C117-9BFACD931818}"/>
                </a:ext>
              </a:extLst>
            </p:cNvPr>
            <p:cNvSpPr/>
            <p:nvPr/>
          </p:nvSpPr>
          <p:spPr>
            <a:xfrm>
              <a:off x="2120138" y="613829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090" name="Oval 1089">
              <a:extLst>
                <a:ext uri="{FF2B5EF4-FFF2-40B4-BE49-F238E27FC236}">
                  <a16:creationId xmlns:a16="http://schemas.microsoft.com/office/drawing/2014/main" id="{5D3E78CE-4BDA-EEBB-31CF-407B10785CCA}"/>
                </a:ext>
              </a:extLst>
            </p:cNvPr>
            <p:cNvSpPr/>
            <p:nvPr/>
          </p:nvSpPr>
          <p:spPr>
            <a:xfrm>
              <a:off x="2130405" y="574028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091" name="Oval 1090">
              <a:extLst>
                <a:ext uri="{FF2B5EF4-FFF2-40B4-BE49-F238E27FC236}">
                  <a16:creationId xmlns:a16="http://schemas.microsoft.com/office/drawing/2014/main" id="{3D890DDA-242D-2E9C-CACD-82021178CD8C}"/>
                </a:ext>
              </a:extLst>
            </p:cNvPr>
            <p:cNvSpPr/>
            <p:nvPr/>
          </p:nvSpPr>
          <p:spPr>
            <a:xfrm>
              <a:off x="2704084" y="569027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092" name="Oval 1091">
              <a:extLst>
                <a:ext uri="{FF2B5EF4-FFF2-40B4-BE49-F238E27FC236}">
                  <a16:creationId xmlns:a16="http://schemas.microsoft.com/office/drawing/2014/main" id="{BDA302CE-B41B-DC9B-E093-C3BD6E9B686E}"/>
                </a:ext>
              </a:extLst>
            </p:cNvPr>
            <p:cNvSpPr/>
            <p:nvPr/>
          </p:nvSpPr>
          <p:spPr>
            <a:xfrm>
              <a:off x="1642077" y="577556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093" name="Oval 1092">
              <a:extLst>
                <a:ext uri="{FF2B5EF4-FFF2-40B4-BE49-F238E27FC236}">
                  <a16:creationId xmlns:a16="http://schemas.microsoft.com/office/drawing/2014/main" id="{44596AE3-4ABC-B967-6B76-3F1A0215665E}"/>
                </a:ext>
              </a:extLst>
            </p:cNvPr>
            <p:cNvSpPr/>
            <p:nvPr/>
          </p:nvSpPr>
          <p:spPr>
            <a:xfrm>
              <a:off x="1650436" y="598994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grpSp>
      <p:sp>
        <p:nvSpPr>
          <p:cNvPr id="1095" name="Arrow: Right 1094">
            <a:extLst>
              <a:ext uri="{FF2B5EF4-FFF2-40B4-BE49-F238E27FC236}">
                <a16:creationId xmlns:a16="http://schemas.microsoft.com/office/drawing/2014/main" id="{20562235-28AB-CF74-F8DC-7AC1DC5F5A40}"/>
              </a:ext>
            </a:extLst>
          </p:cNvPr>
          <p:cNvSpPr/>
          <p:nvPr/>
        </p:nvSpPr>
        <p:spPr>
          <a:xfrm>
            <a:off x="5194609" y="1704229"/>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grpSp>
        <p:nvGrpSpPr>
          <p:cNvPr id="1120" name="Group 1119">
            <a:extLst>
              <a:ext uri="{FF2B5EF4-FFF2-40B4-BE49-F238E27FC236}">
                <a16:creationId xmlns:a16="http://schemas.microsoft.com/office/drawing/2014/main" id="{61CCFBCE-8110-E085-900E-F5D4BF757673}"/>
              </a:ext>
            </a:extLst>
          </p:cNvPr>
          <p:cNvGrpSpPr/>
          <p:nvPr/>
        </p:nvGrpSpPr>
        <p:grpSpPr>
          <a:xfrm>
            <a:off x="6985783" y="1357430"/>
            <a:ext cx="2075311" cy="1204432"/>
            <a:chOff x="8845156" y="5233017"/>
            <a:chExt cx="2075311" cy="1204432"/>
          </a:xfrm>
        </p:grpSpPr>
        <p:sp>
          <p:nvSpPr>
            <p:cNvPr id="1096" name="Rectangle 1095">
              <a:extLst>
                <a:ext uri="{FF2B5EF4-FFF2-40B4-BE49-F238E27FC236}">
                  <a16:creationId xmlns:a16="http://schemas.microsoft.com/office/drawing/2014/main" id="{2247778F-57DA-5DFA-6A47-068F45C82219}"/>
                </a:ext>
              </a:extLst>
            </p:cNvPr>
            <p:cNvSpPr/>
            <p:nvPr/>
          </p:nvSpPr>
          <p:spPr>
            <a:xfrm>
              <a:off x="10175079" y="52401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97" name="Oval 1096">
              <a:extLst>
                <a:ext uri="{FF2B5EF4-FFF2-40B4-BE49-F238E27FC236}">
                  <a16:creationId xmlns:a16="http://schemas.microsoft.com/office/drawing/2014/main" id="{85A71E56-443C-007A-46BC-4084704E3331}"/>
                </a:ext>
              </a:extLst>
            </p:cNvPr>
            <p:cNvSpPr/>
            <p:nvPr/>
          </p:nvSpPr>
          <p:spPr>
            <a:xfrm>
              <a:off x="10137256" y="536766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098" name="Rectangle 1097">
              <a:extLst>
                <a:ext uri="{FF2B5EF4-FFF2-40B4-BE49-F238E27FC236}">
                  <a16:creationId xmlns:a16="http://schemas.microsoft.com/office/drawing/2014/main" id="{5750F455-AD20-7DFC-5ED0-43C478122B6D}"/>
                </a:ext>
              </a:extLst>
            </p:cNvPr>
            <p:cNvSpPr/>
            <p:nvPr/>
          </p:nvSpPr>
          <p:spPr>
            <a:xfrm>
              <a:off x="9603430" y="52401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99" name="Oval 1098">
              <a:extLst>
                <a:ext uri="{FF2B5EF4-FFF2-40B4-BE49-F238E27FC236}">
                  <a16:creationId xmlns:a16="http://schemas.microsoft.com/office/drawing/2014/main" id="{DD7B0C88-28FE-DEAA-7C34-197068DB5327}"/>
                </a:ext>
              </a:extLst>
            </p:cNvPr>
            <p:cNvSpPr/>
            <p:nvPr/>
          </p:nvSpPr>
          <p:spPr>
            <a:xfrm>
              <a:off x="9563577" y="547553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100" name="Rectangle 1099">
              <a:extLst>
                <a:ext uri="{FF2B5EF4-FFF2-40B4-BE49-F238E27FC236}">
                  <a16:creationId xmlns:a16="http://schemas.microsoft.com/office/drawing/2014/main" id="{4FDD112D-2C1C-CDF0-B35B-9165A0D35092}"/>
                </a:ext>
              </a:extLst>
            </p:cNvPr>
            <p:cNvSpPr/>
            <p:nvPr/>
          </p:nvSpPr>
          <p:spPr>
            <a:xfrm>
              <a:off x="9122081" y="523301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01" name="Oval 1100">
              <a:extLst>
                <a:ext uri="{FF2B5EF4-FFF2-40B4-BE49-F238E27FC236}">
                  <a16:creationId xmlns:a16="http://schemas.microsoft.com/office/drawing/2014/main" id="{2D0B9AD3-FAC8-2F4F-15D9-FB06935259EF}"/>
                </a:ext>
              </a:extLst>
            </p:cNvPr>
            <p:cNvSpPr/>
            <p:nvPr/>
          </p:nvSpPr>
          <p:spPr>
            <a:xfrm>
              <a:off x="9083597" y="559798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102" name="Oval 1101">
              <a:extLst>
                <a:ext uri="{FF2B5EF4-FFF2-40B4-BE49-F238E27FC236}">
                  <a16:creationId xmlns:a16="http://schemas.microsoft.com/office/drawing/2014/main" id="{6F410114-2B2C-D69C-71BB-1F7DC91B8FCD}"/>
                </a:ext>
              </a:extLst>
            </p:cNvPr>
            <p:cNvSpPr/>
            <p:nvPr/>
          </p:nvSpPr>
          <p:spPr>
            <a:xfrm>
              <a:off x="10137256" y="624581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cxnSp>
          <p:nvCxnSpPr>
            <p:cNvPr id="1103" name="Straight Connector 1102">
              <a:extLst>
                <a:ext uri="{FF2B5EF4-FFF2-40B4-BE49-F238E27FC236}">
                  <a16:creationId xmlns:a16="http://schemas.microsoft.com/office/drawing/2014/main" id="{9AF9A1D7-A293-B3E4-F5AC-B0119A034862}"/>
                </a:ext>
              </a:extLst>
            </p:cNvPr>
            <p:cNvCxnSpPr/>
            <p:nvPr/>
          </p:nvCxnSpPr>
          <p:spPr>
            <a:xfrm>
              <a:off x="8845156" y="5857716"/>
              <a:ext cx="207531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04" name="Oval 1103">
              <a:extLst>
                <a:ext uri="{FF2B5EF4-FFF2-40B4-BE49-F238E27FC236}">
                  <a16:creationId xmlns:a16="http://schemas.microsoft.com/office/drawing/2014/main" id="{D120F67D-B50B-DC98-A86C-168982D76AFA}"/>
                </a:ext>
              </a:extLst>
            </p:cNvPr>
            <p:cNvSpPr/>
            <p:nvPr/>
          </p:nvSpPr>
          <p:spPr>
            <a:xfrm>
              <a:off x="9553310" y="61015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105" name="Oval 1104">
              <a:extLst>
                <a:ext uri="{FF2B5EF4-FFF2-40B4-BE49-F238E27FC236}">
                  <a16:creationId xmlns:a16="http://schemas.microsoft.com/office/drawing/2014/main" id="{CB6AF9E0-8D41-9DC5-5661-22055F168B20}"/>
                </a:ext>
              </a:extLst>
            </p:cNvPr>
            <p:cNvSpPr/>
            <p:nvPr/>
          </p:nvSpPr>
          <p:spPr>
            <a:xfrm>
              <a:off x="9563577" y="570350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106" name="Oval 1105">
              <a:extLst>
                <a:ext uri="{FF2B5EF4-FFF2-40B4-BE49-F238E27FC236}">
                  <a16:creationId xmlns:a16="http://schemas.microsoft.com/office/drawing/2014/main" id="{0B778A60-F842-3A8D-7D26-9081F2870753}"/>
                </a:ext>
              </a:extLst>
            </p:cNvPr>
            <p:cNvSpPr/>
            <p:nvPr/>
          </p:nvSpPr>
          <p:spPr>
            <a:xfrm>
              <a:off x="10137256" y="565349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107" name="Oval 1106">
              <a:extLst>
                <a:ext uri="{FF2B5EF4-FFF2-40B4-BE49-F238E27FC236}">
                  <a16:creationId xmlns:a16="http://schemas.microsoft.com/office/drawing/2014/main" id="{E69BC78A-87C8-C0D5-8D28-E1A38362806C}"/>
                </a:ext>
              </a:extLst>
            </p:cNvPr>
            <p:cNvSpPr/>
            <p:nvPr/>
          </p:nvSpPr>
          <p:spPr>
            <a:xfrm>
              <a:off x="9075249" y="573879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108" name="Oval 1107">
              <a:extLst>
                <a:ext uri="{FF2B5EF4-FFF2-40B4-BE49-F238E27FC236}">
                  <a16:creationId xmlns:a16="http://schemas.microsoft.com/office/drawing/2014/main" id="{9790E43D-956F-61A2-B221-2B8C5C7DACA7}"/>
                </a:ext>
              </a:extLst>
            </p:cNvPr>
            <p:cNvSpPr/>
            <p:nvPr/>
          </p:nvSpPr>
          <p:spPr>
            <a:xfrm>
              <a:off x="9083608" y="595317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cxnSp>
          <p:nvCxnSpPr>
            <p:cNvPr id="1109" name="Straight Connector 1108">
              <a:extLst>
                <a:ext uri="{FF2B5EF4-FFF2-40B4-BE49-F238E27FC236}">
                  <a16:creationId xmlns:a16="http://schemas.microsoft.com/office/drawing/2014/main" id="{601B0F99-FF1D-5E8C-4D29-157852FDC5AC}"/>
                </a:ext>
              </a:extLst>
            </p:cNvPr>
            <p:cNvCxnSpPr>
              <a:cxnSpLocks/>
              <a:stCxn id="1101" idx="6"/>
              <a:endCxn id="1099" idx="2"/>
            </p:cNvCxnSpPr>
            <p:nvPr/>
          </p:nvCxnSpPr>
          <p:spPr>
            <a:xfrm flipV="1">
              <a:off x="9226270" y="5544725"/>
              <a:ext cx="337307" cy="122457"/>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FF81A6EB-A6BC-30BD-CED3-03C892A74771}"/>
                </a:ext>
              </a:extLst>
            </p:cNvPr>
            <p:cNvCxnSpPr>
              <a:cxnSpLocks/>
              <a:stCxn id="1107" idx="6"/>
              <a:endCxn id="1105" idx="2"/>
            </p:cNvCxnSpPr>
            <p:nvPr/>
          </p:nvCxnSpPr>
          <p:spPr>
            <a:xfrm flipV="1">
              <a:off x="9217922" y="5772702"/>
              <a:ext cx="345655" cy="3528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E6C3EEFB-5393-1E8A-333F-F0A067D94276}"/>
                </a:ext>
              </a:extLst>
            </p:cNvPr>
            <p:cNvCxnSpPr>
              <a:cxnSpLocks/>
              <a:stCxn id="1108" idx="6"/>
              <a:endCxn id="1104" idx="2"/>
            </p:cNvCxnSpPr>
            <p:nvPr/>
          </p:nvCxnSpPr>
          <p:spPr>
            <a:xfrm>
              <a:off x="9226281" y="6022367"/>
              <a:ext cx="327029" cy="148341"/>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7C697936-3514-4C5D-C0A6-A4E05BEA70CF}"/>
                </a:ext>
              </a:extLst>
            </p:cNvPr>
            <p:cNvCxnSpPr>
              <a:cxnSpLocks/>
              <a:stCxn id="1107" idx="6"/>
              <a:endCxn id="1099" idx="2"/>
            </p:cNvCxnSpPr>
            <p:nvPr/>
          </p:nvCxnSpPr>
          <p:spPr>
            <a:xfrm flipV="1">
              <a:off x="9217922" y="5544725"/>
              <a:ext cx="345655" cy="263262"/>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17" name="Freeform: Shape 1116">
              <a:extLst>
                <a:ext uri="{FF2B5EF4-FFF2-40B4-BE49-F238E27FC236}">
                  <a16:creationId xmlns:a16="http://schemas.microsoft.com/office/drawing/2014/main" id="{4B0876A8-5AFA-9C22-E98B-4DACF72ED005}"/>
                </a:ext>
              </a:extLst>
            </p:cNvPr>
            <p:cNvSpPr/>
            <p:nvPr/>
          </p:nvSpPr>
          <p:spPr>
            <a:xfrm>
              <a:off x="9235942" y="6027987"/>
              <a:ext cx="901314" cy="329142"/>
            </a:xfrm>
            <a:custGeom>
              <a:avLst/>
              <a:gdLst>
                <a:gd name="connsiteX0" fmla="*/ 0 w 876300"/>
                <a:gd name="connsiteY0" fmla="*/ 0 h 353009"/>
                <a:gd name="connsiteX1" fmla="*/ 355600 w 876300"/>
                <a:gd name="connsiteY1" fmla="*/ 323850 h 353009"/>
                <a:gd name="connsiteX2" fmla="*/ 876300 w 876300"/>
                <a:gd name="connsiteY2" fmla="*/ 317500 h 353009"/>
              </a:gdLst>
              <a:ahLst/>
              <a:cxnLst>
                <a:cxn ang="0">
                  <a:pos x="connsiteX0" y="connsiteY0"/>
                </a:cxn>
                <a:cxn ang="0">
                  <a:pos x="connsiteX1" y="connsiteY1"/>
                </a:cxn>
                <a:cxn ang="0">
                  <a:pos x="connsiteX2" y="connsiteY2"/>
                </a:cxn>
              </a:cxnLst>
              <a:rect l="l" t="t" r="r" b="b"/>
              <a:pathLst>
                <a:path w="876300" h="353009">
                  <a:moveTo>
                    <a:pt x="0" y="0"/>
                  </a:moveTo>
                  <a:cubicBezTo>
                    <a:pt x="104775" y="135466"/>
                    <a:pt x="209550" y="270933"/>
                    <a:pt x="355600" y="323850"/>
                  </a:cubicBezTo>
                  <a:cubicBezTo>
                    <a:pt x="501650" y="376767"/>
                    <a:pt x="688975" y="347133"/>
                    <a:pt x="876300" y="31750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8" name="Freeform: Shape 1117">
              <a:extLst>
                <a:ext uri="{FF2B5EF4-FFF2-40B4-BE49-F238E27FC236}">
                  <a16:creationId xmlns:a16="http://schemas.microsoft.com/office/drawing/2014/main" id="{D0445D8A-9E1E-CC35-853C-27642AC6D68B}"/>
                </a:ext>
              </a:extLst>
            </p:cNvPr>
            <p:cNvSpPr/>
            <p:nvPr/>
          </p:nvSpPr>
          <p:spPr>
            <a:xfrm flipV="1">
              <a:off x="9217922" y="5399996"/>
              <a:ext cx="919334" cy="245810"/>
            </a:xfrm>
            <a:custGeom>
              <a:avLst/>
              <a:gdLst>
                <a:gd name="connsiteX0" fmla="*/ 0 w 876300"/>
                <a:gd name="connsiteY0" fmla="*/ 0 h 353009"/>
                <a:gd name="connsiteX1" fmla="*/ 355600 w 876300"/>
                <a:gd name="connsiteY1" fmla="*/ 323850 h 353009"/>
                <a:gd name="connsiteX2" fmla="*/ 876300 w 876300"/>
                <a:gd name="connsiteY2" fmla="*/ 317500 h 353009"/>
              </a:gdLst>
              <a:ahLst/>
              <a:cxnLst>
                <a:cxn ang="0">
                  <a:pos x="connsiteX0" y="connsiteY0"/>
                </a:cxn>
                <a:cxn ang="0">
                  <a:pos x="connsiteX1" y="connsiteY1"/>
                </a:cxn>
                <a:cxn ang="0">
                  <a:pos x="connsiteX2" y="connsiteY2"/>
                </a:cxn>
              </a:cxnLst>
              <a:rect l="l" t="t" r="r" b="b"/>
              <a:pathLst>
                <a:path w="876300" h="353009">
                  <a:moveTo>
                    <a:pt x="0" y="0"/>
                  </a:moveTo>
                  <a:cubicBezTo>
                    <a:pt x="104775" y="135466"/>
                    <a:pt x="209550" y="270933"/>
                    <a:pt x="355600" y="323850"/>
                  </a:cubicBezTo>
                  <a:cubicBezTo>
                    <a:pt x="501650" y="376767"/>
                    <a:pt x="688975" y="347133"/>
                    <a:pt x="876300" y="31750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9" name="Freeform: Shape 1118">
              <a:extLst>
                <a:ext uri="{FF2B5EF4-FFF2-40B4-BE49-F238E27FC236}">
                  <a16:creationId xmlns:a16="http://schemas.microsoft.com/office/drawing/2014/main" id="{06596483-577C-1569-4CCB-DE2E0693EED2}"/>
                </a:ext>
              </a:extLst>
            </p:cNvPr>
            <p:cNvSpPr/>
            <p:nvPr/>
          </p:nvSpPr>
          <p:spPr>
            <a:xfrm rot="19851198">
              <a:off x="9270475" y="5567663"/>
              <a:ext cx="830142" cy="421451"/>
            </a:xfrm>
            <a:custGeom>
              <a:avLst/>
              <a:gdLst>
                <a:gd name="connsiteX0" fmla="*/ 0 w 876300"/>
                <a:gd name="connsiteY0" fmla="*/ 0 h 353009"/>
                <a:gd name="connsiteX1" fmla="*/ 355600 w 876300"/>
                <a:gd name="connsiteY1" fmla="*/ 323850 h 353009"/>
                <a:gd name="connsiteX2" fmla="*/ 876300 w 876300"/>
                <a:gd name="connsiteY2" fmla="*/ 317500 h 353009"/>
              </a:gdLst>
              <a:ahLst/>
              <a:cxnLst>
                <a:cxn ang="0">
                  <a:pos x="connsiteX0" y="connsiteY0"/>
                </a:cxn>
                <a:cxn ang="0">
                  <a:pos x="connsiteX1" y="connsiteY1"/>
                </a:cxn>
                <a:cxn ang="0">
                  <a:pos x="connsiteX2" y="connsiteY2"/>
                </a:cxn>
              </a:cxnLst>
              <a:rect l="l" t="t" r="r" b="b"/>
              <a:pathLst>
                <a:path w="876300" h="353009">
                  <a:moveTo>
                    <a:pt x="0" y="0"/>
                  </a:moveTo>
                  <a:cubicBezTo>
                    <a:pt x="104775" y="135466"/>
                    <a:pt x="209550" y="270933"/>
                    <a:pt x="355600" y="323850"/>
                  </a:cubicBezTo>
                  <a:cubicBezTo>
                    <a:pt x="501650" y="376767"/>
                    <a:pt x="688975" y="347133"/>
                    <a:pt x="876300" y="31750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75" name="Group 1174">
            <a:extLst>
              <a:ext uri="{FF2B5EF4-FFF2-40B4-BE49-F238E27FC236}">
                <a16:creationId xmlns:a16="http://schemas.microsoft.com/office/drawing/2014/main" id="{4D0EFDB5-9BD7-6DBA-535D-D012EED236AB}"/>
              </a:ext>
            </a:extLst>
          </p:cNvPr>
          <p:cNvGrpSpPr/>
          <p:nvPr/>
        </p:nvGrpSpPr>
        <p:grpSpPr>
          <a:xfrm>
            <a:off x="1745151" y="3703541"/>
            <a:ext cx="764674" cy="594730"/>
            <a:chOff x="2840033" y="3674949"/>
            <a:chExt cx="764674" cy="594730"/>
          </a:xfrm>
        </p:grpSpPr>
        <p:sp>
          <p:nvSpPr>
            <p:cNvPr id="1132" name="Arrow: Right 1131">
              <a:extLst>
                <a:ext uri="{FF2B5EF4-FFF2-40B4-BE49-F238E27FC236}">
                  <a16:creationId xmlns:a16="http://schemas.microsoft.com/office/drawing/2014/main" id="{D995FFDF-5F69-1C99-7ADC-8829904CE3AE}"/>
                </a:ext>
              </a:extLst>
            </p:cNvPr>
            <p:cNvSpPr/>
            <p:nvPr/>
          </p:nvSpPr>
          <p:spPr>
            <a:xfrm>
              <a:off x="2840033" y="3674949"/>
              <a:ext cx="764674"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5" name="Oval 1134">
              <a:extLst>
                <a:ext uri="{FF2B5EF4-FFF2-40B4-BE49-F238E27FC236}">
                  <a16:creationId xmlns:a16="http://schemas.microsoft.com/office/drawing/2014/main" id="{6F00C5D4-A0BB-59FE-797B-8838B02698E9}"/>
                </a:ext>
              </a:extLst>
            </p:cNvPr>
            <p:cNvSpPr/>
            <p:nvPr/>
          </p:nvSpPr>
          <p:spPr>
            <a:xfrm>
              <a:off x="3267610" y="3838094"/>
              <a:ext cx="253198" cy="268439"/>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grpSp>
      <p:grpSp>
        <p:nvGrpSpPr>
          <p:cNvPr id="1145" name="Group 1144">
            <a:extLst>
              <a:ext uri="{FF2B5EF4-FFF2-40B4-BE49-F238E27FC236}">
                <a16:creationId xmlns:a16="http://schemas.microsoft.com/office/drawing/2014/main" id="{1907BADA-12B5-816A-08C4-CA56AF1A7678}"/>
              </a:ext>
            </a:extLst>
          </p:cNvPr>
          <p:cNvGrpSpPr/>
          <p:nvPr/>
        </p:nvGrpSpPr>
        <p:grpSpPr>
          <a:xfrm>
            <a:off x="60984" y="3392576"/>
            <a:ext cx="1656980" cy="1204432"/>
            <a:chOff x="1411984" y="5269793"/>
            <a:chExt cx="1656980" cy="1204432"/>
          </a:xfrm>
        </p:grpSpPr>
        <p:sp>
          <p:nvSpPr>
            <p:cNvPr id="1146" name="Rectangle 1145">
              <a:extLst>
                <a:ext uri="{FF2B5EF4-FFF2-40B4-BE49-F238E27FC236}">
                  <a16:creationId xmlns:a16="http://schemas.microsoft.com/office/drawing/2014/main" id="{31D9E82C-9276-5B2C-841F-FB55C2D62B40}"/>
                </a:ext>
              </a:extLst>
            </p:cNvPr>
            <p:cNvSpPr/>
            <p:nvPr/>
          </p:nvSpPr>
          <p:spPr>
            <a:xfrm>
              <a:off x="2741907"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47" name="Oval 1146">
              <a:extLst>
                <a:ext uri="{FF2B5EF4-FFF2-40B4-BE49-F238E27FC236}">
                  <a16:creationId xmlns:a16="http://schemas.microsoft.com/office/drawing/2014/main" id="{E5C858DD-C754-D636-C94C-0AB802EFC931}"/>
                </a:ext>
              </a:extLst>
            </p:cNvPr>
            <p:cNvSpPr/>
            <p:nvPr/>
          </p:nvSpPr>
          <p:spPr>
            <a:xfrm>
              <a:off x="2704084" y="540444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148" name="Rectangle 1147">
              <a:extLst>
                <a:ext uri="{FF2B5EF4-FFF2-40B4-BE49-F238E27FC236}">
                  <a16:creationId xmlns:a16="http://schemas.microsoft.com/office/drawing/2014/main" id="{3CE67573-01B0-A1D6-3A84-F1015517A2EB}"/>
                </a:ext>
              </a:extLst>
            </p:cNvPr>
            <p:cNvSpPr/>
            <p:nvPr/>
          </p:nvSpPr>
          <p:spPr>
            <a:xfrm>
              <a:off x="2170258"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49" name="Oval 1148">
              <a:extLst>
                <a:ext uri="{FF2B5EF4-FFF2-40B4-BE49-F238E27FC236}">
                  <a16:creationId xmlns:a16="http://schemas.microsoft.com/office/drawing/2014/main" id="{B8AE814A-93F2-6188-E60B-E1CA7E0082E9}"/>
                </a:ext>
              </a:extLst>
            </p:cNvPr>
            <p:cNvSpPr/>
            <p:nvPr/>
          </p:nvSpPr>
          <p:spPr>
            <a:xfrm>
              <a:off x="2130405" y="551230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150" name="Rectangle 1149">
              <a:extLst>
                <a:ext uri="{FF2B5EF4-FFF2-40B4-BE49-F238E27FC236}">
                  <a16:creationId xmlns:a16="http://schemas.microsoft.com/office/drawing/2014/main" id="{9E1FBF2A-1852-6516-F770-07AA9171A63D}"/>
                </a:ext>
              </a:extLst>
            </p:cNvPr>
            <p:cNvSpPr/>
            <p:nvPr/>
          </p:nvSpPr>
          <p:spPr>
            <a:xfrm>
              <a:off x="1688909" y="526979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 name="Oval 1150">
              <a:extLst>
                <a:ext uri="{FF2B5EF4-FFF2-40B4-BE49-F238E27FC236}">
                  <a16:creationId xmlns:a16="http://schemas.microsoft.com/office/drawing/2014/main" id="{36E785CD-2838-F72A-C5E3-768AB07F0B97}"/>
                </a:ext>
              </a:extLst>
            </p:cNvPr>
            <p:cNvSpPr/>
            <p:nvPr/>
          </p:nvSpPr>
          <p:spPr>
            <a:xfrm>
              <a:off x="1650425" y="56347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152" name="Oval 1151">
              <a:extLst>
                <a:ext uri="{FF2B5EF4-FFF2-40B4-BE49-F238E27FC236}">
                  <a16:creationId xmlns:a16="http://schemas.microsoft.com/office/drawing/2014/main" id="{3117B9E9-0C56-74BC-EEC6-CA7047674341}"/>
                </a:ext>
              </a:extLst>
            </p:cNvPr>
            <p:cNvSpPr/>
            <p:nvPr/>
          </p:nvSpPr>
          <p:spPr>
            <a:xfrm>
              <a:off x="2704084" y="6282588"/>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cxnSp>
          <p:nvCxnSpPr>
            <p:cNvPr id="1153" name="Straight Connector 1152">
              <a:extLst>
                <a:ext uri="{FF2B5EF4-FFF2-40B4-BE49-F238E27FC236}">
                  <a16:creationId xmlns:a16="http://schemas.microsoft.com/office/drawing/2014/main" id="{9CAD4244-D914-FFAD-2A7C-A967AB9487E2}"/>
                </a:ext>
              </a:extLst>
            </p:cNvPr>
            <p:cNvCxnSpPr>
              <a:cxnSpLocks/>
            </p:cNvCxnSpPr>
            <p:nvPr/>
          </p:nvCxnSpPr>
          <p:spPr>
            <a:xfrm>
              <a:off x="1411984" y="5894492"/>
              <a:ext cx="165698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54" name="Oval 1153">
              <a:extLst>
                <a:ext uri="{FF2B5EF4-FFF2-40B4-BE49-F238E27FC236}">
                  <a16:creationId xmlns:a16="http://schemas.microsoft.com/office/drawing/2014/main" id="{4726D782-0729-82DA-4085-CAE09C0CE9D8}"/>
                </a:ext>
              </a:extLst>
            </p:cNvPr>
            <p:cNvSpPr/>
            <p:nvPr/>
          </p:nvSpPr>
          <p:spPr>
            <a:xfrm>
              <a:off x="2120138" y="613829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155" name="Oval 1154">
              <a:extLst>
                <a:ext uri="{FF2B5EF4-FFF2-40B4-BE49-F238E27FC236}">
                  <a16:creationId xmlns:a16="http://schemas.microsoft.com/office/drawing/2014/main" id="{8E04B956-B9C1-49A9-377A-4DFE17C41523}"/>
                </a:ext>
              </a:extLst>
            </p:cNvPr>
            <p:cNvSpPr/>
            <p:nvPr/>
          </p:nvSpPr>
          <p:spPr>
            <a:xfrm>
              <a:off x="2130405" y="574028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156" name="Oval 1155">
              <a:extLst>
                <a:ext uri="{FF2B5EF4-FFF2-40B4-BE49-F238E27FC236}">
                  <a16:creationId xmlns:a16="http://schemas.microsoft.com/office/drawing/2014/main" id="{F1CC4D55-D2D4-6FB6-9DE3-9AFF1CDDB8A0}"/>
                </a:ext>
              </a:extLst>
            </p:cNvPr>
            <p:cNvSpPr/>
            <p:nvPr/>
          </p:nvSpPr>
          <p:spPr>
            <a:xfrm>
              <a:off x="2704084" y="569027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157" name="Oval 1156">
              <a:extLst>
                <a:ext uri="{FF2B5EF4-FFF2-40B4-BE49-F238E27FC236}">
                  <a16:creationId xmlns:a16="http://schemas.microsoft.com/office/drawing/2014/main" id="{B1254783-D09B-3943-7FBD-6BA66264E58E}"/>
                </a:ext>
              </a:extLst>
            </p:cNvPr>
            <p:cNvSpPr/>
            <p:nvPr/>
          </p:nvSpPr>
          <p:spPr>
            <a:xfrm>
              <a:off x="1642077" y="577556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158" name="Oval 1157">
              <a:extLst>
                <a:ext uri="{FF2B5EF4-FFF2-40B4-BE49-F238E27FC236}">
                  <a16:creationId xmlns:a16="http://schemas.microsoft.com/office/drawing/2014/main" id="{D850DF20-918C-8477-86CF-4568DF575399}"/>
                </a:ext>
              </a:extLst>
            </p:cNvPr>
            <p:cNvSpPr/>
            <p:nvPr/>
          </p:nvSpPr>
          <p:spPr>
            <a:xfrm>
              <a:off x="1650436" y="598994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grpSp>
      <p:grpSp>
        <p:nvGrpSpPr>
          <p:cNvPr id="1174" name="Group 1173">
            <a:extLst>
              <a:ext uri="{FF2B5EF4-FFF2-40B4-BE49-F238E27FC236}">
                <a16:creationId xmlns:a16="http://schemas.microsoft.com/office/drawing/2014/main" id="{5C8039F4-DA63-DA6C-5830-96BC49618BCD}"/>
              </a:ext>
            </a:extLst>
          </p:cNvPr>
          <p:cNvGrpSpPr/>
          <p:nvPr/>
        </p:nvGrpSpPr>
        <p:grpSpPr>
          <a:xfrm>
            <a:off x="2608579" y="2957301"/>
            <a:ext cx="3526056" cy="2132969"/>
            <a:chOff x="3883885" y="2990513"/>
            <a:chExt cx="3526056" cy="2132969"/>
          </a:xfrm>
        </p:grpSpPr>
        <p:sp>
          <p:nvSpPr>
            <p:cNvPr id="1159" name="Rectangle: Rounded Corners 1158">
              <a:extLst>
                <a:ext uri="{FF2B5EF4-FFF2-40B4-BE49-F238E27FC236}">
                  <a16:creationId xmlns:a16="http://schemas.microsoft.com/office/drawing/2014/main" id="{9DDF1B05-BEBC-E1AA-BEF3-1DA3D74CC2C7}"/>
                </a:ext>
              </a:extLst>
            </p:cNvPr>
            <p:cNvSpPr/>
            <p:nvPr/>
          </p:nvSpPr>
          <p:spPr>
            <a:xfrm rot="20911934">
              <a:off x="3883885" y="2990513"/>
              <a:ext cx="977177" cy="2132969"/>
            </a:xfrm>
            <a:prstGeom prst="roundRect">
              <a:avLst>
                <a:gd name="adj" fmla="val 34538"/>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6" name="Oval 1135">
              <a:extLst>
                <a:ext uri="{FF2B5EF4-FFF2-40B4-BE49-F238E27FC236}">
                  <a16:creationId xmlns:a16="http://schemas.microsoft.com/office/drawing/2014/main" id="{2DE84CAB-D42D-FF83-B5C4-B8EA89FD8FF9}"/>
                </a:ext>
              </a:extLst>
            </p:cNvPr>
            <p:cNvSpPr/>
            <p:nvPr/>
          </p:nvSpPr>
          <p:spPr>
            <a:xfrm>
              <a:off x="4520632" y="349857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137" name="Oval 1136">
              <a:extLst>
                <a:ext uri="{FF2B5EF4-FFF2-40B4-BE49-F238E27FC236}">
                  <a16:creationId xmlns:a16="http://schemas.microsoft.com/office/drawing/2014/main" id="{131DE6A8-FFAD-F7E8-6D10-3C82EFE34931}"/>
                </a:ext>
              </a:extLst>
            </p:cNvPr>
            <p:cNvSpPr/>
            <p:nvPr/>
          </p:nvSpPr>
          <p:spPr>
            <a:xfrm>
              <a:off x="4228840" y="342937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138" name="Oval 1137">
              <a:extLst>
                <a:ext uri="{FF2B5EF4-FFF2-40B4-BE49-F238E27FC236}">
                  <a16:creationId xmlns:a16="http://schemas.microsoft.com/office/drawing/2014/main" id="{F765D082-A5CB-5B1C-2E02-478146E45F32}"/>
                </a:ext>
              </a:extLst>
            </p:cNvPr>
            <p:cNvSpPr/>
            <p:nvPr/>
          </p:nvSpPr>
          <p:spPr>
            <a:xfrm>
              <a:off x="4124021" y="321187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139" name="Oval 1138">
              <a:extLst>
                <a:ext uri="{FF2B5EF4-FFF2-40B4-BE49-F238E27FC236}">
                  <a16:creationId xmlns:a16="http://schemas.microsoft.com/office/drawing/2014/main" id="{280ED634-36CC-0468-0366-A4C9CDE2311E}"/>
                </a:ext>
              </a:extLst>
            </p:cNvPr>
            <p:cNvSpPr/>
            <p:nvPr/>
          </p:nvSpPr>
          <p:spPr>
            <a:xfrm>
              <a:off x="4252804" y="3700457"/>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140" name="Oval 1139">
              <a:extLst>
                <a:ext uri="{FF2B5EF4-FFF2-40B4-BE49-F238E27FC236}">
                  <a16:creationId xmlns:a16="http://schemas.microsoft.com/office/drawing/2014/main" id="{0EB0E17D-F14C-74E8-5BE6-155A2C3AD4E8}"/>
                </a:ext>
              </a:extLst>
            </p:cNvPr>
            <p:cNvSpPr/>
            <p:nvPr/>
          </p:nvSpPr>
          <p:spPr>
            <a:xfrm>
              <a:off x="4394139" y="391666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141" name="Oval 1140">
              <a:extLst>
                <a:ext uri="{FF2B5EF4-FFF2-40B4-BE49-F238E27FC236}">
                  <a16:creationId xmlns:a16="http://schemas.microsoft.com/office/drawing/2014/main" id="{F93E0C98-3A92-FB70-7BE7-3AEAF3376423}"/>
                </a:ext>
              </a:extLst>
            </p:cNvPr>
            <p:cNvSpPr/>
            <p:nvPr/>
          </p:nvSpPr>
          <p:spPr>
            <a:xfrm>
              <a:off x="4319580" y="4426400"/>
              <a:ext cx="142306" cy="131933"/>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142" name="Oval 1141">
              <a:extLst>
                <a:ext uri="{FF2B5EF4-FFF2-40B4-BE49-F238E27FC236}">
                  <a16:creationId xmlns:a16="http://schemas.microsoft.com/office/drawing/2014/main" id="{4BF0E1B8-E8D3-D93C-9CBC-C8AC1CD0B0E1}"/>
                </a:ext>
              </a:extLst>
            </p:cNvPr>
            <p:cNvSpPr/>
            <p:nvPr/>
          </p:nvSpPr>
          <p:spPr>
            <a:xfrm>
              <a:off x="4394139" y="472168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sp>
          <p:nvSpPr>
            <p:cNvPr id="1143" name="Oval 1142">
              <a:extLst>
                <a:ext uri="{FF2B5EF4-FFF2-40B4-BE49-F238E27FC236}">
                  <a16:creationId xmlns:a16="http://schemas.microsoft.com/office/drawing/2014/main" id="{4DABC070-FCB6-C642-9271-64F4C62EEA67}"/>
                </a:ext>
              </a:extLst>
            </p:cNvPr>
            <p:cNvSpPr/>
            <p:nvPr/>
          </p:nvSpPr>
          <p:spPr>
            <a:xfrm>
              <a:off x="4026399" y="366755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144" name="Oval 1143">
              <a:extLst>
                <a:ext uri="{FF2B5EF4-FFF2-40B4-BE49-F238E27FC236}">
                  <a16:creationId xmlns:a16="http://schemas.microsoft.com/office/drawing/2014/main" id="{05ED73B2-74BA-CD66-0A23-D27A340A3A6A}"/>
                </a:ext>
              </a:extLst>
            </p:cNvPr>
            <p:cNvSpPr/>
            <p:nvPr/>
          </p:nvSpPr>
          <p:spPr>
            <a:xfrm>
              <a:off x="4099386" y="442419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sp>
          <p:nvSpPr>
            <p:cNvPr id="1160" name="TextBox 1159">
              <a:extLst>
                <a:ext uri="{FF2B5EF4-FFF2-40B4-BE49-F238E27FC236}">
                  <a16:creationId xmlns:a16="http://schemas.microsoft.com/office/drawing/2014/main" id="{9112CF91-3E71-8F5A-2DE4-5702388F8D70}"/>
                </a:ext>
              </a:extLst>
            </p:cNvPr>
            <p:cNvSpPr txBox="1"/>
            <p:nvPr/>
          </p:nvSpPr>
          <p:spPr>
            <a:xfrm>
              <a:off x="4958629" y="4666851"/>
              <a:ext cx="2451312" cy="369332"/>
            </a:xfrm>
            <a:prstGeom prst="rect">
              <a:avLst/>
            </a:prstGeom>
            <a:noFill/>
          </p:spPr>
          <p:txBody>
            <a:bodyPr wrap="none" rtlCol="0">
              <a:spAutoFit/>
            </a:bodyPr>
            <a:lstStyle/>
            <a:p>
              <a:r>
                <a:rPr lang="fr-FR" b="1" dirty="0" err="1">
                  <a:solidFill>
                    <a:schemeClr val="accent4">
                      <a:lumMod val="50000"/>
                    </a:schemeClr>
                  </a:solidFill>
                  <a:latin typeface="Verdana" panose="020B0604030504040204" pitchFamily="34" charset="0"/>
                  <a:ea typeface="Verdana" panose="020B0604030504040204" pitchFamily="34" charset="0"/>
                </a:rPr>
                <a:t>Embedding</a:t>
              </a:r>
              <a:r>
                <a:rPr lang="fr-FR" b="1" dirty="0">
                  <a:solidFill>
                    <a:schemeClr val="accent4">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space</a:t>
              </a:r>
              <a:endParaRPr lang="en-GB" b="1" dirty="0">
                <a:solidFill>
                  <a:schemeClr val="accent4">
                    <a:lumMod val="50000"/>
                  </a:schemeClr>
                </a:solidFill>
                <a:latin typeface="Verdana" panose="020B0604030504040204" pitchFamily="34" charset="0"/>
                <a:ea typeface="Verdana" panose="020B0604030504040204" pitchFamily="34" charset="0"/>
              </a:endParaRPr>
            </a:p>
          </p:txBody>
        </p:sp>
      </p:grpSp>
      <mc:AlternateContent xmlns:mc="http://schemas.openxmlformats.org/markup-compatibility/2006" xmlns:a14="http://schemas.microsoft.com/office/drawing/2010/main">
        <mc:Choice Requires="a14">
          <p:sp>
            <p:nvSpPr>
              <p:cNvPr id="1163" name="TextBox 1162">
                <a:extLst>
                  <a:ext uri="{FF2B5EF4-FFF2-40B4-BE49-F238E27FC236}">
                    <a16:creationId xmlns:a16="http://schemas.microsoft.com/office/drawing/2014/main" id="{3A37ACD3-9672-91C1-A2AE-EA5031332968}"/>
                  </a:ext>
                </a:extLst>
              </p:cNvPr>
              <p:cNvSpPr txBox="1"/>
              <p:nvPr/>
            </p:nvSpPr>
            <p:spPr>
              <a:xfrm>
                <a:off x="-253993" y="5654182"/>
                <a:ext cx="1678413" cy="8352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latin typeface="Cambria Math" panose="02040503050406030204" pitchFamily="18" charset="0"/>
                              <a:ea typeface="Verdana" panose="020B0604030504040204" pitchFamily="34" charset="0"/>
                            </a:rPr>
                          </m:ctrlPr>
                        </m:accPr>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𝑥</m:t>
                              </m:r>
                            </m:e>
                            <m:sub>
                              <m:r>
                                <a:rPr lang="fr-FR" b="0" i="1" smtClean="0">
                                  <a:latin typeface="Cambria Math" panose="02040503050406030204" pitchFamily="18" charset="0"/>
                                  <a:ea typeface="Verdana" panose="020B0604030504040204" pitchFamily="34" charset="0"/>
                                </a:rPr>
                                <m:t>𝑘</m:t>
                              </m:r>
                            </m:sub>
                          </m:sSub>
                        </m:e>
                      </m:acc>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eqArr>
                            <m:eqArrPr>
                              <m:ctrlPr>
                                <a:rPr lang="fr-FR" b="0" i="1" smtClean="0">
                                  <a:latin typeface="Cambria Math" panose="02040503050406030204" pitchFamily="18" charset="0"/>
                                  <a:ea typeface="Verdana" panose="020B0604030504040204" pitchFamily="34" charset="0"/>
                                </a:rPr>
                              </m:ctrlPr>
                            </m:eqArrPr>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𝑟</m:t>
                                  </m:r>
                                </m:e>
                                <m:sub>
                                  <m:r>
                                    <a:rPr lang="fr-FR" b="0" i="1" smtClean="0">
                                      <a:latin typeface="Cambria Math" panose="02040503050406030204" pitchFamily="18" charset="0"/>
                                      <a:ea typeface="Verdana" panose="020B0604030504040204" pitchFamily="34" charset="0"/>
                                    </a:rPr>
                                    <m:t>𝑘</m:t>
                                  </m:r>
                                </m:sub>
                              </m:sSub>
                            </m:e>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𝜙</m:t>
                                  </m:r>
                                </m:e>
                                <m:sub>
                                  <m:r>
                                    <a:rPr lang="fr-FR" b="0" i="1" smtClean="0">
                                      <a:latin typeface="Cambria Math" panose="02040503050406030204" pitchFamily="18" charset="0"/>
                                      <a:ea typeface="Verdana" panose="020B0604030504040204" pitchFamily="34" charset="0"/>
                                    </a:rPr>
                                    <m:t>𝑘</m:t>
                                  </m:r>
                                </m:sub>
                              </m:sSub>
                            </m:e>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𝑧</m:t>
                                  </m:r>
                                </m:e>
                                <m:sub>
                                  <m:r>
                                    <a:rPr lang="fr-FR" b="0" i="1" smtClean="0">
                                      <a:latin typeface="Cambria Math" panose="02040503050406030204" pitchFamily="18" charset="0"/>
                                      <a:ea typeface="Verdana" panose="020B0604030504040204" pitchFamily="34" charset="0"/>
                                    </a:rPr>
                                    <m:t>𝑘</m:t>
                                  </m:r>
                                </m:sub>
                              </m:sSub>
                            </m:e>
                          </m:eqArr>
                        </m:e>
                      </m:d>
                    </m:oMath>
                  </m:oMathPara>
                </a14:m>
                <a:endParaRPr lang="fr-FR" dirty="0">
                  <a:latin typeface="Verdana" panose="020B0604030504040204" pitchFamily="34" charset="0"/>
                  <a:ea typeface="Verdana" panose="020B0604030504040204" pitchFamily="34" charset="0"/>
                </a:endParaRPr>
              </a:p>
            </p:txBody>
          </p:sp>
        </mc:Choice>
        <mc:Fallback xmlns="">
          <p:sp>
            <p:nvSpPr>
              <p:cNvPr id="1163" name="TextBox 1162">
                <a:extLst>
                  <a:ext uri="{FF2B5EF4-FFF2-40B4-BE49-F238E27FC236}">
                    <a16:creationId xmlns:a16="http://schemas.microsoft.com/office/drawing/2014/main" id="{3A37ACD3-9672-91C1-A2AE-EA5031332968}"/>
                  </a:ext>
                </a:extLst>
              </p:cNvPr>
              <p:cNvSpPr txBox="1">
                <a:spLocks noRot="1" noChangeAspect="1" noMove="1" noResize="1" noEditPoints="1" noAdjustHandles="1" noChangeArrowheads="1" noChangeShapeType="1" noTextEdit="1"/>
              </p:cNvSpPr>
              <p:nvPr/>
            </p:nvSpPr>
            <p:spPr>
              <a:xfrm>
                <a:off x="-253993" y="5654182"/>
                <a:ext cx="1678413" cy="83522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82" name="TextBox 1181">
                <a:extLst>
                  <a:ext uri="{FF2B5EF4-FFF2-40B4-BE49-F238E27FC236}">
                    <a16:creationId xmlns:a16="http://schemas.microsoft.com/office/drawing/2014/main" id="{719DECED-A936-19DF-F0B7-472A14C54CFF}"/>
                  </a:ext>
                </a:extLst>
              </p:cNvPr>
              <p:cNvSpPr txBox="1"/>
              <p:nvPr/>
            </p:nvSpPr>
            <p:spPr>
              <a:xfrm>
                <a:off x="3581782" y="3153211"/>
                <a:ext cx="4385909" cy="1303498"/>
              </a:xfrm>
              <a:prstGeom prst="rect">
                <a:avLst/>
              </a:prstGeom>
              <a:noFill/>
            </p:spPr>
            <p:txBody>
              <a:bodyPr wrap="square" rtlCol="0">
                <a:spAutoFit/>
              </a:bodyPr>
              <a:lstStyle/>
              <a:p>
                <a:r>
                  <a:rPr lang="fr-FR" sz="1600" dirty="0">
                    <a:latin typeface="Verdana" panose="020B0604030504040204" pitchFamily="34" charset="0"/>
                    <a:ea typeface="Verdana" panose="020B0604030504040204" pitchFamily="34" charset="0"/>
                  </a:rPr>
                  <a:t>Embed </a:t>
                </a:r>
                <a:r>
                  <a:rPr lang="fr-FR" sz="1600" dirty="0" err="1">
                    <a:latin typeface="Verdana" panose="020B0604030504040204" pitchFamily="34" charset="0"/>
                    <a:ea typeface="Verdana" panose="020B0604030504040204" pitchFamily="34" charset="0"/>
                  </a:rPr>
                  <a:t>each</a:t>
                </a:r>
                <a:r>
                  <a:rPr lang="fr-FR" sz="1600" dirty="0">
                    <a:latin typeface="Verdana" panose="020B0604030504040204" pitchFamily="34" charset="0"/>
                    <a:ea typeface="Verdana" panose="020B0604030504040204" pitchFamily="34" charset="0"/>
                  </a:rPr>
                  <a:t> hit </a:t>
                </a:r>
                <a14:m>
                  <m:oMath xmlns:m="http://schemas.openxmlformats.org/officeDocument/2006/math">
                    <m:acc>
                      <m:accPr>
                        <m:chr m:val="⃗"/>
                        <m:ctrlPr>
                          <a:rPr lang="fr-FR" sz="1600" b="0" i="1" smtClean="0">
                            <a:latin typeface="Cambria Math" panose="02040503050406030204" pitchFamily="18" charset="0"/>
                            <a:ea typeface="Verdana" panose="020B0604030504040204" pitchFamily="34" charset="0"/>
                          </a:rPr>
                        </m:ctrlPr>
                      </m:accPr>
                      <m:e>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𝑥</m:t>
                            </m:r>
                          </m:e>
                          <m:sub>
                            <m:r>
                              <a:rPr lang="fr-FR" sz="1600" b="0" i="1" smtClean="0">
                                <a:latin typeface="Cambria Math" panose="02040503050406030204" pitchFamily="18" charset="0"/>
                                <a:ea typeface="Verdana" panose="020B0604030504040204" pitchFamily="34" charset="0"/>
                              </a:rPr>
                              <m:t>𝑘</m:t>
                            </m:r>
                          </m:sub>
                        </m:sSub>
                      </m:e>
                    </m:acc>
                    <m:r>
                      <a:rPr lang="fr-FR" sz="1600" b="0" i="1" dirty="0" smtClean="0">
                        <a:latin typeface="Cambria Math" panose="02040503050406030204" pitchFamily="18" charset="0"/>
                        <a:ea typeface="Verdana" panose="020B0604030504040204" pitchFamily="34" charset="0"/>
                      </a:rPr>
                      <m:t>→</m:t>
                    </m:r>
                    <m:acc>
                      <m:accPr>
                        <m:chr m:val="⃗"/>
                        <m:ctrlPr>
                          <a:rPr lang="fr-FR" sz="1600" b="1" i="1" dirty="0"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600" b="1"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600" b="1" i="1" dirty="0" smtClean="0">
                                <a:solidFill>
                                  <a:schemeClr val="accent4">
                                    <a:lumMod val="50000"/>
                                  </a:schemeClr>
                                </a:solidFill>
                                <a:latin typeface="Cambria Math" panose="02040503050406030204" pitchFamily="18" charset="0"/>
                                <a:ea typeface="Verdana" panose="020B0604030504040204" pitchFamily="34" charset="0"/>
                              </a:rPr>
                              <m:t>𝒆</m:t>
                            </m:r>
                          </m:e>
                          <m:sub>
                            <m:r>
                              <a:rPr lang="fr-FR" sz="1600" b="1" i="1" dirty="0" smtClean="0">
                                <a:solidFill>
                                  <a:schemeClr val="accent4">
                                    <a:lumMod val="50000"/>
                                  </a:schemeClr>
                                </a:solidFill>
                                <a:latin typeface="Cambria Math" panose="02040503050406030204" pitchFamily="18" charset="0"/>
                                <a:ea typeface="Verdana" panose="020B0604030504040204" pitchFamily="34" charset="0"/>
                              </a:rPr>
                              <m:t>𝒌</m:t>
                            </m:r>
                          </m:sub>
                        </m:sSub>
                      </m:e>
                    </m:acc>
                  </m:oMath>
                </a14:m>
                <a:r>
                  <a:rPr lang="fr-FR" sz="1600" dirty="0">
                    <a:latin typeface="Verdana" panose="020B0604030504040204" pitchFamily="34" charset="0"/>
                    <a:ea typeface="Verdana" panose="020B0604030504040204" pitchFamily="34" charset="0"/>
                  </a:rPr>
                  <a:t> </a:t>
                </a:r>
                <a:r>
                  <a:rPr lang="fr-FR" sz="1600" dirty="0" err="1">
                    <a:latin typeface="Verdana" panose="020B0604030504040204" pitchFamily="34" charset="0"/>
                    <a:ea typeface="Verdana" panose="020B0604030504040204" pitchFamily="34" charset="0"/>
                  </a:rPr>
                  <a:t>so</a:t>
                </a:r>
                <a:r>
                  <a:rPr lang="fr-FR" sz="1600" dirty="0">
                    <a:latin typeface="Verdana" panose="020B0604030504040204" pitchFamily="34" charset="0"/>
                    <a:ea typeface="Verdana" panose="020B0604030504040204" pitchFamily="34" charset="0"/>
                  </a:rPr>
                  <a:t> </a:t>
                </a:r>
                <a:r>
                  <a:rPr lang="fr-FR" sz="1600" dirty="0" err="1">
                    <a:latin typeface="Verdana" panose="020B0604030504040204" pitchFamily="34" charset="0"/>
                    <a:ea typeface="Verdana" panose="020B0604030504040204" pitchFamily="34" charset="0"/>
                  </a:rPr>
                  <a:t>that</a:t>
                </a:r>
                <a:r>
                  <a:rPr lang="fr-FR" sz="1600" dirty="0">
                    <a:latin typeface="Verdana" panose="020B0604030504040204" pitchFamily="34" charset="0"/>
                    <a:ea typeface="Verdana" panose="020B0604030504040204" pitchFamily="34" charset="0"/>
                  </a:rPr>
                  <a:t>,</a:t>
                </a:r>
              </a:p>
              <a:p>
                <a:r>
                  <a:rPr lang="fr-FR" sz="1600" dirty="0" err="1">
                    <a:latin typeface="Verdana" panose="020B0604030504040204" pitchFamily="34" charset="0"/>
                    <a:ea typeface="Verdana" panose="020B0604030504040204" pitchFamily="34" charset="0"/>
                  </a:rPr>
                  <a:t>between</a:t>
                </a:r>
                <a:r>
                  <a:rPr lang="fr-FR" sz="1600" dirty="0">
                    <a:latin typeface="Verdana" panose="020B0604030504040204" pitchFamily="34" charset="0"/>
                    <a:ea typeface="Verdana" panose="020B0604030504040204" pitchFamily="34" charset="0"/>
                  </a:rPr>
                  <a:t> </a:t>
                </a:r>
                <a:r>
                  <a:rPr lang="fr-FR" sz="1600" dirty="0" err="1">
                    <a:latin typeface="Verdana" panose="020B0604030504040204" pitchFamily="34" charset="0"/>
                    <a:ea typeface="Verdana" panose="020B0604030504040204" pitchFamily="34" charset="0"/>
                  </a:rPr>
                  <a:t>nodes</a:t>
                </a:r>
                <a:r>
                  <a:rPr lang="fr-FR" sz="1600" dirty="0">
                    <a:latin typeface="Verdana" panose="020B0604030504040204" pitchFamily="34" charset="0"/>
                    <a:ea typeface="Verdana" panose="020B0604030504040204" pitchFamily="34" charset="0"/>
                  </a:rPr>
                  <a:t> </a:t>
                </a:r>
                <a14:m>
                  <m:oMath xmlns:m="http://schemas.openxmlformats.org/officeDocument/2006/math">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𝑣</m:t>
                        </m:r>
                      </m:e>
                      <m:sub>
                        <m:r>
                          <a:rPr lang="fr-FR" sz="1600" b="0" i="1" smtClean="0">
                            <a:latin typeface="Cambria Math" panose="02040503050406030204" pitchFamily="18" charset="0"/>
                            <a:ea typeface="Verdana" panose="020B0604030504040204" pitchFamily="34" charset="0"/>
                          </a:rPr>
                          <m:t>𝑖</m:t>
                        </m:r>
                      </m:sub>
                    </m:sSub>
                  </m:oMath>
                </a14:m>
                <a:r>
                  <a:rPr lang="fr-FR" sz="1600" dirty="0">
                    <a:latin typeface="Verdana" panose="020B0604030504040204" pitchFamily="34" charset="0"/>
                    <a:ea typeface="Verdana" panose="020B0604030504040204" pitchFamily="34" charset="0"/>
                  </a:rPr>
                  <a:t> and </a:t>
                </a:r>
                <a14:m>
                  <m:oMath xmlns:m="http://schemas.openxmlformats.org/officeDocument/2006/math">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𝑣</m:t>
                        </m:r>
                      </m:e>
                      <m:sub>
                        <m:r>
                          <a:rPr lang="fr-FR" sz="1600" b="0" i="1" smtClean="0">
                            <a:latin typeface="Cambria Math" panose="02040503050406030204" pitchFamily="18" charset="0"/>
                            <a:ea typeface="Verdana" panose="020B0604030504040204" pitchFamily="34" charset="0"/>
                          </a:rPr>
                          <m:t>𝑗</m:t>
                        </m:r>
                      </m:sub>
                    </m:sSub>
                  </m:oMath>
                </a14:m>
                <a:r>
                  <a:rPr lang="fr-FR" sz="1600" dirty="0">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14:m>
                  <m:oMath xmlns:m="http://schemas.openxmlformats.org/officeDocument/2006/math">
                    <m:sSubSup>
                      <m:sSubSupPr>
                        <m:ctrlPr>
                          <a:rPr lang="fr-FR" sz="1600" b="1" i="1" smtClean="0">
                            <a:solidFill>
                              <a:srgbClr val="00B050"/>
                            </a:solidFill>
                            <a:latin typeface="Cambria Math" panose="02040503050406030204" pitchFamily="18" charset="0"/>
                            <a:ea typeface="Verdana" panose="020B0604030504040204" pitchFamily="34" charset="0"/>
                          </a:rPr>
                        </m:ctrlPr>
                      </m:sSubSupPr>
                      <m:e>
                        <m:r>
                          <a:rPr lang="fr-FR" sz="1600" b="1" i="1" smtClean="0">
                            <a:solidFill>
                              <a:srgbClr val="00B050"/>
                            </a:solidFill>
                            <a:latin typeface="Cambria Math" panose="02040503050406030204" pitchFamily="18" charset="0"/>
                            <a:ea typeface="Verdana" panose="020B0604030504040204" pitchFamily="34" charset="0"/>
                          </a:rPr>
                          <m:t>𝒅</m:t>
                        </m:r>
                      </m:e>
                      <m:sub>
                        <m:r>
                          <a:rPr lang="fr-FR" sz="1600" b="1" i="1" smtClean="0">
                            <a:solidFill>
                              <a:srgbClr val="00B050"/>
                            </a:solidFill>
                            <a:latin typeface="Cambria Math" panose="02040503050406030204" pitchFamily="18" charset="0"/>
                            <a:ea typeface="Verdana" panose="020B0604030504040204" pitchFamily="34" charset="0"/>
                          </a:rPr>
                          <m:t>𝒊𝒋</m:t>
                        </m:r>
                      </m:sub>
                      <m:sup>
                        <m:r>
                          <a:rPr lang="fr-FR" sz="1600" b="1" i="1" smtClean="0">
                            <a:solidFill>
                              <a:srgbClr val="00B050"/>
                            </a:solidFill>
                            <a:latin typeface="Cambria Math" panose="02040503050406030204" pitchFamily="18" charset="0"/>
                            <a:ea typeface="Verdana" panose="020B0604030504040204" pitchFamily="34" charset="0"/>
                          </a:rPr>
                          <m:t>𝟐</m:t>
                        </m:r>
                      </m:sup>
                    </m:sSubSup>
                    <m:r>
                      <a:rPr lang="fr-FR" sz="1600" b="1" i="1" smtClean="0">
                        <a:solidFill>
                          <a:srgbClr val="00B050"/>
                        </a:solidFill>
                        <a:latin typeface="Cambria Math" panose="02040503050406030204" pitchFamily="18" charset="0"/>
                        <a:ea typeface="Verdana" panose="020B0604030504040204" pitchFamily="34" charset="0"/>
                      </a:rPr>
                      <m:t>= </m:t>
                    </m:r>
                    <m:sSup>
                      <m:sSupPr>
                        <m:ctrlPr>
                          <a:rPr lang="fr-FR" sz="1600" b="1" i="1">
                            <a:solidFill>
                              <a:srgbClr val="00B050"/>
                            </a:solidFill>
                            <a:latin typeface="Cambria Math" panose="02040503050406030204" pitchFamily="18" charset="0"/>
                            <a:ea typeface="Verdana" panose="020B0604030504040204" pitchFamily="34" charset="0"/>
                          </a:rPr>
                        </m:ctrlPr>
                      </m:sSupPr>
                      <m:e>
                        <m:d>
                          <m:dPr>
                            <m:begChr m:val="‖"/>
                            <m:endChr m:val="‖"/>
                            <m:ctrlPr>
                              <a:rPr lang="fr-FR" sz="1600" b="1" i="1" smtClean="0">
                                <a:solidFill>
                                  <a:srgbClr val="00B050"/>
                                </a:solidFill>
                                <a:latin typeface="Cambria Math" panose="02040503050406030204" pitchFamily="18" charset="0"/>
                                <a:ea typeface="Verdana" panose="020B0604030504040204" pitchFamily="34" charset="0"/>
                              </a:rPr>
                            </m:ctrlPr>
                          </m:dPr>
                          <m:e>
                            <m:acc>
                              <m:accPr>
                                <m:chr m:val="⃗"/>
                                <m:ctrlPr>
                                  <a:rPr lang="fr-FR" sz="1600" b="1" i="1" smtClean="0">
                                    <a:solidFill>
                                      <a:srgbClr val="00B050"/>
                                    </a:solidFill>
                                    <a:latin typeface="Cambria Math" panose="02040503050406030204" pitchFamily="18" charset="0"/>
                                    <a:ea typeface="Verdana" panose="020B0604030504040204" pitchFamily="34" charset="0"/>
                                  </a:rPr>
                                </m:ctrlPr>
                              </m:accPr>
                              <m:e>
                                <m:sSub>
                                  <m:sSubPr>
                                    <m:ctrlPr>
                                      <a:rPr lang="fr-FR" sz="1600" b="1" i="1" smtClean="0">
                                        <a:solidFill>
                                          <a:srgbClr val="00B050"/>
                                        </a:solidFill>
                                        <a:latin typeface="Cambria Math" panose="02040503050406030204" pitchFamily="18" charset="0"/>
                                        <a:ea typeface="Verdana" panose="020B0604030504040204" pitchFamily="34" charset="0"/>
                                      </a:rPr>
                                    </m:ctrlPr>
                                  </m:sSubPr>
                                  <m:e>
                                    <m:r>
                                      <a:rPr lang="fr-FR" sz="1600" b="1" i="1" smtClean="0">
                                        <a:solidFill>
                                          <a:srgbClr val="00B050"/>
                                        </a:solidFill>
                                        <a:latin typeface="Cambria Math" panose="02040503050406030204" pitchFamily="18" charset="0"/>
                                        <a:ea typeface="Verdana" panose="020B0604030504040204" pitchFamily="34" charset="0"/>
                                      </a:rPr>
                                      <m:t>𝒆</m:t>
                                    </m:r>
                                  </m:e>
                                  <m:sub>
                                    <m:r>
                                      <a:rPr lang="fr-FR" sz="1600" b="1" i="1" smtClean="0">
                                        <a:solidFill>
                                          <a:srgbClr val="00B050"/>
                                        </a:solidFill>
                                        <a:latin typeface="Cambria Math" panose="02040503050406030204" pitchFamily="18" charset="0"/>
                                        <a:ea typeface="Verdana" panose="020B0604030504040204" pitchFamily="34" charset="0"/>
                                      </a:rPr>
                                      <m:t>𝒊</m:t>
                                    </m:r>
                                  </m:sub>
                                </m:sSub>
                              </m:e>
                            </m:acc>
                            <m:r>
                              <a:rPr lang="fr-FR" sz="1600" b="1" i="1" dirty="0" smtClean="0">
                                <a:solidFill>
                                  <a:srgbClr val="00B050"/>
                                </a:solidFill>
                                <a:latin typeface="Cambria Math" panose="02040503050406030204" pitchFamily="18" charset="0"/>
                                <a:ea typeface="Verdana" panose="020B0604030504040204" pitchFamily="34" charset="0"/>
                              </a:rPr>
                              <m:t>−</m:t>
                            </m:r>
                            <m:acc>
                              <m:accPr>
                                <m:chr m:val="⃗"/>
                                <m:ctrlPr>
                                  <a:rPr lang="fr-FR" sz="1600" b="1" i="1" dirty="0" smtClean="0">
                                    <a:solidFill>
                                      <a:srgbClr val="00B050"/>
                                    </a:solidFill>
                                    <a:latin typeface="Cambria Math" panose="02040503050406030204" pitchFamily="18" charset="0"/>
                                    <a:ea typeface="Verdana" panose="020B0604030504040204" pitchFamily="34" charset="0"/>
                                  </a:rPr>
                                </m:ctrlPr>
                              </m:accPr>
                              <m:e>
                                <m:sSub>
                                  <m:sSubPr>
                                    <m:ctrlPr>
                                      <a:rPr lang="fr-FR" sz="1600" b="1" i="1" dirty="0" smtClean="0">
                                        <a:solidFill>
                                          <a:srgbClr val="00B050"/>
                                        </a:solidFill>
                                        <a:latin typeface="Cambria Math" panose="02040503050406030204" pitchFamily="18" charset="0"/>
                                        <a:ea typeface="Verdana" panose="020B0604030504040204" pitchFamily="34" charset="0"/>
                                      </a:rPr>
                                    </m:ctrlPr>
                                  </m:sSubPr>
                                  <m:e>
                                    <m:r>
                                      <a:rPr lang="fr-FR" sz="1600" b="1" i="1" dirty="0" smtClean="0">
                                        <a:solidFill>
                                          <a:srgbClr val="00B050"/>
                                        </a:solidFill>
                                        <a:latin typeface="Cambria Math" panose="02040503050406030204" pitchFamily="18" charset="0"/>
                                        <a:ea typeface="Verdana" panose="020B0604030504040204" pitchFamily="34" charset="0"/>
                                      </a:rPr>
                                      <m:t>𝒆</m:t>
                                    </m:r>
                                  </m:e>
                                  <m:sub>
                                    <m:r>
                                      <a:rPr lang="fr-FR" sz="1600" b="1" i="1" dirty="0" smtClean="0">
                                        <a:solidFill>
                                          <a:srgbClr val="00B050"/>
                                        </a:solidFill>
                                        <a:latin typeface="Cambria Math" panose="02040503050406030204" pitchFamily="18" charset="0"/>
                                        <a:ea typeface="Verdana" panose="020B0604030504040204" pitchFamily="34" charset="0"/>
                                      </a:rPr>
                                      <m:t>𝒋</m:t>
                                    </m:r>
                                  </m:sub>
                                </m:sSub>
                              </m:e>
                            </m:acc>
                          </m:e>
                        </m:d>
                      </m:e>
                      <m:sup>
                        <m:r>
                          <a:rPr lang="fr-FR" sz="1600" b="1" i="1">
                            <a:solidFill>
                              <a:srgbClr val="00B050"/>
                            </a:solidFill>
                            <a:latin typeface="Cambria Math" panose="02040503050406030204" pitchFamily="18" charset="0"/>
                            <a:ea typeface="Verdana" panose="020B0604030504040204" pitchFamily="34" charset="0"/>
                          </a:rPr>
                          <m:t>𝟐</m:t>
                        </m:r>
                      </m:sup>
                    </m:sSup>
                    <m:r>
                      <a:rPr lang="fr-FR" sz="1600" b="1" i="1">
                        <a:solidFill>
                          <a:srgbClr val="00B050"/>
                        </a:solidFill>
                        <a:latin typeface="Cambria Math" panose="02040503050406030204" pitchFamily="18" charset="0"/>
                        <a:ea typeface="Verdana" panose="020B0604030504040204" pitchFamily="34" charset="0"/>
                      </a:rPr>
                      <m:t>&lt;</m:t>
                    </m:r>
                    <m:r>
                      <a:rPr lang="fr-FR" sz="1600" b="1" i="1">
                        <a:solidFill>
                          <a:srgbClr val="00B050"/>
                        </a:solidFill>
                        <a:latin typeface="Cambria Math" panose="02040503050406030204" pitchFamily="18" charset="0"/>
                        <a:ea typeface="Verdana" panose="020B0604030504040204" pitchFamily="34" charset="0"/>
                      </a:rPr>
                      <m:t>𝟏</m:t>
                    </m:r>
                  </m:oMath>
                </a14:m>
                <a:r>
                  <a:rPr lang="fr-FR" sz="1600" dirty="0">
                    <a:latin typeface="Verdana" panose="020B0604030504040204" pitchFamily="34" charset="0"/>
                    <a:ea typeface="Verdana" panose="020B0604030504040204" pitchFamily="34" charset="0"/>
                  </a:rPr>
                  <a:t>: </a:t>
                </a:r>
                <a:r>
                  <a:rPr lang="fr-FR" sz="1600" dirty="0" err="1">
                    <a:solidFill>
                      <a:srgbClr val="00B050"/>
                    </a:solidFill>
                    <a:latin typeface="Verdana" panose="020B0604030504040204" pitchFamily="34" charset="0"/>
                    <a:ea typeface="Verdana" panose="020B0604030504040204" pitchFamily="34" charset="0"/>
                  </a:rPr>
                  <a:t>edge</a:t>
                </a:r>
                <a:r>
                  <a:rPr lang="fr-FR" sz="1600" dirty="0">
                    <a:solidFill>
                      <a:srgbClr val="00B050"/>
                    </a:solidFill>
                    <a:latin typeface="Verdana" panose="020B0604030504040204" pitchFamily="34" charset="0"/>
                    <a:ea typeface="Verdana" panose="020B0604030504040204" pitchFamily="34" charset="0"/>
                  </a:rPr>
                  <a:t> </a:t>
                </a:r>
                <a:r>
                  <a:rPr lang="fr-FR" sz="1600" dirty="0" err="1">
                    <a:solidFill>
                      <a:srgbClr val="00B050"/>
                    </a:solidFill>
                    <a:latin typeface="Verdana" panose="020B0604030504040204" pitchFamily="34" charset="0"/>
                    <a:ea typeface="Verdana" panose="020B0604030504040204" pitchFamily="34" charset="0"/>
                  </a:rPr>
                  <a:t>is</a:t>
                </a:r>
                <a:r>
                  <a:rPr lang="fr-FR" sz="1600" dirty="0">
                    <a:solidFill>
                      <a:srgbClr val="00B050"/>
                    </a:solidFill>
                    <a:latin typeface="Verdana" panose="020B0604030504040204" pitchFamily="34" charset="0"/>
                    <a:ea typeface="Verdana" panose="020B0604030504040204" pitchFamily="34" charset="0"/>
                  </a:rPr>
                  <a:t> </a:t>
                </a:r>
                <a:r>
                  <a:rPr lang="fr-FR" sz="1600" dirty="0" err="1">
                    <a:solidFill>
                      <a:srgbClr val="00B050"/>
                    </a:solidFill>
                    <a:latin typeface="Verdana" panose="020B0604030504040204" pitchFamily="34" charset="0"/>
                    <a:ea typeface="Verdana" panose="020B0604030504040204" pitchFamily="34" charset="0"/>
                  </a:rPr>
                  <a:t>likely</a:t>
                </a:r>
                <a:endParaRPr lang="fr-FR" sz="1600" b="0" dirty="0">
                  <a:solidFill>
                    <a:srgbClr val="00B05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14:m>
                  <m:oMath xmlns:m="http://schemas.openxmlformats.org/officeDocument/2006/math">
                    <m:sSubSup>
                      <m:sSubSupPr>
                        <m:ctrlPr>
                          <a:rPr lang="fr-FR" sz="1600" b="1" i="1" smtClean="0">
                            <a:solidFill>
                              <a:srgbClr val="FF0000"/>
                            </a:solidFill>
                            <a:latin typeface="Cambria Math" panose="02040503050406030204" pitchFamily="18" charset="0"/>
                            <a:ea typeface="Verdana" panose="020B0604030504040204" pitchFamily="34" charset="0"/>
                          </a:rPr>
                        </m:ctrlPr>
                      </m:sSubSupPr>
                      <m:e>
                        <m:r>
                          <a:rPr lang="fr-FR" sz="1600" b="1" i="1" smtClean="0">
                            <a:solidFill>
                              <a:srgbClr val="FF0000"/>
                            </a:solidFill>
                            <a:latin typeface="Cambria Math" panose="02040503050406030204" pitchFamily="18" charset="0"/>
                            <a:ea typeface="Verdana" panose="020B0604030504040204" pitchFamily="34" charset="0"/>
                          </a:rPr>
                          <m:t>𝒅</m:t>
                        </m:r>
                      </m:e>
                      <m:sub>
                        <m:r>
                          <a:rPr lang="fr-FR" sz="1600" b="1" i="1" smtClean="0">
                            <a:solidFill>
                              <a:srgbClr val="FF0000"/>
                            </a:solidFill>
                            <a:latin typeface="Cambria Math" panose="02040503050406030204" pitchFamily="18" charset="0"/>
                            <a:ea typeface="Verdana" panose="020B0604030504040204" pitchFamily="34" charset="0"/>
                          </a:rPr>
                          <m:t>𝒊𝒋</m:t>
                        </m:r>
                      </m:sub>
                      <m:sup>
                        <m:r>
                          <a:rPr lang="fr-FR" sz="1600" b="1" i="1" smtClean="0">
                            <a:solidFill>
                              <a:srgbClr val="FF0000"/>
                            </a:solidFill>
                            <a:latin typeface="Cambria Math" panose="02040503050406030204" pitchFamily="18" charset="0"/>
                            <a:ea typeface="Verdana" panose="020B0604030504040204" pitchFamily="34" charset="0"/>
                          </a:rPr>
                          <m:t>𝟐</m:t>
                        </m:r>
                      </m:sup>
                    </m:sSubSup>
                    <m:r>
                      <a:rPr lang="fr-FR" sz="1600" b="1" i="1" smtClean="0">
                        <a:solidFill>
                          <a:srgbClr val="FF0000"/>
                        </a:solidFill>
                        <a:latin typeface="Cambria Math" panose="02040503050406030204" pitchFamily="18" charset="0"/>
                        <a:ea typeface="Verdana" panose="020B0604030504040204" pitchFamily="34" charset="0"/>
                      </a:rPr>
                      <m:t>= </m:t>
                    </m:r>
                    <m:sSup>
                      <m:sSupPr>
                        <m:ctrlPr>
                          <a:rPr lang="fr-FR" sz="1600" b="1" i="1" smtClean="0">
                            <a:solidFill>
                              <a:srgbClr val="FF0000"/>
                            </a:solidFill>
                            <a:latin typeface="Cambria Math" panose="02040503050406030204" pitchFamily="18" charset="0"/>
                            <a:ea typeface="Verdana" panose="020B0604030504040204" pitchFamily="34" charset="0"/>
                          </a:rPr>
                        </m:ctrlPr>
                      </m:sSupPr>
                      <m:e>
                        <m:d>
                          <m:dPr>
                            <m:begChr m:val="‖"/>
                            <m:endChr m:val="‖"/>
                            <m:ctrlPr>
                              <a:rPr lang="fr-FR" sz="1600" b="1" i="1" smtClean="0">
                                <a:solidFill>
                                  <a:srgbClr val="FF0000"/>
                                </a:solidFill>
                                <a:latin typeface="Cambria Math" panose="02040503050406030204" pitchFamily="18" charset="0"/>
                                <a:ea typeface="Verdana" panose="020B0604030504040204" pitchFamily="34" charset="0"/>
                              </a:rPr>
                            </m:ctrlPr>
                          </m:dPr>
                          <m:e>
                            <m:acc>
                              <m:accPr>
                                <m:chr m:val="⃗"/>
                                <m:ctrlPr>
                                  <a:rPr lang="fr-FR" sz="1600" b="1" i="1" smtClean="0">
                                    <a:solidFill>
                                      <a:srgbClr val="FF0000"/>
                                    </a:solidFill>
                                    <a:latin typeface="Cambria Math" panose="02040503050406030204" pitchFamily="18" charset="0"/>
                                    <a:ea typeface="Verdana" panose="020B0604030504040204" pitchFamily="34" charset="0"/>
                                  </a:rPr>
                                </m:ctrlPr>
                              </m:accPr>
                              <m:e>
                                <m:sSub>
                                  <m:sSubPr>
                                    <m:ctrlPr>
                                      <a:rPr lang="fr-FR" sz="1600" b="1" i="1" smtClean="0">
                                        <a:solidFill>
                                          <a:srgbClr val="FF0000"/>
                                        </a:solidFill>
                                        <a:latin typeface="Cambria Math" panose="02040503050406030204" pitchFamily="18" charset="0"/>
                                        <a:ea typeface="Verdana" panose="020B0604030504040204" pitchFamily="34" charset="0"/>
                                      </a:rPr>
                                    </m:ctrlPr>
                                  </m:sSubPr>
                                  <m:e>
                                    <m:r>
                                      <a:rPr lang="fr-FR" sz="1600" b="1" i="1" smtClean="0">
                                        <a:solidFill>
                                          <a:srgbClr val="FF0000"/>
                                        </a:solidFill>
                                        <a:latin typeface="Cambria Math" panose="02040503050406030204" pitchFamily="18" charset="0"/>
                                        <a:ea typeface="Verdana" panose="020B0604030504040204" pitchFamily="34" charset="0"/>
                                      </a:rPr>
                                      <m:t>𝒆</m:t>
                                    </m:r>
                                  </m:e>
                                  <m:sub>
                                    <m:r>
                                      <a:rPr lang="fr-FR" sz="1600" b="1" i="1" smtClean="0">
                                        <a:solidFill>
                                          <a:srgbClr val="FF0000"/>
                                        </a:solidFill>
                                        <a:latin typeface="Cambria Math" panose="02040503050406030204" pitchFamily="18" charset="0"/>
                                        <a:ea typeface="Verdana" panose="020B0604030504040204" pitchFamily="34" charset="0"/>
                                      </a:rPr>
                                      <m:t>𝒊</m:t>
                                    </m:r>
                                  </m:sub>
                                </m:sSub>
                              </m:e>
                            </m:acc>
                            <m:r>
                              <a:rPr lang="fr-FR" sz="1600" b="1" i="1" smtClean="0">
                                <a:solidFill>
                                  <a:srgbClr val="FF0000"/>
                                </a:solidFill>
                                <a:latin typeface="Cambria Math" panose="02040503050406030204" pitchFamily="18" charset="0"/>
                                <a:ea typeface="Verdana" panose="020B0604030504040204" pitchFamily="34" charset="0"/>
                              </a:rPr>
                              <m:t>−</m:t>
                            </m:r>
                            <m:sSub>
                              <m:sSubPr>
                                <m:ctrlPr>
                                  <a:rPr lang="fr-FR" sz="1600" b="1" i="1" smtClean="0">
                                    <a:solidFill>
                                      <a:srgbClr val="FF0000"/>
                                    </a:solidFill>
                                    <a:latin typeface="Cambria Math" panose="02040503050406030204" pitchFamily="18" charset="0"/>
                                    <a:ea typeface="Verdana" panose="020B0604030504040204" pitchFamily="34" charset="0"/>
                                  </a:rPr>
                                </m:ctrlPr>
                              </m:sSubPr>
                              <m:e>
                                <m:r>
                                  <a:rPr lang="fr-FR" sz="1600" b="1" i="1" smtClean="0">
                                    <a:solidFill>
                                      <a:srgbClr val="FF0000"/>
                                    </a:solidFill>
                                    <a:latin typeface="Cambria Math" panose="02040503050406030204" pitchFamily="18" charset="0"/>
                                    <a:ea typeface="Verdana" panose="020B0604030504040204" pitchFamily="34" charset="0"/>
                                  </a:rPr>
                                  <m:t>𝒆</m:t>
                                </m:r>
                              </m:e>
                              <m:sub>
                                <m:r>
                                  <a:rPr lang="fr-FR" sz="1600" b="1" i="1" smtClean="0">
                                    <a:solidFill>
                                      <a:srgbClr val="FF0000"/>
                                    </a:solidFill>
                                    <a:latin typeface="Cambria Math" panose="02040503050406030204" pitchFamily="18" charset="0"/>
                                    <a:ea typeface="Verdana" panose="020B0604030504040204" pitchFamily="34" charset="0"/>
                                  </a:rPr>
                                  <m:t>𝒋</m:t>
                                </m:r>
                              </m:sub>
                            </m:sSub>
                          </m:e>
                        </m:d>
                      </m:e>
                      <m:sup>
                        <m:r>
                          <a:rPr lang="fr-FR" sz="1600" b="1" i="1" smtClean="0">
                            <a:solidFill>
                              <a:srgbClr val="FF0000"/>
                            </a:solidFill>
                            <a:latin typeface="Cambria Math" panose="02040503050406030204" pitchFamily="18" charset="0"/>
                            <a:ea typeface="Verdana" panose="020B0604030504040204" pitchFamily="34" charset="0"/>
                          </a:rPr>
                          <m:t>𝟐</m:t>
                        </m:r>
                      </m:sup>
                    </m:sSup>
                    <m:r>
                      <a:rPr lang="fr-FR" sz="1600" b="1" i="1" smtClean="0">
                        <a:solidFill>
                          <a:srgbClr val="FF0000"/>
                        </a:solidFill>
                        <a:latin typeface="Cambria Math" panose="02040503050406030204" pitchFamily="18" charset="0"/>
                        <a:ea typeface="Verdana" panose="020B0604030504040204" pitchFamily="34" charset="0"/>
                      </a:rPr>
                      <m:t>&gt;</m:t>
                    </m:r>
                    <m:r>
                      <a:rPr lang="fr-FR" sz="1600" b="1" i="1">
                        <a:solidFill>
                          <a:srgbClr val="FF0000"/>
                        </a:solidFill>
                        <a:latin typeface="Cambria Math" panose="02040503050406030204" pitchFamily="18" charset="0"/>
                        <a:ea typeface="Verdana" panose="020B0604030504040204" pitchFamily="34" charset="0"/>
                      </a:rPr>
                      <m:t>𝟏</m:t>
                    </m:r>
                  </m:oMath>
                </a14:m>
                <a:r>
                  <a:rPr lang="fr-FR" sz="1600" dirty="0">
                    <a:latin typeface="Verdana" panose="020B0604030504040204" pitchFamily="34" charset="0"/>
                    <a:ea typeface="Verdana" panose="020B0604030504040204" pitchFamily="34" charset="0"/>
                  </a:rPr>
                  <a:t>: </a:t>
                </a:r>
                <a:r>
                  <a:rPr lang="fr-FR" sz="1600" dirty="0" err="1">
                    <a:solidFill>
                      <a:srgbClr val="FF0000"/>
                    </a:solidFill>
                    <a:latin typeface="Verdana" panose="020B0604030504040204" pitchFamily="34" charset="0"/>
                    <a:ea typeface="Verdana" panose="020B0604030504040204" pitchFamily="34" charset="0"/>
                  </a:rPr>
                  <a:t>edge</a:t>
                </a:r>
                <a:r>
                  <a:rPr lang="fr-FR" sz="1600" dirty="0">
                    <a:solidFill>
                      <a:srgbClr val="FF0000"/>
                    </a:solidFill>
                    <a:latin typeface="Verdana" panose="020B0604030504040204" pitchFamily="34" charset="0"/>
                    <a:ea typeface="Verdana" panose="020B0604030504040204" pitchFamily="34" charset="0"/>
                  </a:rPr>
                  <a:t> </a:t>
                </a:r>
                <a:r>
                  <a:rPr lang="fr-FR" sz="1600" dirty="0" err="1">
                    <a:solidFill>
                      <a:srgbClr val="FF0000"/>
                    </a:solidFill>
                    <a:latin typeface="Verdana" panose="020B0604030504040204" pitchFamily="34" charset="0"/>
                    <a:ea typeface="Verdana" panose="020B0604030504040204" pitchFamily="34" charset="0"/>
                  </a:rPr>
                  <a:t>is</a:t>
                </a:r>
                <a:r>
                  <a:rPr lang="fr-FR" sz="1600" dirty="0">
                    <a:solidFill>
                      <a:srgbClr val="FF0000"/>
                    </a:solidFill>
                    <a:latin typeface="Verdana" panose="020B0604030504040204" pitchFamily="34" charset="0"/>
                    <a:ea typeface="Verdana" panose="020B0604030504040204" pitchFamily="34" charset="0"/>
                  </a:rPr>
                  <a:t> </a:t>
                </a:r>
                <a:r>
                  <a:rPr lang="fr-FR" sz="1600" dirty="0" err="1">
                    <a:solidFill>
                      <a:srgbClr val="FF0000"/>
                    </a:solidFill>
                    <a:latin typeface="Verdana" panose="020B0604030504040204" pitchFamily="34" charset="0"/>
                    <a:ea typeface="Verdana" panose="020B0604030504040204" pitchFamily="34" charset="0"/>
                  </a:rPr>
                  <a:t>unlikely</a:t>
                </a:r>
                <a:endParaRPr lang="fr-FR" sz="1600" b="1" dirty="0">
                  <a:solidFill>
                    <a:srgbClr val="FF0000"/>
                  </a:solidFill>
                  <a:latin typeface="Verdana" panose="020B0604030504040204" pitchFamily="34" charset="0"/>
                  <a:ea typeface="Verdana" panose="020B0604030504040204" pitchFamily="34" charset="0"/>
                </a:endParaRPr>
              </a:p>
            </p:txBody>
          </p:sp>
        </mc:Choice>
        <mc:Fallback xmlns="">
          <p:sp>
            <p:nvSpPr>
              <p:cNvPr id="1182" name="TextBox 1181">
                <a:extLst>
                  <a:ext uri="{FF2B5EF4-FFF2-40B4-BE49-F238E27FC236}">
                    <a16:creationId xmlns:a16="http://schemas.microsoft.com/office/drawing/2014/main" id="{719DECED-A936-19DF-F0B7-472A14C54CFF}"/>
                  </a:ext>
                </a:extLst>
              </p:cNvPr>
              <p:cNvSpPr txBox="1">
                <a:spLocks noRot="1" noChangeAspect="1" noMove="1" noResize="1" noEditPoints="1" noAdjustHandles="1" noChangeArrowheads="1" noChangeShapeType="1" noTextEdit="1"/>
              </p:cNvSpPr>
              <p:nvPr/>
            </p:nvSpPr>
            <p:spPr>
              <a:xfrm>
                <a:off x="3581782" y="3153211"/>
                <a:ext cx="4385909" cy="1303498"/>
              </a:xfrm>
              <a:prstGeom prst="rect">
                <a:avLst/>
              </a:prstGeom>
              <a:blipFill>
                <a:blip r:embed="rId11"/>
                <a:stretch>
                  <a:fillRect l="-834" t="-1402" b="-1869"/>
                </a:stretch>
              </a:blipFill>
            </p:spPr>
            <p:txBody>
              <a:bodyPr/>
              <a:lstStyle/>
              <a:p>
                <a:r>
                  <a:rPr lang="en-GB">
                    <a:noFill/>
                  </a:rPr>
                  <a:t> </a:t>
                </a:r>
              </a:p>
            </p:txBody>
          </p:sp>
        </mc:Fallback>
      </mc:AlternateContent>
      <p:grpSp>
        <p:nvGrpSpPr>
          <p:cNvPr id="14" name="Group 13">
            <a:extLst>
              <a:ext uri="{FF2B5EF4-FFF2-40B4-BE49-F238E27FC236}">
                <a16:creationId xmlns:a16="http://schemas.microsoft.com/office/drawing/2014/main" id="{C813B98E-81EE-D79A-562C-81840AFD4C57}"/>
              </a:ext>
            </a:extLst>
          </p:cNvPr>
          <p:cNvGrpSpPr/>
          <p:nvPr/>
        </p:nvGrpSpPr>
        <p:grpSpPr>
          <a:xfrm>
            <a:off x="1165202" y="5382283"/>
            <a:ext cx="2147703" cy="1337058"/>
            <a:chOff x="1579712" y="5565612"/>
            <a:chExt cx="2147703" cy="1337058"/>
          </a:xfrm>
        </p:grpSpPr>
        <p:sp>
          <p:nvSpPr>
            <p:cNvPr id="12" name="Arrow: Right 11">
              <a:extLst>
                <a:ext uri="{FF2B5EF4-FFF2-40B4-BE49-F238E27FC236}">
                  <a16:creationId xmlns:a16="http://schemas.microsoft.com/office/drawing/2014/main" id="{C496AC43-991E-90E0-03B8-4F16DF7B9DF4}"/>
                </a:ext>
              </a:extLst>
            </p:cNvPr>
            <p:cNvSpPr/>
            <p:nvPr/>
          </p:nvSpPr>
          <p:spPr>
            <a:xfrm>
              <a:off x="1579712" y="5591643"/>
              <a:ext cx="2147703" cy="1311027"/>
            </a:xfrm>
            <a:prstGeom prst="rightArrow">
              <a:avLst>
                <a:gd name="adj1" fmla="val 85550"/>
                <a:gd name="adj2" fmla="val 16989"/>
              </a:avLst>
            </a:prstGeom>
            <a:solidFill>
              <a:schemeClr val="accent4">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Verdana" panose="020B0604030504040204" pitchFamily="34" charset="0"/>
                  <a:ea typeface="Verdana" panose="020B0604030504040204" pitchFamily="34" charset="0"/>
                </a:rPr>
                <a:t>MLP</a:t>
              </a:r>
            </a:p>
            <a:p>
              <a:pPr algn="ctr"/>
              <a:r>
                <a:rPr lang="en-GB" sz="1600" dirty="0">
                  <a:solidFill>
                    <a:schemeClr val="tx1"/>
                  </a:solidFill>
                  <a:latin typeface="Verdana" panose="020B0604030504040204" pitchFamily="34" charset="0"/>
                  <a:ea typeface="Verdana" panose="020B0604030504040204" pitchFamily="34" charset="0"/>
                </a:rPr>
                <a:t>251 parameters</a:t>
              </a:r>
            </a:p>
          </p:txBody>
        </p:sp>
        <p:sp>
          <p:nvSpPr>
            <p:cNvPr id="1191" name="Oval 1190">
              <a:extLst>
                <a:ext uri="{FF2B5EF4-FFF2-40B4-BE49-F238E27FC236}">
                  <a16:creationId xmlns:a16="http://schemas.microsoft.com/office/drawing/2014/main" id="{07E9368D-3238-A43B-A19C-58FAD2FF446E}"/>
                </a:ext>
              </a:extLst>
            </p:cNvPr>
            <p:cNvSpPr/>
            <p:nvPr/>
          </p:nvSpPr>
          <p:spPr>
            <a:xfrm>
              <a:off x="2355515" y="5565612"/>
              <a:ext cx="372916" cy="395363"/>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atin typeface="Verdana" panose="020B0604030504040204" pitchFamily="34" charset="0"/>
                  <a:ea typeface="Verdana" panose="020B0604030504040204" pitchFamily="34" charset="0"/>
                </a:rPr>
                <a:t>1</a:t>
              </a:r>
              <a:endParaRPr lang="en-US" dirty="0">
                <a:latin typeface="Verdana" panose="020B0604030504040204" pitchFamily="34" charset="0"/>
                <a:ea typeface="Verdana" panose="020B0604030504040204" pitchFamily="34" charset="0"/>
              </a:endParaRPr>
            </a:p>
          </p:txBody>
        </p:sp>
      </p:grpSp>
      <p:sp>
        <p:nvSpPr>
          <p:cNvPr id="10" name="Footer Placeholder 9">
            <a:extLst>
              <a:ext uri="{FF2B5EF4-FFF2-40B4-BE49-F238E27FC236}">
                <a16:creationId xmlns:a16="http://schemas.microsoft.com/office/drawing/2014/main" id="{2DF746B2-1705-4764-FF7E-7ECDEC2091F8}"/>
              </a:ext>
            </a:extLst>
          </p:cNvPr>
          <p:cNvSpPr>
            <a:spLocks noGrp="1"/>
          </p:cNvSpPr>
          <p:nvPr>
            <p:ph type="ftr" sz="quarter" idx="11"/>
          </p:nvPr>
        </p:nvSpPr>
        <p:spPr/>
        <p:txBody>
          <a:bodyPr/>
          <a:lstStyle/>
          <a:p>
            <a:r>
              <a:rPr lang="fr-FR"/>
              <a:t>With an Embedding Network</a:t>
            </a:r>
            <a:endParaRPr lang="fr-FR" dirty="0"/>
          </a:p>
        </p:txBody>
      </p:sp>
    </p:spTree>
    <p:extLst>
      <p:ext uri="{BB962C8B-B14F-4D97-AF65-F5344CB8AC3E}">
        <p14:creationId xmlns:p14="http://schemas.microsoft.com/office/powerpoint/2010/main" val="257986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73" name="TextBox 1172">
                <a:extLst>
                  <a:ext uri="{FF2B5EF4-FFF2-40B4-BE49-F238E27FC236}">
                    <a16:creationId xmlns:a16="http://schemas.microsoft.com/office/drawing/2014/main" id="{D51047A7-D3D7-12CD-3BDC-41A2D599B239}"/>
                  </a:ext>
                </a:extLst>
              </p:cNvPr>
              <p:cNvSpPr txBox="1"/>
              <p:nvPr/>
            </p:nvSpPr>
            <p:spPr>
              <a:xfrm>
                <a:off x="2670417" y="5669599"/>
                <a:ext cx="2542392" cy="8256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b="1" i="1"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b="1" i="1" smtClean="0">
                                  <a:solidFill>
                                    <a:schemeClr val="accent4">
                                      <a:lumMod val="50000"/>
                                    </a:schemeClr>
                                  </a:solidFill>
                                  <a:latin typeface="Cambria Math" panose="02040503050406030204" pitchFamily="18" charset="0"/>
                                  <a:ea typeface="Verdana" panose="020B0604030504040204" pitchFamily="34" charset="0"/>
                                </a:rPr>
                              </m:ctrlPr>
                            </m:sSubPr>
                            <m:e>
                              <m:r>
                                <a:rPr lang="fr-FR" b="1" i="1" smtClean="0">
                                  <a:solidFill>
                                    <a:schemeClr val="accent4">
                                      <a:lumMod val="50000"/>
                                    </a:schemeClr>
                                  </a:solidFill>
                                  <a:latin typeface="Cambria Math" panose="02040503050406030204" pitchFamily="18" charset="0"/>
                                  <a:ea typeface="Verdana" panose="020B0604030504040204" pitchFamily="34" charset="0"/>
                                </a:rPr>
                                <m:t>𝒆</m:t>
                              </m:r>
                            </m:e>
                            <m:sub>
                              <m:r>
                                <a:rPr lang="fr-FR" b="1" i="1" smtClean="0">
                                  <a:solidFill>
                                    <a:schemeClr val="accent4">
                                      <a:lumMod val="50000"/>
                                    </a:schemeClr>
                                  </a:solidFill>
                                  <a:latin typeface="Cambria Math" panose="02040503050406030204" pitchFamily="18" charset="0"/>
                                  <a:ea typeface="Verdana" panose="020B0604030504040204" pitchFamily="34" charset="0"/>
                                </a:rPr>
                                <m:t>𝒌</m:t>
                              </m:r>
                            </m:sub>
                          </m:sSub>
                        </m:e>
                      </m:acc>
                      <m:r>
                        <a:rPr lang="fr-FR" b="0" i="1" smtClean="0">
                          <a:solidFill>
                            <a:schemeClr val="accent4">
                              <a:lumMod val="50000"/>
                            </a:schemeClr>
                          </a:solidFill>
                          <a:latin typeface="Cambria Math" panose="02040503050406030204" pitchFamily="18" charset="0"/>
                          <a:ea typeface="Verdana" panose="020B0604030504040204" pitchFamily="34" charset="0"/>
                        </a:rPr>
                        <m:t>=</m:t>
                      </m:r>
                      <m:d>
                        <m:dPr>
                          <m:ctrlPr>
                            <a:rPr lang="fr-FR" b="0" i="1" smtClean="0">
                              <a:solidFill>
                                <a:schemeClr val="accent4">
                                  <a:lumMod val="50000"/>
                                </a:schemeClr>
                              </a:solidFill>
                              <a:latin typeface="Cambria Math" panose="02040503050406030204" pitchFamily="18" charset="0"/>
                              <a:ea typeface="Verdana" panose="020B0604030504040204" pitchFamily="34" charset="0"/>
                            </a:rPr>
                          </m:ctrlPr>
                        </m:dPr>
                        <m:e>
                          <m:eqArr>
                            <m:eqArrPr>
                              <m:ctrlPr>
                                <a:rPr lang="fr-FR" b="0" i="1" smtClean="0">
                                  <a:solidFill>
                                    <a:schemeClr val="accent4">
                                      <a:lumMod val="50000"/>
                                    </a:schemeClr>
                                  </a:solidFill>
                                  <a:latin typeface="Cambria Math" panose="02040503050406030204" pitchFamily="18" charset="0"/>
                                  <a:ea typeface="Verdana" panose="020B0604030504040204" pitchFamily="34" charset="0"/>
                                </a:rPr>
                              </m:ctrlPr>
                            </m:eqArrPr>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𝑒</m:t>
                                  </m:r>
                                </m:e>
                                <m:sub>
                                  <m:r>
                                    <a:rPr lang="fr-FR" b="0" i="1" smtClean="0">
                                      <a:solidFill>
                                        <a:schemeClr val="accent4">
                                          <a:lumMod val="50000"/>
                                        </a:schemeClr>
                                      </a:solidFill>
                                      <a:latin typeface="Cambria Math" panose="02040503050406030204" pitchFamily="18" charset="0"/>
                                      <a:ea typeface="Verdana" panose="020B0604030504040204" pitchFamily="34" charset="0"/>
                                    </a:rPr>
                                    <m:t>𝑘</m:t>
                                  </m:r>
                                  <m:r>
                                    <a:rPr lang="fr-FR" b="0" i="1" smtClean="0">
                                      <a:solidFill>
                                        <a:schemeClr val="accent4">
                                          <a:lumMod val="50000"/>
                                        </a:schemeClr>
                                      </a:solidFill>
                                      <a:latin typeface="Cambria Math" panose="02040503050406030204" pitchFamily="18" charset="0"/>
                                      <a:ea typeface="Verdana" panose="020B0604030504040204" pitchFamily="34" charset="0"/>
                                    </a:rPr>
                                    <m:t>1</m:t>
                                  </m:r>
                                </m:sub>
                              </m:sSub>
                            </m:e>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𝑒</m:t>
                                  </m:r>
                                </m:e>
                                <m:sub>
                                  <m:r>
                                    <a:rPr lang="fr-FR" b="0" i="1" smtClean="0">
                                      <a:solidFill>
                                        <a:schemeClr val="accent4">
                                          <a:lumMod val="50000"/>
                                        </a:schemeClr>
                                      </a:solidFill>
                                      <a:latin typeface="Cambria Math" panose="02040503050406030204" pitchFamily="18" charset="0"/>
                                      <a:ea typeface="Verdana" panose="020B0604030504040204" pitchFamily="34" charset="0"/>
                                    </a:rPr>
                                    <m:t>𝑘</m:t>
                                  </m:r>
                                  <m:r>
                                    <a:rPr lang="fr-FR" b="0" i="1" smtClean="0">
                                      <a:solidFill>
                                        <a:schemeClr val="accent4">
                                          <a:lumMod val="50000"/>
                                        </a:schemeClr>
                                      </a:solidFill>
                                      <a:latin typeface="Cambria Math" panose="02040503050406030204" pitchFamily="18" charset="0"/>
                                      <a:ea typeface="Verdana" panose="020B0604030504040204" pitchFamily="34" charset="0"/>
                                    </a:rPr>
                                    <m:t>2</m:t>
                                  </m:r>
                                </m:sub>
                              </m:sSub>
                            </m:e>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𝑒</m:t>
                                  </m:r>
                                </m:e>
                                <m:sub>
                                  <m:r>
                                    <a:rPr lang="fr-FR" b="0" i="1" smtClean="0">
                                      <a:solidFill>
                                        <a:schemeClr val="accent4">
                                          <a:lumMod val="50000"/>
                                        </a:schemeClr>
                                      </a:solidFill>
                                      <a:latin typeface="Cambria Math" panose="02040503050406030204" pitchFamily="18" charset="0"/>
                                      <a:ea typeface="Verdana" panose="020B0604030504040204" pitchFamily="34" charset="0"/>
                                    </a:rPr>
                                    <m:t>𝑘</m:t>
                                  </m:r>
                                  <m:r>
                                    <a:rPr lang="fr-FR" b="0" i="1" smtClean="0">
                                      <a:solidFill>
                                        <a:schemeClr val="accent4">
                                          <a:lumMod val="50000"/>
                                        </a:schemeClr>
                                      </a:solidFill>
                                      <a:latin typeface="Cambria Math" panose="02040503050406030204" pitchFamily="18" charset="0"/>
                                      <a:ea typeface="Verdana" panose="020B0604030504040204" pitchFamily="34" charset="0"/>
                                    </a:rPr>
                                    <m:t>3</m:t>
                                  </m:r>
                                </m:sub>
                              </m:sSub>
                            </m:e>
                          </m:eqArr>
                        </m:e>
                      </m:d>
                    </m:oMath>
                  </m:oMathPara>
                </a14:m>
                <a:endParaRPr lang="fr-FR" dirty="0">
                  <a:latin typeface="Verdana" panose="020B0604030504040204" pitchFamily="34" charset="0"/>
                  <a:ea typeface="Verdana" panose="020B0604030504040204" pitchFamily="34" charset="0"/>
                </a:endParaRPr>
              </a:p>
            </p:txBody>
          </p:sp>
        </mc:Choice>
        <mc:Fallback xmlns="">
          <p:sp>
            <p:nvSpPr>
              <p:cNvPr id="1173" name="TextBox 1172">
                <a:extLst>
                  <a:ext uri="{FF2B5EF4-FFF2-40B4-BE49-F238E27FC236}">
                    <a16:creationId xmlns:a16="http://schemas.microsoft.com/office/drawing/2014/main" id="{D51047A7-D3D7-12CD-3BDC-41A2D599B239}"/>
                  </a:ext>
                </a:extLst>
              </p:cNvPr>
              <p:cNvSpPr txBox="1">
                <a:spLocks noRot="1" noChangeAspect="1" noMove="1" noResize="1" noEditPoints="1" noAdjustHandles="1" noChangeArrowheads="1" noChangeShapeType="1" noTextEdit="1"/>
              </p:cNvSpPr>
              <p:nvPr/>
            </p:nvSpPr>
            <p:spPr>
              <a:xfrm>
                <a:off x="2670417" y="5669599"/>
                <a:ext cx="2542392" cy="825675"/>
              </a:xfrm>
              <a:prstGeom prst="rect">
                <a:avLst/>
              </a:prstGeom>
              <a:blipFill>
                <a:blip r:embed="rId3"/>
                <a:stretch>
                  <a:fillRect/>
                </a:stretch>
              </a:blipFill>
            </p:spPr>
            <p:txBody>
              <a:bodyPr/>
              <a:lstStyle/>
              <a:p>
                <a:r>
                  <a:rPr lang="en-GB">
                    <a:noFill/>
                  </a:rPr>
                  <a:t> </a:t>
                </a:r>
              </a:p>
            </p:txBody>
          </p:sp>
        </mc:Fallback>
      </mc:AlternateContent>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33</a:t>
            </a:fld>
            <a:endParaRPr lang="en-US"/>
          </a:p>
        </p:txBody>
      </p:sp>
      <p:sp>
        <p:nvSpPr>
          <p:cNvPr id="2" name="Rectangle: Rounded Corners 1">
            <a:extLst>
              <a:ext uri="{FF2B5EF4-FFF2-40B4-BE49-F238E27FC236}">
                <a16:creationId xmlns:a16="http://schemas.microsoft.com/office/drawing/2014/main" id="{C9D1CE89-E5B8-C4FC-93B0-8FB0A3088F10}"/>
              </a:ext>
            </a:extLst>
          </p:cNvPr>
          <p:cNvSpPr/>
          <p:nvPr/>
        </p:nvSpPr>
        <p:spPr>
          <a:xfrm>
            <a:off x="275230" y="1289418"/>
            <a:ext cx="11641540" cy="1366387"/>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6" name="Rectangle: Rounded Corners 5">
            <a:extLst>
              <a:ext uri="{FF2B5EF4-FFF2-40B4-BE49-F238E27FC236}">
                <a16:creationId xmlns:a16="http://schemas.microsoft.com/office/drawing/2014/main" id="{777FDA9C-DD1A-5FC8-B95E-A64F9789F402}"/>
              </a:ext>
            </a:extLst>
          </p:cNvPr>
          <p:cNvSpPr/>
          <p:nvPr/>
        </p:nvSpPr>
        <p:spPr>
          <a:xfrm>
            <a:off x="270058" y="1291313"/>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mc:AlternateContent xmlns:mc="http://schemas.openxmlformats.org/markup-compatibility/2006" xmlns:a14="http://schemas.microsoft.com/office/drawing/2010/main">
        <mc:Choice Requires="a14">
          <p:sp>
            <p:nvSpPr>
              <p:cNvPr id="1064" name="TextBox 1063">
                <a:extLst>
                  <a:ext uri="{FF2B5EF4-FFF2-40B4-BE49-F238E27FC236}">
                    <a16:creationId xmlns:a16="http://schemas.microsoft.com/office/drawing/2014/main" id="{ED44CBC1-63BC-20CD-DEDC-09880C00057C}"/>
                  </a:ext>
                </a:extLst>
              </p:cNvPr>
              <p:cNvSpPr txBox="1"/>
              <p:nvPr/>
            </p:nvSpPr>
            <p:spPr>
              <a:xfrm>
                <a:off x="158266" y="908994"/>
                <a:ext cx="8020594" cy="369332"/>
              </a:xfrm>
              <a:prstGeom prst="rect">
                <a:avLst/>
              </a:prstGeom>
              <a:noFill/>
            </p:spPr>
            <p:txBody>
              <a:bodyPr wrap="none" rtlCol="0">
                <a:spAutoFit/>
              </a:bodyPr>
              <a:lstStyle/>
              <a:p>
                <a:r>
                  <a:rPr lang="fr-FR" i="1" dirty="0">
                    <a:latin typeface="Verdana" panose="020B0604030504040204" pitchFamily="34" charset="0"/>
                    <a:ea typeface="Verdana" panose="020B0604030504040204" pitchFamily="34" charset="0"/>
                  </a:rPr>
                  <a:t>Let’s focus on </a:t>
                </a:r>
                <a:r>
                  <a:rPr lang="fr-FR" i="1" dirty="0" err="1">
                    <a:latin typeface="Verdana" panose="020B0604030504040204" pitchFamily="34" charset="0"/>
                    <a:ea typeface="Verdana" panose="020B0604030504040204" pitchFamily="34" charset="0"/>
                  </a:rPr>
                  <a:t>connecting</a:t>
                </a:r>
                <a:r>
                  <a:rPr lang="fr-FR" i="1" dirty="0">
                    <a:latin typeface="Verdana" panose="020B0604030504040204" pitchFamily="34" charset="0"/>
                    <a:ea typeface="Verdana" panose="020B0604030504040204" pitchFamily="34" charset="0"/>
                  </a:rPr>
                  <a:t> hits </a:t>
                </a:r>
                <a:r>
                  <a:rPr lang="fr-FR" i="1" dirty="0" err="1">
                    <a:latin typeface="Verdana" panose="020B0604030504040204" pitchFamily="34" charset="0"/>
                    <a:ea typeface="Verdana" panose="020B0604030504040204" pitchFamily="34" charset="0"/>
                  </a:rPr>
                  <a:t>from</a:t>
                </a:r>
                <a:r>
                  <a:rPr lang="fr-FR" i="1" dirty="0">
                    <a:latin typeface="Verdana" panose="020B0604030504040204" pitchFamily="34" charset="0"/>
                    <a:ea typeface="Verdana" panose="020B0604030504040204" pitchFamily="34" charset="0"/>
                  </a:rPr>
                  <a:t> plane </a:t>
                </a:r>
                <a14:m>
                  <m:oMath xmlns:m="http://schemas.openxmlformats.org/officeDocument/2006/math">
                    <m:r>
                      <a:rPr lang="fr-FR" b="0" i="1" smtClean="0">
                        <a:latin typeface="Cambria Math" panose="02040503050406030204" pitchFamily="18" charset="0"/>
                        <a:ea typeface="Verdana" panose="020B0604030504040204" pitchFamily="34" charset="0"/>
                      </a:rPr>
                      <m:t>𝑝</m:t>
                    </m:r>
                  </m:oMath>
                </a14:m>
                <a:r>
                  <a:rPr lang="fr-FR" i="1" dirty="0">
                    <a:latin typeface="Verdana" panose="020B0604030504040204" pitchFamily="34" charset="0"/>
                    <a:ea typeface="Verdana" panose="020B0604030504040204" pitchFamily="34" charset="0"/>
                  </a:rPr>
                  <a:t> to plane </a:t>
                </a:r>
                <a14:m>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m:t>
                    </m:r>
                  </m:oMath>
                </a14:m>
                <a:r>
                  <a:rPr lang="fr-FR" i="1" dirty="0">
                    <a:latin typeface="Verdana" panose="020B0604030504040204" pitchFamily="34" charset="0"/>
                    <a:ea typeface="Verdana" panose="020B0604030504040204" pitchFamily="34" charset="0"/>
                  </a:rPr>
                  <a:t> and </a:t>
                </a:r>
                <a14:m>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+2</m:t>
                    </m:r>
                  </m:oMath>
                </a14:m>
                <a:r>
                  <a:rPr lang="fr-FR" i="1" dirty="0">
                    <a:latin typeface="Verdana" panose="020B0604030504040204" pitchFamily="34" charset="0"/>
                    <a:ea typeface="Verdana" panose="020B0604030504040204" pitchFamily="34" charset="0"/>
                  </a:rPr>
                  <a:t> </a:t>
                </a:r>
                <a:endParaRPr lang="en-GB" i="1" dirty="0">
                  <a:latin typeface="Verdana" panose="020B0604030504040204" pitchFamily="34" charset="0"/>
                  <a:ea typeface="Verdana" panose="020B0604030504040204" pitchFamily="34" charset="0"/>
                </a:endParaRPr>
              </a:p>
            </p:txBody>
          </p:sp>
        </mc:Choice>
        <mc:Fallback xmlns="">
          <p:sp>
            <p:nvSpPr>
              <p:cNvPr id="1064" name="TextBox 1063">
                <a:extLst>
                  <a:ext uri="{FF2B5EF4-FFF2-40B4-BE49-F238E27FC236}">
                    <a16:creationId xmlns:a16="http://schemas.microsoft.com/office/drawing/2014/main" id="{ED44CBC1-63BC-20CD-DEDC-09880C00057C}"/>
                  </a:ext>
                </a:extLst>
              </p:cNvPr>
              <p:cNvSpPr txBox="1">
                <a:spLocks noRot="1" noChangeAspect="1" noMove="1" noResize="1" noEditPoints="1" noAdjustHandles="1" noChangeArrowheads="1" noChangeShapeType="1" noTextEdit="1"/>
              </p:cNvSpPr>
              <p:nvPr/>
            </p:nvSpPr>
            <p:spPr>
              <a:xfrm>
                <a:off x="158266" y="908994"/>
                <a:ext cx="8020594" cy="369332"/>
              </a:xfrm>
              <a:prstGeom prst="rect">
                <a:avLst/>
              </a:prstGeom>
              <a:blipFill>
                <a:blip r:embed="rId4"/>
                <a:stretch>
                  <a:fillRect l="-684" t="-8197" b="-24590"/>
                </a:stretch>
              </a:blipFill>
            </p:spPr>
            <p:txBody>
              <a:bodyPr/>
              <a:lstStyle/>
              <a:p>
                <a:r>
                  <a:rPr lang="en-GB">
                    <a:noFill/>
                  </a:rPr>
                  <a:t> </a:t>
                </a:r>
              </a:p>
            </p:txBody>
          </p:sp>
        </mc:Fallback>
      </mc:AlternateContent>
      <p:grpSp>
        <p:nvGrpSpPr>
          <p:cNvPr id="1094" name="Group 1093">
            <a:extLst>
              <a:ext uri="{FF2B5EF4-FFF2-40B4-BE49-F238E27FC236}">
                <a16:creationId xmlns:a16="http://schemas.microsoft.com/office/drawing/2014/main" id="{2AAB3433-5184-256A-EC68-5BD6EEA02EEF}"/>
              </a:ext>
            </a:extLst>
          </p:cNvPr>
          <p:cNvGrpSpPr/>
          <p:nvPr/>
        </p:nvGrpSpPr>
        <p:grpSpPr>
          <a:xfrm>
            <a:off x="2733790" y="1357430"/>
            <a:ext cx="2075311" cy="1204432"/>
            <a:chOff x="1411984" y="5269793"/>
            <a:chExt cx="2075311" cy="1204432"/>
          </a:xfrm>
        </p:grpSpPr>
        <p:sp>
          <p:nvSpPr>
            <p:cNvPr id="1081" name="Rectangle 1080">
              <a:extLst>
                <a:ext uri="{FF2B5EF4-FFF2-40B4-BE49-F238E27FC236}">
                  <a16:creationId xmlns:a16="http://schemas.microsoft.com/office/drawing/2014/main" id="{1ADAAED5-CE2A-95A8-9B13-DA586EBCCEE0}"/>
                </a:ext>
              </a:extLst>
            </p:cNvPr>
            <p:cNvSpPr/>
            <p:nvPr/>
          </p:nvSpPr>
          <p:spPr>
            <a:xfrm>
              <a:off x="2741907"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82" name="Oval 1081">
              <a:extLst>
                <a:ext uri="{FF2B5EF4-FFF2-40B4-BE49-F238E27FC236}">
                  <a16:creationId xmlns:a16="http://schemas.microsoft.com/office/drawing/2014/main" id="{4DDBA880-620F-0F2E-D793-7405C9512B0A}"/>
                </a:ext>
              </a:extLst>
            </p:cNvPr>
            <p:cNvSpPr/>
            <p:nvPr/>
          </p:nvSpPr>
          <p:spPr>
            <a:xfrm>
              <a:off x="2704084" y="540444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083" name="Rectangle 1082">
              <a:extLst>
                <a:ext uri="{FF2B5EF4-FFF2-40B4-BE49-F238E27FC236}">
                  <a16:creationId xmlns:a16="http://schemas.microsoft.com/office/drawing/2014/main" id="{70E09220-3088-EAEF-9750-63F8B3AD9F5F}"/>
                </a:ext>
              </a:extLst>
            </p:cNvPr>
            <p:cNvSpPr/>
            <p:nvPr/>
          </p:nvSpPr>
          <p:spPr>
            <a:xfrm>
              <a:off x="2170258"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84" name="Oval 1083">
              <a:extLst>
                <a:ext uri="{FF2B5EF4-FFF2-40B4-BE49-F238E27FC236}">
                  <a16:creationId xmlns:a16="http://schemas.microsoft.com/office/drawing/2014/main" id="{9B65C003-7689-D5EF-78DF-E28C94C01A37}"/>
                </a:ext>
              </a:extLst>
            </p:cNvPr>
            <p:cNvSpPr/>
            <p:nvPr/>
          </p:nvSpPr>
          <p:spPr>
            <a:xfrm>
              <a:off x="2130405" y="551230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085" name="Rectangle 1084">
              <a:extLst>
                <a:ext uri="{FF2B5EF4-FFF2-40B4-BE49-F238E27FC236}">
                  <a16:creationId xmlns:a16="http://schemas.microsoft.com/office/drawing/2014/main" id="{53238631-0726-4432-3C94-0DA971DB2599}"/>
                </a:ext>
              </a:extLst>
            </p:cNvPr>
            <p:cNvSpPr/>
            <p:nvPr/>
          </p:nvSpPr>
          <p:spPr>
            <a:xfrm>
              <a:off x="1688909" y="526979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86" name="Oval 1085">
              <a:extLst>
                <a:ext uri="{FF2B5EF4-FFF2-40B4-BE49-F238E27FC236}">
                  <a16:creationId xmlns:a16="http://schemas.microsoft.com/office/drawing/2014/main" id="{89685705-4646-D9D3-D4E6-A55CAB200916}"/>
                </a:ext>
              </a:extLst>
            </p:cNvPr>
            <p:cNvSpPr/>
            <p:nvPr/>
          </p:nvSpPr>
          <p:spPr>
            <a:xfrm>
              <a:off x="1650425" y="56347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087" name="Oval 1086">
              <a:extLst>
                <a:ext uri="{FF2B5EF4-FFF2-40B4-BE49-F238E27FC236}">
                  <a16:creationId xmlns:a16="http://schemas.microsoft.com/office/drawing/2014/main" id="{3E97C9EE-0F34-088E-C4A3-E02E4AE84D89}"/>
                </a:ext>
              </a:extLst>
            </p:cNvPr>
            <p:cNvSpPr/>
            <p:nvPr/>
          </p:nvSpPr>
          <p:spPr>
            <a:xfrm>
              <a:off x="2704084" y="6282588"/>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cxnSp>
          <p:nvCxnSpPr>
            <p:cNvPr id="1088" name="Straight Connector 1087">
              <a:extLst>
                <a:ext uri="{FF2B5EF4-FFF2-40B4-BE49-F238E27FC236}">
                  <a16:creationId xmlns:a16="http://schemas.microsoft.com/office/drawing/2014/main" id="{76D619C1-83EE-4005-A2D2-1CAFF1CCCC7B}"/>
                </a:ext>
              </a:extLst>
            </p:cNvPr>
            <p:cNvCxnSpPr/>
            <p:nvPr/>
          </p:nvCxnSpPr>
          <p:spPr>
            <a:xfrm>
              <a:off x="1411984" y="5894492"/>
              <a:ext cx="207531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089" name="Oval 1088">
              <a:extLst>
                <a:ext uri="{FF2B5EF4-FFF2-40B4-BE49-F238E27FC236}">
                  <a16:creationId xmlns:a16="http://schemas.microsoft.com/office/drawing/2014/main" id="{2DE54131-FDB3-658F-C117-9BFACD931818}"/>
                </a:ext>
              </a:extLst>
            </p:cNvPr>
            <p:cNvSpPr/>
            <p:nvPr/>
          </p:nvSpPr>
          <p:spPr>
            <a:xfrm>
              <a:off x="2120138" y="613829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090" name="Oval 1089">
              <a:extLst>
                <a:ext uri="{FF2B5EF4-FFF2-40B4-BE49-F238E27FC236}">
                  <a16:creationId xmlns:a16="http://schemas.microsoft.com/office/drawing/2014/main" id="{5D3E78CE-4BDA-EEBB-31CF-407B10785CCA}"/>
                </a:ext>
              </a:extLst>
            </p:cNvPr>
            <p:cNvSpPr/>
            <p:nvPr/>
          </p:nvSpPr>
          <p:spPr>
            <a:xfrm>
              <a:off x="2130405" y="574028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091" name="Oval 1090">
              <a:extLst>
                <a:ext uri="{FF2B5EF4-FFF2-40B4-BE49-F238E27FC236}">
                  <a16:creationId xmlns:a16="http://schemas.microsoft.com/office/drawing/2014/main" id="{3D890DDA-242D-2E9C-CACD-82021178CD8C}"/>
                </a:ext>
              </a:extLst>
            </p:cNvPr>
            <p:cNvSpPr/>
            <p:nvPr/>
          </p:nvSpPr>
          <p:spPr>
            <a:xfrm>
              <a:off x="2704084" y="569027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092" name="Oval 1091">
              <a:extLst>
                <a:ext uri="{FF2B5EF4-FFF2-40B4-BE49-F238E27FC236}">
                  <a16:creationId xmlns:a16="http://schemas.microsoft.com/office/drawing/2014/main" id="{BDA302CE-B41B-DC9B-E093-C3BD6E9B686E}"/>
                </a:ext>
              </a:extLst>
            </p:cNvPr>
            <p:cNvSpPr/>
            <p:nvPr/>
          </p:nvSpPr>
          <p:spPr>
            <a:xfrm>
              <a:off x="1642077" y="577556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093" name="Oval 1092">
              <a:extLst>
                <a:ext uri="{FF2B5EF4-FFF2-40B4-BE49-F238E27FC236}">
                  <a16:creationId xmlns:a16="http://schemas.microsoft.com/office/drawing/2014/main" id="{44596AE3-4ABC-B967-6B76-3F1A0215665E}"/>
                </a:ext>
              </a:extLst>
            </p:cNvPr>
            <p:cNvSpPr/>
            <p:nvPr/>
          </p:nvSpPr>
          <p:spPr>
            <a:xfrm>
              <a:off x="1650436" y="598994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grpSp>
      <p:sp>
        <p:nvSpPr>
          <p:cNvPr id="1095" name="Arrow: Right 1094">
            <a:extLst>
              <a:ext uri="{FF2B5EF4-FFF2-40B4-BE49-F238E27FC236}">
                <a16:creationId xmlns:a16="http://schemas.microsoft.com/office/drawing/2014/main" id="{20562235-28AB-CF74-F8DC-7AC1DC5F5A40}"/>
              </a:ext>
            </a:extLst>
          </p:cNvPr>
          <p:cNvSpPr/>
          <p:nvPr/>
        </p:nvSpPr>
        <p:spPr>
          <a:xfrm>
            <a:off x="5194609" y="1704229"/>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grpSp>
        <p:nvGrpSpPr>
          <p:cNvPr id="1120" name="Group 1119">
            <a:extLst>
              <a:ext uri="{FF2B5EF4-FFF2-40B4-BE49-F238E27FC236}">
                <a16:creationId xmlns:a16="http://schemas.microsoft.com/office/drawing/2014/main" id="{61CCFBCE-8110-E085-900E-F5D4BF757673}"/>
              </a:ext>
            </a:extLst>
          </p:cNvPr>
          <p:cNvGrpSpPr/>
          <p:nvPr/>
        </p:nvGrpSpPr>
        <p:grpSpPr>
          <a:xfrm>
            <a:off x="6985783" y="1357430"/>
            <a:ext cx="2075311" cy="1204432"/>
            <a:chOff x="8845156" y="5233017"/>
            <a:chExt cx="2075311" cy="1204432"/>
          </a:xfrm>
        </p:grpSpPr>
        <p:sp>
          <p:nvSpPr>
            <p:cNvPr id="1096" name="Rectangle 1095">
              <a:extLst>
                <a:ext uri="{FF2B5EF4-FFF2-40B4-BE49-F238E27FC236}">
                  <a16:creationId xmlns:a16="http://schemas.microsoft.com/office/drawing/2014/main" id="{2247778F-57DA-5DFA-6A47-068F45C82219}"/>
                </a:ext>
              </a:extLst>
            </p:cNvPr>
            <p:cNvSpPr/>
            <p:nvPr/>
          </p:nvSpPr>
          <p:spPr>
            <a:xfrm>
              <a:off x="10175079" y="52401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97" name="Oval 1096">
              <a:extLst>
                <a:ext uri="{FF2B5EF4-FFF2-40B4-BE49-F238E27FC236}">
                  <a16:creationId xmlns:a16="http://schemas.microsoft.com/office/drawing/2014/main" id="{85A71E56-443C-007A-46BC-4084704E3331}"/>
                </a:ext>
              </a:extLst>
            </p:cNvPr>
            <p:cNvSpPr/>
            <p:nvPr/>
          </p:nvSpPr>
          <p:spPr>
            <a:xfrm>
              <a:off x="10137256" y="536766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098" name="Rectangle 1097">
              <a:extLst>
                <a:ext uri="{FF2B5EF4-FFF2-40B4-BE49-F238E27FC236}">
                  <a16:creationId xmlns:a16="http://schemas.microsoft.com/office/drawing/2014/main" id="{5750F455-AD20-7DFC-5ED0-43C478122B6D}"/>
                </a:ext>
              </a:extLst>
            </p:cNvPr>
            <p:cNvSpPr/>
            <p:nvPr/>
          </p:nvSpPr>
          <p:spPr>
            <a:xfrm>
              <a:off x="9603430" y="52401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99" name="Oval 1098">
              <a:extLst>
                <a:ext uri="{FF2B5EF4-FFF2-40B4-BE49-F238E27FC236}">
                  <a16:creationId xmlns:a16="http://schemas.microsoft.com/office/drawing/2014/main" id="{DD7B0C88-28FE-DEAA-7C34-197068DB5327}"/>
                </a:ext>
              </a:extLst>
            </p:cNvPr>
            <p:cNvSpPr/>
            <p:nvPr/>
          </p:nvSpPr>
          <p:spPr>
            <a:xfrm>
              <a:off x="9563577" y="547553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100" name="Rectangle 1099">
              <a:extLst>
                <a:ext uri="{FF2B5EF4-FFF2-40B4-BE49-F238E27FC236}">
                  <a16:creationId xmlns:a16="http://schemas.microsoft.com/office/drawing/2014/main" id="{4FDD112D-2C1C-CDF0-B35B-9165A0D35092}"/>
                </a:ext>
              </a:extLst>
            </p:cNvPr>
            <p:cNvSpPr/>
            <p:nvPr/>
          </p:nvSpPr>
          <p:spPr>
            <a:xfrm>
              <a:off x="9122081" y="523301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01" name="Oval 1100">
              <a:extLst>
                <a:ext uri="{FF2B5EF4-FFF2-40B4-BE49-F238E27FC236}">
                  <a16:creationId xmlns:a16="http://schemas.microsoft.com/office/drawing/2014/main" id="{2D0B9AD3-FAC8-2F4F-15D9-FB06935259EF}"/>
                </a:ext>
              </a:extLst>
            </p:cNvPr>
            <p:cNvSpPr/>
            <p:nvPr/>
          </p:nvSpPr>
          <p:spPr>
            <a:xfrm>
              <a:off x="9083597" y="559798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102" name="Oval 1101">
              <a:extLst>
                <a:ext uri="{FF2B5EF4-FFF2-40B4-BE49-F238E27FC236}">
                  <a16:creationId xmlns:a16="http://schemas.microsoft.com/office/drawing/2014/main" id="{6F410114-2B2C-D69C-71BB-1F7DC91B8FCD}"/>
                </a:ext>
              </a:extLst>
            </p:cNvPr>
            <p:cNvSpPr/>
            <p:nvPr/>
          </p:nvSpPr>
          <p:spPr>
            <a:xfrm>
              <a:off x="10137256" y="624581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cxnSp>
          <p:nvCxnSpPr>
            <p:cNvPr id="1103" name="Straight Connector 1102">
              <a:extLst>
                <a:ext uri="{FF2B5EF4-FFF2-40B4-BE49-F238E27FC236}">
                  <a16:creationId xmlns:a16="http://schemas.microsoft.com/office/drawing/2014/main" id="{9AF9A1D7-A293-B3E4-F5AC-B0119A034862}"/>
                </a:ext>
              </a:extLst>
            </p:cNvPr>
            <p:cNvCxnSpPr/>
            <p:nvPr/>
          </p:nvCxnSpPr>
          <p:spPr>
            <a:xfrm>
              <a:off x="8845156" y="5857716"/>
              <a:ext cx="207531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04" name="Oval 1103">
              <a:extLst>
                <a:ext uri="{FF2B5EF4-FFF2-40B4-BE49-F238E27FC236}">
                  <a16:creationId xmlns:a16="http://schemas.microsoft.com/office/drawing/2014/main" id="{D120F67D-B50B-DC98-A86C-168982D76AFA}"/>
                </a:ext>
              </a:extLst>
            </p:cNvPr>
            <p:cNvSpPr/>
            <p:nvPr/>
          </p:nvSpPr>
          <p:spPr>
            <a:xfrm>
              <a:off x="9553310" y="61015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105" name="Oval 1104">
              <a:extLst>
                <a:ext uri="{FF2B5EF4-FFF2-40B4-BE49-F238E27FC236}">
                  <a16:creationId xmlns:a16="http://schemas.microsoft.com/office/drawing/2014/main" id="{CB6AF9E0-8D41-9DC5-5661-22055F168B20}"/>
                </a:ext>
              </a:extLst>
            </p:cNvPr>
            <p:cNvSpPr/>
            <p:nvPr/>
          </p:nvSpPr>
          <p:spPr>
            <a:xfrm>
              <a:off x="9563577" y="570350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106" name="Oval 1105">
              <a:extLst>
                <a:ext uri="{FF2B5EF4-FFF2-40B4-BE49-F238E27FC236}">
                  <a16:creationId xmlns:a16="http://schemas.microsoft.com/office/drawing/2014/main" id="{0B778A60-F842-3A8D-7D26-9081F2870753}"/>
                </a:ext>
              </a:extLst>
            </p:cNvPr>
            <p:cNvSpPr/>
            <p:nvPr/>
          </p:nvSpPr>
          <p:spPr>
            <a:xfrm>
              <a:off x="10137256" y="565349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107" name="Oval 1106">
              <a:extLst>
                <a:ext uri="{FF2B5EF4-FFF2-40B4-BE49-F238E27FC236}">
                  <a16:creationId xmlns:a16="http://schemas.microsoft.com/office/drawing/2014/main" id="{E69BC78A-87C8-C0D5-8D28-E1A38362806C}"/>
                </a:ext>
              </a:extLst>
            </p:cNvPr>
            <p:cNvSpPr/>
            <p:nvPr/>
          </p:nvSpPr>
          <p:spPr>
            <a:xfrm>
              <a:off x="9075249" y="573879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108" name="Oval 1107">
              <a:extLst>
                <a:ext uri="{FF2B5EF4-FFF2-40B4-BE49-F238E27FC236}">
                  <a16:creationId xmlns:a16="http://schemas.microsoft.com/office/drawing/2014/main" id="{9790E43D-956F-61A2-B221-2B8C5C7DACA7}"/>
                </a:ext>
              </a:extLst>
            </p:cNvPr>
            <p:cNvSpPr/>
            <p:nvPr/>
          </p:nvSpPr>
          <p:spPr>
            <a:xfrm>
              <a:off x="9083608" y="595317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cxnSp>
          <p:nvCxnSpPr>
            <p:cNvPr id="1109" name="Straight Connector 1108">
              <a:extLst>
                <a:ext uri="{FF2B5EF4-FFF2-40B4-BE49-F238E27FC236}">
                  <a16:creationId xmlns:a16="http://schemas.microsoft.com/office/drawing/2014/main" id="{601B0F99-FF1D-5E8C-4D29-157852FDC5AC}"/>
                </a:ext>
              </a:extLst>
            </p:cNvPr>
            <p:cNvCxnSpPr>
              <a:cxnSpLocks/>
              <a:stCxn id="1101" idx="6"/>
              <a:endCxn id="1099" idx="2"/>
            </p:cNvCxnSpPr>
            <p:nvPr/>
          </p:nvCxnSpPr>
          <p:spPr>
            <a:xfrm flipV="1">
              <a:off x="9226270" y="5544725"/>
              <a:ext cx="337307" cy="122457"/>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FF81A6EB-A6BC-30BD-CED3-03C892A74771}"/>
                </a:ext>
              </a:extLst>
            </p:cNvPr>
            <p:cNvCxnSpPr>
              <a:cxnSpLocks/>
              <a:stCxn id="1107" idx="6"/>
              <a:endCxn id="1105" idx="2"/>
            </p:cNvCxnSpPr>
            <p:nvPr/>
          </p:nvCxnSpPr>
          <p:spPr>
            <a:xfrm flipV="1">
              <a:off x="9217922" y="5772702"/>
              <a:ext cx="345655" cy="3528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E6C3EEFB-5393-1E8A-333F-F0A067D94276}"/>
                </a:ext>
              </a:extLst>
            </p:cNvPr>
            <p:cNvCxnSpPr>
              <a:cxnSpLocks/>
              <a:stCxn id="1108" idx="6"/>
              <a:endCxn id="1104" idx="2"/>
            </p:cNvCxnSpPr>
            <p:nvPr/>
          </p:nvCxnSpPr>
          <p:spPr>
            <a:xfrm>
              <a:off x="9226281" y="6022367"/>
              <a:ext cx="327029" cy="148341"/>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7C697936-3514-4C5D-C0A6-A4E05BEA70CF}"/>
                </a:ext>
              </a:extLst>
            </p:cNvPr>
            <p:cNvCxnSpPr>
              <a:cxnSpLocks/>
              <a:stCxn id="1107" idx="6"/>
              <a:endCxn id="1099" idx="2"/>
            </p:cNvCxnSpPr>
            <p:nvPr/>
          </p:nvCxnSpPr>
          <p:spPr>
            <a:xfrm flipV="1">
              <a:off x="9217922" y="5544725"/>
              <a:ext cx="345655" cy="263262"/>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17" name="Freeform: Shape 1116">
              <a:extLst>
                <a:ext uri="{FF2B5EF4-FFF2-40B4-BE49-F238E27FC236}">
                  <a16:creationId xmlns:a16="http://schemas.microsoft.com/office/drawing/2014/main" id="{4B0876A8-5AFA-9C22-E98B-4DACF72ED005}"/>
                </a:ext>
              </a:extLst>
            </p:cNvPr>
            <p:cNvSpPr/>
            <p:nvPr/>
          </p:nvSpPr>
          <p:spPr>
            <a:xfrm>
              <a:off x="9235942" y="6027987"/>
              <a:ext cx="901314" cy="329142"/>
            </a:xfrm>
            <a:custGeom>
              <a:avLst/>
              <a:gdLst>
                <a:gd name="connsiteX0" fmla="*/ 0 w 876300"/>
                <a:gd name="connsiteY0" fmla="*/ 0 h 353009"/>
                <a:gd name="connsiteX1" fmla="*/ 355600 w 876300"/>
                <a:gd name="connsiteY1" fmla="*/ 323850 h 353009"/>
                <a:gd name="connsiteX2" fmla="*/ 876300 w 876300"/>
                <a:gd name="connsiteY2" fmla="*/ 317500 h 353009"/>
              </a:gdLst>
              <a:ahLst/>
              <a:cxnLst>
                <a:cxn ang="0">
                  <a:pos x="connsiteX0" y="connsiteY0"/>
                </a:cxn>
                <a:cxn ang="0">
                  <a:pos x="connsiteX1" y="connsiteY1"/>
                </a:cxn>
                <a:cxn ang="0">
                  <a:pos x="connsiteX2" y="connsiteY2"/>
                </a:cxn>
              </a:cxnLst>
              <a:rect l="l" t="t" r="r" b="b"/>
              <a:pathLst>
                <a:path w="876300" h="353009">
                  <a:moveTo>
                    <a:pt x="0" y="0"/>
                  </a:moveTo>
                  <a:cubicBezTo>
                    <a:pt x="104775" y="135466"/>
                    <a:pt x="209550" y="270933"/>
                    <a:pt x="355600" y="323850"/>
                  </a:cubicBezTo>
                  <a:cubicBezTo>
                    <a:pt x="501650" y="376767"/>
                    <a:pt x="688975" y="347133"/>
                    <a:pt x="876300" y="31750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8" name="Freeform: Shape 1117">
              <a:extLst>
                <a:ext uri="{FF2B5EF4-FFF2-40B4-BE49-F238E27FC236}">
                  <a16:creationId xmlns:a16="http://schemas.microsoft.com/office/drawing/2014/main" id="{D0445D8A-9E1E-CC35-853C-27642AC6D68B}"/>
                </a:ext>
              </a:extLst>
            </p:cNvPr>
            <p:cNvSpPr/>
            <p:nvPr/>
          </p:nvSpPr>
          <p:spPr>
            <a:xfrm flipV="1">
              <a:off x="9217922" y="5399996"/>
              <a:ext cx="919334" cy="245810"/>
            </a:xfrm>
            <a:custGeom>
              <a:avLst/>
              <a:gdLst>
                <a:gd name="connsiteX0" fmla="*/ 0 w 876300"/>
                <a:gd name="connsiteY0" fmla="*/ 0 h 353009"/>
                <a:gd name="connsiteX1" fmla="*/ 355600 w 876300"/>
                <a:gd name="connsiteY1" fmla="*/ 323850 h 353009"/>
                <a:gd name="connsiteX2" fmla="*/ 876300 w 876300"/>
                <a:gd name="connsiteY2" fmla="*/ 317500 h 353009"/>
              </a:gdLst>
              <a:ahLst/>
              <a:cxnLst>
                <a:cxn ang="0">
                  <a:pos x="connsiteX0" y="connsiteY0"/>
                </a:cxn>
                <a:cxn ang="0">
                  <a:pos x="connsiteX1" y="connsiteY1"/>
                </a:cxn>
                <a:cxn ang="0">
                  <a:pos x="connsiteX2" y="connsiteY2"/>
                </a:cxn>
              </a:cxnLst>
              <a:rect l="l" t="t" r="r" b="b"/>
              <a:pathLst>
                <a:path w="876300" h="353009">
                  <a:moveTo>
                    <a:pt x="0" y="0"/>
                  </a:moveTo>
                  <a:cubicBezTo>
                    <a:pt x="104775" y="135466"/>
                    <a:pt x="209550" y="270933"/>
                    <a:pt x="355600" y="323850"/>
                  </a:cubicBezTo>
                  <a:cubicBezTo>
                    <a:pt x="501650" y="376767"/>
                    <a:pt x="688975" y="347133"/>
                    <a:pt x="876300" y="31750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9" name="Freeform: Shape 1118">
              <a:extLst>
                <a:ext uri="{FF2B5EF4-FFF2-40B4-BE49-F238E27FC236}">
                  <a16:creationId xmlns:a16="http://schemas.microsoft.com/office/drawing/2014/main" id="{06596483-577C-1569-4CCB-DE2E0693EED2}"/>
                </a:ext>
              </a:extLst>
            </p:cNvPr>
            <p:cNvSpPr/>
            <p:nvPr/>
          </p:nvSpPr>
          <p:spPr>
            <a:xfrm rot="19851198">
              <a:off x="9270475" y="5567663"/>
              <a:ext cx="830142" cy="421451"/>
            </a:xfrm>
            <a:custGeom>
              <a:avLst/>
              <a:gdLst>
                <a:gd name="connsiteX0" fmla="*/ 0 w 876300"/>
                <a:gd name="connsiteY0" fmla="*/ 0 h 353009"/>
                <a:gd name="connsiteX1" fmla="*/ 355600 w 876300"/>
                <a:gd name="connsiteY1" fmla="*/ 323850 h 353009"/>
                <a:gd name="connsiteX2" fmla="*/ 876300 w 876300"/>
                <a:gd name="connsiteY2" fmla="*/ 317500 h 353009"/>
              </a:gdLst>
              <a:ahLst/>
              <a:cxnLst>
                <a:cxn ang="0">
                  <a:pos x="connsiteX0" y="connsiteY0"/>
                </a:cxn>
                <a:cxn ang="0">
                  <a:pos x="connsiteX1" y="connsiteY1"/>
                </a:cxn>
                <a:cxn ang="0">
                  <a:pos x="connsiteX2" y="connsiteY2"/>
                </a:cxn>
              </a:cxnLst>
              <a:rect l="l" t="t" r="r" b="b"/>
              <a:pathLst>
                <a:path w="876300" h="353009">
                  <a:moveTo>
                    <a:pt x="0" y="0"/>
                  </a:moveTo>
                  <a:cubicBezTo>
                    <a:pt x="104775" y="135466"/>
                    <a:pt x="209550" y="270933"/>
                    <a:pt x="355600" y="323850"/>
                  </a:cubicBezTo>
                  <a:cubicBezTo>
                    <a:pt x="501650" y="376767"/>
                    <a:pt x="688975" y="347133"/>
                    <a:pt x="876300" y="31750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75" name="Group 1174">
            <a:extLst>
              <a:ext uri="{FF2B5EF4-FFF2-40B4-BE49-F238E27FC236}">
                <a16:creationId xmlns:a16="http://schemas.microsoft.com/office/drawing/2014/main" id="{4D0EFDB5-9BD7-6DBA-535D-D012EED236AB}"/>
              </a:ext>
            </a:extLst>
          </p:cNvPr>
          <p:cNvGrpSpPr/>
          <p:nvPr/>
        </p:nvGrpSpPr>
        <p:grpSpPr>
          <a:xfrm>
            <a:off x="1745151" y="3703541"/>
            <a:ext cx="764674" cy="594730"/>
            <a:chOff x="2840033" y="3674949"/>
            <a:chExt cx="764674" cy="594730"/>
          </a:xfrm>
        </p:grpSpPr>
        <p:sp>
          <p:nvSpPr>
            <p:cNvPr id="1132" name="Arrow: Right 1131">
              <a:extLst>
                <a:ext uri="{FF2B5EF4-FFF2-40B4-BE49-F238E27FC236}">
                  <a16:creationId xmlns:a16="http://schemas.microsoft.com/office/drawing/2014/main" id="{D995FFDF-5F69-1C99-7ADC-8829904CE3AE}"/>
                </a:ext>
              </a:extLst>
            </p:cNvPr>
            <p:cNvSpPr/>
            <p:nvPr/>
          </p:nvSpPr>
          <p:spPr>
            <a:xfrm>
              <a:off x="2840033" y="3674949"/>
              <a:ext cx="764674"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5" name="Oval 1134">
              <a:extLst>
                <a:ext uri="{FF2B5EF4-FFF2-40B4-BE49-F238E27FC236}">
                  <a16:creationId xmlns:a16="http://schemas.microsoft.com/office/drawing/2014/main" id="{6F00C5D4-A0BB-59FE-797B-8838B02698E9}"/>
                </a:ext>
              </a:extLst>
            </p:cNvPr>
            <p:cNvSpPr/>
            <p:nvPr/>
          </p:nvSpPr>
          <p:spPr>
            <a:xfrm>
              <a:off x="3267610" y="3838094"/>
              <a:ext cx="253198" cy="268439"/>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grpSp>
      <p:grpSp>
        <p:nvGrpSpPr>
          <p:cNvPr id="1145" name="Group 1144">
            <a:extLst>
              <a:ext uri="{FF2B5EF4-FFF2-40B4-BE49-F238E27FC236}">
                <a16:creationId xmlns:a16="http://schemas.microsoft.com/office/drawing/2014/main" id="{1907BADA-12B5-816A-08C4-CA56AF1A7678}"/>
              </a:ext>
            </a:extLst>
          </p:cNvPr>
          <p:cNvGrpSpPr/>
          <p:nvPr/>
        </p:nvGrpSpPr>
        <p:grpSpPr>
          <a:xfrm>
            <a:off x="60984" y="3392576"/>
            <a:ext cx="1656980" cy="1204432"/>
            <a:chOff x="1411984" y="5269793"/>
            <a:chExt cx="1656980" cy="1204432"/>
          </a:xfrm>
        </p:grpSpPr>
        <p:sp>
          <p:nvSpPr>
            <p:cNvPr id="1146" name="Rectangle 1145">
              <a:extLst>
                <a:ext uri="{FF2B5EF4-FFF2-40B4-BE49-F238E27FC236}">
                  <a16:creationId xmlns:a16="http://schemas.microsoft.com/office/drawing/2014/main" id="{31D9E82C-9276-5B2C-841F-FB55C2D62B40}"/>
                </a:ext>
              </a:extLst>
            </p:cNvPr>
            <p:cNvSpPr/>
            <p:nvPr/>
          </p:nvSpPr>
          <p:spPr>
            <a:xfrm>
              <a:off x="2741907"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47" name="Oval 1146">
              <a:extLst>
                <a:ext uri="{FF2B5EF4-FFF2-40B4-BE49-F238E27FC236}">
                  <a16:creationId xmlns:a16="http://schemas.microsoft.com/office/drawing/2014/main" id="{E5C858DD-C754-D636-C94C-0AB802EFC931}"/>
                </a:ext>
              </a:extLst>
            </p:cNvPr>
            <p:cNvSpPr/>
            <p:nvPr/>
          </p:nvSpPr>
          <p:spPr>
            <a:xfrm>
              <a:off x="2704084" y="540444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148" name="Rectangle 1147">
              <a:extLst>
                <a:ext uri="{FF2B5EF4-FFF2-40B4-BE49-F238E27FC236}">
                  <a16:creationId xmlns:a16="http://schemas.microsoft.com/office/drawing/2014/main" id="{3CE67573-01B0-A1D6-3A84-F1015517A2EB}"/>
                </a:ext>
              </a:extLst>
            </p:cNvPr>
            <p:cNvSpPr/>
            <p:nvPr/>
          </p:nvSpPr>
          <p:spPr>
            <a:xfrm>
              <a:off x="2170258"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49" name="Oval 1148">
              <a:extLst>
                <a:ext uri="{FF2B5EF4-FFF2-40B4-BE49-F238E27FC236}">
                  <a16:creationId xmlns:a16="http://schemas.microsoft.com/office/drawing/2014/main" id="{B8AE814A-93F2-6188-E60B-E1CA7E0082E9}"/>
                </a:ext>
              </a:extLst>
            </p:cNvPr>
            <p:cNvSpPr/>
            <p:nvPr/>
          </p:nvSpPr>
          <p:spPr>
            <a:xfrm>
              <a:off x="2130405" y="551230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150" name="Rectangle 1149">
              <a:extLst>
                <a:ext uri="{FF2B5EF4-FFF2-40B4-BE49-F238E27FC236}">
                  <a16:creationId xmlns:a16="http://schemas.microsoft.com/office/drawing/2014/main" id="{9E1FBF2A-1852-6516-F770-07AA9171A63D}"/>
                </a:ext>
              </a:extLst>
            </p:cNvPr>
            <p:cNvSpPr/>
            <p:nvPr/>
          </p:nvSpPr>
          <p:spPr>
            <a:xfrm>
              <a:off x="1688909" y="526979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 name="Oval 1150">
              <a:extLst>
                <a:ext uri="{FF2B5EF4-FFF2-40B4-BE49-F238E27FC236}">
                  <a16:creationId xmlns:a16="http://schemas.microsoft.com/office/drawing/2014/main" id="{36E785CD-2838-F72A-C5E3-768AB07F0B97}"/>
                </a:ext>
              </a:extLst>
            </p:cNvPr>
            <p:cNvSpPr/>
            <p:nvPr/>
          </p:nvSpPr>
          <p:spPr>
            <a:xfrm>
              <a:off x="1650425" y="56347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152" name="Oval 1151">
              <a:extLst>
                <a:ext uri="{FF2B5EF4-FFF2-40B4-BE49-F238E27FC236}">
                  <a16:creationId xmlns:a16="http://schemas.microsoft.com/office/drawing/2014/main" id="{3117B9E9-0C56-74BC-EEC6-CA7047674341}"/>
                </a:ext>
              </a:extLst>
            </p:cNvPr>
            <p:cNvSpPr/>
            <p:nvPr/>
          </p:nvSpPr>
          <p:spPr>
            <a:xfrm>
              <a:off x="2704084" y="6282588"/>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cxnSp>
          <p:nvCxnSpPr>
            <p:cNvPr id="1153" name="Straight Connector 1152">
              <a:extLst>
                <a:ext uri="{FF2B5EF4-FFF2-40B4-BE49-F238E27FC236}">
                  <a16:creationId xmlns:a16="http://schemas.microsoft.com/office/drawing/2014/main" id="{9CAD4244-D914-FFAD-2A7C-A967AB9487E2}"/>
                </a:ext>
              </a:extLst>
            </p:cNvPr>
            <p:cNvCxnSpPr>
              <a:cxnSpLocks/>
            </p:cNvCxnSpPr>
            <p:nvPr/>
          </p:nvCxnSpPr>
          <p:spPr>
            <a:xfrm>
              <a:off x="1411984" y="5894492"/>
              <a:ext cx="165698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54" name="Oval 1153">
              <a:extLst>
                <a:ext uri="{FF2B5EF4-FFF2-40B4-BE49-F238E27FC236}">
                  <a16:creationId xmlns:a16="http://schemas.microsoft.com/office/drawing/2014/main" id="{4726D782-0729-82DA-4085-CAE09C0CE9D8}"/>
                </a:ext>
              </a:extLst>
            </p:cNvPr>
            <p:cNvSpPr/>
            <p:nvPr/>
          </p:nvSpPr>
          <p:spPr>
            <a:xfrm>
              <a:off x="2120138" y="613829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155" name="Oval 1154">
              <a:extLst>
                <a:ext uri="{FF2B5EF4-FFF2-40B4-BE49-F238E27FC236}">
                  <a16:creationId xmlns:a16="http://schemas.microsoft.com/office/drawing/2014/main" id="{8E04B956-B9C1-49A9-377A-4DFE17C41523}"/>
                </a:ext>
              </a:extLst>
            </p:cNvPr>
            <p:cNvSpPr/>
            <p:nvPr/>
          </p:nvSpPr>
          <p:spPr>
            <a:xfrm>
              <a:off x="2130405" y="574028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156" name="Oval 1155">
              <a:extLst>
                <a:ext uri="{FF2B5EF4-FFF2-40B4-BE49-F238E27FC236}">
                  <a16:creationId xmlns:a16="http://schemas.microsoft.com/office/drawing/2014/main" id="{F1CC4D55-D2D4-6FB6-9DE3-9AFF1CDDB8A0}"/>
                </a:ext>
              </a:extLst>
            </p:cNvPr>
            <p:cNvSpPr/>
            <p:nvPr/>
          </p:nvSpPr>
          <p:spPr>
            <a:xfrm>
              <a:off x="2704084" y="569027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157" name="Oval 1156">
              <a:extLst>
                <a:ext uri="{FF2B5EF4-FFF2-40B4-BE49-F238E27FC236}">
                  <a16:creationId xmlns:a16="http://schemas.microsoft.com/office/drawing/2014/main" id="{B1254783-D09B-3943-7FBD-6BA66264E58E}"/>
                </a:ext>
              </a:extLst>
            </p:cNvPr>
            <p:cNvSpPr/>
            <p:nvPr/>
          </p:nvSpPr>
          <p:spPr>
            <a:xfrm>
              <a:off x="1642077" y="577556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158" name="Oval 1157">
              <a:extLst>
                <a:ext uri="{FF2B5EF4-FFF2-40B4-BE49-F238E27FC236}">
                  <a16:creationId xmlns:a16="http://schemas.microsoft.com/office/drawing/2014/main" id="{D850DF20-918C-8477-86CF-4568DF575399}"/>
                </a:ext>
              </a:extLst>
            </p:cNvPr>
            <p:cNvSpPr/>
            <p:nvPr/>
          </p:nvSpPr>
          <p:spPr>
            <a:xfrm>
              <a:off x="1650436" y="598994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grpSp>
      <p:grpSp>
        <p:nvGrpSpPr>
          <p:cNvPr id="1174" name="Group 1173">
            <a:extLst>
              <a:ext uri="{FF2B5EF4-FFF2-40B4-BE49-F238E27FC236}">
                <a16:creationId xmlns:a16="http://schemas.microsoft.com/office/drawing/2014/main" id="{5C8039F4-DA63-DA6C-5830-96BC49618BCD}"/>
              </a:ext>
            </a:extLst>
          </p:cNvPr>
          <p:cNvGrpSpPr/>
          <p:nvPr/>
        </p:nvGrpSpPr>
        <p:grpSpPr>
          <a:xfrm>
            <a:off x="2608579" y="2957301"/>
            <a:ext cx="3526056" cy="2132969"/>
            <a:chOff x="3883885" y="2990513"/>
            <a:chExt cx="3526056" cy="2132969"/>
          </a:xfrm>
        </p:grpSpPr>
        <p:sp>
          <p:nvSpPr>
            <p:cNvPr id="1159" name="Rectangle: Rounded Corners 1158">
              <a:extLst>
                <a:ext uri="{FF2B5EF4-FFF2-40B4-BE49-F238E27FC236}">
                  <a16:creationId xmlns:a16="http://schemas.microsoft.com/office/drawing/2014/main" id="{9DDF1B05-BEBC-E1AA-BEF3-1DA3D74CC2C7}"/>
                </a:ext>
              </a:extLst>
            </p:cNvPr>
            <p:cNvSpPr/>
            <p:nvPr/>
          </p:nvSpPr>
          <p:spPr>
            <a:xfrm rot="20911934">
              <a:off x="3883885" y="2990513"/>
              <a:ext cx="977177" cy="2132969"/>
            </a:xfrm>
            <a:prstGeom prst="roundRect">
              <a:avLst>
                <a:gd name="adj" fmla="val 34538"/>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6" name="Oval 1135">
              <a:extLst>
                <a:ext uri="{FF2B5EF4-FFF2-40B4-BE49-F238E27FC236}">
                  <a16:creationId xmlns:a16="http://schemas.microsoft.com/office/drawing/2014/main" id="{2DE84CAB-D42D-FF83-B5C4-B8EA89FD8FF9}"/>
                </a:ext>
              </a:extLst>
            </p:cNvPr>
            <p:cNvSpPr/>
            <p:nvPr/>
          </p:nvSpPr>
          <p:spPr>
            <a:xfrm>
              <a:off x="4520632" y="349857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137" name="Oval 1136">
              <a:extLst>
                <a:ext uri="{FF2B5EF4-FFF2-40B4-BE49-F238E27FC236}">
                  <a16:creationId xmlns:a16="http://schemas.microsoft.com/office/drawing/2014/main" id="{131DE6A8-FFAD-F7E8-6D10-3C82EFE34931}"/>
                </a:ext>
              </a:extLst>
            </p:cNvPr>
            <p:cNvSpPr/>
            <p:nvPr/>
          </p:nvSpPr>
          <p:spPr>
            <a:xfrm>
              <a:off x="4228840" y="342937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138" name="Oval 1137">
              <a:extLst>
                <a:ext uri="{FF2B5EF4-FFF2-40B4-BE49-F238E27FC236}">
                  <a16:creationId xmlns:a16="http://schemas.microsoft.com/office/drawing/2014/main" id="{F765D082-A5CB-5B1C-2E02-478146E45F32}"/>
                </a:ext>
              </a:extLst>
            </p:cNvPr>
            <p:cNvSpPr/>
            <p:nvPr/>
          </p:nvSpPr>
          <p:spPr>
            <a:xfrm>
              <a:off x="4124021" y="321187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139" name="Oval 1138">
              <a:extLst>
                <a:ext uri="{FF2B5EF4-FFF2-40B4-BE49-F238E27FC236}">
                  <a16:creationId xmlns:a16="http://schemas.microsoft.com/office/drawing/2014/main" id="{280ED634-36CC-0468-0366-A4C9CDE2311E}"/>
                </a:ext>
              </a:extLst>
            </p:cNvPr>
            <p:cNvSpPr/>
            <p:nvPr/>
          </p:nvSpPr>
          <p:spPr>
            <a:xfrm>
              <a:off x="4252804" y="3700457"/>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140" name="Oval 1139">
              <a:extLst>
                <a:ext uri="{FF2B5EF4-FFF2-40B4-BE49-F238E27FC236}">
                  <a16:creationId xmlns:a16="http://schemas.microsoft.com/office/drawing/2014/main" id="{0EB0E17D-F14C-74E8-5BE6-155A2C3AD4E8}"/>
                </a:ext>
              </a:extLst>
            </p:cNvPr>
            <p:cNvSpPr/>
            <p:nvPr/>
          </p:nvSpPr>
          <p:spPr>
            <a:xfrm>
              <a:off x="4394139" y="391666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141" name="Oval 1140">
              <a:extLst>
                <a:ext uri="{FF2B5EF4-FFF2-40B4-BE49-F238E27FC236}">
                  <a16:creationId xmlns:a16="http://schemas.microsoft.com/office/drawing/2014/main" id="{F93E0C98-3A92-FB70-7BE7-3AEAF3376423}"/>
                </a:ext>
              </a:extLst>
            </p:cNvPr>
            <p:cNvSpPr/>
            <p:nvPr/>
          </p:nvSpPr>
          <p:spPr>
            <a:xfrm>
              <a:off x="4319580" y="4426400"/>
              <a:ext cx="142306" cy="131933"/>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142" name="Oval 1141">
              <a:extLst>
                <a:ext uri="{FF2B5EF4-FFF2-40B4-BE49-F238E27FC236}">
                  <a16:creationId xmlns:a16="http://schemas.microsoft.com/office/drawing/2014/main" id="{4BF0E1B8-E8D3-D93C-9CBC-C8AC1CD0B0E1}"/>
                </a:ext>
              </a:extLst>
            </p:cNvPr>
            <p:cNvSpPr/>
            <p:nvPr/>
          </p:nvSpPr>
          <p:spPr>
            <a:xfrm>
              <a:off x="4394139" y="472168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sp>
          <p:nvSpPr>
            <p:cNvPr id="1143" name="Oval 1142">
              <a:extLst>
                <a:ext uri="{FF2B5EF4-FFF2-40B4-BE49-F238E27FC236}">
                  <a16:creationId xmlns:a16="http://schemas.microsoft.com/office/drawing/2014/main" id="{4DABC070-FCB6-C642-9271-64F4C62EEA67}"/>
                </a:ext>
              </a:extLst>
            </p:cNvPr>
            <p:cNvSpPr/>
            <p:nvPr/>
          </p:nvSpPr>
          <p:spPr>
            <a:xfrm>
              <a:off x="4026399" y="366755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144" name="Oval 1143">
              <a:extLst>
                <a:ext uri="{FF2B5EF4-FFF2-40B4-BE49-F238E27FC236}">
                  <a16:creationId xmlns:a16="http://schemas.microsoft.com/office/drawing/2014/main" id="{05ED73B2-74BA-CD66-0A23-D27A340A3A6A}"/>
                </a:ext>
              </a:extLst>
            </p:cNvPr>
            <p:cNvSpPr/>
            <p:nvPr/>
          </p:nvSpPr>
          <p:spPr>
            <a:xfrm>
              <a:off x="4099386" y="442419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sp>
          <p:nvSpPr>
            <p:cNvPr id="1160" name="TextBox 1159">
              <a:extLst>
                <a:ext uri="{FF2B5EF4-FFF2-40B4-BE49-F238E27FC236}">
                  <a16:creationId xmlns:a16="http://schemas.microsoft.com/office/drawing/2014/main" id="{9112CF91-3E71-8F5A-2DE4-5702388F8D70}"/>
                </a:ext>
              </a:extLst>
            </p:cNvPr>
            <p:cNvSpPr txBox="1"/>
            <p:nvPr/>
          </p:nvSpPr>
          <p:spPr>
            <a:xfrm>
              <a:off x="4958629" y="4666851"/>
              <a:ext cx="2451312" cy="369332"/>
            </a:xfrm>
            <a:prstGeom prst="rect">
              <a:avLst/>
            </a:prstGeom>
            <a:noFill/>
          </p:spPr>
          <p:txBody>
            <a:bodyPr wrap="none" rtlCol="0">
              <a:spAutoFit/>
            </a:bodyPr>
            <a:lstStyle/>
            <a:p>
              <a:r>
                <a:rPr lang="fr-FR" b="1" dirty="0" err="1">
                  <a:solidFill>
                    <a:schemeClr val="accent4">
                      <a:lumMod val="50000"/>
                    </a:schemeClr>
                  </a:solidFill>
                  <a:latin typeface="Verdana" panose="020B0604030504040204" pitchFamily="34" charset="0"/>
                  <a:ea typeface="Verdana" panose="020B0604030504040204" pitchFamily="34" charset="0"/>
                </a:rPr>
                <a:t>Embedding</a:t>
              </a:r>
              <a:r>
                <a:rPr lang="fr-FR" b="1" dirty="0">
                  <a:solidFill>
                    <a:schemeClr val="accent4">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space</a:t>
              </a:r>
              <a:endParaRPr lang="en-GB" b="1" dirty="0">
                <a:solidFill>
                  <a:schemeClr val="accent4">
                    <a:lumMod val="50000"/>
                  </a:schemeClr>
                </a:solidFill>
                <a:latin typeface="Verdana" panose="020B0604030504040204" pitchFamily="34" charset="0"/>
                <a:ea typeface="Verdana" panose="020B0604030504040204" pitchFamily="34" charset="0"/>
              </a:endParaRPr>
            </a:p>
          </p:txBody>
        </p:sp>
      </p:grpSp>
      <mc:AlternateContent xmlns:mc="http://schemas.openxmlformats.org/markup-compatibility/2006" xmlns:a14="http://schemas.microsoft.com/office/drawing/2010/main">
        <mc:Choice Requires="a14">
          <p:sp>
            <p:nvSpPr>
              <p:cNvPr id="1163" name="TextBox 1162">
                <a:extLst>
                  <a:ext uri="{FF2B5EF4-FFF2-40B4-BE49-F238E27FC236}">
                    <a16:creationId xmlns:a16="http://schemas.microsoft.com/office/drawing/2014/main" id="{3A37ACD3-9672-91C1-A2AE-EA5031332968}"/>
                  </a:ext>
                </a:extLst>
              </p:cNvPr>
              <p:cNvSpPr txBox="1"/>
              <p:nvPr/>
            </p:nvSpPr>
            <p:spPr>
              <a:xfrm>
                <a:off x="-253993" y="5654182"/>
                <a:ext cx="1678413" cy="8352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latin typeface="Cambria Math" panose="02040503050406030204" pitchFamily="18" charset="0"/>
                              <a:ea typeface="Verdana" panose="020B0604030504040204" pitchFamily="34" charset="0"/>
                            </a:rPr>
                          </m:ctrlPr>
                        </m:accPr>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𝑥</m:t>
                              </m:r>
                            </m:e>
                            <m:sub>
                              <m:r>
                                <a:rPr lang="fr-FR" b="0" i="1" smtClean="0">
                                  <a:latin typeface="Cambria Math" panose="02040503050406030204" pitchFamily="18" charset="0"/>
                                  <a:ea typeface="Verdana" panose="020B0604030504040204" pitchFamily="34" charset="0"/>
                                </a:rPr>
                                <m:t>𝑘</m:t>
                              </m:r>
                            </m:sub>
                          </m:sSub>
                        </m:e>
                      </m:acc>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eqArr>
                            <m:eqArrPr>
                              <m:ctrlPr>
                                <a:rPr lang="fr-FR" b="0" i="1" smtClean="0">
                                  <a:latin typeface="Cambria Math" panose="02040503050406030204" pitchFamily="18" charset="0"/>
                                  <a:ea typeface="Verdana" panose="020B0604030504040204" pitchFamily="34" charset="0"/>
                                </a:rPr>
                              </m:ctrlPr>
                            </m:eqArrPr>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𝑟</m:t>
                                  </m:r>
                                </m:e>
                                <m:sub>
                                  <m:r>
                                    <a:rPr lang="fr-FR" b="0" i="1" smtClean="0">
                                      <a:latin typeface="Cambria Math" panose="02040503050406030204" pitchFamily="18" charset="0"/>
                                      <a:ea typeface="Verdana" panose="020B0604030504040204" pitchFamily="34" charset="0"/>
                                    </a:rPr>
                                    <m:t>𝑘</m:t>
                                  </m:r>
                                </m:sub>
                              </m:sSub>
                            </m:e>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𝜙</m:t>
                                  </m:r>
                                </m:e>
                                <m:sub>
                                  <m:r>
                                    <a:rPr lang="fr-FR" b="0" i="1" smtClean="0">
                                      <a:latin typeface="Cambria Math" panose="02040503050406030204" pitchFamily="18" charset="0"/>
                                      <a:ea typeface="Verdana" panose="020B0604030504040204" pitchFamily="34" charset="0"/>
                                    </a:rPr>
                                    <m:t>𝑘</m:t>
                                  </m:r>
                                </m:sub>
                              </m:sSub>
                            </m:e>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𝑧</m:t>
                                  </m:r>
                                </m:e>
                                <m:sub>
                                  <m:r>
                                    <a:rPr lang="fr-FR" b="0" i="1" smtClean="0">
                                      <a:latin typeface="Cambria Math" panose="02040503050406030204" pitchFamily="18" charset="0"/>
                                      <a:ea typeface="Verdana" panose="020B0604030504040204" pitchFamily="34" charset="0"/>
                                    </a:rPr>
                                    <m:t>𝑘</m:t>
                                  </m:r>
                                </m:sub>
                              </m:sSub>
                            </m:e>
                          </m:eqArr>
                        </m:e>
                      </m:d>
                    </m:oMath>
                  </m:oMathPara>
                </a14:m>
                <a:endParaRPr lang="fr-FR" dirty="0">
                  <a:latin typeface="Verdana" panose="020B0604030504040204" pitchFamily="34" charset="0"/>
                  <a:ea typeface="Verdana" panose="020B0604030504040204" pitchFamily="34" charset="0"/>
                </a:endParaRPr>
              </a:p>
            </p:txBody>
          </p:sp>
        </mc:Choice>
        <mc:Fallback xmlns="">
          <p:sp>
            <p:nvSpPr>
              <p:cNvPr id="1163" name="TextBox 1162">
                <a:extLst>
                  <a:ext uri="{FF2B5EF4-FFF2-40B4-BE49-F238E27FC236}">
                    <a16:creationId xmlns:a16="http://schemas.microsoft.com/office/drawing/2014/main" id="{3A37ACD3-9672-91C1-A2AE-EA5031332968}"/>
                  </a:ext>
                </a:extLst>
              </p:cNvPr>
              <p:cNvSpPr txBox="1">
                <a:spLocks noRot="1" noChangeAspect="1" noMove="1" noResize="1" noEditPoints="1" noAdjustHandles="1" noChangeArrowheads="1" noChangeShapeType="1" noTextEdit="1"/>
              </p:cNvSpPr>
              <p:nvPr/>
            </p:nvSpPr>
            <p:spPr>
              <a:xfrm>
                <a:off x="-253993" y="5654182"/>
                <a:ext cx="1678413" cy="835229"/>
              </a:xfrm>
              <a:prstGeom prst="rect">
                <a:avLst/>
              </a:prstGeom>
              <a:blipFill>
                <a:blip r:embed="rId5"/>
                <a:stretch>
                  <a:fillRect/>
                </a:stretch>
              </a:blipFill>
            </p:spPr>
            <p:txBody>
              <a:bodyPr/>
              <a:lstStyle/>
              <a:p>
                <a:r>
                  <a:rPr lang="en-GB">
                    <a:noFill/>
                  </a:rPr>
                  <a:t> </a:t>
                </a:r>
              </a:p>
            </p:txBody>
          </p:sp>
        </mc:Fallback>
      </mc:AlternateContent>
      <p:grpSp>
        <p:nvGrpSpPr>
          <p:cNvPr id="1176" name="Group 1175">
            <a:extLst>
              <a:ext uri="{FF2B5EF4-FFF2-40B4-BE49-F238E27FC236}">
                <a16:creationId xmlns:a16="http://schemas.microsoft.com/office/drawing/2014/main" id="{80D03213-9875-7A9D-C971-6CD0B2EC9D8E}"/>
              </a:ext>
            </a:extLst>
          </p:cNvPr>
          <p:cNvGrpSpPr/>
          <p:nvPr/>
        </p:nvGrpSpPr>
        <p:grpSpPr>
          <a:xfrm>
            <a:off x="7179046" y="3284503"/>
            <a:ext cx="764674" cy="594730"/>
            <a:chOff x="2840033" y="3674949"/>
            <a:chExt cx="764674" cy="594730"/>
          </a:xfrm>
        </p:grpSpPr>
        <p:sp>
          <p:nvSpPr>
            <p:cNvPr id="1177" name="Arrow: Right 1176">
              <a:extLst>
                <a:ext uri="{FF2B5EF4-FFF2-40B4-BE49-F238E27FC236}">
                  <a16:creationId xmlns:a16="http://schemas.microsoft.com/office/drawing/2014/main" id="{43B4AE86-382E-3393-2F82-F74C74B9DD47}"/>
                </a:ext>
              </a:extLst>
            </p:cNvPr>
            <p:cNvSpPr/>
            <p:nvPr/>
          </p:nvSpPr>
          <p:spPr>
            <a:xfrm>
              <a:off x="2840033" y="3674949"/>
              <a:ext cx="764674"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78" name="Oval 1177">
              <a:extLst>
                <a:ext uri="{FF2B5EF4-FFF2-40B4-BE49-F238E27FC236}">
                  <a16:creationId xmlns:a16="http://schemas.microsoft.com/office/drawing/2014/main" id="{E2DAE23E-FE7A-EE21-5984-819EFE30EA3E}"/>
                </a:ext>
              </a:extLst>
            </p:cNvPr>
            <p:cNvSpPr/>
            <p:nvPr/>
          </p:nvSpPr>
          <p:spPr>
            <a:xfrm>
              <a:off x="3267610" y="3838094"/>
              <a:ext cx="253198" cy="268439"/>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2</a:t>
              </a:r>
            </a:p>
          </p:txBody>
        </p:sp>
      </p:grpSp>
      <mc:AlternateContent xmlns:mc="http://schemas.openxmlformats.org/markup-compatibility/2006" xmlns:a14="http://schemas.microsoft.com/office/drawing/2010/main">
        <mc:Choice Requires="a14">
          <p:sp>
            <p:nvSpPr>
              <p:cNvPr id="1182" name="TextBox 1181">
                <a:extLst>
                  <a:ext uri="{FF2B5EF4-FFF2-40B4-BE49-F238E27FC236}">
                    <a16:creationId xmlns:a16="http://schemas.microsoft.com/office/drawing/2014/main" id="{719DECED-A936-19DF-F0B7-472A14C54CFF}"/>
                  </a:ext>
                </a:extLst>
              </p:cNvPr>
              <p:cNvSpPr txBox="1"/>
              <p:nvPr/>
            </p:nvSpPr>
            <p:spPr>
              <a:xfrm>
                <a:off x="3581782" y="3153211"/>
                <a:ext cx="4385909" cy="1303498"/>
              </a:xfrm>
              <a:prstGeom prst="rect">
                <a:avLst/>
              </a:prstGeom>
              <a:noFill/>
            </p:spPr>
            <p:txBody>
              <a:bodyPr wrap="square" rtlCol="0">
                <a:spAutoFit/>
              </a:bodyPr>
              <a:lstStyle/>
              <a:p>
                <a:r>
                  <a:rPr lang="fr-FR" sz="1600" dirty="0">
                    <a:latin typeface="Verdana" panose="020B0604030504040204" pitchFamily="34" charset="0"/>
                    <a:ea typeface="Verdana" panose="020B0604030504040204" pitchFamily="34" charset="0"/>
                  </a:rPr>
                  <a:t>Embed </a:t>
                </a:r>
                <a:r>
                  <a:rPr lang="fr-FR" sz="1600" dirty="0" err="1">
                    <a:latin typeface="Verdana" panose="020B0604030504040204" pitchFamily="34" charset="0"/>
                    <a:ea typeface="Verdana" panose="020B0604030504040204" pitchFamily="34" charset="0"/>
                  </a:rPr>
                  <a:t>each</a:t>
                </a:r>
                <a:r>
                  <a:rPr lang="fr-FR" sz="1600" dirty="0">
                    <a:latin typeface="Verdana" panose="020B0604030504040204" pitchFamily="34" charset="0"/>
                    <a:ea typeface="Verdana" panose="020B0604030504040204" pitchFamily="34" charset="0"/>
                  </a:rPr>
                  <a:t> hit </a:t>
                </a:r>
                <a14:m>
                  <m:oMath xmlns:m="http://schemas.openxmlformats.org/officeDocument/2006/math">
                    <m:acc>
                      <m:accPr>
                        <m:chr m:val="⃗"/>
                        <m:ctrlPr>
                          <a:rPr lang="fr-FR" sz="1600" b="0" i="1" smtClean="0">
                            <a:latin typeface="Cambria Math" panose="02040503050406030204" pitchFamily="18" charset="0"/>
                            <a:ea typeface="Verdana" panose="020B0604030504040204" pitchFamily="34" charset="0"/>
                          </a:rPr>
                        </m:ctrlPr>
                      </m:accPr>
                      <m:e>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𝑥</m:t>
                            </m:r>
                          </m:e>
                          <m:sub>
                            <m:r>
                              <a:rPr lang="fr-FR" sz="1600" b="0" i="1" smtClean="0">
                                <a:latin typeface="Cambria Math" panose="02040503050406030204" pitchFamily="18" charset="0"/>
                                <a:ea typeface="Verdana" panose="020B0604030504040204" pitchFamily="34" charset="0"/>
                              </a:rPr>
                              <m:t>𝑘</m:t>
                            </m:r>
                          </m:sub>
                        </m:sSub>
                      </m:e>
                    </m:acc>
                    <m:r>
                      <a:rPr lang="fr-FR" sz="1600" b="0" i="1" dirty="0" smtClean="0">
                        <a:latin typeface="Cambria Math" panose="02040503050406030204" pitchFamily="18" charset="0"/>
                        <a:ea typeface="Verdana" panose="020B0604030504040204" pitchFamily="34" charset="0"/>
                      </a:rPr>
                      <m:t>→</m:t>
                    </m:r>
                    <m:acc>
                      <m:accPr>
                        <m:chr m:val="⃗"/>
                        <m:ctrlPr>
                          <a:rPr lang="fr-FR" sz="1600" b="1" i="1" dirty="0"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600" b="1"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600" b="1" i="1" dirty="0" smtClean="0">
                                <a:solidFill>
                                  <a:schemeClr val="accent4">
                                    <a:lumMod val="50000"/>
                                  </a:schemeClr>
                                </a:solidFill>
                                <a:latin typeface="Cambria Math" panose="02040503050406030204" pitchFamily="18" charset="0"/>
                                <a:ea typeface="Verdana" panose="020B0604030504040204" pitchFamily="34" charset="0"/>
                              </a:rPr>
                              <m:t>𝒆</m:t>
                            </m:r>
                          </m:e>
                          <m:sub>
                            <m:r>
                              <a:rPr lang="fr-FR" sz="1600" b="1" i="1" dirty="0" smtClean="0">
                                <a:solidFill>
                                  <a:schemeClr val="accent4">
                                    <a:lumMod val="50000"/>
                                  </a:schemeClr>
                                </a:solidFill>
                                <a:latin typeface="Cambria Math" panose="02040503050406030204" pitchFamily="18" charset="0"/>
                                <a:ea typeface="Verdana" panose="020B0604030504040204" pitchFamily="34" charset="0"/>
                              </a:rPr>
                              <m:t>𝒌</m:t>
                            </m:r>
                          </m:sub>
                        </m:sSub>
                      </m:e>
                    </m:acc>
                  </m:oMath>
                </a14:m>
                <a:r>
                  <a:rPr lang="fr-FR" sz="1600" dirty="0">
                    <a:latin typeface="Verdana" panose="020B0604030504040204" pitchFamily="34" charset="0"/>
                    <a:ea typeface="Verdana" panose="020B0604030504040204" pitchFamily="34" charset="0"/>
                  </a:rPr>
                  <a:t> </a:t>
                </a:r>
                <a:r>
                  <a:rPr lang="fr-FR" sz="1600" dirty="0" err="1">
                    <a:latin typeface="Verdana" panose="020B0604030504040204" pitchFamily="34" charset="0"/>
                    <a:ea typeface="Verdana" panose="020B0604030504040204" pitchFamily="34" charset="0"/>
                  </a:rPr>
                  <a:t>so</a:t>
                </a:r>
                <a:r>
                  <a:rPr lang="fr-FR" sz="1600" dirty="0">
                    <a:latin typeface="Verdana" panose="020B0604030504040204" pitchFamily="34" charset="0"/>
                    <a:ea typeface="Verdana" panose="020B0604030504040204" pitchFamily="34" charset="0"/>
                  </a:rPr>
                  <a:t> </a:t>
                </a:r>
                <a:r>
                  <a:rPr lang="fr-FR" sz="1600" dirty="0" err="1">
                    <a:latin typeface="Verdana" panose="020B0604030504040204" pitchFamily="34" charset="0"/>
                    <a:ea typeface="Verdana" panose="020B0604030504040204" pitchFamily="34" charset="0"/>
                  </a:rPr>
                  <a:t>that</a:t>
                </a:r>
                <a:r>
                  <a:rPr lang="fr-FR" sz="1600" dirty="0">
                    <a:latin typeface="Verdana" panose="020B0604030504040204" pitchFamily="34" charset="0"/>
                    <a:ea typeface="Verdana" panose="020B0604030504040204" pitchFamily="34" charset="0"/>
                  </a:rPr>
                  <a:t>,</a:t>
                </a:r>
              </a:p>
              <a:p>
                <a:r>
                  <a:rPr lang="fr-FR" sz="1600" dirty="0" err="1">
                    <a:latin typeface="Verdana" panose="020B0604030504040204" pitchFamily="34" charset="0"/>
                    <a:ea typeface="Verdana" panose="020B0604030504040204" pitchFamily="34" charset="0"/>
                  </a:rPr>
                  <a:t>between</a:t>
                </a:r>
                <a:r>
                  <a:rPr lang="fr-FR" sz="1600" dirty="0">
                    <a:latin typeface="Verdana" panose="020B0604030504040204" pitchFamily="34" charset="0"/>
                    <a:ea typeface="Verdana" panose="020B0604030504040204" pitchFamily="34" charset="0"/>
                  </a:rPr>
                  <a:t> </a:t>
                </a:r>
                <a:r>
                  <a:rPr lang="fr-FR" sz="1600" dirty="0" err="1">
                    <a:latin typeface="Verdana" panose="020B0604030504040204" pitchFamily="34" charset="0"/>
                    <a:ea typeface="Verdana" panose="020B0604030504040204" pitchFamily="34" charset="0"/>
                  </a:rPr>
                  <a:t>nodes</a:t>
                </a:r>
                <a:r>
                  <a:rPr lang="fr-FR" sz="1600" dirty="0">
                    <a:latin typeface="Verdana" panose="020B0604030504040204" pitchFamily="34" charset="0"/>
                    <a:ea typeface="Verdana" panose="020B0604030504040204" pitchFamily="34" charset="0"/>
                  </a:rPr>
                  <a:t> </a:t>
                </a:r>
                <a14:m>
                  <m:oMath xmlns:m="http://schemas.openxmlformats.org/officeDocument/2006/math">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𝑣</m:t>
                        </m:r>
                      </m:e>
                      <m:sub>
                        <m:r>
                          <a:rPr lang="fr-FR" sz="1600" b="0" i="1" smtClean="0">
                            <a:latin typeface="Cambria Math" panose="02040503050406030204" pitchFamily="18" charset="0"/>
                            <a:ea typeface="Verdana" panose="020B0604030504040204" pitchFamily="34" charset="0"/>
                          </a:rPr>
                          <m:t>𝑖</m:t>
                        </m:r>
                      </m:sub>
                    </m:sSub>
                  </m:oMath>
                </a14:m>
                <a:r>
                  <a:rPr lang="fr-FR" sz="1600" dirty="0">
                    <a:latin typeface="Verdana" panose="020B0604030504040204" pitchFamily="34" charset="0"/>
                    <a:ea typeface="Verdana" panose="020B0604030504040204" pitchFamily="34" charset="0"/>
                  </a:rPr>
                  <a:t> and </a:t>
                </a:r>
                <a14:m>
                  <m:oMath xmlns:m="http://schemas.openxmlformats.org/officeDocument/2006/math">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𝑣</m:t>
                        </m:r>
                      </m:e>
                      <m:sub>
                        <m:r>
                          <a:rPr lang="fr-FR" sz="1600" b="0" i="1" smtClean="0">
                            <a:latin typeface="Cambria Math" panose="02040503050406030204" pitchFamily="18" charset="0"/>
                            <a:ea typeface="Verdana" panose="020B0604030504040204" pitchFamily="34" charset="0"/>
                          </a:rPr>
                          <m:t>𝑗</m:t>
                        </m:r>
                      </m:sub>
                    </m:sSub>
                  </m:oMath>
                </a14:m>
                <a:r>
                  <a:rPr lang="fr-FR" sz="1600" dirty="0">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14:m>
                  <m:oMath xmlns:m="http://schemas.openxmlformats.org/officeDocument/2006/math">
                    <m:sSubSup>
                      <m:sSubSupPr>
                        <m:ctrlPr>
                          <a:rPr lang="fr-FR" sz="1600" b="1" i="1" smtClean="0">
                            <a:solidFill>
                              <a:srgbClr val="00B050"/>
                            </a:solidFill>
                            <a:latin typeface="Cambria Math" panose="02040503050406030204" pitchFamily="18" charset="0"/>
                            <a:ea typeface="Verdana" panose="020B0604030504040204" pitchFamily="34" charset="0"/>
                          </a:rPr>
                        </m:ctrlPr>
                      </m:sSubSupPr>
                      <m:e>
                        <m:r>
                          <a:rPr lang="fr-FR" sz="1600" b="1" i="1" smtClean="0">
                            <a:solidFill>
                              <a:srgbClr val="00B050"/>
                            </a:solidFill>
                            <a:latin typeface="Cambria Math" panose="02040503050406030204" pitchFamily="18" charset="0"/>
                            <a:ea typeface="Verdana" panose="020B0604030504040204" pitchFamily="34" charset="0"/>
                          </a:rPr>
                          <m:t>𝒅</m:t>
                        </m:r>
                      </m:e>
                      <m:sub>
                        <m:r>
                          <a:rPr lang="fr-FR" sz="1600" b="1" i="1" smtClean="0">
                            <a:solidFill>
                              <a:srgbClr val="00B050"/>
                            </a:solidFill>
                            <a:latin typeface="Cambria Math" panose="02040503050406030204" pitchFamily="18" charset="0"/>
                            <a:ea typeface="Verdana" panose="020B0604030504040204" pitchFamily="34" charset="0"/>
                          </a:rPr>
                          <m:t>𝒊𝒋</m:t>
                        </m:r>
                      </m:sub>
                      <m:sup>
                        <m:r>
                          <a:rPr lang="fr-FR" sz="1600" b="1" i="1" smtClean="0">
                            <a:solidFill>
                              <a:srgbClr val="00B050"/>
                            </a:solidFill>
                            <a:latin typeface="Cambria Math" panose="02040503050406030204" pitchFamily="18" charset="0"/>
                            <a:ea typeface="Verdana" panose="020B0604030504040204" pitchFamily="34" charset="0"/>
                          </a:rPr>
                          <m:t>𝟐</m:t>
                        </m:r>
                      </m:sup>
                    </m:sSubSup>
                    <m:r>
                      <a:rPr lang="fr-FR" sz="1600" b="1" i="1" smtClean="0">
                        <a:solidFill>
                          <a:srgbClr val="00B050"/>
                        </a:solidFill>
                        <a:latin typeface="Cambria Math" panose="02040503050406030204" pitchFamily="18" charset="0"/>
                        <a:ea typeface="Verdana" panose="020B0604030504040204" pitchFamily="34" charset="0"/>
                      </a:rPr>
                      <m:t>= </m:t>
                    </m:r>
                    <m:sSup>
                      <m:sSupPr>
                        <m:ctrlPr>
                          <a:rPr lang="fr-FR" sz="1600" b="1" i="1">
                            <a:solidFill>
                              <a:srgbClr val="00B050"/>
                            </a:solidFill>
                            <a:latin typeface="Cambria Math" panose="02040503050406030204" pitchFamily="18" charset="0"/>
                            <a:ea typeface="Verdana" panose="020B0604030504040204" pitchFamily="34" charset="0"/>
                          </a:rPr>
                        </m:ctrlPr>
                      </m:sSupPr>
                      <m:e>
                        <m:d>
                          <m:dPr>
                            <m:begChr m:val="‖"/>
                            <m:endChr m:val="‖"/>
                            <m:ctrlPr>
                              <a:rPr lang="fr-FR" sz="1600" b="1" i="1" smtClean="0">
                                <a:solidFill>
                                  <a:srgbClr val="00B050"/>
                                </a:solidFill>
                                <a:latin typeface="Cambria Math" panose="02040503050406030204" pitchFamily="18" charset="0"/>
                                <a:ea typeface="Verdana" panose="020B0604030504040204" pitchFamily="34" charset="0"/>
                              </a:rPr>
                            </m:ctrlPr>
                          </m:dPr>
                          <m:e>
                            <m:acc>
                              <m:accPr>
                                <m:chr m:val="⃗"/>
                                <m:ctrlPr>
                                  <a:rPr lang="fr-FR" sz="1600" b="1" i="1" smtClean="0">
                                    <a:solidFill>
                                      <a:srgbClr val="00B050"/>
                                    </a:solidFill>
                                    <a:latin typeface="Cambria Math" panose="02040503050406030204" pitchFamily="18" charset="0"/>
                                    <a:ea typeface="Verdana" panose="020B0604030504040204" pitchFamily="34" charset="0"/>
                                  </a:rPr>
                                </m:ctrlPr>
                              </m:accPr>
                              <m:e>
                                <m:sSub>
                                  <m:sSubPr>
                                    <m:ctrlPr>
                                      <a:rPr lang="fr-FR" sz="1600" b="1" i="1" smtClean="0">
                                        <a:solidFill>
                                          <a:srgbClr val="00B050"/>
                                        </a:solidFill>
                                        <a:latin typeface="Cambria Math" panose="02040503050406030204" pitchFamily="18" charset="0"/>
                                        <a:ea typeface="Verdana" panose="020B0604030504040204" pitchFamily="34" charset="0"/>
                                      </a:rPr>
                                    </m:ctrlPr>
                                  </m:sSubPr>
                                  <m:e>
                                    <m:r>
                                      <a:rPr lang="fr-FR" sz="1600" b="1" i="1" smtClean="0">
                                        <a:solidFill>
                                          <a:srgbClr val="00B050"/>
                                        </a:solidFill>
                                        <a:latin typeface="Cambria Math" panose="02040503050406030204" pitchFamily="18" charset="0"/>
                                        <a:ea typeface="Verdana" panose="020B0604030504040204" pitchFamily="34" charset="0"/>
                                      </a:rPr>
                                      <m:t>𝒆</m:t>
                                    </m:r>
                                  </m:e>
                                  <m:sub>
                                    <m:r>
                                      <a:rPr lang="fr-FR" sz="1600" b="1" i="1" smtClean="0">
                                        <a:solidFill>
                                          <a:srgbClr val="00B050"/>
                                        </a:solidFill>
                                        <a:latin typeface="Cambria Math" panose="02040503050406030204" pitchFamily="18" charset="0"/>
                                        <a:ea typeface="Verdana" panose="020B0604030504040204" pitchFamily="34" charset="0"/>
                                      </a:rPr>
                                      <m:t>𝒊</m:t>
                                    </m:r>
                                  </m:sub>
                                </m:sSub>
                              </m:e>
                            </m:acc>
                            <m:r>
                              <a:rPr lang="fr-FR" sz="1600" b="1" i="1" dirty="0" smtClean="0">
                                <a:solidFill>
                                  <a:srgbClr val="00B050"/>
                                </a:solidFill>
                                <a:latin typeface="Cambria Math" panose="02040503050406030204" pitchFamily="18" charset="0"/>
                                <a:ea typeface="Verdana" panose="020B0604030504040204" pitchFamily="34" charset="0"/>
                              </a:rPr>
                              <m:t>−</m:t>
                            </m:r>
                            <m:acc>
                              <m:accPr>
                                <m:chr m:val="⃗"/>
                                <m:ctrlPr>
                                  <a:rPr lang="fr-FR" sz="1600" b="1" i="1" dirty="0" smtClean="0">
                                    <a:solidFill>
                                      <a:srgbClr val="00B050"/>
                                    </a:solidFill>
                                    <a:latin typeface="Cambria Math" panose="02040503050406030204" pitchFamily="18" charset="0"/>
                                    <a:ea typeface="Verdana" panose="020B0604030504040204" pitchFamily="34" charset="0"/>
                                  </a:rPr>
                                </m:ctrlPr>
                              </m:accPr>
                              <m:e>
                                <m:sSub>
                                  <m:sSubPr>
                                    <m:ctrlPr>
                                      <a:rPr lang="fr-FR" sz="1600" b="1" i="1" dirty="0" smtClean="0">
                                        <a:solidFill>
                                          <a:srgbClr val="00B050"/>
                                        </a:solidFill>
                                        <a:latin typeface="Cambria Math" panose="02040503050406030204" pitchFamily="18" charset="0"/>
                                        <a:ea typeface="Verdana" panose="020B0604030504040204" pitchFamily="34" charset="0"/>
                                      </a:rPr>
                                    </m:ctrlPr>
                                  </m:sSubPr>
                                  <m:e>
                                    <m:r>
                                      <a:rPr lang="fr-FR" sz="1600" b="1" i="1" dirty="0" smtClean="0">
                                        <a:solidFill>
                                          <a:srgbClr val="00B050"/>
                                        </a:solidFill>
                                        <a:latin typeface="Cambria Math" panose="02040503050406030204" pitchFamily="18" charset="0"/>
                                        <a:ea typeface="Verdana" panose="020B0604030504040204" pitchFamily="34" charset="0"/>
                                      </a:rPr>
                                      <m:t>𝒆</m:t>
                                    </m:r>
                                  </m:e>
                                  <m:sub>
                                    <m:r>
                                      <a:rPr lang="fr-FR" sz="1600" b="1" i="1" dirty="0" smtClean="0">
                                        <a:solidFill>
                                          <a:srgbClr val="00B050"/>
                                        </a:solidFill>
                                        <a:latin typeface="Cambria Math" panose="02040503050406030204" pitchFamily="18" charset="0"/>
                                        <a:ea typeface="Verdana" panose="020B0604030504040204" pitchFamily="34" charset="0"/>
                                      </a:rPr>
                                      <m:t>𝒋</m:t>
                                    </m:r>
                                  </m:sub>
                                </m:sSub>
                              </m:e>
                            </m:acc>
                          </m:e>
                        </m:d>
                      </m:e>
                      <m:sup>
                        <m:r>
                          <a:rPr lang="fr-FR" sz="1600" b="1" i="1">
                            <a:solidFill>
                              <a:srgbClr val="00B050"/>
                            </a:solidFill>
                            <a:latin typeface="Cambria Math" panose="02040503050406030204" pitchFamily="18" charset="0"/>
                            <a:ea typeface="Verdana" panose="020B0604030504040204" pitchFamily="34" charset="0"/>
                          </a:rPr>
                          <m:t>𝟐</m:t>
                        </m:r>
                      </m:sup>
                    </m:sSup>
                    <m:r>
                      <a:rPr lang="fr-FR" sz="1600" b="1" i="1">
                        <a:solidFill>
                          <a:srgbClr val="00B050"/>
                        </a:solidFill>
                        <a:latin typeface="Cambria Math" panose="02040503050406030204" pitchFamily="18" charset="0"/>
                        <a:ea typeface="Verdana" panose="020B0604030504040204" pitchFamily="34" charset="0"/>
                      </a:rPr>
                      <m:t>&lt;</m:t>
                    </m:r>
                    <m:r>
                      <a:rPr lang="fr-FR" sz="1600" b="1" i="1">
                        <a:solidFill>
                          <a:srgbClr val="00B050"/>
                        </a:solidFill>
                        <a:latin typeface="Cambria Math" panose="02040503050406030204" pitchFamily="18" charset="0"/>
                        <a:ea typeface="Verdana" panose="020B0604030504040204" pitchFamily="34" charset="0"/>
                      </a:rPr>
                      <m:t>𝟏</m:t>
                    </m:r>
                  </m:oMath>
                </a14:m>
                <a:r>
                  <a:rPr lang="fr-FR" sz="1600" dirty="0">
                    <a:latin typeface="Verdana" panose="020B0604030504040204" pitchFamily="34" charset="0"/>
                    <a:ea typeface="Verdana" panose="020B0604030504040204" pitchFamily="34" charset="0"/>
                  </a:rPr>
                  <a:t>: </a:t>
                </a:r>
                <a:r>
                  <a:rPr lang="fr-FR" sz="1600" dirty="0" err="1">
                    <a:solidFill>
                      <a:srgbClr val="00B050"/>
                    </a:solidFill>
                    <a:latin typeface="Verdana" panose="020B0604030504040204" pitchFamily="34" charset="0"/>
                    <a:ea typeface="Verdana" panose="020B0604030504040204" pitchFamily="34" charset="0"/>
                  </a:rPr>
                  <a:t>edge</a:t>
                </a:r>
                <a:r>
                  <a:rPr lang="fr-FR" sz="1600" dirty="0">
                    <a:solidFill>
                      <a:srgbClr val="00B050"/>
                    </a:solidFill>
                    <a:latin typeface="Verdana" panose="020B0604030504040204" pitchFamily="34" charset="0"/>
                    <a:ea typeface="Verdana" panose="020B0604030504040204" pitchFamily="34" charset="0"/>
                  </a:rPr>
                  <a:t> </a:t>
                </a:r>
                <a:r>
                  <a:rPr lang="fr-FR" sz="1600" dirty="0" err="1">
                    <a:solidFill>
                      <a:srgbClr val="00B050"/>
                    </a:solidFill>
                    <a:latin typeface="Verdana" panose="020B0604030504040204" pitchFamily="34" charset="0"/>
                    <a:ea typeface="Verdana" panose="020B0604030504040204" pitchFamily="34" charset="0"/>
                  </a:rPr>
                  <a:t>is</a:t>
                </a:r>
                <a:r>
                  <a:rPr lang="fr-FR" sz="1600" dirty="0">
                    <a:solidFill>
                      <a:srgbClr val="00B050"/>
                    </a:solidFill>
                    <a:latin typeface="Verdana" panose="020B0604030504040204" pitchFamily="34" charset="0"/>
                    <a:ea typeface="Verdana" panose="020B0604030504040204" pitchFamily="34" charset="0"/>
                  </a:rPr>
                  <a:t> </a:t>
                </a:r>
                <a:r>
                  <a:rPr lang="fr-FR" sz="1600" dirty="0" err="1">
                    <a:solidFill>
                      <a:srgbClr val="00B050"/>
                    </a:solidFill>
                    <a:latin typeface="Verdana" panose="020B0604030504040204" pitchFamily="34" charset="0"/>
                    <a:ea typeface="Verdana" panose="020B0604030504040204" pitchFamily="34" charset="0"/>
                  </a:rPr>
                  <a:t>likely</a:t>
                </a:r>
                <a:endParaRPr lang="fr-FR" sz="1600" b="0" dirty="0">
                  <a:solidFill>
                    <a:srgbClr val="00B05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14:m>
                  <m:oMath xmlns:m="http://schemas.openxmlformats.org/officeDocument/2006/math">
                    <m:sSubSup>
                      <m:sSubSupPr>
                        <m:ctrlPr>
                          <a:rPr lang="fr-FR" sz="1600" b="1" i="1" smtClean="0">
                            <a:solidFill>
                              <a:srgbClr val="FF0000"/>
                            </a:solidFill>
                            <a:latin typeface="Cambria Math" panose="02040503050406030204" pitchFamily="18" charset="0"/>
                            <a:ea typeface="Verdana" panose="020B0604030504040204" pitchFamily="34" charset="0"/>
                          </a:rPr>
                        </m:ctrlPr>
                      </m:sSubSupPr>
                      <m:e>
                        <m:r>
                          <a:rPr lang="fr-FR" sz="1600" b="1" i="1" smtClean="0">
                            <a:solidFill>
                              <a:srgbClr val="FF0000"/>
                            </a:solidFill>
                            <a:latin typeface="Cambria Math" panose="02040503050406030204" pitchFamily="18" charset="0"/>
                            <a:ea typeface="Verdana" panose="020B0604030504040204" pitchFamily="34" charset="0"/>
                          </a:rPr>
                          <m:t>𝒅</m:t>
                        </m:r>
                      </m:e>
                      <m:sub>
                        <m:r>
                          <a:rPr lang="fr-FR" sz="1600" b="1" i="1" smtClean="0">
                            <a:solidFill>
                              <a:srgbClr val="FF0000"/>
                            </a:solidFill>
                            <a:latin typeface="Cambria Math" panose="02040503050406030204" pitchFamily="18" charset="0"/>
                            <a:ea typeface="Verdana" panose="020B0604030504040204" pitchFamily="34" charset="0"/>
                          </a:rPr>
                          <m:t>𝒊𝒋</m:t>
                        </m:r>
                      </m:sub>
                      <m:sup>
                        <m:r>
                          <a:rPr lang="fr-FR" sz="1600" b="1" i="1" smtClean="0">
                            <a:solidFill>
                              <a:srgbClr val="FF0000"/>
                            </a:solidFill>
                            <a:latin typeface="Cambria Math" panose="02040503050406030204" pitchFamily="18" charset="0"/>
                            <a:ea typeface="Verdana" panose="020B0604030504040204" pitchFamily="34" charset="0"/>
                          </a:rPr>
                          <m:t>𝟐</m:t>
                        </m:r>
                      </m:sup>
                    </m:sSubSup>
                    <m:r>
                      <a:rPr lang="fr-FR" sz="1600" b="1" i="1" smtClean="0">
                        <a:solidFill>
                          <a:srgbClr val="FF0000"/>
                        </a:solidFill>
                        <a:latin typeface="Cambria Math" panose="02040503050406030204" pitchFamily="18" charset="0"/>
                        <a:ea typeface="Verdana" panose="020B0604030504040204" pitchFamily="34" charset="0"/>
                      </a:rPr>
                      <m:t>= </m:t>
                    </m:r>
                    <m:sSup>
                      <m:sSupPr>
                        <m:ctrlPr>
                          <a:rPr lang="fr-FR" sz="1600" b="1" i="1" smtClean="0">
                            <a:solidFill>
                              <a:srgbClr val="FF0000"/>
                            </a:solidFill>
                            <a:latin typeface="Cambria Math" panose="02040503050406030204" pitchFamily="18" charset="0"/>
                            <a:ea typeface="Verdana" panose="020B0604030504040204" pitchFamily="34" charset="0"/>
                          </a:rPr>
                        </m:ctrlPr>
                      </m:sSupPr>
                      <m:e>
                        <m:d>
                          <m:dPr>
                            <m:begChr m:val="‖"/>
                            <m:endChr m:val="‖"/>
                            <m:ctrlPr>
                              <a:rPr lang="fr-FR" sz="1600" b="1" i="1" smtClean="0">
                                <a:solidFill>
                                  <a:srgbClr val="FF0000"/>
                                </a:solidFill>
                                <a:latin typeface="Cambria Math" panose="02040503050406030204" pitchFamily="18" charset="0"/>
                                <a:ea typeface="Verdana" panose="020B0604030504040204" pitchFamily="34" charset="0"/>
                              </a:rPr>
                            </m:ctrlPr>
                          </m:dPr>
                          <m:e>
                            <m:acc>
                              <m:accPr>
                                <m:chr m:val="⃗"/>
                                <m:ctrlPr>
                                  <a:rPr lang="fr-FR" sz="1600" b="1" i="1" smtClean="0">
                                    <a:solidFill>
                                      <a:srgbClr val="FF0000"/>
                                    </a:solidFill>
                                    <a:latin typeface="Cambria Math" panose="02040503050406030204" pitchFamily="18" charset="0"/>
                                    <a:ea typeface="Verdana" panose="020B0604030504040204" pitchFamily="34" charset="0"/>
                                  </a:rPr>
                                </m:ctrlPr>
                              </m:accPr>
                              <m:e>
                                <m:sSub>
                                  <m:sSubPr>
                                    <m:ctrlPr>
                                      <a:rPr lang="fr-FR" sz="1600" b="1" i="1" smtClean="0">
                                        <a:solidFill>
                                          <a:srgbClr val="FF0000"/>
                                        </a:solidFill>
                                        <a:latin typeface="Cambria Math" panose="02040503050406030204" pitchFamily="18" charset="0"/>
                                        <a:ea typeface="Verdana" panose="020B0604030504040204" pitchFamily="34" charset="0"/>
                                      </a:rPr>
                                    </m:ctrlPr>
                                  </m:sSubPr>
                                  <m:e>
                                    <m:r>
                                      <a:rPr lang="fr-FR" sz="1600" b="1" i="1" smtClean="0">
                                        <a:solidFill>
                                          <a:srgbClr val="FF0000"/>
                                        </a:solidFill>
                                        <a:latin typeface="Cambria Math" panose="02040503050406030204" pitchFamily="18" charset="0"/>
                                        <a:ea typeface="Verdana" panose="020B0604030504040204" pitchFamily="34" charset="0"/>
                                      </a:rPr>
                                      <m:t>𝒆</m:t>
                                    </m:r>
                                  </m:e>
                                  <m:sub>
                                    <m:r>
                                      <a:rPr lang="fr-FR" sz="1600" b="1" i="1" smtClean="0">
                                        <a:solidFill>
                                          <a:srgbClr val="FF0000"/>
                                        </a:solidFill>
                                        <a:latin typeface="Cambria Math" panose="02040503050406030204" pitchFamily="18" charset="0"/>
                                        <a:ea typeface="Verdana" panose="020B0604030504040204" pitchFamily="34" charset="0"/>
                                      </a:rPr>
                                      <m:t>𝒊</m:t>
                                    </m:r>
                                  </m:sub>
                                </m:sSub>
                              </m:e>
                            </m:acc>
                            <m:r>
                              <a:rPr lang="fr-FR" sz="1600" b="1" i="1" smtClean="0">
                                <a:solidFill>
                                  <a:srgbClr val="FF0000"/>
                                </a:solidFill>
                                <a:latin typeface="Cambria Math" panose="02040503050406030204" pitchFamily="18" charset="0"/>
                                <a:ea typeface="Verdana" panose="020B0604030504040204" pitchFamily="34" charset="0"/>
                              </a:rPr>
                              <m:t>−</m:t>
                            </m:r>
                            <m:sSub>
                              <m:sSubPr>
                                <m:ctrlPr>
                                  <a:rPr lang="fr-FR" sz="1600" b="1" i="1" smtClean="0">
                                    <a:solidFill>
                                      <a:srgbClr val="FF0000"/>
                                    </a:solidFill>
                                    <a:latin typeface="Cambria Math" panose="02040503050406030204" pitchFamily="18" charset="0"/>
                                    <a:ea typeface="Verdana" panose="020B0604030504040204" pitchFamily="34" charset="0"/>
                                  </a:rPr>
                                </m:ctrlPr>
                              </m:sSubPr>
                              <m:e>
                                <m:r>
                                  <a:rPr lang="fr-FR" sz="1600" b="1" i="1" smtClean="0">
                                    <a:solidFill>
                                      <a:srgbClr val="FF0000"/>
                                    </a:solidFill>
                                    <a:latin typeface="Cambria Math" panose="02040503050406030204" pitchFamily="18" charset="0"/>
                                    <a:ea typeface="Verdana" panose="020B0604030504040204" pitchFamily="34" charset="0"/>
                                  </a:rPr>
                                  <m:t>𝒆</m:t>
                                </m:r>
                              </m:e>
                              <m:sub>
                                <m:r>
                                  <a:rPr lang="fr-FR" sz="1600" b="1" i="1" smtClean="0">
                                    <a:solidFill>
                                      <a:srgbClr val="FF0000"/>
                                    </a:solidFill>
                                    <a:latin typeface="Cambria Math" panose="02040503050406030204" pitchFamily="18" charset="0"/>
                                    <a:ea typeface="Verdana" panose="020B0604030504040204" pitchFamily="34" charset="0"/>
                                  </a:rPr>
                                  <m:t>𝒋</m:t>
                                </m:r>
                              </m:sub>
                            </m:sSub>
                          </m:e>
                        </m:d>
                      </m:e>
                      <m:sup>
                        <m:r>
                          <a:rPr lang="fr-FR" sz="1600" b="1" i="1" smtClean="0">
                            <a:solidFill>
                              <a:srgbClr val="FF0000"/>
                            </a:solidFill>
                            <a:latin typeface="Cambria Math" panose="02040503050406030204" pitchFamily="18" charset="0"/>
                            <a:ea typeface="Verdana" panose="020B0604030504040204" pitchFamily="34" charset="0"/>
                          </a:rPr>
                          <m:t>𝟐</m:t>
                        </m:r>
                      </m:sup>
                    </m:sSup>
                    <m:r>
                      <a:rPr lang="fr-FR" sz="1600" b="1" i="1" smtClean="0">
                        <a:solidFill>
                          <a:srgbClr val="FF0000"/>
                        </a:solidFill>
                        <a:latin typeface="Cambria Math" panose="02040503050406030204" pitchFamily="18" charset="0"/>
                        <a:ea typeface="Verdana" panose="020B0604030504040204" pitchFamily="34" charset="0"/>
                      </a:rPr>
                      <m:t>&gt;</m:t>
                    </m:r>
                    <m:r>
                      <a:rPr lang="fr-FR" sz="1600" b="1" i="1">
                        <a:solidFill>
                          <a:srgbClr val="FF0000"/>
                        </a:solidFill>
                        <a:latin typeface="Cambria Math" panose="02040503050406030204" pitchFamily="18" charset="0"/>
                        <a:ea typeface="Verdana" panose="020B0604030504040204" pitchFamily="34" charset="0"/>
                      </a:rPr>
                      <m:t>𝟏</m:t>
                    </m:r>
                  </m:oMath>
                </a14:m>
                <a:r>
                  <a:rPr lang="fr-FR" sz="1600" dirty="0">
                    <a:latin typeface="Verdana" panose="020B0604030504040204" pitchFamily="34" charset="0"/>
                    <a:ea typeface="Verdana" panose="020B0604030504040204" pitchFamily="34" charset="0"/>
                  </a:rPr>
                  <a:t>: </a:t>
                </a:r>
                <a:r>
                  <a:rPr lang="fr-FR" sz="1600" dirty="0" err="1">
                    <a:solidFill>
                      <a:srgbClr val="FF0000"/>
                    </a:solidFill>
                    <a:latin typeface="Verdana" panose="020B0604030504040204" pitchFamily="34" charset="0"/>
                    <a:ea typeface="Verdana" panose="020B0604030504040204" pitchFamily="34" charset="0"/>
                  </a:rPr>
                  <a:t>edge</a:t>
                </a:r>
                <a:r>
                  <a:rPr lang="fr-FR" sz="1600" dirty="0">
                    <a:solidFill>
                      <a:srgbClr val="FF0000"/>
                    </a:solidFill>
                    <a:latin typeface="Verdana" panose="020B0604030504040204" pitchFamily="34" charset="0"/>
                    <a:ea typeface="Verdana" panose="020B0604030504040204" pitchFamily="34" charset="0"/>
                  </a:rPr>
                  <a:t> </a:t>
                </a:r>
                <a:r>
                  <a:rPr lang="fr-FR" sz="1600" dirty="0" err="1">
                    <a:solidFill>
                      <a:srgbClr val="FF0000"/>
                    </a:solidFill>
                    <a:latin typeface="Verdana" panose="020B0604030504040204" pitchFamily="34" charset="0"/>
                    <a:ea typeface="Verdana" panose="020B0604030504040204" pitchFamily="34" charset="0"/>
                  </a:rPr>
                  <a:t>is</a:t>
                </a:r>
                <a:r>
                  <a:rPr lang="fr-FR" sz="1600" dirty="0">
                    <a:solidFill>
                      <a:srgbClr val="FF0000"/>
                    </a:solidFill>
                    <a:latin typeface="Verdana" panose="020B0604030504040204" pitchFamily="34" charset="0"/>
                    <a:ea typeface="Verdana" panose="020B0604030504040204" pitchFamily="34" charset="0"/>
                  </a:rPr>
                  <a:t> </a:t>
                </a:r>
                <a:r>
                  <a:rPr lang="fr-FR" sz="1600" dirty="0" err="1">
                    <a:solidFill>
                      <a:srgbClr val="FF0000"/>
                    </a:solidFill>
                    <a:latin typeface="Verdana" panose="020B0604030504040204" pitchFamily="34" charset="0"/>
                    <a:ea typeface="Verdana" panose="020B0604030504040204" pitchFamily="34" charset="0"/>
                  </a:rPr>
                  <a:t>unlikely</a:t>
                </a:r>
                <a:endParaRPr lang="fr-FR" sz="1600" b="1" dirty="0">
                  <a:solidFill>
                    <a:srgbClr val="FF0000"/>
                  </a:solidFill>
                  <a:latin typeface="Verdana" panose="020B0604030504040204" pitchFamily="34" charset="0"/>
                  <a:ea typeface="Verdana" panose="020B0604030504040204" pitchFamily="34" charset="0"/>
                </a:endParaRPr>
              </a:p>
            </p:txBody>
          </p:sp>
        </mc:Choice>
        <mc:Fallback xmlns="">
          <p:sp>
            <p:nvSpPr>
              <p:cNvPr id="1182" name="TextBox 1181">
                <a:extLst>
                  <a:ext uri="{FF2B5EF4-FFF2-40B4-BE49-F238E27FC236}">
                    <a16:creationId xmlns:a16="http://schemas.microsoft.com/office/drawing/2014/main" id="{719DECED-A936-19DF-F0B7-472A14C54CFF}"/>
                  </a:ext>
                </a:extLst>
              </p:cNvPr>
              <p:cNvSpPr txBox="1">
                <a:spLocks noRot="1" noChangeAspect="1" noMove="1" noResize="1" noEditPoints="1" noAdjustHandles="1" noChangeArrowheads="1" noChangeShapeType="1" noTextEdit="1"/>
              </p:cNvSpPr>
              <p:nvPr/>
            </p:nvSpPr>
            <p:spPr>
              <a:xfrm>
                <a:off x="3581782" y="3153211"/>
                <a:ext cx="4385909" cy="1303498"/>
              </a:xfrm>
              <a:prstGeom prst="rect">
                <a:avLst/>
              </a:prstGeom>
              <a:blipFill>
                <a:blip r:embed="rId11"/>
                <a:stretch>
                  <a:fillRect l="-834" t="-1402" b="-1869"/>
                </a:stretch>
              </a:blipFill>
            </p:spPr>
            <p:txBody>
              <a:bodyPr/>
              <a:lstStyle/>
              <a:p>
                <a:r>
                  <a:rPr lang="en-GB">
                    <a:noFill/>
                  </a:rPr>
                  <a:t> </a:t>
                </a:r>
              </a:p>
            </p:txBody>
          </p:sp>
        </mc:Fallback>
      </mc:AlternateContent>
      <p:grpSp>
        <p:nvGrpSpPr>
          <p:cNvPr id="14" name="Group 13">
            <a:extLst>
              <a:ext uri="{FF2B5EF4-FFF2-40B4-BE49-F238E27FC236}">
                <a16:creationId xmlns:a16="http://schemas.microsoft.com/office/drawing/2014/main" id="{C813B98E-81EE-D79A-562C-81840AFD4C57}"/>
              </a:ext>
            </a:extLst>
          </p:cNvPr>
          <p:cNvGrpSpPr/>
          <p:nvPr/>
        </p:nvGrpSpPr>
        <p:grpSpPr>
          <a:xfrm>
            <a:off x="1165202" y="5382283"/>
            <a:ext cx="2147703" cy="1337058"/>
            <a:chOff x="1579712" y="5565612"/>
            <a:chExt cx="2147703" cy="1337058"/>
          </a:xfrm>
        </p:grpSpPr>
        <p:sp>
          <p:nvSpPr>
            <p:cNvPr id="12" name="Arrow: Right 11">
              <a:extLst>
                <a:ext uri="{FF2B5EF4-FFF2-40B4-BE49-F238E27FC236}">
                  <a16:creationId xmlns:a16="http://schemas.microsoft.com/office/drawing/2014/main" id="{C496AC43-991E-90E0-03B8-4F16DF7B9DF4}"/>
                </a:ext>
              </a:extLst>
            </p:cNvPr>
            <p:cNvSpPr/>
            <p:nvPr/>
          </p:nvSpPr>
          <p:spPr>
            <a:xfrm>
              <a:off x="1579712" y="5591643"/>
              <a:ext cx="2147703" cy="1311027"/>
            </a:xfrm>
            <a:prstGeom prst="rightArrow">
              <a:avLst>
                <a:gd name="adj1" fmla="val 85550"/>
                <a:gd name="adj2" fmla="val 16989"/>
              </a:avLst>
            </a:prstGeom>
            <a:solidFill>
              <a:schemeClr val="accent4">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Verdana" panose="020B0604030504040204" pitchFamily="34" charset="0"/>
                  <a:ea typeface="Verdana" panose="020B0604030504040204" pitchFamily="34" charset="0"/>
                </a:rPr>
                <a:t>MLP</a:t>
              </a:r>
            </a:p>
            <a:p>
              <a:pPr algn="ctr"/>
              <a:r>
                <a:rPr lang="en-GB" sz="1600" dirty="0">
                  <a:solidFill>
                    <a:schemeClr val="tx1"/>
                  </a:solidFill>
                  <a:latin typeface="Verdana" panose="020B0604030504040204" pitchFamily="34" charset="0"/>
                  <a:ea typeface="Verdana" panose="020B0604030504040204" pitchFamily="34" charset="0"/>
                </a:rPr>
                <a:t>251 parameters</a:t>
              </a:r>
            </a:p>
          </p:txBody>
        </p:sp>
        <p:sp>
          <p:nvSpPr>
            <p:cNvPr id="1191" name="Oval 1190">
              <a:extLst>
                <a:ext uri="{FF2B5EF4-FFF2-40B4-BE49-F238E27FC236}">
                  <a16:creationId xmlns:a16="http://schemas.microsoft.com/office/drawing/2014/main" id="{07E9368D-3238-A43B-A19C-58FAD2FF446E}"/>
                </a:ext>
              </a:extLst>
            </p:cNvPr>
            <p:cNvSpPr/>
            <p:nvPr/>
          </p:nvSpPr>
          <p:spPr>
            <a:xfrm>
              <a:off x="2355515" y="5565612"/>
              <a:ext cx="372916" cy="395363"/>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atin typeface="Verdana" panose="020B0604030504040204" pitchFamily="34" charset="0"/>
                  <a:ea typeface="Verdana" panose="020B0604030504040204" pitchFamily="34" charset="0"/>
                </a:rPr>
                <a:t>1</a:t>
              </a:r>
              <a:endParaRPr lang="en-US" dirty="0">
                <a:latin typeface="Verdana" panose="020B0604030504040204" pitchFamily="34" charset="0"/>
                <a:ea typeface="Verdana" panose="020B0604030504040204" pitchFamily="34" charset="0"/>
              </a:endParaRPr>
            </a:p>
          </p:txBody>
        </p:sp>
      </p:grpSp>
      <p:grpSp>
        <p:nvGrpSpPr>
          <p:cNvPr id="5" name="Group 4">
            <a:extLst>
              <a:ext uri="{FF2B5EF4-FFF2-40B4-BE49-F238E27FC236}">
                <a16:creationId xmlns:a16="http://schemas.microsoft.com/office/drawing/2014/main" id="{F0CF4BA4-4B3B-A439-F753-EFA841EC3BDB}"/>
              </a:ext>
            </a:extLst>
          </p:cNvPr>
          <p:cNvGrpSpPr/>
          <p:nvPr/>
        </p:nvGrpSpPr>
        <p:grpSpPr>
          <a:xfrm>
            <a:off x="8057246" y="2852189"/>
            <a:ext cx="977177" cy="2132969"/>
            <a:chOff x="8821875" y="2897647"/>
            <a:chExt cx="977177" cy="2132969"/>
          </a:xfrm>
        </p:grpSpPr>
        <p:sp>
          <p:nvSpPr>
            <p:cNvPr id="4" name="Rectangle: Rounded Corners 3">
              <a:extLst>
                <a:ext uri="{FF2B5EF4-FFF2-40B4-BE49-F238E27FC236}">
                  <a16:creationId xmlns:a16="http://schemas.microsoft.com/office/drawing/2014/main" id="{5A775683-7625-56F5-B384-910A6E4D7B3B}"/>
                </a:ext>
              </a:extLst>
            </p:cNvPr>
            <p:cNvSpPr/>
            <p:nvPr/>
          </p:nvSpPr>
          <p:spPr>
            <a:xfrm rot="20911934">
              <a:off x="8821875" y="2897647"/>
              <a:ext cx="977177" cy="2132969"/>
            </a:xfrm>
            <a:prstGeom prst="roundRect">
              <a:avLst>
                <a:gd name="adj" fmla="val 34538"/>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04" name="Group 1203">
              <a:extLst>
                <a:ext uri="{FF2B5EF4-FFF2-40B4-BE49-F238E27FC236}">
                  <a16:creationId xmlns:a16="http://schemas.microsoft.com/office/drawing/2014/main" id="{147EC6FC-F59B-5F32-A5F6-B35A08C5B847}"/>
                </a:ext>
              </a:extLst>
            </p:cNvPr>
            <p:cNvGrpSpPr/>
            <p:nvPr/>
          </p:nvGrpSpPr>
          <p:grpSpPr>
            <a:xfrm>
              <a:off x="8977677" y="3174837"/>
              <a:ext cx="636906" cy="1648197"/>
              <a:chOff x="6836038" y="5048041"/>
              <a:chExt cx="636906" cy="1648197"/>
            </a:xfrm>
          </p:grpSpPr>
          <p:sp>
            <p:nvSpPr>
              <p:cNvPr id="1205" name="Oval 1204">
                <a:extLst>
                  <a:ext uri="{FF2B5EF4-FFF2-40B4-BE49-F238E27FC236}">
                    <a16:creationId xmlns:a16="http://schemas.microsoft.com/office/drawing/2014/main" id="{AF82ACFF-1D00-CDBE-71E2-ECC597A71632}"/>
                  </a:ext>
                </a:extLst>
              </p:cNvPr>
              <p:cNvSpPr/>
              <p:nvPr/>
            </p:nvSpPr>
            <p:spPr>
              <a:xfrm>
                <a:off x="7330271" y="533474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206" name="Oval 1205">
                <a:extLst>
                  <a:ext uri="{FF2B5EF4-FFF2-40B4-BE49-F238E27FC236}">
                    <a16:creationId xmlns:a16="http://schemas.microsoft.com/office/drawing/2014/main" id="{A23DF405-0CEF-C5DE-ED03-3D3F2F84E3AE}"/>
                  </a:ext>
                </a:extLst>
              </p:cNvPr>
              <p:cNvSpPr/>
              <p:nvPr/>
            </p:nvSpPr>
            <p:spPr>
              <a:xfrm>
                <a:off x="7038479" y="526554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207" name="Oval 1206">
                <a:extLst>
                  <a:ext uri="{FF2B5EF4-FFF2-40B4-BE49-F238E27FC236}">
                    <a16:creationId xmlns:a16="http://schemas.microsoft.com/office/drawing/2014/main" id="{D08DA5AC-E206-055F-E571-32A3A5D01BB5}"/>
                  </a:ext>
                </a:extLst>
              </p:cNvPr>
              <p:cNvSpPr/>
              <p:nvPr/>
            </p:nvSpPr>
            <p:spPr>
              <a:xfrm>
                <a:off x="6933660" y="504804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208" name="Oval 1207">
                <a:extLst>
                  <a:ext uri="{FF2B5EF4-FFF2-40B4-BE49-F238E27FC236}">
                    <a16:creationId xmlns:a16="http://schemas.microsoft.com/office/drawing/2014/main" id="{832B8F64-802B-4FBE-FD6E-6D5D6A93EDF3}"/>
                  </a:ext>
                </a:extLst>
              </p:cNvPr>
              <p:cNvSpPr/>
              <p:nvPr/>
            </p:nvSpPr>
            <p:spPr>
              <a:xfrm>
                <a:off x="7062443" y="553662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209" name="Oval 1208">
                <a:extLst>
                  <a:ext uri="{FF2B5EF4-FFF2-40B4-BE49-F238E27FC236}">
                    <a16:creationId xmlns:a16="http://schemas.microsoft.com/office/drawing/2014/main" id="{D3CBDC2B-1F45-2ABC-98D9-B7EAC436EA38}"/>
                  </a:ext>
                </a:extLst>
              </p:cNvPr>
              <p:cNvSpPr/>
              <p:nvPr/>
            </p:nvSpPr>
            <p:spPr>
              <a:xfrm>
                <a:off x="7203778" y="575283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210" name="Oval 1209">
                <a:extLst>
                  <a:ext uri="{FF2B5EF4-FFF2-40B4-BE49-F238E27FC236}">
                    <a16:creationId xmlns:a16="http://schemas.microsoft.com/office/drawing/2014/main" id="{1AE28B7E-A302-1604-D1AD-E91ACA60F266}"/>
                  </a:ext>
                </a:extLst>
              </p:cNvPr>
              <p:cNvSpPr/>
              <p:nvPr/>
            </p:nvSpPr>
            <p:spPr>
              <a:xfrm>
                <a:off x="7129219" y="6262568"/>
                <a:ext cx="142306" cy="131933"/>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211" name="Oval 1210">
                <a:extLst>
                  <a:ext uri="{FF2B5EF4-FFF2-40B4-BE49-F238E27FC236}">
                    <a16:creationId xmlns:a16="http://schemas.microsoft.com/office/drawing/2014/main" id="{A4A6088E-E4CB-F4C8-6170-DD31B91D2619}"/>
                  </a:ext>
                </a:extLst>
              </p:cNvPr>
              <p:cNvSpPr/>
              <p:nvPr/>
            </p:nvSpPr>
            <p:spPr>
              <a:xfrm>
                <a:off x="7203778" y="655785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sp>
            <p:nvSpPr>
              <p:cNvPr id="1212" name="Oval 1211">
                <a:extLst>
                  <a:ext uri="{FF2B5EF4-FFF2-40B4-BE49-F238E27FC236}">
                    <a16:creationId xmlns:a16="http://schemas.microsoft.com/office/drawing/2014/main" id="{9D3CA22E-7C5B-DD17-8560-BB13D5E0A7A3}"/>
                  </a:ext>
                </a:extLst>
              </p:cNvPr>
              <p:cNvSpPr/>
              <p:nvPr/>
            </p:nvSpPr>
            <p:spPr>
              <a:xfrm>
                <a:off x="6836038" y="5503727"/>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213" name="Oval 1212">
                <a:extLst>
                  <a:ext uri="{FF2B5EF4-FFF2-40B4-BE49-F238E27FC236}">
                    <a16:creationId xmlns:a16="http://schemas.microsoft.com/office/drawing/2014/main" id="{EE026A2C-2E8A-A0B7-6235-71237FF656B3}"/>
                  </a:ext>
                </a:extLst>
              </p:cNvPr>
              <p:cNvSpPr/>
              <p:nvPr/>
            </p:nvSpPr>
            <p:spPr>
              <a:xfrm>
                <a:off x="6909025" y="626036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cxnSp>
            <p:nvCxnSpPr>
              <p:cNvPr id="1214" name="Straight Connector 1213">
                <a:extLst>
                  <a:ext uri="{FF2B5EF4-FFF2-40B4-BE49-F238E27FC236}">
                    <a16:creationId xmlns:a16="http://schemas.microsoft.com/office/drawing/2014/main" id="{7A6FAB93-8748-3B0C-8B0F-3E40377D03AB}"/>
                  </a:ext>
                </a:extLst>
              </p:cNvPr>
              <p:cNvCxnSpPr>
                <a:cxnSpLocks/>
                <a:stCxn id="1207" idx="5"/>
                <a:endCxn id="1206" idx="0"/>
              </p:cNvCxnSpPr>
              <p:nvPr/>
            </p:nvCxnSpPr>
            <p:spPr>
              <a:xfrm>
                <a:off x="7055439" y="5166163"/>
                <a:ext cx="54377" cy="993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34B57DE1-F184-7FEA-BE6F-C748F7ADE282}"/>
                  </a:ext>
                </a:extLst>
              </p:cNvPr>
              <p:cNvCxnSpPr>
                <a:cxnSpLocks/>
                <a:stCxn id="1212" idx="6"/>
                <a:endCxn id="1208" idx="2"/>
              </p:cNvCxnSpPr>
              <p:nvPr/>
            </p:nvCxnSpPr>
            <p:spPr>
              <a:xfrm>
                <a:off x="6978711" y="5572921"/>
                <a:ext cx="83732" cy="32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8" name="Straight Connector 1217">
                <a:extLst>
                  <a:ext uri="{FF2B5EF4-FFF2-40B4-BE49-F238E27FC236}">
                    <a16:creationId xmlns:a16="http://schemas.microsoft.com/office/drawing/2014/main" id="{759C38E1-C0BF-39CB-E812-1C36456E728B}"/>
                  </a:ext>
                </a:extLst>
              </p:cNvPr>
              <p:cNvCxnSpPr>
                <a:cxnSpLocks/>
                <a:stCxn id="1212" idx="0"/>
                <a:endCxn id="1206" idx="3"/>
              </p:cNvCxnSpPr>
              <p:nvPr/>
            </p:nvCxnSpPr>
            <p:spPr>
              <a:xfrm flipV="1">
                <a:off x="6907375" y="5383669"/>
                <a:ext cx="151998" cy="12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9" name="Straight Connector 1218">
                <a:extLst>
                  <a:ext uri="{FF2B5EF4-FFF2-40B4-BE49-F238E27FC236}">
                    <a16:creationId xmlns:a16="http://schemas.microsoft.com/office/drawing/2014/main" id="{E63315BA-56F6-F47D-47C8-2B865961A8EB}"/>
                  </a:ext>
                </a:extLst>
              </p:cNvPr>
              <p:cNvCxnSpPr>
                <a:cxnSpLocks/>
                <a:stCxn id="1208" idx="0"/>
                <a:endCxn id="1205" idx="2"/>
              </p:cNvCxnSpPr>
              <p:nvPr/>
            </p:nvCxnSpPr>
            <p:spPr>
              <a:xfrm flipV="1">
                <a:off x="7133780" y="5403935"/>
                <a:ext cx="196491" cy="1326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0" name="Straight Connector 1219">
                <a:extLst>
                  <a:ext uri="{FF2B5EF4-FFF2-40B4-BE49-F238E27FC236}">
                    <a16:creationId xmlns:a16="http://schemas.microsoft.com/office/drawing/2014/main" id="{B7BFAA24-F867-1408-AEB7-4C6D52C4D826}"/>
                  </a:ext>
                </a:extLst>
              </p:cNvPr>
              <p:cNvCxnSpPr>
                <a:cxnSpLocks/>
                <a:stCxn id="1212" idx="5"/>
                <a:endCxn id="1209" idx="2"/>
              </p:cNvCxnSpPr>
              <p:nvPr/>
            </p:nvCxnSpPr>
            <p:spPr>
              <a:xfrm>
                <a:off x="6957817" y="5621849"/>
                <a:ext cx="245961" cy="2001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1" name="Straight Connector 1220">
                <a:extLst>
                  <a:ext uri="{FF2B5EF4-FFF2-40B4-BE49-F238E27FC236}">
                    <a16:creationId xmlns:a16="http://schemas.microsoft.com/office/drawing/2014/main" id="{D7518326-868F-DE79-3F52-F89BCDC34692}"/>
                  </a:ext>
                </a:extLst>
              </p:cNvPr>
              <p:cNvCxnSpPr>
                <a:cxnSpLocks/>
                <a:stCxn id="1213" idx="6"/>
                <a:endCxn id="1210" idx="2"/>
              </p:cNvCxnSpPr>
              <p:nvPr/>
            </p:nvCxnSpPr>
            <p:spPr>
              <a:xfrm flipV="1">
                <a:off x="7051698" y="6328535"/>
                <a:ext cx="77521" cy="1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3" name="Straight Connector 1222">
                <a:extLst>
                  <a:ext uri="{FF2B5EF4-FFF2-40B4-BE49-F238E27FC236}">
                    <a16:creationId xmlns:a16="http://schemas.microsoft.com/office/drawing/2014/main" id="{364400CD-C93A-D59E-FE4E-84C63E99E49F}"/>
                  </a:ext>
                </a:extLst>
              </p:cNvPr>
              <p:cNvCxnSpPr>
                <a:cxnSpLocks/>
                <a:stCxn id="1213" idx="5"/>
              </p:cNvCxnSpPr>
              <p:nvPr/>
            </p:nvCxnSpPr>
            <p:spPr>
              <a:xfrm>
                <a:off x="7030804" y="6378483"/>
                <a:ext cx="208772" cy="220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4" name="Straight Connector 1223">
                <a:extLst>
                  <a:ext uri="{FF2B5EF4-FFF2-40B4-BE49-F238E27FC236}">
                    <a16:creationId xmlns:a16="http://schemas.microsoft.com/office/drawing/2014/main" id="{6BF54A77-C325-903A-3D71-092C921B3C9C}"/>
                  </a:ext>
                </a:extLst>
              </p:cNvPr>
              <p:cNvCxnSpPr>
                <a:cxnSpLocks/>
                <a:stCxn id="1207" idx="6"/>
                <a:endCxn id="1205" idx="1"/>
              </p:cNvCxnSpPr>
              <p:nvPr/>
            </p:nvCxnSpPr>
            <p:spPr>
              <a:xfrm>
                <a:off x="7076333" y="5117235"/>
                <a:ext cx="274832" cy="2377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A33BFDE-2669-2309-8695-7A581F527FC9}"/>
                  </a:ext>
                </a:extLst>
              </p:cNvPr>
              <p:cNvSpPr txBox="1"/>
              <p:nvPr/>
            </p:nvSpPr>
            <p:spPr>
              <a:xfrm>
                <a:off x="9063649" y="3247501"/>
                <a:ext cx="3178141" cy="873381"/>
              </a:xfrm>
              <a:prstGeom prst="rect">
                <a:avLst/>
              </a:prstGeom>
              <a:noFill/>
            </p:spPr>
            <p:txBody>
              <a:bodyPr wrap="square" rtlCol="0">
                <a:spAutoFit/>
              </a:bodyPr>
              <a:lstStyle/>
              <a:p>
                <a:r>
                  <a:rPr lang="fr-FR" sz="1600" dirty="0">
                    <a:latin typeface="Verdana" panose="020B0604030504040204" pitchFamily="34" charset="0"/>
                    <a:ea typeface="Verdana" panose="020B0604030504040204" pitchFamily="34" charset="0"/>
                  </a:rPr>
                  <a:t>For </a:t>
                </a:r>
                <a:r>
                  <a:rPr lang="fr-FR" sz="1600" dirty="0" err="1">
                    <a:latin typeface="Verdana" panose="020B0604030504040204" pitchFamily="34" charset="0"/>
                    <a:ea typeface="Verdana" panose="020B0604030504040204" pitchFamily="34" charset="0"/>
                  </a:rPr>
                  <a:t>each</a:t>
                </a:r>
                <a:r>
                  <a:rPr lang="fr-FR" sz="1600" dirty="0">
                    <a:latin typeface="Verdana" panose="020B0604030504040204" pitchFamily="34" charset="0"/>
                    <a:ea typeface="Verdana" panose="020B0604030504040204" pitchFamily="34" charset="0"/>
                  </a:rPr>
                  <a:t> </a:t>
                </a:r>
                <a:r>
                  <a:rPr lang="fr-FR" sz="1600" dirty="0" err="1">
                    <a:latin typeface="Verdana" panose="020B0604030504040204" pitchFamily="34" charset="0"/>
                    <a:ea typeface="Verdana" panose="020B0604030504040204" pitchFamily="34" charset="0"/>
                  </a:rPr>
                  <a:t>node</a:t>
                </a:r>
                <a:r>
                  <a:rPr lang="fr-FR" sz="1600" dirty="0">
                    <a:latin typeface="Verdana" panose="020B0604030504040204" pitchFamily="34" charset="0"/>
                    <a:ea typeface="Verdana" panose="020B0604030504040204" pitchFamily="34" charset="0"/>
                  </a:rPr>
                  <a:t> </a:t>
                </a:r>
                <a14:m>
                  <m:oMath xmlns:m="http://schemas.openxmlformats.org/officeDocument/2006/math">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𝑣</m:t>
                        </m:r>
                      </m:e>
                      <m:sub>
                        <m:r>
                          <a:rPr lang="fr-FR" sz="1600" b="0" i="1" smtClean="0">
                            <a:latin typeface="Cambria Math" panose="02040503050406030204" pitchFamily="18" charset="0"/>
                            <a:ea typeface="Verdana" panose="020B0604030504040204" pitchFamily="34" charset="0"/>
                          </a:rPr>
                          <m:t>𝑖</m:t>
                        </m:r>
                      </m:sub>
                    </m:sSub>
                  </m:oMath>
                </a14:m>
                <a:r>
                  <a:rPr lang="fr-FR" sz="1600" dirty="0">
                    <a:latin typeface="Verdana" panose="020B0604030504040204" pitchFamily="34" charset="0"/>
                    <a:ea typeface="Verdana" panose="020B0604030504040204" pitchFamily="34" charset="0"/>
                  </a:rPr>
                  <a:t> in plane </a:t>
                </a:r>
                <a14:m>
                  <m:oMath xmlns:m="http://schemas.openxmlformats.org/officeDocument/2006/math">
                    <m:r>
                      <a:rPr lang="fr-FR" sz="1600" b="0" i="1" smtClean="0">
                        <a:latin typeface="Cambria Math" panose="02040503050406030204" pitchFamily="18" charset="0"/>
                      </a:rPr>
                      <m:t>𝑝</m:t>
                    </m:r>
                  </m:oMath>
                </a14:m>
                <a:r>
                  <a:rPr lang="en-GB" sz="1600" dirty="0">
                    <a:latin typeface="Verdana" panose="020B0604030504040204" pitchFamily="34" charset="0"/>
                    <a:ea typeface="Verdana" panose="020B0604030504040204" pitchFamily="34" charset="0"/>
                  </a:rPr>
                  <a:t>,</a:t>
                </a:r>
                <a:br>
                  <a:rPr lang="en-GB" sz="1600" dirty="0">
                    <a:latin typeface="Verdana" panose="020B0604030504040204" pitchFamily="34" charset="0"/>
                    <a:ea typeface="Verdana" panose="020B0604030504040204" pitchFamily="34" charset="0"/>
                  </a:rPr>
                </a:br>
                <a:r>
                  <a:rPr lang="en-GB" sz="1600" dirty="0">
                    <a:latin typeface="Verdana" panose="020B0604030504040204" pitchFamily="34" charset="0"/>
                    <a:ea typeface="Verdana" panose="020B0604030504040204" pitchFamily="34" charset="0"/>
                  </a:rPr>
                  <a:t>find </a:t>
                </a:r>
                <a14:m>
                  <m:oMath xmlns:m="http://schemas.openxmlformats.org/officeDocument/2006/math">
                    <m:sSub>
                      <m:sSubPr>
                        <m:ctrlPr>
                          <a:rPr lang="fr-FR" sz="1600" b="1" i="1" smtClean="0">
                            <a:solidFill>
                              <a:schemeClr val="accent6">
                                <a:lumMod val="50000"/>
                              </a:schemeClr>
                            </a:solidFill>
                            <a:latin typeface="Cambria Math" panose="02040503050406030204" pitchFamily="18" charset="0"/>
                            <a:ea typeface="Verdana" panose="020B0604030504040204" pitchFamily="34" charset="0"/>
                          </a:rPr>
                        </m:ctrlPr>
                      </m:sSubPr>
                      <m:e>
                        <m:r>
                          <a:rPr lang="fr-FR" sz="1600" b="1" i="1" smtClean="0">
                            <a:solidFill>
                              <a:schemeClr val="accent6">
                                <a:lumMod val="50000"/>
                              </a:schemeClr>
                            </a:solidFill>
                            <a:latin typeface="Cambria Math" panose="02040503050406030204" pitchFamily="18" charset="0"/>
                            <a:ea typeface="Verdana" panose="020B0604030504040204" pitchFamily="34" charset="0"/>
                          </a:rPr>
                          <m:t>𝒌</m:t>
                        </m:r>
                      </m:e>
                      <m:sub>
                        <m:r>
                          <a:rPr lang="fr-FR" sz="1600" b="1" i="0" smtClean="0">
                            <a:solidFill>
                              <a:schemeClr val="accent6">
                                <a:lumMod val="50000"/>
                              </a:schemeClr>
                            </a:solidFill>
                            <a:latin typeface="Cambria Math" panose="02040503050406030204" pitchFamily="18" charset="0"/>
                            <a:ea typeface="Verdana" panose="020B0604030504040204" pitchFamily="34" charset="0"/>
                          </a:rPr>
                          <m:t>𝐦𝐚𝐱</m:t>
                        </m:r>
                      </m:sub>
                    </m:sSub>
                  </m:oMath>
                </a14:m>
                <a:r>
                  <a:rPr lang="en-GB" sz="1600" b="1" dirty="0">
                    <a:solidFill>
                      <a:schemeClr val="accent6">
                        <a:lumMod val="50000"/>
                      </a:schemeClr>
                    </a:solidFill>
                    <a:latin typeface="Verdana" panose="020B0604030504040204" pitchFamily="34" charset="0"/>
                    <a:ea typeface="Verdana" panose="020B0604030504040204" pitchFamily="34" charset="0"/>
                  </a:rPr>
                  <a:t> </a:t>
                </a:r>
                <a:r>
                  <a:rPr lang="en-GB" sz="1600" dirty="0">
                    <a:latin typeface="Verdana" panose="020B0604030504040204" pitchFamily="34" charset="0"/>
                    <a:ea typeface="Verdana" panose="020B0604030504040204" pitchFamily="34" charset="0"/>
                  </a:rPr>
                  <a:t>nearest nodes </a:t>
                </a:r>
                <a14:m>
                  <m:oMath xmlns:m="http://schemas.openxmlformats.org/officeDocument/2006/math">
                    <m:d>
                      <m:dPr>
                        <m:begChr m:val="{"/>
                        <m:endChr m:val="}"/>
                        <m:ctrlPr>
                          <a:rPr lang="fr-FR" sz="1600" b="0" i="1" smtClean="0">
                            <a:latin typeface="Cambria Math" panose="02040503050406030204" pitchFamily="18" charset="0"/>
                            <a:ea typeface="Verdana" panose="020B0604030504040204" pitchFamily="34" charset="0"/>
                          </a:rPr>
                        </m:ctrlPr>
                      </m:dPr>
                      <m:e>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𝑣</m:t>
                            </m:r>
                          </m:e>
                          <m:sub>
                            <m:r>
                              <a:rPr lang="fr-FR" sz="1600" b="0" i="1" smtClean="0">
                                <a:latin typeface="Cambria Math" panose="02040503050406030204" pitchFamily="18" charset="0"/>
                                <a:ea typeface="Verdana" panose="020B0604030504040204" pitchFamily="34" charset="0"/>
                              </a:rPr>
                              <m:t>𝑗</m:t>
                            </m:r>
                          </m:sub>
                        </m:sSub>
                      </m:e>
                    </m:d>
                  </m:oMath>
                </a14:m>
                <a:r>
                  <a:rPr lang="en-GB" sz="1600" dirty="0">
                    <a:latin typeface="Verdana" panose="020B0604030504040204" pitchFamily="34" charset="0"/>
                    <a:ea typeface="Verdana" panose="020B0604030504040204" pitchFamily="34" charset="0"/>
                  </a:rPr>
                  <a:t> within sphere of radius </a:t>
                </a:r>
                <a14:m>
                  <m:oMath xmlns:m="http://schemas.openxmlformats.org/officeDocument/2006/math">
                    <m:sSubSup>
                      <m:sSubSupPr>
                        <m:ctrlPr>
                          <a:rPr lang="fr-FR" sz="1600" b="1" i="1" smtClean="0">
                            <a:solidFill>
                              <a:schemeClr val="accent6">
                                <a:lumMod val="50000"/>
                              </a:schemeClr>
                            </a:solidFill>
                            <a:latin typeface="Cambria Math" panose="02040503050406030204" pitchFamily="18" charset="0"/>
                            <a:ea typeface="Verdana" panose="020B0604030504040204" pitchFamily="34" charset="0"/>
                          </a:rPr>
                        </m:ctrlPr>
                      </m:sSubSupPr>
                      <m:e>
                        <m:r>
                          <a:rPr lang="fr-FR" sz="1600" b="1" i="1" smtClean="0">
                            <a:solidFill>
                              <a:schemeClr val="accent6">
                                <a:lumMod val="50000"/>
                              </a:schemeClr>
                            </a:solidFill>
                            <a:latin typeface="Cambria Math" panose="02040503050406030204" pitchFamily="18" charset="0"/>
                            <a:ea typeface="Verdana" panose="020B0604030504040204" pitchFamily="34" charset="0"/>
                          </a:rPr>
                          <m:t>𝒅</m:t>
                        </m:r>
                      </m:e>
                      <m:sub>
                        <m:r>
                          <a:rPr lang="fr-FR" sz="1600" b="1" i="0" smtClean="0">
                            <a:solidFill>
                              <a:schemeClr val="accent6">
                                <a:lumMod val="50000"/>
                              </a:schemeClr>
                            </a:solidFill>
                            <a:latin typeface="Cambria Math" panose="02040503050406030204" pitchFamily="18" charset="0"/>
                            <a:ea typeface="Verdana" panose="020B0604030504040204" pitchFamily="34" charset="0"/>
                          </a:rPr>
                          <m:t>𝐦𝐚𝐱</m:t>
                        </m:r>
                      </m:sub>
                      <m:sup>
                        <m:r>
                          <a:rPr lang="fr-FR" sz="1600" b="1" i="0" smtClean="0">
                            <a:solidFill>
                              <a:schemeClr val="accent6">
                                <a:lumMod val="50000"/>
                              </a:schemeClr>
                            </a:solidFill>
                            <a:latin typeface="Cambria Math" panose="02040503050406030204" pitchFamily="18" charset="0"/>
                            <a:ea typeface="Verdana" panose="020B0604030504040204" pitchFamily="34" charset="0"/>
                          </a:rPr>
                          <m:t>𝟐</m:t>
                        </m:r>
                      </m:sup>
                    </m:sSubSup>
                  </m:oMath>
                </a14:m>
                <a:endParaRPr lang="en-GB" sz="1600" b="1" dirty="0">
                  <a:latin typeface="Verdana" panose="020B0604030504040204" pitchFamily="34" charset="0"/>
                  <a:ea typeface="Verdana" panose="020B0604030504040204" pitchFamily="34" charset="0"/>
                </a:endParaRPr>
              </a:p>
            </p:txBody>
          </p:sp>
        </mc:Choice>
        <mc:Fallback xmlns="">
          <p:sp>
            <p:nvSpPr>
              <p:cNvPr id="7" name="TextBox 6">
                <a:extLst>
                  <a:ext uri="{FF2B5EF4-FFF2-40B4-BE49-F238E27FC236}">
                    <a16:creationId xmlns:a16="http://schemas.microsoft.com/office/drawing/2014/main" id="{9A33BFDE-2669-2309-8695-7A581F527FC9}"/>
                  </a:ext>
                </a:extLst>
              </p:cNvPr>
              <p:cNvSpPr txBox="1">
                <a:spLocks noRot="1" noChangeAspect="1" noMove="1" noResize="1" noEditPoints="1" noAdjustHandles="1" noChangeArrowheads="1" noChangeShapeType="1" noTextEdit="1"/>
              </p:cNvSpPr>
              <p:nvPr/>
            </p:nvSpPr>
            <p:spPr>
              <a:xfrm>
                <a:off x="9063649" y="3247501"/>
                <a:ext cx="3178141" cy="873381"/>
              </a:xfrm>
              <a:prstGeom prst="rect">
                <a:avLst/>
              </a:prstGeom>
              <a:blipFill>
                <a:blip r:embed="rId12"/>
                <a:stretch>
                  <a:fillRect l="-1152" t="-2098" b="-7692"/>
                </a:stretch>
              </a:blipFill>
            </p:spPr>
            <p:txBody>
              <a:bodyPr/>
              <a:lstStyle/>
              <a:p>
                <a:r>
                  <a:rPr lang="en-GB">
                    <a:noFill/>
                  </a:rPr>
                  <a:t> </a:t>
                </a:r>
              </a:p>
            </p:txBody>
          </p:sp>
        </mc:Fallback>
      </mc:AlternateContent>
      <p:sp>
        <p:nvSpPr>
          <p:cNvPr id="10" name="Footer Placeholder 9">
            <a:extLst>
              <a:ext uri="{FF2B5EF4-FFF2-40B4-BE49-F238E27FC236}">
                <a16:creationId xmlns:a16="http://schemas.microsoft.com/office/drawing/2014/main" id="{2DF746B2-1705-4764-FF7E-7ECDEC2091F8}"/>
              </a:ext>
            </a:extLst>
          </p:cNvPr>
          <p:cNvSpPr>
            <a:spLocks noGrp="1"/>
          </p:cNvSpPr>
          <p:nvPr>
            <p:ph type="ftr" sz="quarter" idx="11"/>
          </p:nvPr>
        </p:nvSpPr>
        <p:spPr/>
        <p:txBody>
          <a:bodyPr/>
          <a:lstStyle/>
          <a:p>
            <a:r>
              <a:rPr lang="fr-FR"/>
              <a:t>With an Embedding Network</a:t>
            </a:r>
            <a:endParaRPr lang="fr-FR" dirty="0"/>
          </a:p>
        </p:txBody>
      </p:sp>
    </p:spTree>
    <p:extLst>
      <p:ext uri="{BB962C8B-B14F-4D97-AF65-F5344CB8AC3E}">
        <p14:creationId xmlns:p14="http://schemas.microsoft.com/office/powerpoint/2010/main" val="1270559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73" name="TextBox 1172">
                <a:extLst>
                  <a:ext uri="{FF2B5EF4-FFF2-40B4-BE49-F238E27FC236}">
                    <a16:creationId xmlns:a16="http://schemas.microsoft.com/office/drawing/2014/main" id="{D51047A7-D3D7-12CD-3BDC-41A2D599B239}"/>
                  </a:ext>
                </a:extLst>
              </p:cNvPr>
              <p:cNvSpPr txBox="1"/>
              <p:nvPr/>
            </p:nvSpPr>
            <p:spPr>
              <a:xfrm>
                <a:off x="2670417" y="5669599"/>
                <a:ext cx="2542392" cy="8256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b="1" i="1"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b="1" i="1" smtClean="0">
                                  <a:solidFill>
                                    <a:schemeClr val="accent4">
                                      <a:lumMod val="50000"/>
                                    </a:schemeClr>
                                  </a:solidFill>
                                  <a:latin typeface="Cambria Math" panose="02040503050406030204" pitchFamily="18" charset="0"/>
                                  <a:ea typeface="Verdana" panose="020B0604030504040204" pitchFamily="34" charset="0"/>
                                </a:rPr>
                              </m:ctrlPr>
                            </m:sSubPr>
                            <m:e>
                              <m:r>
                                <a:rPr lang="fr-FR" b="1" i="1" smtClean="0">
                                  <a:solidFill>
                                    <a:schemeClr val="accent4">
                                      <a:lumMod val="50000"/>
                                    </a:schemeClr>
                                  </a:solidFill>
                                  <a:latin typeface="Cambria Math" panose="02040503050406030204" pitchFamily="18" charset="0"/>
                                  <a:ea typeface="Verdana" panose="020B0604030504040204" pitchFamily="34" charset="0"/>
                                </a:rPr>
                                <m:t>𝒆</m:t>
                              </m:r>
                            </m:e>
                            <m:sub>
                              <m:r>
                                <a:rPr lang="fr-FR" b="1" i="1" smtClean="0">
                                  <a:solidFill>
                                    <a:schemeClr val="accent4">
                                      <a:lumMod val="50000"/>
                                    </a:schemeClr>
                                  </a:solidFill>
                                  <a:latin typeface="Cambria Math" panose="02040503050406030204" pitchFamily="18" charset="0"/>
                                  <a:ea typeface="Verdana" panose="020B0604030504040204" pitchFamily="34" charset="0"/>
                                </a:rPr>
                                <m:t>𝒌</m:t>
                              </m:r>
                            </m:sub>
                          </m:sSub>
                        </m:e>
                      </m:acc>
                      <m:r>
                        <a:rPr lang="fr-FR" b="0" i="1" smtClean="0">
                          <a:solidFill>
                            <a:schemeClr val="accent4">
                              <a:lumMod val="50000"/>
                            </a:schemeClr>
                          </a:solidFill>
                          <a:latin typeface="Cambria Math" panose="02040503050406030204" pitchFamily="18" charset="0"/>
                          <a:ea typeface="Verdana" panose="020B0604030504040204" pitchFamily="34" charset="0"/>
                        </a:rPr>
                        <m:t>=</m:t>
                      </m:r>
                      <m:d>
                        <m:dPr>
                          <m:ctrlPr>
                            <a:rPr lang="fr-FR" b="0" i="1" smtClean="0">
                              <a:solidFill>
                                <a:schemeClr val="accent4">
                                  <a:lumMod val="50000"/>
                                </a:schemeClr>
                              </a:solidFill>
                              <a:latin typeface="Cambria Math" panose="02040503050406030204" pitchFamily="18" charset="0"/>
                              <a:ea typeface="Verdana" panose="020B0604030504040204" pitchFamily="34" charset="0"/>
                            </a:rPr>
                          </m:ctrlPr>
                        </m:dPr>
                        <m:e>
                          <m:eqArr>
                            <m:eqArrPr>
                              <m:ctrlPr>
                                <a:rPr lang="fr-FR" b="0" i="1" smtClean="0">
                                  <a:solidFill>
                                    <a:schemeClr val="accent4">
                                      <a:lumMod val="50000"/>
                                    </a:schemeClr>
                                  </a:solidFill>
                                  <a:latin typeface="Cambria Math" panose="02040503050406030204" pitchFamily="18" charset="0"/>
                                  <a:ea typeface="Verdana" panose="020B0604030504040204" pitchFamily="34" charset="0"/>
                                </a:rPr>
                              </m:ctrlPr>
                            </m:eqArrPr>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𝑒</m:t>
                                  </m:r>
                                </m:e>
                                <m:sub>
                                  <m:r>
                                    <a:rPr lang="fr-FR" b="0" i="1" smtClean="0">
                                      <a:solidFill>
                                        <a:schemeClr val="accent4">
                                          <a:lumMod val="50000"/>
                                        </a:schemeClr>
                                      </a:solidFill>
                                      <a:latin typeface="Cambria Math" panose="02040503050406030204" pitchFamily="18" charset="0"/>
                                      <a:ea typeface="Verdana" panose="020B0604030504040204" pitchFamily="34" charset="0"/>
                                    </a:rPr>
                                    <m:t>𝑘</m:t>
                                  </m:r>
                                  <m:r>
                                    <a:rPr lang="fr-FR" b="0" i="1" smtClean="0">
                                      <a:solidFill>
                                        <a:schemeClr val="accent4">
                                          <a:lumMod val="50000"/>
                                        </a:schemeClr>
                                      </a:solidFill>
                                      <a:latin typeface="Cambria Math" panose="02040503050406030204" pitchFamily="18" charset="0"/>
                                      <a:ea typeface="Verdana" panose="020B0604030504040204" pitchFamily="34" charset="0"/>
                                    </a:rPr>
                                    <m:t>1</m:t>
                                  </m:r>
                                </m:sub>
                              </m:sSub>
                            </m:e>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𝑒</m:t>
                                  </m:r>
                                </m:e>
                                <m:sub>
                                  <m:r>
                                    <a:rPr lang="fr-FR" b="0" i="1" smtClean="0">
                                      <a:solidFill>
                                        <a:schemeClr val="accent4">
                                          <a:lumMod val="50000"/>
                                        </a:schemeClr>
                                      </a:solidFill>
                                      <a:latin typeface="Cambria Math" panose="02040503050406030204" pitchFamily="18" charset="0"/>
                                      <a:ea typeface="Verdana" panose="020B0604030504040204" pitchFamily="34" charset="0"/>
                                    </a:rPr>
                                    <m:t>𝑘</m:t>
                                  </m:r>
                                  <m:r>
                                    <a:rPr lang="fr-FR" b="0" i="1" smtClean="0">
                                      <a:solidFill>
                                        <a:schemeClr val="accent4">
                                          <a:lumMod val="50000"/>
                                        </a:schemeClr>
                                      </a:solidFill>
                                      <a:latin typeface="Cambria Math" panose="02040503050406030204" pitchFamily="18" charset="0"/>
                                      <a:ea typeface="Verdana" panose="020B0604030504040204" pitchFamily="34" charset="0"/>
                                    </a:rPr>
                                    <m:t>2</m:t>
                                  </m:r>
                                </m:sub>
                              </m:sSub>
                            </m:e>
                            <m:e>
                              <m:sSub>
                                <m:sSubPr>
                                  <m:ctrlPr>
                                    <a:rPr lang="fr-FR" b="0" i="1" smtClean="0">
                                      <a:solidFill>
                                        <a:schemeClr val="accent4">
                                          <a:lumMod val="50000"/>
                                        </a:schemeClr>
                                      </a:solidFill>
                                      <a:latin typeface="Cambria Math" panose="02040503050406030204" pitchFamily="18" charset="0"/>
                                      <a:ea typeface="Verdana" panose="020B0604030504040204" pitchFamily="34" charset="0"/>
                                    </a:rPr>
                                  </m:ctrlPr>
                                </m:sSubPr>
                                <m:e>
                                  <m:r>
                                    <a:rPr lang="fr-FR" b="0" i="1" smtClean="0">
                                      <a:solidFill>
                                        <a:schemeClr val="accent4">
                                          <a:lumMod val="50000"/>
                                        </a:schemeClr>
                                      </a:solidFill>
                                      <a:latin typeface="Cambria Math" panose="02040503050406030204" pitchFamily="18" charset="0"/>
                                      <a:ea typeface="Verdana" panose="020B0604030504040204" pitchFamily="34" charset="0"/>
                                    </a:rPr>
                                    <m:t>𝑒</m:t>
                                  </m:r>
                                </m:e>
                                <m:sub>
                                  <m:r>
                                    <a:rPr lang="fr-FR" b="0" i="1" smtClean="0">
                                      <a:solidFill>
                                        <a:schemeClr val="accent4">
                                          <a:lumMod val="50000"/>
                                        </a:schemeClr>
                                      </a:solidFill>
                                      <a:latin typeface="Cambria Math" panose="02040503050406030204" pitchFamily="18" charset="0"/>
                                      <a:ea typeface="Verdana" panose="020B0604030504040204" pitchFamily="34" charset="0"/>
                                    </a:rPr>
                                    <m:t>𝑘</m:t>
                                  </m:r>
                                  <m:r>
                                    <a:rPr lang="fr-FR" b="0" i="1" smtClean="0">
                                      <a:solidFill>
                                        <a:schemeClr val="accent4">
                                          <a:lumMod val="50000"/>
                                        </a:schemeClr>
                                      </a:solidFill>
                                      <a:latin typeface="Cambria Math" panose="02040503050406030204" pitchFamily="18" charset="0"/>
                                      <a:ea typeface="Verdana" panose="020B0604030504040204" pitchFamily="34" charset="0"/>
                                    </a:rPr>
                                    <m:t>3</m:t>
                                  </m:r>
                                </m:sub>
                              </m:sSub>
                            </m:e>
                          </m:eqArr>
                        </m:e>
                      </m:d>
                    </m:oMath>
                  </m:oMathPara>
                </a14:m>
                <a:endParaRPr lang="fr-FR" dirty="0">
                  <a:latin typeface="Verdana" panose="020B0604030504040204" pitchFamily="34" charset="0"/>
                  <a:ea typeface="Verdana" panose="020B0604030504040204" pitchFamily="34" charset="0"/>
                </a:endParaRPr>
              </a:p>
            </p:txBody>
          </p:sp>
        </mc:Choice>
        <mc:Fallback xmlns="">
          <p:sp>
            <p:nvSpPr>
              <p:cNvPr id="1173" name="TextBox 1172">
                <a:extLst>
                  <a:ext uri="{FF2B5EF4-FFF2-40B4-BE49-F238E27FC236}">
                    <a16:creationId xmlns:a16="http://schemas.microsoft.com/office/drawing/2014/main" id="{D51047A7-D3D7-12CD-3BDC-41A2D599B239}"/>
                  </a:ext>
                </a:extLst>
              </p:cNvPr>
              <p:cNvSpPr txBox="1">
                <a:spLocks noRot="1" noChangeAspect="1" noMove="1" noResize="1" noEditPoints="1" noAdjustHandles="1" noChangeArrowheads="1" noChangeShapeType="1" noTextEdit="1"/>
              </p:cNvSpPr>
              <p:nvPr/>
            </p:nvSpPr>
            <p:spPr>
              <a:xfrm>
                <a:off x="2670417" y="5669599"/>
                <a:ext cx="2542392" cy="825675"/>
              </a:xfrm>
              <a:prstGeom prst="rect">
                <a:avLst/>
              </a:prstGeom>
              <a:blipFill>
                <a:blip r:embed="rId3"/>
                <a:stretch>
                  <a:fillRect/>
                </a:stretch>
              </a:blipFill>
            </p:spPr>
            <p:txBody>
              <a:bodyPr/>
              <a:lstStyle/>
              <a:p>
                <a:r>
                  <a:rPr lang="en-GB">
                    <a:noFill/>
                  </a:rPr>
                  <a:t> </a:t>
                </a:r>
              </a:p>
            </p:txBody>
          </p:sp>
        </mc:Fallback>
      </mc:AlternateContent>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34</a:t>
            </a:fld>
            <a:endParaRPr lang="en-US"/>
          </a:p>
        </p:txBody>
      </p:sp>
      <p:sp>
        <p:nvSpPr>
          <p:cNvPr id="2" name="Rectangle: Rounded Corners 1">
            <a:extLst>
              <a:ext uri="{FF2B5EF4-FFF2-40B4-BE49-F238E27FC236}">
                <a16:creationId xmlns:a16="http://schemas.microsoft.com/office/drawing/2014/main" id="{C9D1CE89-E5B8-C4FC-93B0-8FB0A3088F10}"/>
              </a:ext>
            </a:extLst>
          </p:cNvPr>
          <p:cNvSpPr/>
          <p:nvPr/>
        </p:nvSpPr>
        <p:spPr>
          <a:xfrm>
            <a:off x="275230" y="1289418"/>
            <a:ext cx="11641540" cy="1366387"/>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6" name="Rectangle: Rounded Corners 5">
            <a:extLst>
              <a:ext uri="{FF2B5EF4-FFF2-40B4-BE49-F238E27FC236}">
                <a16:creationId xmlns:a16="http://schemas.microsoft.com/office/drawing/2014/main" id="{777FDA9C-DD1A-5FC8-B95E-A64F9789F402}"/>
              </a:ext>
            </a:extLst>
          </p:cNvPr>
          <p:cNvSpPr/>
          <p:nvPr/>
        </p:nvSpPr>
        <p:spPr>
          <a:xfrm>
            <a:off x="270058" y="1291313"/>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mc:AlternateContent xmlns:mc="http://schemas.openxmlformats.org/markup-compatibility/2006" xmlns:a14="http://schemas.microsoft.com/office/drawing/2010/main">
        <mc:Choice Requires="a14">
          <p:sp>
            <p:nvSpPr>
              <p:cNvPr id="1064" name="TextBox 1063">
                <a:extLst>
                  <a:ext uri="{FF2B5EF4-FFF2-40B4-BE49-F238E27FC236}">
                    <a16:creationId xmlns:a16="http://schemas.microsoft.com/office/drawing/2014/main" id="{ED44CBC1-63BC-20CD-DEDC-09880C00057C}"/>
                  </a:ext>
                </a:extLst>
              </p:cNvPr>
              <p:cNvSpPr txBox="1"/>
              <p:nvPr/>
            </p:nvSpPr>
            <p:spPr>
              <a:xfrm>
                <a:off x="158266" y="908994"/>
                <a:ext cx="8020594" cy="369332"/>
              </a:xfrm>
              <a:prstGeom prst="rect">
                <a:avLst/>
              </a:prstGeom>
              <a:noFill/>
            </p:spPr>
            <p:txBody>
              <a:bodyPr wrap="none" rtlCol="0">
                <a:spAutoFit/>
              </a:bodyPr>
              <a:lstStyle/>
              <a:p>
                <a:r>
                  <a:rPr lang="fr-FR" i="1" dirty="0">
                    <a:latin typeface="Verdana" panose="020B0604030504040204" pitchFamily="34" charset="0"/>
                    <a:ea typeface="Verdana" panose="020B0604030504040204" pitchFamily="34" charset="0"/>
                  </a:rPr>
                  <a:t>Let’s focus on </a:t>
                </a:r>
                <a:r>
                  <a:rPr lang="fr-FR" i="1" dirty="0" err="1">
                    <a:latin typeface="Verdana" panose="020B0604030504040204" pitchFamily="34" charset="0"/>
                    <a:ea typeface="Verdana" panose="020B0604030504040204" pitchFamily="34" charset="0"/>
                  </a:rPr>
                  <a:t>connecting</a:t>
                </a:r>
                <a:r>
                  <a:rPr lang="fr-FR" i="1" dirty="0">
                    <a:latin typeface="Verdana" panose="020B0604030504040204" pitchFamily="34" charset="0"/>
                    <a:ea typeface="Verdana" panose="020B0604030504040204" pitchFamily="34" charset="0"/>
                  </a:rPr>
                  <a:t> hits </a:t>
                </a:r>
                <a:r>
                  <a:rPr lang="fr-FR" i="1" dirty="0" err="1">
                    <a:latin typeface="Verdana" panose="020B0604030504040204" pitchFamily="34" charset="0"/>
                    <a:ea typeface="Verdana" panose="020B0604030504040204" pitchFamily="34" charset="0"/>
                  </a:rPr>
                  <a:t>from</a:t>
                </a:r>
                <a:r>
                  <a:rPr lang="fr-FR" i="1" dirty="0">
                    <a:latin typeface="Verdana" panose="020B0604030504040204" pitchFamily="34" charset="0"/>
                    <a:ea typeface="Verdana" panose="020B0604030504040204" pitchFamily="34" charset="0"/>
                  </a:rPr>
                  <a:t> plane </a:t>
                </a:r>
                <a14:m>
                  <m:oMath xmlns:m="http://schemas.openxmlformats.org/officeDocument/2006/math">
                    <m:r>
                      <a:rPr lang="fr-FR" b="0" i="1" smtClean="0">
                        <a:latin typeface="Cambria Math" panose="02040503050406030204" pitchFamily="18" charset="0"/>
                        <a:ea typeface="Verdana" panose="020B0604030504040204" pitchFamily="34" charset="0"/>
                      </a:rPr>
                      <m:t>𝑝</m:t>
                    </m:r>
                  </m:oMath>
                </a14:m>
                <a:r>
                  <a:rPr lang="fr-FR" i="1" dirty="0">
                    <a:latin typeface="Verdana" panose="020B0604030504040204" pitchFamily="34" charset="0"/>
                    <a:ea typeface="Verdana" panose="020B0604030504040204" pitchFamily="34" charset="0"/>
                  </a:rPr>
                  <a:t> to plane </a:t>
                </a:r>
                <a14:m>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m:t>
                    </m:r>
                  </m:oMath>
                </a14:m>
                <a:r>
                  <a:rPr lang="fr-FR" i="1" dirty="0">
                    <a:latin typeface="Verdana" panose="020B0604030504040204" pitchFamily="34" charset="0"/>
                    <a:ea typeface="Verdana" panose="020B0604030504040204" pitchFamily="34" charset="0"/>
                  </a:rPr>
                  <a:t> and </a:t>
                </a:r>
                <a14:m>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+2</m:t>
                    </m:r>
                  </m:oMath>
                </a14:m>
                <a:r>
                  <a:rPr lang="fr-FR" i="1" dirty="0">
                    <a:latin typeface="Verdana" panose="020B0604030504040204" pitchFamily="34" charset="0"/>
                    <a:ea typeface="Verdana" panose="020B0604030504040204" pitchFamily="34" charset="0"/>
                  </a:rPr>
                  <a:t> </a:t>
                </a:r>
                <a:endParaRPr lang="en-GB" i="1" dirty="0">
                  <a:latin typeface="Verdana" panose="020B0604030504040204" pitchFamily="34" charset="0"/>
                  <a:ea typeface="Verdana" panose="020B0604030504040204" pitchFamily="34" charset="0"/>
                </a:endParaRPr>
              </a:p>
            </p:txBody>
          </p:sp>
        </mc:Choice>
        <mc:Fallback xmlns="">
          <p:sp>
            <p:nvSpPr>
              <p:cNvPr id="1064" name="TextBox 1063">
                <a:extLst>
                  <a:ext uri="{FF2B5EF4-FFF2-40B4-BE49-F238E27FC236}">
                    <a16:creationId xmlns:a16="http://schemas.microsoft.com/office/drawing/2014/main" id="{ED44CBC1-63BC-20CD-DEDC-09880C00057C}"/>
                  </a:ext>
                </a:extLst>
              </p:cNvPr>
              <p:cNvSpPr txBox="1">
                <a:spLocks noRot="1" noChangeAspect="1" noMove="1" noResize="1" noEditPoints="1" noAdjustHandles="1" noChangeArrowheads="1" noChangeShapeType="1" noTextEdit="1"/>
              </p:cNvSpPr>
              <p:nvPr/>
            </p:nvSpPr>
            <p:spPr>
              <a:xfrm>
                <a:off x="158266" y="908994"/>
                <a:ext cx="8020594" cy="369332"/>
              </a:xfrm>
              <a:prstGeom prst="rect">
                <a:avLst/>
              </a:prstGeom>
              <a:blipFill>
                <a:blip r:embed="rId4"/>
                <a:stretch>
                  <a:fillRect l="-684" t="-8197" b="-24590"/>
                </a:stretch>
              </a:blipFill>
            </p:spPr>
            <p:txBody>
              <a:bodyPr/>
              <a:lstStyle/>
              <a:p>
                <a:r>
                  <a:rPr lang="en-GB">
                    <a:noFill/>
                  </a:rPr>
                  <a:t> </a:t>
                </a:r>
              </a:p>
            </p:txBody>
          </p:sp>
        </mc:Fallback>
      </mc:AlternateContent>
      <p:grpSp>
        <p:nvGrpSpPr>
          <p:cNvPr id="1094" name="Group 1093">
            <a:extLst>
              <a:ext uri="{FF2B5EF4-FFF2-40B4-BE49-F238E27FC236}">
                <a16:creationId xmlns:a16="http://schemas.microsoft.com/office/drawing/2014/main" id="{2AAB3433-5184-256A-EC68-5BD6EEA02EEF}"/>
              </a:ext>
            </a:extLst>
          </p:cNvPr>
          <p:cNvGrpSpPr/>
          <p:nvPr/>
        </p:nvGrpSpPr>
        <p:grpSpPr>
          <a:xfrm>
            <a:off x="2733790" y="1357430"/>
            <a:ext cx="2075311" cy="1204432"/>
            <a:chOff x="1411984" y="5269793"/>
            <a:chExt cx="2075311" cy="1204432"/>
          </a:xfrm>
        </p:grpSpPr>
        <p:sp>
          <p:nvSpPr>
            <p:cNvPr id="1081" name="Rectangle 1080">
              <a:extLst>
                <a:ext uri="{FF2B5EF4-FFF2-40B4-BE49-F238E27FC236}">
                  <a16:creationId xmlns:a16="http://schemas.microsoft.com/office/drawing/2014/main" id="{1ADAAED5-CE2A-95A8-9B13-DA586EBCCEE0}"/>
                </a:ext>
              </a:extLst>
            </p:cNvPr>
            <p:cNvSpPr/>
            <p:nvPr/>
          </p:nvSpPr>
          <p:spPr>
            <a:xfrm>
              <a:off x="2741907"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82" name="Oval 1081">
              <a:extLst>
                <a:ext uri="{FF2B5EF4-FFF2-40B4-BE49-F238E27FC236}">
                  <a16:creationId xmlns:a16="http://schemas.microsoft.com/office/drawing/2014/main" id="{4DDBA880-620F-0F2E-D793-7405C9512B0A}"/>
                </a:ext>
              </a:extLst>
            </p:cNvPr>
            <p:cNvSpPr/>
            <p:nvPr/>
          </p:nvSpPr>
          <p:spPr>
            <a:xfrm>
              <a:off x="2704084" y="540444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083" name="Rectangle 1082">
              <a:extLst>
                <a:ext uri="{FF2B5EF4-FFF2-40B4-BE49-F238E27FC236}">
                  <a16:creationId xmlns:a16="http://schemas.microsoft.com/office/drawing/2014/main" id="{70E09220-3088-EAEF-9750-63F8B3AD9F5F}"/>
                </a:ext>
              </a:extLst>
            </p:cNvPr>
            <p:cNvSpPr/>
            <p:nvPr/>
          </p:nvSpPr>
          <p:spPr>
            <a:xfrm>
              <a:off x="2170258"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84" name="Oval 1083">
              <a:extLst>
                <a:ext uri="{FF2B5EF4-FFF2-40B4-BE49-F238E27FC236}">
                  <a16:creationId xmlns:a16="http://schemas.microsoft.com/office/drawing/2014/main" id="{9B65C003-7689-D5EF-78DF-E28C94C01A37}"/>
                </a:ext>
              </a:extLst>
            </p:cNvPr>
            <p:cNvSpPr/>
            <p:nvPr/>
          </p:nvSpPr>
          <p:spPr>
            <a:xfrm>
              <a:off x="2130405" y="551230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085" name="Rectangle 1084">
              <a:extLst>
                <a:ext uri="{FF2B5EF4-FFF2-40B4-BE49-F238E27FC236}">
                  <a16:creationId xmlns:a16="http://schemas.microsoft.com/office/drawing/2014/main" id="{53238631-0726-4432-3C94-0DA971DB2599}"/>
                </a:ext>
              </a:extLst>
            </p:cNvPr>
            <p:cNvSpPr/>
            <p:nvPr/>
          </p:nvSpPr>
          <p:spPr>
            <a:xfrm>
              <a:off x="1688909" y="526979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86" name="Oval 1085">
              <a:extLst>
                <a:ext uri="{FF2B5EF4-FFF2-40B4-BE49-F238E27FC236}">
                  <a16:creationId xmlns:a16="http://schemas.microsoft.com/office/drawing/2014/main" id="{89685705-4646-D9D3-D4E6-A55CAB200916}"/>
                </a:ext>
              </a:extLst>
            </p:cNvPr>
            <p:cNvSpPr/>
            <p:nvPr/>
          </p:nvSpPr>
          <p:spPr>
            <a:xfrm>
              <a:off x="1650425" y="56347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087" name="Oval 1086">
              <a:extLst>
                <a:ext uri="{FF2B5EF4-FFF2-40B4-BE49-F238E27FC236}">
                  <a16:creationId xmlns:a16="http://schemas.microsoft.com/office/drawing/2014/main" id="{3E97C9EE-0F34-088E-C4A3-E02E4AE84D89}"/>
                </a:ext>
              </a:extLst>
            </p:cNvPr>
            <p:cNvSpPr/>
            <p:nvPr/>
          </p:nvSpPr>
          <p:spPr>
            <a:xfrm>
              <a:off x="2704084" y="6282588"/>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cxnSp>
          <p:nvCxnSpPr>
            <p:cNvPr id="1088" name="Straight Connector 1087">
              <a:extLst>
                <a:ext uri="{FF2B5EF4-FFF2-40B4-BE49-F238E27FC236}">
                  <a16:creationId xmlns:a16="http://schemas.microsoft.com/office/drawing/2014/main" id="{76D619C1-83EE-4005-A2D2-1CAFF1CCCC7B}"/>
                </a:ext>
              </a:extLst>
            </p:cNvPr>
            <p:cNvCxnSpPr/>
            <p:nvPr/>
          </p:nvCxnSpPr>
          <p:spPr>
            <a:xfrm>
              <a:off x="1411984" y="5894492"/>
              <a:ext cx="207531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089" name="Oval 1088">
              <a:extLst>
                <a:ext uri="{FF2B5EF4-FFF2-40B4-BE49-F238E27FC236}">
                  <a16:creationId xmlns:a16="http://schemas.microsoft.com/office/drawing/2014/main" id="{2DE54131-FDB3-658F-C117-9BFACD931818}"/>
                </a:ext>
              </a:extLst>
            </p:cNvPr>
            <p:cNvSpPr/>
            <p:nvPr/>
          </p:nvSpPr>
          <p:spPr>
            <a:xfrm>
              <a:off x="2120138" y="613829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090" name="Oval 1089">
              <a:extLst>
                <a:ext uri="{FF2B5EF4-FFF2-40B4-BE49-F238E27FC236}">
                  <a16:creationId xmlns:a16="http://schemas.microsoft.com/office/drawing/2014/main" id="{5D3E78CE-4BDA-EEBB-31CF-407B10785CCA}"/>
                </a:ext>
              </a:extLst>
            </p:cNvPr>
            <p:cNvSpPr/>
            <p:nvPr/>
          </p:nvSpPr>
          <p:spPr>
            <a:xfrm>
              <a:off x="2130405" y="574028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091" name="Oval 1090">
              <a:extLst>
                <a:ext uri="{FF2B5EF4-FFF2-40B4-BE49-F238E27FC236}">
                  <a16:creationId xmlns:a16="http://schemas.microsoft.com/office/drawing/2014/main" id="{3D890DDA-242D-2E9C-CACD-82021178CD8C}"/>
                </a:ext>
              </a:extLst>
            </p:cNvPr>
            <p:cNvSpPr/>
            <p:nvPr/>
          </p:nvSpPr>
          <p:spPr>
            <a:xfrm>
              <a:off x="2704084" y="569027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092" name="Oval 1091">
              <a:extLst>
                <a:ext uri="{FF2B5EF4-FFF2-40B4-BE49-F238E27FC236}">
                  <a16:creationId xmlns:a16="http://schemas.microsoft.com/office/drawing/2014/main" id="{BDA302CE-B41B-DC9B-E093-C3BD6E9B686E}"/>
                </a:ext>
              </a:extLst>
            </p:cNvPr>
            <p:cNvSpPr/>
            <p:nvPr/>
          </p:nvSpPr>
          <p:spPr>
            <a:xfrm>
              <a:off x="1642077" y="577556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093" name="Oval 1092">
              <a:extLst>
                <a:ext uri="{FF2B5EF4-FFF2-40B4-BE49-F238E27FC236}">
                  <a16:creationId xmlns:a16="http://schemas.microsoft.com/office/drawing/2014/main" id="{44596AE3-4ABC-B967-6B76-3F1A0215665E}"/>
                </a:ext>
              </a:extLst>
            </p:cNvPr>
            <p:cNvSpPr/>
            <p:nvPr/>
          </p:nvSpPr>
          <p:spPr>
            <a:xfrm>
              <a:off x="1650436" y="598994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grpSp>
      <p:sp>
        <p:nvSpPr>
          <p:cNvPr id="1095" name="Arrow: Right 1094">
            <a:extLst>
              <a:ext uri="{FF2B5EF4-FFF2-40B4-BE49-F238E27FC236}">
                <a16:creationId xmlns:a16="http://schemas.microsoft.com/office/drawing/2014/main" id="{20562235-28AB-CF74-F8DC-7AC1DC5F5A40}"/>
              </a:ext>
            </a:extLst>
          </p:cNvPr>
          <p:cNvSpPr/>
          <p:nvPr/>
        </p:nvSpPr>
        <p:spPr>
          <a:xfrm>
            <a:off x="5194609" y="1704229"/>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grpSp>
        <p:nvGrpSpPr>
          <p:cNvPr id="1120" name="Group 1119">
            <a:extLst>
              <a:ext uri="{FF2B5EF4-FFF2-40B4-BE49-F238E27FC236}">
                <a16:creationId xmlns:a16="http://schemas.microsoft.com/office/drawing/2014/main" id="{61CCFBCE-8110-E085-900E-F5D4BF757673}"/>
              </a:ext>
            </a:extLst>
          </p:cNvPr>
          <p:cNvGrpSpPr/>
          <p:nvPr/>
        </p:nvGrpSpPr>
        <p:grpSpPr>
          <a:xfrm>
            <a:off x="6985783" y="1357430"/>
            <a:ext cx="2075311" cy="1204432"/>
            <a:chOff x="8845156" y="5233017"/>
            <a:chExt cx="2075311" cy="1204432"/>
          </a:xfrm>
        </p:grpSpPr>
        <p:sp>
          <p:nvSpPr>
            <p:cNvPr id="1096" name="Rectangle 1095">
              <a:extLst>
                <a:ext uri="{FF2B5EF4-FFF2-40B4-BE49-F238E27FC236}">
                  <a16:creationId xmlns:a16="http://schemas.microsoft.com/office/drawing/2014/main" id="{2247778F-57DA-5DFA-6A47-068F45C82219}"/>
                </a:ext>
              </a:extLst>
            </p:cNvPr>
            <p:cNvSpPr/>
            <p:nvPr/>
          </p:nvSpPr>
          <p:spPr>
            <a:xfrm>
              <a:off x="10175079" y="52401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97" name="Oval 1096">
              <a:extLst>
                <a:ext uri="{FF2B5EF4-FFF2-40B4-BE49-F238E27FC236}">
                  <a16:creationId xmlns:a16="http://schemas.microsoft.com/office/drawing/2014/main" id="{85A71E56-443C-007A-46BC-4084704E3331}"/>
                </a:ext>
              </a:extLst>
            </p:cNvPr>
            <p:cNvSpPr/>
            <p:nvPr/>
          </p:nvSpPr>
          <p:spPr>
            <a:xfrm>
              <a:off x="10137256" y="536766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098" name="Rectangle 1097">
              <a:extLst>
                <a:ext uri="{FF2B5EF4-FFF2-40B4-BE49-F238E27FC236}">
                  <a16:creationId xmlns:a16="http://schemas.microsoft.com/office/drawing/2014/main" id="{5750F455-AD20-7DFC-5ED0-43C478122B6D}"/>
                </a:ext>
              </a:extLst>
            </p:cNvPr>
            <p:cNvSpPr/>
            <p:nvPr/>
          </p:nvSpPr>
          <p:spPr>
            <a:xfrm>
              <a:off x="9603430" y="52401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99" name="Oval 1098">
              <a:extLst>
                <a:ext uri="{FF2B5EF4-FFF2-40B4-BE49-F238E27FC236}">
                  <a16:creationId xmlns:a16="http://schemas.microsoft.com/office/drawing/2014/main" id="{DD7B0C88-28FE-DEAA-7C34-197068DB5327}"/>
                </a:ext>
              </a:extLst>
            </p:cNvPr>
            <p:cNvSpPr/>
            <p:nvPr/>
          </p:nvSpPr>
          <p:spPr>
            <a:xfrm>
              <a:off x="9563577" y="547553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100" name="Rectangle 1099">
              <a:extLst>
                <a:ext uri="{FF2B5EF4-FFF2-40B4-BE49-F238E27FC236}">
                  <a16:creationId xmlns:a16="http://schemas.microsoft.com/office/drawing/2014/main" id="{4FDD112D-2C1C-CDF0-B35B-9165A0D35092}"/>
                </a:ext>
              </a:extLst>
            </p:cNvPr>
            <p:cNvSpPr/>
            <p:nvPr/>
          </p:nvSpPr>
          <p:spPr>
            <a:xfrm>
              <a:off x="9122081" y="523301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01" name="Oval 1100">
              <a:extLst>
                <a:ext uri="{FF2B5EF4-FFF2-40B4-BE49-F238E27FC236}">
                  <a16:creationId xmlns:a16="http://schemas.microsoft.com/office/drawing/2014/main" id="{2D0B9AD3-FAC8-2F4F-15D9-FB06935259EF}"/>
                </a:ext>
              </a:extLst>
            </p:cNvPr>
            <p:cNvSpPr/>
            <p:nvPr/>
          </p:nvSpPr>
          <p:spPr>
            <a:xfrm>
              <a:off x="9083597" y="559798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102" name="Oval 1101">
              <a:extLst>
                <a:ext uri="{FF2B5EF4-FFF2-40B4-BE49-F238E27FC236}">
                  <a16:creationId xmlns:a16="http://schemas.microsoft.com/office/drawing/2014/main" id="{6F410114-2B2C-D69C-71BB-1F7DC91B8FCD}"/>
                </a:ext>
              </a:extLst>
            </p:cNvPr>
            <p:cNvSpPr/>
            <p:nvPr/>
          </p:nvSpPr>
          <p:spPr>
            <a:xfrm>
              <a:off x="10137256" y="624581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cxnSp>
          <p:nvCxnSpPr>
            <p:cNvPr id="1103" name="Straight Connector 1102">
              <a:extLst>
                <a:ext uri="{FF2B5EF4-FFF2-40B4-BE49-F238E27FC236}">
                  <a16:creationId xmlns:a16="http://schemas.microsoft.com/office/drawing/2014/main" id="{9AF9A1D7-A293-B3E4-F5AC-B0119A034862}"/>
                </a:ext>
              </a:extLst>
            </p:cNvPr>
            <p:cNvCxnSpPr/>
            <p:nvPr/>
          </p:nvCxnSpPr>
          <p:spPr>
            <a:xfrm>
              <a:off x="8845156" y="5857716"/>
              <a:ext cx="207531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04" name="Oval 1103">
              <a:extLst>
                <a:ext uri="{FF2B5EF4-FFF2-40B4-BE49-F238E27FC236}">
                  <a16:creationId xmlns:a16="http://schemas.microsoft.com/office/drawing/2014/main" id="{D120F67D-B50B-DC98-A86C-168982D76AFA}"/>
                </a:ext>
              </a:extLst>
            </p:cNvPr>
            <p:cNvSpPr/>
            <p:nvPr/>
          </p:nvSpPr>
          <p:spPr>
            <a:xfrm>
              <a:off x="9553310" y="61015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105" name="Oval 1104">
              <a:extLst>
                <a:ext uri="{FF2B5EF4-FFF2-40B4-BE49-F238E27FC236}">
                  <a16:creationId xmlns:a16="http://schemas.microsoft.com/office/drawing/2014/main" id="{CB6AF9E0-8D41-9DC5-5661-22055F168B20}"/>
                </a:ext>
              </a:extLst>
            </p:cNvPr>
            <p:cNvSpPr/>
            <p:nvPr/>
          </p:nvSpPr>
          <p:spPr>
            <a:xfrm>
              <a:off x="9563577" y="570350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106" name="Oval 1105">
              <a:extLst>
                <a:ext uri="{FF2B5EF4-FFF2-40B4-BE49-F238E27FC236}">
                  <a16:creationId xmlns:a16="http://schemas.microsoft.com/office/drawing/2014/main" id="{0B778A60-F842-3A8D-7D26-9081F2870753}"/>
                </a:ext>
              </a:extLst>
            </p:cNvPr>
            <p:cNvSpPr/>
            <p:nvPr/>
          </p:nvSpPr>
          <p:spPr>
            <a:xfrm>
              <a:off x="10137256" y="565349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107" name="Oval 1106">
              <a:extLst>
                <a:ext uri="{FF2B5EF4-FFF2-40B4-BE49-F238E27FC236}">
                  <a16:creationId xmlns:a16="http://schemas.microsoft.com/office/drawing/2014/main" id="{E69BC78A-87C8-C0D5-8D28-E1A38362806C}"/>
                </a:ext>
              </a:extLst>
            </p:cNvPr>
            <p:cNvSpPr/>
            <p:nvPr/>
          </p:nvSpPr>
          <p:spPr>
            <a:xfrm>
              <a:off x="9075249" y="573879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108" name="Oval 1107">
              <a:extLst>
                <a:ext uri="{FF2B5EF4-FFF2-40B4-BE49-F238E27FC236}">
                  <a16:creationId xmlns:a16="http://schemas.microsoft.com/office/drawing/2014/main" id="{9790E43D-956F-61A2-B221-2B8C5C7DACA7}"/>
                </a:ext>
              </a:extLst>
            </p:cNvPr>
            <p:cNvSpPr/>
            <p:nvPr/>
          </p:nvSpPr>
          <p:spPr>
            <a:xfrm>
              <a:off x="9083608" y="595317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cxnSp>
          <p:nvCxnSpPr>
            <p:cNvPr id="1109" name="Straight Connector 1108">
              <a:extLst>
                <a:ext uri="{FF2B5EF4-FFF2-40B4-BE49-F238E27FC236}">
                  <a16:creationId xmlns:a16="http://schemas.microsoft.com/office/drawing/2014/main" id="{601B0F99-FF1D-5E8C-4D29-157852FDC5AC}"/>
                </a:ext>
              </a:extLst>
            </p:cNvPr>
            <p:cNvCxnSpPr>
              <a:cxnSpLocks/>
              <a:stCxn id="1101" idx="6"/>
              <a:endCxn id="1099" idx="2"/>
            </p:cNvCxnSpPr>
            <p:nvPr/>
          </p:nvCxnSpPr>
          <p:spPr>
            <a:xfrm flipV="1">
              <a:off x="9226270" y="5544725"/>
              <a:ext cx="337307" cy="122457"/>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FF81A6EB-A6BC-30BD-CED3-03C892A74771}"/>
                </a:ext>
              </a:extLst>
            </p:cNvPr>
            <p:cNvCxnSpPr>
              <a:cxnSpLocks/>
              <a:stCxn id="1107" idx="6"/>
              <a:endCxn id="1105" idx="2"/>
            </p:cNvCxnSpPr>
            <p:nvPr/>
          </p:nvCxnSpPr>
          <p:spPr>
            <a:xfrm flipV="1">
              <a:off x="9217922" y="5772702"/>
              <a:ext cx="345655" cy="3528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E6C3EEFB-5393-1E8A-333F-F0A067D94276}"/>
                </a:ext>
              </a:extLst>
            </p:cNvPr>
            <p:cNvCxnSpPr>
              <a:cxnSpLocks/>
              <a:stCxn id="1108" idx="6"/>
              <a:endCxn id="1104" idx="2"/>
            </p:cNvCxnSpPr>
            <p:nvPr/>
          </p:nvCxnSpPr>
          <p:spPr>
            <a:xfrm>
              <a:off x="9226281" y="6022367"/>
              <a:ext cx="327029" cy="148341"/>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7C697936-3514-4C5D-C0A6-A4E05BEA70CF}"/>
                </a:ext>
              </a:extLst>
            </p:cNvPr>
            <p:cNvCxnSpPr>
              <a:cxnSpLocks/>
              <a:stCxn id="1107" idx="6"/>
              <a:endCxn id="1099" idx="2"/>
            </p:cNvCxnSpPr>
            <p:nvPr/>
          </p:nvCxnSpPr>
          <p:spPr>
            <a:xfrm flipV="1">
              <a:off x="9217922" y="5544725"/>
              <a:ext cx="345655" cy="263262"/>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17" name="Freeform: Shape 1116">
              <a:extLst>
                <a:ext uri="{FF2B5EF4-FFF2-40B4-BE49-F238E27FC236}">
                  <a16:creationId xmlns:a16="http://schemas.microsoft.com/office/drawing/2014/main" id="{4B0876A8-5AFA-9C22-E98B-4DACF72ED005}"/>
                </a:ext>
              </a:extLst>
            </p:cNvPr>
            <p:cNvSpPr/>
            <p:nvPr/>
          </p:nvSpPr>
          <p:spPr>
            <a:xfrm>
              <a:off x="9235942" y="6027987"/>
              <a:ext cx="901314" cy="329142"/>
            </a:xfrm>
            <a:custGeom>
              <a:avLst/>
              <a:gdLst>
                <a:gd name="connsiteX0" fmla="*/ 0 w 876300"/>
                <a:gd name="connsiteY0" fmla="*/ 0 h 353009"/>
                <a:gd name="connsiteX1" fmla="*/ 355600 w 876300"/>
                <a:gd name="connsiteY1" fmla="*/ 323850 h 353009"/>
                <a:gd name="connsiteX2" fmla="*/ 876300 w 876300"/>
                <a:gd name="connsiteY2" fmla="*/ 317500 h 353009"/>
              </a:gdLst>
              <a:ahLst/>
              <a:cxnLst>
                <a:cxn ang="0">
                  <a:pos x="connsiteX0" y="connsiteY0"/>
                </a:cxn>
                <a:cxn ang="0">
                  <a:pos x="connsiteX1" y="connsiteY1"/>
                </a:cxn>
                <a:cxn ang="0">
                  <a:pos x="connsiteX2" y="connsiteY2"/>
                </a:cxn>
              </a:cxnLst>
              <a:rect l="l" t="t" r="r" b="b"/>
              <a:pathLst>
                <a:path w="876300" h="353009">
                  <a:moveTo>
                    <a:pt x="0" y="0"/>
                  </a:moveTo>
                  <a:cubicBezTo>
                    <a:pt x="104775" y="135466"/>
                    <a:pt x="209550" y="270933"/>
                    <a:pt x="355600" y="323850"/>
                  </a:cubicBezTo>
                  <a:cubicBezTo>
                    <a:pt x="501650" y="376767"/>
                    <a:pt x="688975" y="347133"/>
                    <a:pt x="876300" y="31750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8" name="Freeform: Shape 1117">
              <a:extLst>
                <a:ext uri="{FF2B5EF4-FFF2-40B4-BE49-F238E27FC236}">
                  <a16:creationId xmlns:a16="http://schemas.microsoft.com/office/drawing/2014/main" id="{D0445D8A-9E1E-CC35-853C-27642AC6D68B}"/>
                </a:ext>
              </a:extLst>
            </p:cNvPr>
            <p:cNvSpPr/>
            <p:nvPr/>
          </p:nvSpPr>
          <p:spPr>
            <a:xfrm flipV="1">
              <a:off x="9217922" y="5399996"/>
              <a:ext cx="919334" cy="245810"/>
            </a:xfrm>
            <a:custGeom>
              <a:avLst/>
              <a:gdLst>
                <a:gd name="connsiteX0" fmla="*/ 0 w 876300"/>
                <a:gd name="connsiteY0" fmla="*/ 0 h 353009"/>
                <a:gd name="connsiteX1" fmla="*/ 355600 w 876300"/>
                <a:gd name="connsiteY1" fmla="*/ 323850 h 353009"/>
                <a:gd name="connsiteX2" fmla="*/ 876300 w 876300"/>
                <a:gd name="connsiteY2" fmla="*/ 317500 h 353009"/>
              </a:gdLst>
              <a:ahLst/>
              <a:cxnLst>
                <a:cxn ang="0">
                  <a:pos x="connsiteX0" y="connsiteY0"/>
                </a:cxn>
                <a:cxn ang="0">
                  <a:pos x="connsiteX1" y="connsiteY1"/>
                </a:cxn>
                <a:cxn ang="0">
                  <a:pos x="connsiteX2" y="connsiteY2"/>
                </a:cxn>
              </a:cxnLst>
              <a:rect l="l" t="t" r="r" b="b"/>
              <a:pathLst>
                <a:path w="876300" h="353009">
                  <a:moveTo>
                    <a:pt x="0" y="0"/>
                  </a:moveTo>
                  <a:cubicBezTo>
                    <a:pt x="104775" y="135466"/>
                    <a:pt x="209550" y="270933"/>
                    <a:pt x="355600" y="323850"/>
                  </a:cubicBezTo>
                  <a:cubicBezTo>
                    <a:pt x="501650" y="376767"/>
                    <a:pt x="688975" y="347133"/>
                    <a:pt x="876300" y="31750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9" name="Freeform: Shape 1118">
              <a:extLst>
                <a:ext uri="{FF2B5EF4-FFF2-40B4-BE49-F238E27FC236}">
                  <a16:creationId xmlns:a16="http://schemas.microsoft.com/office/drawing/2014/main" id="{06596483-577C-1569-4CCB-DE2E0693EED2}"/>
                </a:ext>
              </a:extLst>
            </p:cNvPr>
            <p:cNvSpPr/>
            <p:nvPr/>
          </p:nvSpPr>
          <p:spPr>
            <a:xfrm rot="19851198">
              <a:off x="9270475" y="5567663"/>
              <a:ext cx="830142" cy="421451"/>
            </a:xfrm>
            <a:custGeom>
              <a:avLst/>
              <a:gdLst>
                <a:gd name="connsiteX0" fmla="*/ 0 w 876300"/>
                <a:gd name="connsiteY0" fmla="*/ 0 h 353009"/>
                <a:gd name="connsiteX1" fmla="*/ 355600 w 876300"/>
                <a:gd name="connsiteY1" fmla="*/ 323850 h 353009"/>
                <a:gd name="connsiteX2" fmla="*/ 876300 w 876300"/>
                <a:gd name="connsiteY2" fmla="*/ 317500 h 353009"/>
              </a:gdLst>
              <a:ahLst/>
              <a:cxnLst>
                <a:cxn ang="0">
                  <a:pos x="connsiteX0" y="connsiteY0"/>
                </a:cxn>
                <a:cxn ang="0">
                  <a:pos x="connsiteX1" y="connsiteY1"/>
                </a:cxn>
                <a:cxn ang="0">
                  <a:pos x="connsiteX2" y="connsiteY2"/>
                </a:cxn>
              </a:cxnLst>
              <a:rect l="l" t="t" r="r" b="b"/>
              <a:pathLst>
                <a:path w="876300" h="353009">
                  <a:moveTo>
                    <a:pt x="0" y="0"/>
                  </a:moveTo>
                  <a:cubicBezTo>
                    <a:pt x="104775" y="135466"/>
                    <a:pt x="209550" y="270933"/>
                    <a:pt x="355600" y="323850"/>
                  </a:cubicBezTo>
                  <a:cubicBezTo>
                    <a:pt x="501650" y="376767"/>
                    <a:pt x="688975" y="347133"/>
                    <a:pt x="876300" y="31750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75" name="Group 1174">
            <a:extLst>
              <a:ext uri="{FF2B5EF4-FFF2-40B4-BE49-F238E27FC236}">
                <a16:creationId xmlns:a16="http://schemas.microsoft.com/office/drawing/2014/main" id="{4D0EFDB5-9BD7-6DBA-535D-D012EED236AB}"/>
              </a:ext>
            </a:extLst>
          </p:cNvPr>
          <p:cNvGrpSpPr/>
          <p:nvPr/>
        </p:nvGrpSpPr>
        <p:grpSpPr>
          <a:xfrm>
            <a:off x="1745151" y="3703541"/>
            <a:ext cx="764674" cy="594730"/>
            <a:chOff x="2840033" y="3674949"/>
            <a:chExt cx="764674" cy="594730"/>
          </a:xfrm>
        </p:grpSpPr>
        <p:sp>
          <p:nvSpPr>
            <p:cNvPr id="1132" name="Arrow: Right 1131">
              <a:extLst>
                <a:ext uri="{FF2B5EF4-FFF2-40B4-BE49-F238E27FC236}">
                  <a16:creationId xmlns:a16="http://schemas.microsoft.com/office/drawing/2014/main" id="{D995FFDF-5F69-1C99-7ADC-8829904CE3AE}"/>
                </a:ext>
              </a:extLst>
            </p:cNvPr>
            <p:cNvSpPr/>
            <p:nvPr/>
          </p:nvSpPr>
          <p:spPr>
            <a:xfrm>
              <a:off x="2840033" y="3674949"/>
              <a:ext cx="764674"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35" name="Oval 1134">
              <a:extLst>
                <a:ext uri="{FF2B5EF4-FFF2-40B4-BE49-F238E27FC236}">
                  <a16:creationId xmlns:a16="http://schemas.microsoft.com/office/drawing/2014/main" id="{6F00C5D4-A0BB-59FE-797B-8838B02698E9}"/>
                </a:ext>
              </a:extLst>
            </p:cNvPr>
            <p:cNvSpPr/>
            <p:nvPr/>
          </p:nvSpPr>
          <p:spPr>
            <a:xfrm>
              <a:off x="3267610" y="3838094"/>
              <a:ext cx="253198" cy="268439"/>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grpSp>
      <p:grpSp>
        <p:nvGrpSpPr>
          <p:cNvPr id="1145" name="Group 1144">
            <a:extLst>
              <a:ext uri="{FF2B5EF4-FFF2-40B4-BE49-F238E27FC236}">
                <a16:creationId xmlns:a16="http://schemas.microsoft.com/office/drawing/2014/main" id="{1907BADA-12B5-816A-08C4-CA56AF1A7678}"/>
              </a:ext>
            </a:extLst>
          </p:cNvPr>
          <p:cNvGrpSpPr/>
          <p:nvPr/>
        </p:nvGrpSpPr>
        <p:grpSpPr>
          <a:xfrm>
            <a:off x="60984" y="3392576"/>
            <a:ext cx="1656980" cy="1204432"/>
            <a:chOff x="1411984" y="5269793"/>
            <a:chExt cx="1656980" cy="1204432"/>
          </a:xfrm>
        </p:grpSpPr>
        <p:sp>
          <p:nvSpPr>
            <p:cNvPr id="1146" name="Rectangle 1145">
              <a:extLst>
                <a:ext uri="{FF2B5EF4-FFF2-40B4-BE49-F238E27FC236}">
                  <a16:creationId xmlns:a16="http://schemas.microsoft.com/office/drawing/2014/main" id="{31D9E82C-9276-5B2C-841F-FB55C2D62B40}"/>
                </a:ext>
              </a:extLst>
            </p:cNvPr>
            <p:cNvSpPr/>
            <p:nvPr/>
          </p:nvSpPr>
          <p:spPr>
            <a:xfrm>
              <a:off x="2741907"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47" name="Oval 1146">
              <a:extLst>
                <a:ext uri="{FF2B5EF4-FFF2-40B4-BE49-F238E27FC236}">
                  <a16:creationId xmlns:a16="http://schemas.microsoft.com/office/drawing/2014/main" id="{E5C858DD-C754-D636-C94C-0AB802EFC931}"/>
                </a:ext>
              </a:extLst>
            </p:cNvPr>
            <p:cNvSpPr/>
            <p:nvPr/>
          </p:nvSpPr>
          <p:spPr>
            <a:xfrm>
              <a:off x="2704084" y="540444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148" name="Rectangle 1147">
              <a:extLst>
                <a:ext uri="{FF2B5EF4-FFF2-40B4-BE49-F238E27FC236}">
                  <a16:creationId xmlns:a16="http://schemas.microsoft.com/office/drawing/2014/main" id="{3CE67573-01B0-A1D6-3A84-F1015517A2EB}"/>
                </a:ext>
              </a:extLst>
            </p:cNvPr>
            <p:cNvSpPr/>
            <p:nvPr/>
          </p:nvSpPr>
          <p:spPr>
            <a:xfrm>
              <a:off x="2170258" y="527688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49" name="Oval 1148">
              <a:extLst>
                <a:ext uri="{FF2B5EF4-FFF2-40B4-BE49-F238E27FC236}">
                  <a16:creationId xmlns:a16="http://schemas.microsoft.com/office/drawing/2014/main" id="{B8AE814A-93F2-6188-E60B-E1CA7E0082E9}"/>
                </a:ext>
              </a:extLst>
            </p:cNvPr>
            <p:cNvSpPr/>
            <p:nvPr/>
          </p:nvSpPr>
          <p:spPr>
            <a:xfrm>
              <a:off x="2130405" y="551230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150" name="Rectangle 1149">
              <a:extLst>
                <a:ext uri="{FF2B5EF4-FFF2-40B4-BE49-F238E27FC236}">
                  <a16:creationId xmlns:a16="http://schemas.microsoft.com/office/drawing/2014/main" id="{9E1FBF2A-1852-6516-F770-07AA9171A63D}"/>
                </a:ext>
              </a:extLst>
            </p:cNvPr>
            <p:cNvSpPr/>
            <p:nvPr/>
          </p:nvSpPr>
          <p:spPr>
            <a:xfrm>
              <a:off x="1688909" y="526979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51" name="Oval 1150">
              <a:extLst>
                <a:ext uri="{FF2B5EF4-FFF2-40B4-BE49-F238E27FC236}">
                  <a16:creationId xmlns:a16="http://schemas.microsoft.com/office/drawing/2014/main" id="{36E785CD-2838-F72A-C5E3-768AB07F0B97}"/>
                </a:ext>
              </a:extLst>
            </p:cNvPr>
            <p:cNvSpPr/>
            <p:nvPr/>
          </p:nvSpPr>
          <p:spPr>
            <a:xfrm>
              <a:off x="1650425" y="56347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152" name="Oval 1151">
              <a:extLst>
                <a:ext uri="{FF2B5EF4-FFF2-40B4-BE49-F238E27FC236}">
                  <a16:creationId xmlns:a16="http://schemas.microsoft.com/office/drawing/2014/main" id="{3117B9E9-0C56-74BC-EEC6-CA7047674341}"/>
                </a:ext>
              </a:extLst>
            </p:cNvPr>
            <p:cNvSpPr/>
            <p:nvPr/>
          </p:nvSpPr>
          <p:spPr>
            <a:xfrm>
              <a:off x="2704084" y="6282588"/>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cxnSp>
          <p:nvCxnSpPr>
            <p:cNvPr id="1153" name="Straight Connector 1152">
              <a:extLst>
                <a:ext uri="{FF2B5EF4-FFF2-40B4-BE49-F238E27FC236}">
                  <a16:creationId xmlns:a16="http://schemas.microsoft.com/office/drawing/2014/main" id="{9CAD4244-D914-FFAD-2A7C-A967AB9487E2}"/>
                </a:ext>
              </a:extLst>
            </p:cNvPr>
            <p:cNvCxnSpPr>
              <a:cxnSpLocks/>
            </p:cNvCxnSpPr>
            <p:nvPr/>
          </p:nvCxnSpPr>
          <p:spPr>
            <a:xfrm>
              <a:off x="1411984" y="5894492"/>
              <a:ext cx="165698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54" name="Oval 1153">
              <a:extLst>
                <a:ext uri="{FF2B5EF4-FFF2-40B4-BE49-F238E27FC236}">
                  <a16:creationId xmlns:a16="http://schemas.microsoft.com/office/drawing/2014/main" id="{4726D782-0729-82DA-4085-CAE09C0CE9D8}"/>
                </a:ext>
              </a:extLst>
            </p:cNvPr>
            <p:cNvSpPr/>
            <p:nvPr/>
          </p:nvSpPr>
          <p:spPr>
            <a:xfrm>
              <a:off x="2120138" y="613829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155" name="Oval 1154">
              <a:extLst>
                <a:ext uri="{FF2B5EF4-FFF2-40B4-BE49-F238E27FC236}">
                  <a16:creationId xmlns:a16="http://schemas.microsoft.com/office/drawing/2014/main" id="{8E04B956-B9C1-49A9-377A-4DFE17C41523}"/>
                </a:ext>
              </a:extLst>
            </p:cNvPr>
            <p:cNvSpPr/>
            <p:nvPr/>
          </p:nvSpPr>
          <p:spPr>
            <a:xfrm>
              <a:off x="2130405" y="574028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156" name="Oval 1155">
              <a:extLst>
                <a:ext uri="{FF2B5EF4-FFF2-40B4-BE49-F238E27FC236}">
                  <a16:creationId xmlns:a16="http://schemas.microsoft.com/office/drawing/2014/main" id="{F1CC4D55-D2D4-6FB6-9DE3-9AFF1CDDB8A0}"/>
                </a:ext>
              </a:extLst>
            </p:cNvPr>
            <p:cNvSpPr/>
            <p:nvPr/>
          </p:nvSpPr>
          <p:spPr>
            <a:xfrm>
              <a:off x="2704084" y="569027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157" name="Oval 1156">
              <a:extLst>
                <a:ext uri="{FF2B5EF4-FFF2-40B4-BE49-F238E27FC236}">
                  <a16:creationId xmlns:a16="http://schemas.microsoft.com/office/drawing/2014/main" id="{B1254783-D09B-3943-7FBD-6BA66264E58E}"/>
                </a:ext>
              </a:extLst>
            </p:cNvPr>
            <p:cNvSpPr/>
            <p:nvPr/>
          </p:nvSpPr>
          <p:spPr>
            <a:xfrm>
              <a:off x="1642077" y="577556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158" name="Oval 1157">
              <a:extLst>
                <a:ext uri="{FF2B5EF4-FFF2-40B4-BE49-F238E27FC236}">
                  <a16:creationId xmlns:a16="http://schemas.microsoft.com/office/drawing/2014/main" id="{D850DF20-918C-8477-86CF-4568DF575399}"/>
                </a:ext>
              </a:extLst>
            </p:cNvPr>
            <p:cNvSpPr/>
            <p:nvPr/>
          </p:nvSpPr>
          <p:spPr>
            <a:xfrm>
              <a:off x="1650436" y="598994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grpSp>
      <p:grpSp>
        <p:nvGrpSpPr>
          <p:cNvPr id="1174" name="Group 1173">
            <a:extLst>
              <a:ext uri="{FF2B5EF4-FFF2-40B4-BE49-F238E27FC236}">
                <a16:creationId xmlns:a16="http://schemas.microsoft.com/office/drawing/2014/main" id="{5C8039F4-DA63-DA6C-5830-96BC49618BCD}"/>
              </a:ext>
            </a:extLst>
          </p:cNvPr>
          <p:cNvGrpSpPr/>
          <p:nvPr/>
        </p:nvGrpSpPr>
        <p:grpSpPr>
          <a:xfrm>
            <a:off x="2608579" y="2957301"/>
            <a:ext cx="3526056" cy="2132969"/>
            <a:chOff x="3883885" y="2990513"/>
            <a:chExt cx="3526056" cy="2132969"/>
          </a:xfrm>
        </p:grpSpPr>
        <p:sp>
          <p:nvSpPr>
            <p:cNvPr id="1159" name="Rectangle: Rounded Corners 1158">
              <a:extLst>
                <a:ext uri="{FF2B5EF4-FFF2-40B4-BE49-F238E27FC236}">
                  <a16:creationId xmlns:a16="http://schemas.microsoft.com/office/drawing/2014/main" id="{9DDF1B05-BEBC-E1AA-BEF3-1DA3D74CC2C7}"/>
                </a:ext>
              </a:extLst>
            </p:cNvPr>
            <p:cNvSpPr/>
            <p:nvPr/>
          </p:nvSpPr>
          <p:spPr>
            <a:xfrm rot="20911934">
              <a:off x="3883885" y="2990513"/>
              <a:ext cx="977177" cy="2132969"/>
            </a:xfrm>
            <a:prstGeom prst="roundRect">
              <a:avLst>
                <a:gd name="adj" fmla="val 34538"/>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6" name="Oval 1135">
              <a:extLst>
                <a:ext uri="{FF2B5EF4-FFF2-40B4-BE49-F238E27FC236}">
                  <a16:creationId xmlns:a16="http://schemas.microsoft.com/office/drawing/2014/main" id="{2DE84CAB-D42D-FF83-B5C4-B8EA89FD8FF9}"/>
                </a:ext>
              </a:extLst>
            </p:cNvPr>
            <p:cNvSpPr/>
            <p:nvPr/>
          </p:nvSpPr>
          <p:spPr>
            <a:xfrm>
              <a:off x="4520632" y="349857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137" name="Oval 1136">
              <a:extLst>
                <a:ext uri="{FF2B5EF4-FFF2-40B4-BE49-F238E27FC236}">
                  <a16:creationId xmlns:a16="http://schemas.microsoft.com/office/drawing/2014/main" id="{131DE6A8-FFAD-F7E8-6D10-3C82EFE34931}"/>
                </a:ext>
              </a:extLst>
            </p:cNvPr>
            <p:cNvSpPr/>
            <p:nvPr/>
          </p:nvSpPr>
          <p:spPr>
            <a:xfrm>
              <a:off x="4228840" y="342937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138" name="Oval 1137">
              <a:extLst>
                <a:ext uri="{FF2B5EF4-FFF2-40B4-BE49-F238E27FC236}">
                  <a16:creationId xmlns:a16="http://schemas.microsoft.com/office/drawing/2014/main" id="{F765D082-A5CB-5B1C-2E02-478146E45F32}"/>
                </a:ext>
              </a:extLst>
            </p:cNvPr>
            <p:cNvSpPr/>
            <p:nvPr/>
          </p:nvSpPr>
          <p:spPr>
            <a:xfrm>
              <a:off x="4124021" y="321187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139" name="Oval 1138">
              <a:extLst>
                <a:ext uri="{FF2B5EF4-FFF2-40B4-BE49-F238E27FC236}">
                  <a16:creationId xmlns:a16="http://schemas.microsoft.com/office/drawing/2014/main" id="{280ED634-36CC-0468-0366-A4C9CDE2311E}"/>
                </a:ext>
              </a:extLst>
            </p:cNvPr>
            <p:cNvSpPr/>
            <p:nvPr/>
          </p:nvSpPr>
          <p:spPr>
            <a:xfrm>
              <a:off x="4252804" y="3700457"/>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140" name="Oval 1139">
              <a:extLst>
                <a:ext uri="{FF2B5EF4-FFF2-40B4-BE49-F238E27FC236}">
                  <a16:creationId xmlns:a16="http://schemas.microsoft.com/office/drawing/2014/main" id="{0EB0E17D-F14C-74E8-5BE6-155A2C3AD4E8}"/>
                </a:ext>
              </a:extLst>
            </p:cNvPr>
            <p:cNvSpPr/>
            <p:nvPr/>
          </p:nvSpPr>
          <p:spPr>
            <a:xfrm>
              <a:off x="4394139" y="391666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141" name="Oval 1140">
              <a:extLst>
                <a:ext uri="{FF2B5EF4-FFF2-40B4-BE49-F238E27FC236}">
                  <a16:creationId xmlns:a16="http://schemas.microsoft.com/office/drawing/2014/main" id="{F93E0C98-3A92-FB70-7BE7-3AEAF3376423}"/>
                </a:ext>
              </a:extLst>
            </p:cNvPr>
            <p:cNvSpPr/>
            <p:nvPr/>
          </p:nvSpPr>
          <p:spPr>
            <a:xfrm>
              <a:off x="4319580" y="4426400"/>
              <a:ext cx="142306" cy="131933"/>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142" name="Oval 1141">
              <a:extLst>
                <a:ext uri="{FF2B5EF4-FFF2-40B4-BE49-F238E27FC236}">
                  <a16:creationId xmlns:a16="http://schemas.microsoft.com/office/drawing/2014/main" id="{4BF0E1B8-E8D3-D93C-9CBC-C8AC1CD0B0E1}"/>
                </a:ext>
              </a:extLst>
            </p:cNvPr>
            <p:cNvSpPr/>
            <p:nvPr/>
          </p:nvSpPr>
          <p:spPr>
            <a:xfrm>
              <a:off x="4394139" y="472168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sp>
          <p:nvSpPr>
            <p:cNvPr id="1143" name="Oval 1142">
              <a:extLst>
                <a:ext uri="{FF2B5EF4-FFF2-40B4-BE49-F238E27FC236}">
                  <a16:creationId xmlns:a16="http://schemas.microsoft.com/office/drawing/2014/main" id="{4DABC070-FCB6-C642-9271-64F4C62EEA67}"/>
                </a:ext>
              </a:extLst>
            </p:cNvPr>
            <p:cNvSpPr/>
            <p:nvPr/>
          </p:nvSpPr>
          <p:spPr>
            <a:xfrm>
              <a:off x="4026399" y="366755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144" name="Oval 1143">
              <a:extLst>
                <a:ext uri="{FF2B5EF4-FFF2-40B4-BE49-F238E27FC236}">
                  <a16:creationId xmlns:a16="http://schemas.microsoft.com/office/drawing/2014/main" id="{05ED73B2-74BA-CD66-0A23-D27A340A3A6A}"/>
                </a:ext>
              </a:extLst>
            </p:cNvPr>
            <p:cNvSpPr/>
            <p:nvPr/>
          </p:nvSpPr>
          <p:spPr>
            <a:xfrm>
              <a:off x="4099386" y="442419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sp>
          <p:nvSpPr>
            <p:cNvPr id="1160" name="TextBox 1159">
              <a:extLst>
                <a:ext uri="{FF2B5EF4-FFF2-40B4-BE49-F238E27FC236}">
                  <a16:creationId xmlns:a16="http://schemas.microsoft.com/office/drawing/2014/main" id="{9112CF91-3E71-8F5A-2DE4-5702388F8D70}"/>
                </a:ext>
              </a:extLst>
            </p:cNvPr>
            <p:cNvSpPr txBox="1"/>
            <p:nvPr/>
          </p:nvSpPr>
          <p:spPr>
            <a:xfrm>
              <a:off x="4958629" y="4666851"/>
              <a:ext cx="2451312" cy="369332"/>
            </a:xfrm>
            <a:prstGeom prst="rect">
              <a:avLst/>
            </a:prstGeom>
            <a:noFill/>
          </p:spPr>
          <p:txBody>
            <a:bodyPr wrap="none" rtlCol="0">
              <a:spAutoFit/>
            </a:bodyPr>
            <a:lstStyle/>
            <a:p>
              <a:r>
                <a:rPr lang="fr-FR" b="1" dirty="0" err="1">
                  <a:solidFill>
                    <a:schemeClr val="accent4">
                      <a:lumMod val="50000"/>
                    </a:schemeClr>
                  </a:solidFill>
                  <a:latin typeface="Verdana" panose="020B0604030504040204" pitchFamily="34" charset="0"/>
                  <a:ea typeface="Verdana" panose="020B0604030504040204" pitchFamily="34" charset="0"/>
                </a:rPr>
                <a:t>Embedding</a:t>
              </a:r>
              <a:r>
                <a:rPr lang="fr-FR" b="1" dirty="0">
                  <a:solidFill>
                    <a:schemeClr val="accent4">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space</a:t>
              </a:r>
              <a:endParaRPr lang="en-GB" b="1" dirty="0">
                <a:solidFill>
                  <a:schemeClr val="accent4">
                    <a:lumMod val="50000"/>
                  </a:schemeClr>
                </a:solidFill>
                <a:latin typeface="Verdana" panose="020B0604030504040204" pitchFamily="34" charset="0"/>
                <a:ea typeface="Verdana" panose="020B0604030504040204" pitchFamily="34" charset="0"/>
              </a:endParaRPr>
            </a:p>
          </p:txBody>
        </p:sp>
      </p:grpSp>
      <mc:AlternateContent xmlns:mc="http://schemas.openxmlformats.org/markup-compatibility/2006" xmlns:a14="http://schemas.microsoft.com/office/drawing/2010/main">
        <mc:Choice Requires="a14">
          <p:sp>
            <p:nvSpPr>
              <p:cNvPr id="1163" name="TextBox 1162">
                <a:extLst>
                  <a:ext uri="{FF2B5EF4-FFF2-40B4-BE49-F238E27FC236}">
                    <a16:creationId xmlns:a16="http://schemas.microsoft.com/office/drawing/2014/main" id="{3A37ACD3-9672-91C1-A2AE-EA5031332968}"/>
                  </a:ext>
                </a:extLst>
              </p:cNvPr>
              <p:cNvSpPr txBox="1"/>
              <p:nvPr/>
            </p:nvSpPr>
            <p:spPr>
              <a:xfrm>
                <a:off x="-253993" y="5654182"/>
                <a:ext cx="1678413" cy="8352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latin typeface="Cambria Math" panose="02040503050406030204" pitchFamily="18" charset="0"/>
                              <a:ea typeface="Verdana" panose="020B0604030504040204" pitchFamily="34" charset="0"/>
                            </a:rPr>
                          </m:ctrlPr>
                        </m:accPr>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𝑥</m:t>
                              </m:r>
                            </m:e>
                            <m:sub>
                              <m:r>
                                <a:rPr lang="fr-FR" b="0" i="1" smtClean="0">
                                  <a:latin typeface="Cambria Math" panose="02040503050406030204" pitchFamily="18" charset="0"/>
                                  <a:ea typeface="Verdana" panose="020B0604030504040204" pitchFamily="34" charset="0"/>
                                </a:rPr>
                                <m:t>𝑘</m:t>
                              </m:r>
                            </m:sub>
                          </m:sSub>
                        </m:e>
                      </m:acc>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eqArr>
                            <m:eqArrPr>
                              <m:ctrlPr>
                                <a:rPr lang="fr-FR" b="0" i="1" smtClean="0">
                                  <a:latin typeface="Cambria Math" panose="02040503050406030204" pitchFamily="18" charset="0"/>
                                  <a:ea typeface="Verdana" panose="020B0604030504040204" pitchFamily="34" charset="0"/>
                                </a:rPr>
                              </m:ctrlPr>
                            </m:eqArrPr>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𝑟</m:t>
                                  </m:r>
                                </m:e>
                                <m:sub>
                                  <m:r>
                                    <a:rPr lang="fr-FR" b="0" i="1" smtClean="0">
                                      <a:latin typeface="Cambria Math" panose="02040503050406030204" pitchFamily="18" charset="0"/>
                                      <a:ea typeface="Verdana" panose="020B0604030504040204" pitchFamily="34" charset="0"/>
                                    </a:rPr>
                                    <m:t>𝑘</m:t>
                                  </m:r>
                                </m:sub>
                              </m:sSub>
                            </m:e>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𝜙</m:t>
                                  </m:r>
                                </m:e>
                                <m:sub>
                                  <m:r>
                                    <a:rPr lang="fr-FR" b="0" i="1" smtClean="0">
                                      <a:latin typeface="Cambria Math" panose="02040503050406030204" pitchFamily="18" charset="0"/>
                                      <a:ea typeface="Verdana" panose="020B0604030504040204" pitchFamily="34" charset="0"/>
                                    </a:rPr>
                                    <m:t>𝑘</m:t>
                                  </m:r>
                                </m:sub>
                              </m:sSub>
                            </m:e>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𝑧</m:t>
                                  </m:r>
                                </m:e>
                                <m:sub>
                                  <m:r>
                                    <a:rPr lang="fr-FR" b="0" i="1" smtClean="0">
                                      <a:latin typeface="Cambria Math" panose="02040503050406030204" pitchFamily="18" charset="0"/>
                                      <a:ea typeface="Verdana" panose="020B0604030504040204" pitchFamily="34" charset="0"/>
                                    </a:rPr>
                                    <m:t>𝑘</m:t>
                                  </m:r>
                                </m:sub>
                              </m:sSub>
                            </m:e>
                          </m:eqArr>
                        </m:e>
                      </m:d>
                    </m:oMath>
                  </m:oMathPara>
                </a14:m>
                <a:endParaRPr lang="fr-FR" dirty="0">
                  <a:latin typeface="Verdana" panose="020B0604030504040204" pitchFamily="34" charset="0"/>
                  <a:ea typeface="Verdana" panose="020B0604030504040204" pitchFamily="34" charset="0"/>
                </a:endParaRPr>
              </a:p>
            </p:txBody>
          </p:sp>
        </mc:Choice>
        <mc:Fallback xmlns="">
          <p:sp>
            <p:nvSpPr>
              <p:cNvPr id="1163" name="TextBox 1162">
                <a:extLst>
                  <a:ext uri="{FF2B5EF4-FFF2-40B4-BE49-F238E27FC236}">
                    <a16:creationId xmlns:a16="http://schemas.microsoft.com/office/drawing/2014/main" id="{3A37ACD3-9672-91C1-A2AE-EA5031332968}"/>
                  </a:ext>
                </a:extLst>
              </p:cNvPr>
              <p:cNvSpPr txBox="1">
                <a:spLocks noRot="1" noChangeAspect="1" noMove="1" noResize="1" noEditPoints="1" noAdjustHandles="1" noChangeArrowheads="1" noChangeShapeType="1" noTextEdit="1"/>
              </p:cNvSpPr>
              <p:nvPr/>
            </p:nvSpPr>
            <p:spPr>
              <a:xfrm>
                <a:off x="-253993" y="5654182"/>
                <a:ext cx="1678413" cy="835229"/>
              </a:xfrm>
              <a:prstGeom prst="rect">
                <a:avLst/>
              </a:prstGeom>
              <a:blipFill>
                <a:blip r:embed="rId5"/>
                <a:stretch>
                  <a:fillRect/>
                </a:stretch>
              </a:blipFill>
            </p:spPr>
            <p:txBody>
              <a:bodyPr/>
              <a:lstStyle/>
              <a:p>
                <a:r>
                  <a:rPr lang="en-GB">
                    <a:noFill/>
                  </a:rPr>
                  <a:t> </a:t>
                </a:r>
              </a:p>
            </p:txBody>
          </p:sp>
        </mc:Fallback>
      </mc:AlternateContent>
      <p:grpSp>
        <p:nvGrpSpPr>
          <p:cNvPr id="1176" name="Group 1175">
            <a:extLst>
              <a:ext uri="{FF2B5EF4-FFF2-40B4-BE49-F238E27FC236}">
                <a16:creationId xmlns:a16="http://schemas.microsoft.com/office/drawing/2014/main" id="{80D03213-9875-7A9D-C971-6CD0B2EC9D8E}"/>
              </a:ext>
            </a:extLst>
          </p:cNvPr>
          <p:cNvGrpSpPr/>
          <p:nvPr/>
        </p:nvGrpSpPr>
        <p:grpSpPr>
          <a:xfrm>
            <a:off x="7179046" y="3284503"/>
            <a:ext cx="764674" cy="594730"/>
            <a:chOff x="2840033" y="3674949"/>
            <a:chExt cx="764674" cy="594730"/>
          </a:xfrm>
        </p:grpSpPr>
        <p:sp>
          <p:nvSpPr>
            <p:cNvPr id="1177" name="Arrow: Right 1176">
              <a:extLst>
                <a:ext uri="{FF2B5EF4-FFF2-40B4-BE49-F238E27FC236}">
                  <a16:creationId xmlns:a16="http://schemas.microsoft.com/office/drawing/2014/main" id="{43B4AE86-382E-3393-2F82-F74C74B9DD47}"/>
                </a:ext>
              </a:extLst>
            </p:cNvPr>
            <p:cNvSpPr/>
            <p:nvPr/>
          </p:nvSpPr>
          <p:spPr>
            <a:xfrm>
              <a:off x="2840033" y="3674949"/>
              <a:ext cx="764674"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78" name="Oval 1177">
              <a:extLst>
                <a:ext uri="{FF2B5EF4-FFF2-40B4-BE49-F238E27FC236}">
                  <a16:creationId xmlns:a16="http://schemas.microsoft.com/office/drawing/2014/main" id="{E2DAE23E-FE7A-EE21-5984-819EFE30EA3E}"/>
                </a:ext>
              </a:extLst>
            </p:cNvPr>
            <p:cNvSpPr/>
            <p:nvPr/>
          </p:nvSpPr>
          <p:spPr>
            <a:xfrm>
              <a:off x="3267610" y="3838094"/>
              <a:ext cx="253198" cy="268439"/>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2</a:t>
              </a:r>
            </a:p>
          </p:txBody>
        </p:sp>
      </p:grpSp>
      <mc:AlternateContent xmlns:mc="http://schemas.openxmlformats.org/markup-compatibility/2006" xmlns:a14="http://schemas.microsoft.com/office/drawing/2010/main">
        <mc:Choice Requires="a14">
          <p:sp>
            <p:nvSpPr>
              <p:cNvPr id="1182" name="TextBox 1181">
                <a:extLst>
                  <a:ext uri="{FF2B5EF4-FFF2-40B4-BE49-F238E27FC236}">
                    <a16:creationId xmlns:a16="http://schemas.microsoft.com/office/drawing/2014/main" id="{719DECED-A936-19DF-F0B7-472A14C54CFF}"/>
                  </a:ext>
                </a:extLst>
              </p:cNvPr>
              <p:cNvSpPr txBox="1"/>
              <p:nvPr/>
            </p:nvSpPr>
            <p:spPr>
              <a:xfrm>
                <a:off x="3581782" y="3153211"/>
                <a:ext cx="4385909" cy="1303498"/>
              </a:xfrm>
              <a:prstGeom prst="rect">
                <a:avLst/>
              </a:prstGeom>
              <a:noFill/>
            </p:spPr>
            <p:txBody>
              <a:bodyPr wrap="square" rtlCol="0">
                <a:spAutoFit/>
              </a:bodyPr>
              <a:lstStyle/>
              <a:p>
                <a:r>
                  <a:rPr lang="fr-FR" sz="1600" dirty="0">
                    <a:latin typeface="Verdana" panose="020B0604030504040204" pitchFamily="34" charset="0"/>
                    <a:ea typeface="Verdana" panose="020B0604030504040204" pitchFamily="34" charset="0"/>
                  </a:rPr>
                  <a:t>Embed </a:t>
                </a:r>
                <a:r>
                  <a:rPr lang="fr-FR" sz="1600" dirty="0" err="1">
                    <a:latin typeface="Verdana" panose="020B0604030504040204" pitchFamily="34" charset="0"/>
                    <a:ea typeface="Verdana" panose="020B0604030504040204" pitchFamily="34" charset="0"/>
                  </a:rPr>
                  <a:t>each</a:t>
                </a:r>
                <a:r>
                  <a:rPr lang="fr-FR" sz="1600" dirty="0">
                    <a:latin typeface="Verdana" panose="020B0604030504040204" pitchFamily="34" charset="0"/>
                    <a:ea typeface="Verdana" panose="020B0604030504040204" pitchFamily="34" charset="0"/>
                  </a:rPr>
                  <a:t> hit </a:t>
                </a:r>
                <a14:m>
                  <m:oMath xmlns:m="http://schemas.openxmlformats.org/officeDocument/2006/math">
                    <m:acc>
                      <m:accPr>
                        <m:chr m:val="⃗"/>
                        <m:ctrlPr>
                          <a:rPr lang="fr-FR" sz="1600" b="0" i="1" smtClean="0">
                            <a:latin typeface="Cambria Math" panose="02040503050406030204" pitchFamily="18" charset="0"/>
                            <a:ea typeface="Verdana" panose="020B0604030504040204" pitchFamily="34" charset="0"/>
                          </a:rPr>
                        </m:ctrlPr>
                      </m:accPr>
                      <m:e>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𝑥</m:t>
                            </m:r>
                          </m:e>
                          <m:sub>
                            <m:r>
                              <a:rPr lang="fr-FR" sz="1600" b="0" i="1" smtClean="0">
                                <a:latin typeface="Cambria Math" panose="02040503050406030204" pitchFamily="18" charset="0"/>
                                <a:ea typeface="Verdana" panose="020B0604030504040204" pitchFamily="34" charset="0"/>
                              </a:rPr>
                              <m:t>𝑘</m:t>
                            </m:r>
                          </m:sub>
                        </m:sSub>
                      </m:e>
                    </m:acc>
                    <m:r>
                      <a:rPr lang="fr-FR" sz="1600" b="0" i="1" dirty="0" smtClean="0">
                        <a:latin typeface="Cambria Math" panose="02040503050406030204" pitchFamily="18" charset="0"/>
                        <a:ea typeface="Verdana" panose="020B0604030504040204" pitchFamily="34" charset="0"/>
                      </a:rPr>
                      <m:t>→</m:t>
                    </m:r>
                    <m:acc>
                      <m:accPr>
                        <m:chr m:val="⃗"/>
                        <m:ctrlPr>
                          <a:rPr lang="fr-FR" sz="1600" b="1" i="1" dirty="0"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600" b="1"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600" b="1" i="1" dirty="0" smtClean="0">
                                <a:solidFill>
                                  <a:schemeClr val="accent4">
                                    <a:lumMod val="50000"/>
                                  </a:schemeClr>
                                </a:solidFill>
                                <a:latin typeface="Cambria Math" panose="02040503050406030204" pitchFamily="18" charset="0"/>
                                <a:ea typeface="Verdana" panose="020B0604030504040204" pitchFamily="34" charset="0"/>
                              </a:rPr>
                              <m:t>𝒆</m:t>
                            </m:r>
                          </m:e>
                          <m:sub>
                            <m:r>
                              <a:rPr lang="fr-FR" sz="1600" b="1" i="1" dirty="0" smtClean="0">
                                <a:solidFill>
                                  <a:schemeClr val="accent4">
                                    <a:lumMod val="50000"/>
                                  </a:schemeClr>
                                </a:solidFill>
                                <a:latin typeface="Cambria Math" panose="02040503050406030204" pitchFamily="18" charset="0"/>
                                <a:ea typeface="Verdana" panose="020B0604030504040204" pitchFamily="34" charset="0"/>
                              </a:rPr>
                              <m:t>𝒌</m:t>
                            </m:r>
                          </m:sub>
                        </m:sSub>
                      </m:e>
                    </m:acc>
                  </m:oMath>
                </a14:m>
                <a:r>
                  <a:rPr lang="fr-FR" sz="1600" dirty="0">
                    <a:latin typeface="Verdana" panose="020B0604030504040204" pitchFamily="34" charset="0"/>
                    <a:ea typeface="Verdana" panose="020B0604030504040204" pitchFamily="34" charset="0"/>
                  </a:rPr>
                  <a:t> </a:t>
                </a:r>
                <a:r>
                  <a:rPr lang="fr-FR" sz="1600" dirty="0" err="1">
                    <a:latin typeface="Verdana" panose="020B0604030504040204" pitchFamily="34" charset="0"/>
                    <a:ea typeface="Verdana" panose="020B0604030504040204" pitchFamily="34" charset="0"/>
                  </a:rPr>
                  <a:t>so</a:t>
                </a:r>
                <a:r>
                  <a:rPr lang="fr-FR" sz="1600" dirty="0">
                    <a:latin typeface="Verdana" panose="020B0604030504040204" pitchFamily="34" charset="0"/>
                    <a:ea typeface="Verdana" panose="020B0604030504040204" pitchFamily="34" charset="0"/>
                  </a:rPr>
                  <a:t> </a:t>
                </a:r>
                <a:r>
                  <a:rPr lang="fr-FR" sz="1600" dirty="0" err="1">
                    <a:latin typeface="Verdana" panose="020B0604030504040204" pitchFamily="34" charset="0"/>
                    <a:ea typeface="Verdana" panose="020B0604030504040204" pitchFamily="34" charset="0"/>
                  </a:rPr>
                  <a:t>that</a:t>
                </a:r>
                <a:r>
                  <a:rPr lang="fr-FR" sz="1600" dirty="0">
                    <a:latin typeface="Verdana" panose="020B0604030504040204" pitchFamily="34" charset="0"/>
                    <a:ea typeface="Verdana" panose="020B0604030504040204" pitchFamily="34" charset="0"/>
                  </a:rPr>
                  <a:t>,</a:t>
                </a:r>
              </a:p>
              <a:p>
                <a:r>
                  <a:rPr lang="fr-FR" sz="1600" dirty="0" err="1">
                    <a:latin typeface="Verdana" panose="020B0604030504040204" pitchFamily="34" charset="0"/>
                    <a:ea typeface="Verdana" panose="020B0604030504040204" pitchFamily="34" charset="0"/>
                  </a:rPr>
                  <a:t>between</a:t>
                </a:r>
                <a:r>
                  <a:rPr lang="fr-FR" sz="1600" dirty="0">
                    <a:latin typeface="Verdana" panose="020B0604030504040204" pitchFamily="34" charset="0"/>
                    <a:ea typeface="Verdana" panose="020B0604030504040204" pitchFamily="34" charset="0"/>
                  </a:rPr>
                  <a:t> </a:t>
                </a:r>
                <a:r>
                  <a:rPr lang="fr-FR" sz="1600" dirty="0" err="1">
                    <a:latin typeface="Verdana" panose="020B0604030504040204" pitchFamily="34" charset="0"/>
                    <a:ea typeface="Verdana" panose="020B0604030504040204" pitchFamily="34" charset="0"/>
                  </a:rPr>
                  <a:t>nodes</a:t>
                </a:r>
                <a:r>
                  <a:rPr lang="fr-FR" sz="1600" dirty="0">
                    <a:latin typeface="Verdana" panose="020B0604030504040204" pitchFamily="34" charset="0"/>
                    <a:ea typeface="Verdana" panose="020B0604030504040204" pitchFamily="34" charset="0"/>
                  </a:rPr>
                  <a:t> </a:t>
                </a:r>
                <a14:m>
                  <m:oMath xmlns:m="http://schemas.openxmlformats.org/officeDocument/2006/math">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𝑣</m:t>
                        </m:r>
                      </m:e>
                      <m:sub>
                        <m:r>
                          <a:rPr lang="fr-FR" sz="1600" b="0" i="1" smtClean="0">
                            <a:latin typeface="Cambria Math" panose="02040503050406030204" pitchFamily="18" charset="0"/>
                            <a:ea typeface="Verdana" panose="020B0604030504040204" pitchFamily="34" charset="0"/>
                          </a:rPr>
                          <m:t>𝑖</m:t>
                        </m:r>
                      </m:sub>
                    </m:sSub>
                  </m:oMath>
                </a14:m>
                <a:r>
                  <a:rPr lang="fr-FR" sz="1600" dirty="0">
                    <a:latin typeface="Verdana" panose="020B0604030504040204" pitchFamily="34" charset="0"/>
                    <a:ea typeface="Verdana" panose="020B0604030504040204" pitchFamily="34" charset="0"/>
                  </a:rPr>
                  <a:t> and </a:t>
                </a:r>
                <a14:m>
                  <m:oMath xmlns:m="http://schemas.openxmlformats.org/officeDocument/2006/math">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𝑣</m:t>
                        </m:r>
                      </m:e>
                      <m:sub>
                        <m:r>
                          <a:rPr lang="fr-FR" sz="1600" b="0" i="1" smtClean="0">
                            <a:latin typeface="Cambria Math" panose="02040503050406030204" pitchFamily="18" charset="0"/>
                            <a:ea typeface="Verdana" panose="020B0604030504040204" pitchFamily="34" charset="0"/>
                          </a:rPr>
                          <m:t>𝑗</m:t>
                        </m:r>
                      </m:sub>
                    </m:sSub>
                  </m:oMath>
                </a14:m>
                <a:r>
                  <a:rPr lang="fr-FR" sz="1600" dirty="0">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14:m>
                  <m:oMath xmlns:m="http://schemas.openxmlformats.org/officeDocument/2006/math">
                    <m:sSubSup>
                      <m:sSubSupPr>
                        <m:ctrlPr>
                          <a:rPr lang="fr-FR" sz="1600" b="1" i="1" smtClean="0">
                            <a:solidFill>
                              <a:srgbClr val="00B050"/>
                            </a:solidFill>
                            <a:latin typeface="Cambria Math" panose="02040503050406030204" pitchFamily="18" charset="0"/>
                            <a:ea typeface="Verdana" panose="020B0604030504040204" pitchFamily="34" charset="0"/>
                          </a:rPr>
                        </m:ctrlPr>
                      </m:sSubSupPr>
                      <m:e>
                        <m:r>
                          <a:rPr lang="fr-FR" sz="1600" b="1" i="1" smtClean="0">
                            <a:solidFill>
                              <a:srgbClr val="00B050"/>
                            </a:solidFill>
                            <a:latin typeface="Cambria Math" panose="02040503050406030204" pitchFamily="18" charset="0"/>
                            <a:ea typeface="Verdana" panose="020B0604030504040204" pitchFamily="34" charset="0"/>
                          </a:rPr>
                          <m:t>𝒅</m:t>
                        </m:r>
                      </m:e>
                      <m:sub>
                        <m:r>
                          <a:rPr lang="fr-FR" sz="1600" b="1" i="1" smtClean="0">
                            <a:solidFill>
                              <a:srgbClr val="00B050"/>
                            </a:solidFill>
                            <a:latin typeface="Cambria Math" panose="02040503050406030204" pitchFamily="18" charset="0"/>
                            <a:ea typeface="Verdana" panose="020B0604030504040204" pitchFamily="34" charset="0"/>
                          </a:rPr>
                          <m:t>𝒊𝒋</m:t>
                        </m:r>
                      </m:sub>
                      <m:sup>
                        <m:r>
                          <a:rPr lang="fr-FR" sz="1600" b="1" i="1" smtClean="0">
                            <a:solidFill>
                              <a:srgbClr val="00B050"/>
                            </a:solidFill>
                            <a:latin typeface="Cambria Math" panose="02040503050406030204" pitchFamily="18" charset="0"/>
                            <a:ea typeface="Verdana" panose="020B0604030504040204" pitchFamily="34" charset="0"/>
                          </a:rPr>
                          <m:t>𝟐</m:t>
                        </m:r>
                      </m:sup>
                    </m:sSubSup>
                    <m:r>
                      <a:rPr lang="fr-FR" sz="1600" b="1" i="1" smtClean="0">
                        <a:solidFill>
                          <a:srgbClr val="00B050"/>
                        </a:solidFill>
                        <a:latin typeface="Cambria Math" panose="02040503050406030204" pitchFamily="18" charset="0"/>
                        <a:ea typeface="Verdana" panose="020B0604030504040204" pitchFamily="34" charset="0"/>
                      </a:rPr>
                      <m:t>= </m:t>
                    </m:r>
                    <m:sSup>
                      <m:sSupPr>
                        <m:ctrlPr>
                          <a:rPr lang="fr-FR" sz="1600" b="1" i="1">
                            <a:solidFill>
                              <a:srgbClr val="00B050"/>
                            </a:solidFill>
                            <a:latin typeface="Cambria Math" panose="02040503050406030204" pitchFamily="18" charset="0"/>
                            <a:ea typeface="Verdana" panose="020B0604030504040204" pitchFamily="34" charset="0"/>
                          </a:rPr>
                        </m:ctrlPr>
                      </m:sSupPr>
                      <m:e>
                        <m:d>
                          <m:dPr>
                            <m:begChr m:val="‖"/>
                            <m:endChr m:val="‖"/>
                            <m:ctrlPr>
                              <a:rPr lang="fr-FR" sz="1600" b="1" i="1" smtClean="0">
                                <a:solidFill>
                                  <a:srgbClr val="00B050"/>
                                </a:solidFill>
                                <a:latin typeface="Cambria Math" panose="02040503050406030204" pitchFamily="18" charset="0"/>
                                <a:ea typeface="Verdana" panose="020B0604030504040204" pitchFamily="34" charset="0"/>
                              </a:rPr>
                            </m:ctrlPr>
                          </m:dPr>
                          <m:e>
                            <m:acc>
                              <m:accPr>
                                <m:chr m:val="⃗"/>
                                <m:ctrlPr>
                                  <a:rPr lang="fr-FR" sz="1600" b="1" i="1" smtClean="0">
                                    <a:solidFill>
                                      <a:srgbClr val="00B050"/>
                                    </a:solidFill>
                                    <a:latin typeface="Cambria Math" panose="02040503050406030204" pitchFamily="18" charset="0"/>
                                    <a:ea typeface="Verdana" panose="020B0604030504040204" pitchFamily="34" charset="0"/>
                                  </a:rPr>
                                </m:ctrlPr>
                              </m:accPr>
                              <m:e>
                                <m:sSub>
                                  <m:sSubPr>
                                    <m:ctrlPr>
                                      <a:rPr lang="fr-FR" sz="1600" b="1" i="1" smtClean="0">
                                        <a:solidFill>
                                          <a:srgbClr val="00B050"/>
                                        </a:solidFill>
                                        <a:latin typeface="Cambria Math" panose="02040503050406030204" pitchFamily="18" charset="0"/>
                                        <a:ea typeface="Verdana" panose="020B0604030504040204" pitchFamily="34" charset="0"/>
                                      </a:rPr>
                                    </m:ctrlPr>
                                  </m:sSubPr>
                                  <m:e>
                                    <m:r>
                                      <a:rPr lang="fr-FR" sz="1600" b="1" i="1" smtClean="0">
                                        <a:solidFill>
                                          <a:srgbClr val="00B050"/>
                                        </a:solidFill>
                                        <a:latin typeface="Cambria Math" panose="02040503050406030204" pitchFamily="18" charset="0"/>
                                        <a:ea typeface="Verdana" panose="020B0604030504040204" pitchFamily="34" charset="0"/>
                                      </a:rPr>
                                      <m:t>𝒆</m:t>
                                    </m:r>
                                  </m:e>
                                  <m:sub>
                                    <m:r>
                                      <a:rPr lang="fr-FR" sz="1600" b="1" i="1" smtClean="0">
                                        <a:solidFill>
                                          <a:srgbClr val="00B050"/>
                                        </a:solidFill>
                                        <a:latin typeface="Cambria Math" panose="02040503050406030204" pitchFamily="18" charset="0"/>
                                        <a:ea typeface="Verdana" panose="020B0604030504040204" pitchFamily="34" charset="0"/>
                                      </a:rPr>
                                      <m:t>𝒊</m:t>
                                    </m:r>
                                  </m:sub>
                                </m:sSub>
                              </m:e>
                            </m:acc>
                            <m:r>
                              <a:rPr lang="fr-FR" sz="1600" b="1" i="1" dirty="0" smtClean="0">
                                <a:solidFill>
                                  <a:srgbClr val="00B050"/>
                                </a:solidFill>
                                <a:latin typeface="Cambria Math" panose="02040503050406030204" pitchFamily="18" charset="0"/>
                                <a:ea typeface="Verdana" panose="020B0604030504040204" pitchFamily="34" charset="0"/>
                              </a:rPr>
                              <m:t>−</m:t>
                            </m:r>
                            <m:acc>
                              <m:accPr>
                                <m:chr m:val="⃗"/>
                                <m:ctrlPr>
                                  <a:rPr lang="fr-FR" sz="1600" b="1" i="1" dirty="0" smtClean="0">
                                    <a:solidFill>
                                      <a:srgbClr val="00B050"/>
                                    </a:solidFill>
                                    <a:latin typeface="Cambria Math" panose="02040503050406030204" pitchFamily="18" charset="0"/>
                                    <a:ea typeface="Verdana" panose="020B0604030504040204" pitchFamily="34" charset="0"/>
                                  </a:rPr>
                                </m:ctrlPr>
                              </m:accPr>
                              <m:e>
                                <m:sSub>
                                  <m:sSubPr>
                                    <m:ctrlPr>
                                      <a:rPr lang="fr-FR" sz="1600" b="1" i="1" dirty="0" smtClean="0">
                                        <a:solidFill>
                                          <a:srgbClr val="00B050"/>
                                        </a:solidFill>
                                        <a:latin typeface="Cambria Math" panose="02040503050406030204" pitchFamily="18" charset="0"/>
                                        <a:ea typeface="Verdana" panose="020B0604030504040204" pitchFamily="34" charset="0"/>
                                      </a:rPr>
                                    </m:ctrlPr>
                                  </m:sSubPr>
                                  <m:e>
                                    <m:r>
                                      <a:rPr lang="fr-FR" sz="1600" b="1" i="1" dirty="0" smtClean="0">
                                        <a:solidFill>
                                          <a:srgbClr val="00B050"/>
                                        </a:solidFill>
                                        <a:latin typeface="Cambria Math" panose="02040503050406030204" pitchFamily="18" charset="0"/>
                                        <a:ea typeface="Verdana" panose="020B0604030504040204" pitchFamily="34" charset="0"/>
                                      </a:rPr>
                                      <m:t>𝒆</m:t>
                                    </m:r>
                                  </m:e>
                                  <m:sub>
                                    <m:r>
                                      <a:rPr lang="fr-FR" sz="1600" b="1" i="1" dirty="0" smtClean="0">
                                        <a:solidFill>
                                          <a:srgbClr val="00B050"/>
                                        </a:solidFill>
                                        <a:latin typeface="Cambria Math" panose="02040503050406030204" pitchFamily="18" charset="0"/>
                                        <a:ea typeface="Verdana" panose="020B0604030504040204" pitchFamily="34" charset="0"/>
                                      </a:rPr>
                                      <m:t>𝒋</m:t>
                                    </m:r>
                                  </m:sub>
                                </m:sSub>
                              </m:e>
                            </m:acc>
                          </m:e>
                        </m:d>
                      </m:e>
                      <m:sup>
                        <m:r>
                          <a:rPr lang="fr-FR" sz="1600" b="1" i="1">
                            <a:solidFill>
                              <a:srgbClr val="00B050"/>
                            </a:solidFill>
                            <a:latin typeface="Cambria Math" panose="02040503050406030204" pitchFamily="18" charset="0"/>
                            <a:ea typeface="Verdana" panose="020B0604030504040204" pitchFamily="34" charset="0"/>
                          </a:rPr>
                          <m:t>𝟐</m:t>
                        </m:r>
                      </m:sup>
                    </m:sSup>
                    <m:r>
                      <a:rPr lang="fr-FR" sz="1600" b="1" i="1">
                        <a:solidFill>
                          <a:srgbClr val="00B050"/>
                        </a:solidFill>
                        <a:latin typeface="Cambria Math" panose="02040503050406030204" pitchFamily="18" charset="0"/>
                        <a:ea typeface="Verdana" panose="020B0604030504040204" pitchFamily="34" charset="0"/>
                      </a:rPr>
                      <m:t>&lt;</m:t>
                    </m:r>
                    <m:r>
                      <a:rPr lang="fr-FR" sz="1600" b="1" i="1">
                        <a:solidFill>
                          <a:srgbClr val="00B050"/>
                        </a:solidFill>
                        <a:latin typeface="Cambria Math" panose="02040503050406030204" pitchFamily="18" charset="0"/>
                        <a:ea typeface="Verdana" panose="020B0604030504040204" pitchFamily="34" charset="0"/>
                      </a:rPr>
                      <m:t>𝟏</m:t>
                    </m:r>
                  </m:oMath>
                </a14:m>
                <a:r>
                  <a:rPr lang="fr-FR" sz="1600" dirty="0">
                    <a:latin typeface="Verdana" panose="020B0604030504040204" pitchFamily="34" charset="0"/>
                    <a:ea typeface="Verdana" panose="020B0604030504040204" pitchFamily="34" charset="0"/>
                  </a:rPr>
                  <a:t>: </a:t>
                </a:r>
                <a:r>
                  <a:rPr lang="fr-FR" sz="1600" dirty="0" err="1">
                    <a:solidFill>
                      <a:srgbClr val="00B050"/>
                    </a:solidFill>
                    <a:latin typeface="Verdana" panose="020B0604030504040204" pitchFamily="34" charset="0"/>
                    <a:ea typeface="Verdana" panose="020B0604030504040204" pitchFamily="34" charset="0"/>
                  </a:rPr>
                  <a:t>edge</a:t>
                </a:r>
                <a:r>
                  <a:rPr lang="fr-FR" sz="1600" dirty="0">
                    <a:solidFill>
                      <a:srgbClr val="00B050"/>
                    </a:solidFill>
                    <a:latin typeface="Verdana" panose="020B0604030504040204" pitchFamily="34" charset="0"/>
                    <a:ea typeface="Verdana" panose="020B0604030504040204" pitchFamily="34" charset="0"/>
                  </a:rPr>
                  <a:t> </a:t>
                </a:r>
                <a:r>
                  <a:rPr lang="fr-FR" sz="1600" dirty="0" err="1">
                    <a:solidFill>
                      <a:srgbClr val="00B050"/>
                    </a:solidFill>
                    <a:latin typeface="Verdana" panose="020B0604030504040204" pitchFamily="34" charset="0"/>
                    <a:ea typeface="Verdana" panose="020B0604030504040204" pitchFamily="34" charset="0"/>
                  </a:rPr>
                  <a:t>is</a:t>
                </a:r>
                <a:r>
                  <a:rPr lang="fr-FR" sz="1600" dirty="0">
                    <a:solidFill>
                      <a:srgbClr val="00B050"/>
                    </a:solidFill>
                    <a:latin typeface="Verdana" panose="020B0604030504040204" pitchFamily="34" charset="0"/>
                    <a:ea typeface="Verdana" panose="020B0604030504040204" pitchFamily="34" charset="0"/>
                  </a:rPr>
                  <a:t> </a:t>
                </a:r>
                <a:r>
                  <a:rPr lang="fr-FR" sz="1600" dirty="0" err="1">
                    <a:solidFill>
                      <a:srgbClr val="00B050"/>
                    </a:solidFill>
                    <a:latin typeface="Verdana" panose="020B0604030504040204" pitchFamily="34" charset="0"/>
                    <a:ea typeface="Verdana" panose="020B0604030504040204" pitchFamily="34" charset="0"/>
                  </a:rPr>
                  <a:t>likely</a:t>
                </a:r>
                <a:endParaRPr lang="fr-FR" sz="1600" b="0" dirty="0">
                  <a:solidFill>
                    <a:srgbClr val="00B05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14:m>
                  <m:oMath xmlns:m="http://schemas.openxmlformats.org/officeDocument/2006/math">
                    <m:sSubSup>
                      <m:sSubSupPr>
                        <m:ctrlPr>
                          <a:rPr lang="fr-FR" sz="1600" b="1" i="1" smtClean="0">
                            <a:solidFill>
                              <a:srgbClr val="FF0000"/>
                            </a:solidFill>
                            <a:latin typeface="Cambria Math" panose="02040503050406030204" pitchFamily="18" charset="0"/>
                            <a:ea typeface="Verdana" panose="020B0604030504040204" pitchFamily="34" charset="0"/>
                          </a:rPr>
                        </m:ctrlPr>
                      </m:sSubSupPr>
                      <m:e>
                        <m:r>
                          <a:rPr lang="fr-FR" sz="1600" b="1" i="1" smtClean="0">
                            <a:solidFill>
                              <a:srgbClr val="FF0000"/>
                            </a:solidFill>
                            <a:latin typeface="Cambria Math" panose="02040503050406030204" pitchFamily="18" charset="0"/>
                            <a:ea typeface="Verdana" panose="020B0604030504040204" pitchFamily="34" charset="0"/>
                          </a:rPr>
                          <m:t>𝒅</m:t>
                        </m:r>
                      </m:e>
                      <m:sub>
                        <m:r>
                          <a:rPr lang="fr-FR" sz="1600" b="1" i="1" smtClean="0">
                            <a:solidFill>
                              <a:srgbClr val="FF0000"/>
                            </a:solidFill>
                            <a:latin typeface="Cambria Math" panose="02040503050406030204" pitchFamily="18" charset="0"/>
                            <a:ea typeface="Verdana" panose="020B0604030504040204" pitchFamily="34" charset="0"/>
                          </a:rPr>
                          <m:t>𝒊𝒋</m:t>
                        </m:r>
                      </m:sub>
                      <m:sup>
                        <m:r>
                          <a:rPr lang="fr-FR" sz="1600" b="1" i="1" smtClean="0">
                            <a:solidFill>
                              <a:srgbClr val="FF0000"/>
                            </a:solidFill>
                            <a:latin typeface="Cambria Math" panose="02040503050406030204" pitchFamily="18" charset="0"/>
                            <a:ea typeface="Verdana" panose="020B0604030504040204" pitchFamily="34" charset="0"/>
                          </a:rPr>
                          <m:t>𝟐</m:t>
                        </m:r>
                      </m:sup>
                    </m:sSubSup>
                    <m:r>
                      <a:rPr lang="fr-FR" sz="1600" b="1" i="1" smtClean="0">
                        <a:solidFill>
                          <a:srgbClr val="FF0000"/>
                        </a:solidFill>
                        <a:latin typeface="Cambria Math" panose="02040503050406030204" pitchFamily="18" charset="0"/>
                        <a:ea typeface="Verdana" panose="020B0604030504040204" pitchFamily="34" charset="0"/>
                      </a:rPr>
                      <m:t>= </m:t>
                    </m:r>
                    <m:sSup>
                      <m:sSupPr>
                        <m:ctrlPr>
                          <a:rPr lang="fr-FR" sz="1600" b="1" i="1" smtClean="0">
                            <a:solidFill>
                              <a:srgbClr val="FF0000"/>
                            </a:solidFill>
                            <a:latin typeface="Cambria Math" panose="02040503050406030204" pitchFamily="18" charset="0"/>
                            <a:ea typeface="Verdana" panose="020B0604030504040204" pitchFamily="34" charset="0"/>
                          </a:rPr>
                        </m:ctrlPr>
                      </m:sSupPr>
                      <m:e>
                        <m:d>
                          <m:dPr>
                            <m:begChr m:val="‖"/>
                            <m:endChr m:val="‖"/>
                            <m:ctrlPr>
                              <a:rPr lang="fr-FR" sz="1600" b="1" i="1" smtClean="0">
                                <a:solidFill>
                                  <a:srgbClr val="FF0000"/>
                                </a:solidFill>
                                <a:latin typeface="Cambria Math" panose="02040503050406030204" pitchFamily="18" charset="0"/>
                                <a:ea typeface="Verdana" panose="020B0604030504040204" pitchFamily="34" charset="0"/>
                              </a:rPr>
                            </m:ctrlPr>
                          </m:dPr>
                          <m:e>
                            <m:acc>
                              <m:accPr>
                                <m:chr m:val="⃗"/>
                                <m:ctrlPr>
                                  <a:rPr lang="fr-FR" sz="1600" b="1" i="1" smtClean="0">
                                    <a:solidFill>
                                      <a:srgbClr val="FF0000"/>
                                    </a:solidFill>
                                    <a:latin typeface="Cambria Math" panose="02040503050406030204" pitchFamily="18" charset="0"/>
                                    <a:ea typeface="Verdana" panose="020B0604030504040204" pitchFamily="34" charset="0"/>
                                  </a:rPr>
                                </m:ctrlPr>
                              </m:accPr>
                              <m:e>
                                <m:sSub>
                                  <m:sSubPr>
                                    <m:ctrlPr>
                                      <a:rPr lang="fr-FR" sz="1600" b="1" i="1" smtClean="0">
                                        <a:solidFill>
                                          <a:srgbClr val="FF0000"/>
                                        </a:solidFill>
                                        <a:latin typeface="Cambria Math" panose="02040503050406030204" pitchFamily="18" charset="0"/>
                                        <a:ea typeface="Verdana" panose="020B0604030504040204" pitchFamily="34" charset="0"/>
                                      </a:rPr>
                                    </m:ctrlPr>
                                  </m:sSubPr>
                                  <m:e>
                                    <m:r>
                                      <a:rPr lang="fr-FR" sz="1600" b="1" i="1" smtClean="0">
                                        <a:solidFill>
                                          <a:srgbClr val="FF0000"/>
                                        </a:solidFill>
                                        <a:latin typeface="Cambria Math" panose="02040503050406030204" pitchFamily="18" charset="0"/>
                                        <a:ea typeface="Verdana" panose="020B0604030504040204" pitchFamily="34" charset="0"/>
                                      </a:rPr>
                                      <m:t>𝒆</m:t>
                                    </m:r>
                                  </m:e>
                                  <m:sub>
                                    <m:r>
                                      <a:rPr lang="fr-FR" sz="1600" b="1" i="1" smtClean="0">
                                        <a:solidFill>
                                          <a:srgbClr val="FF0000"/>
                                        </a:solidFill>
                                        <a:latin typeface="Cambria Math" panose="02040503050406030204" pitchFamily="18" charset="0"/>
                                        <a:ea typeface="Verdana" panose="020B0604030504040204" pitchFamily="34" charset="0"/>
                                      </a:rPr>
                                      <m:t>𝒊</m:t>
                                    </m:r>
                                  </m:sub>
                                </m:sSub>
                              </m:e>
                            </m:acc>
                            <m:r>
                              <a:rPr lang="fr-FR" sz="1600" b="1" i="1" smtClean="0">
                                <a:solidFill>
                                  <a:srgbClr val="FF0000"/>
                                </a:solidFill>
                                <a:latin typeface="Cambria Math" panose="02040503050406030204" pitchFamily="18" charset="0"/>
                                <a:ea typeface="Verdana" panose="020B0604030504040204" pitchFamily="34" charset="0"/>
                              </a:rPr>
                              <m:t>−</m:t>
                            </m:r>
                            <m:sSub>
                              <m:sSubPr>
                                <m:ctrlPr>
                                  <a:rPr lang="fr-FR" sz="1600" b="1" i="1" smtClean="0">
                                    <a:solidFill>
                                      <a:srgbClr val="FF0000"/>
                                    </a:solidFill>
                                    <a:latin typeface="Cambria Math" panose="02040503050406030204" pitchFamily="18" charset="0"/>
                                    <a:ea typeface="Verdana" panose="020B0604030504040204" pitchFamily="34" charset="0"/>
                                  </a:rPr>
                                </m:ctrlPr>
                              </m:sSubPr>
                              <m:e>
                                <m:r>
                                  <a:rPr lang="fr-FR" sz="1600" b="1" i="1" smtClean="0">
                                    <a:solidFill>
                                      <a:srgbClr val="FF0000"/>
                                    </a:solidFill>
                                    <a:latin typeface="Cambria Math" panose="02040503050406030204" pitchFamily="18" charset="0"/>
                                    <a:ea typeface="Verdana" panose="020B0604030504040204" pitchFamily="34" charset="0"/>
                                  </a:rPr>
                                  <m:t>𝒆</m:t>
                                </m:r>
                              </m:e>
                              <m:sub>
                                <m:r>
                                  <a:rPr lang="fr-FR" sz="1600" b="1" i="1" smtClean="0">
                                    <a:solidFill>
                                      <a:srgbClr val="FF0000"/>
                                    </a:solidFill>
                                    <a:latin typeface="Cambria Math" panose="02040503050406030204" pitchFamily="18" charset="0"/>
                                    <a:ea typeface="Verdana" panose="020B0604030504040204" pitchFamily="34" charset="0"/>
                                  </a:rPr>
                                  <m:t>𝒋</m:t>
                                </m:r>
                              </m:sub>
                            </m:sSub>
                          </m:e>
                        </m:d>
                      </m:e>
                      <m:sup>
                        <m:r>
                          <a:rPr lang="fr-FR" sz="1600" b="1" i="1" smtClean="0">
                            <a:solidFill>
                              <a:srgbClr val="FF0000"/>
                            </a:solidFill>
                            <a:latin typeface="Cambria Math" panose="02040503050406030204" pitchFamily="18" charset="0"/>
                            <a:ea typeface="Verdana" panose="020B0604030504040204" pitchFamily="34" charset="0"/>
                          </a:rPr>
                          <m:t>𝟐</m:t>
                        </m:r>
                      </m:sup>
                    </m:sSup>
                    <m:r>
                      <a:rPr lang="fr-FR" sz="1600" b="1" i="1" smtClean="0">
                        <a:solidFill>
                          <a:srgbClr val="FF0000"/>
                        </a:solidFill>
                        <a:latin typeface="Cambria Math" panose="02040503050406030204" pitchFamily="18" charset="0"/>
                        <a:ea typeface="Verdana" panose="020B0604030504040204" pitchFamily="34" charset="0"/>
                      </a:rPr>
                      <m:t>&gt;</m:t>
                    </m:r>
                    <m:r>
                      <a:rPr lang="fr-FR" sz="1600" b="1" i="1">
                        <a:solidFill>
                          <a:srgbClr val="FF0000"/>
                        </a:solidFill>
                        <a:latin typeface="Cambria Math" panose="02040503050406030204" pitchFamily="18" charset="0"/>
                        <a:ea typeface="Verdana" panose="020B0604030504040204" pitchFamily="34" charset="0"/>
                      </a:rPr>
                      <m:t>𝟏</m:t>
                    </m:r>
                  </m:oMath>
                </a14:m>
                <a:r>
                  <a:rPr lang="fr-FR" sz="1600" dirty="0">
                    <a:latin typeface="Verdana" panose="020B0604030504040204" pitchFamily="34" charset="0"/>
                    <a:ea typeface="Verdana" panose="020B0604030504040204" pitchFamily="34" charset="0"/>
                  </a:rPr>
                  <a:t>: </a:t>
                </a:r>
                <a:r>
                  <a:rPr lang="fr-FR" sz="1600" dirty="0" err="1">
                    <a:solidFill>
                      <a:srgbClr val="FF0000"/>
                    </a:solidFill>
                    <a:latin typeface="Verdana" panose="020B0604030504040204" pitchFamily="34" charset="0"/>
                    <a:ea typeface="Verdana" panose="020B0604030504040204" pitchFamily="34" charset="0"/>
                  </a:rPr>
                  <a:t>edge</a:t>
                </a:r>
                <a:r>
                  <a:rPr lang="fr-FR" sz="1600" dirty="0">
                    <a:solidFill>
                      <a:srgbClr val="FF0000"/>
                    </a:solidFill>
                    <a:latin typeface="Verdana" panose="020B0604030504040204" pitchFamily="34" charset="0"/>
                    <a:ea typeface="Verdana" panose="020B0604030504040204" pitchFamily="34" charset="0"/>
                  </a:rPr>
                  <a:t> </a:t>
                </a:r>
                <a:r>
                  <a:rPr lang="fr-FR" sz="1600" dirty="0" err="1">
                    <a:solidFill>
                      <a:srgbClr val="FF0000"/>
                    </a:solidFill>
                    <a:latin typeface="Verdana" panose="020B0604030504040204" pitchFamily="34" charset="0"/>
                    <a:ea typeface="Verdana" panose="020B0604030504040204" pitchFamily="34" charset="0"/>
                  </a:rPr>
                  <a:t>is</a:t>
                </a:r>
                <a:r>
                  <a:rPr lang="fr-FR" sz="1600" dirty="0">
                    <a:solidFill>
                      <a:srgbClr val="FF0000"/>
                    </a:solidFill>
                    <a:latin typeface="Verdana" panose="020B0604030504040204" pitchFamily="34" charset="0"/>
                    <a:ea typeface="Verdana" panose="020B0604030504040204" pitchFamily="34" charset="0"/>
                  </a:rPr>
                  <a:t> </a:t>
                </a:r>
                <a:r>
                  <a:rPr lang="fr-FR" sz="1600" dirty="0" err="1">
                    <a:solidFill>
                      <a:srgbClr val="FF0000"/>
                    </a:solidFill>
                    <a:latin typeface="Verdana" panose="020B0604030504040204" pitchFamily="34" charset="0"/>
                    <a:ea typeface="Verdana" panose="020B0604030504040204" pitchFamily="34" charset="0"/>
                  </a:rPr>
                  <a:t>unlikely</a:t>
                </a:r>
                <a:endParaRPr lang="fr-FR" sz="1600" b="1" dirty="0">
                  <a:solidFill>
                    <a:srgbClr val="FF0000"/>
                  </a:solidFill>
                  <a:latin typeface="Verdana" panose="020B0604030504040204" pitchFamily="34" charset="0"/>
                  <a:ea typeface="Verdana" panose="020B0604030504040204" pitchFamily="34" charset="0"/>
                </a:endParaRPr>
              </a:p>
            </p:txBody>
          </p:sp>
        </mc:Choice>
        <mc:Fallback xmlns="">
          <p:sp>
            <p:nvSpPr>
              <p:cNvPr id="1182" name="TextBox 1181">
                <a:extLst>
                  <a:ext uri="{FF2B5EF4-FFF2-40B4-BE49-F238E27FC236}">
                    <a16:creationId xmlns:a16="http://schemas.microsoft.com/office/drawing/2014/main" id="{719DECED-A936-19DF-F0B7-472A14C54CFF}"/>
                  </a:ext>
                </a:extLst>
              </p:cNvPr>
              <p:cNvSpPr txBox="1">
                <a:spLocks noRot="1" noChangeAspect="1" noMove="1" noResize="1" noEditPoints="1" noAdjustHandles="1" noChangeArrowheads="1" noChangeShapeType="1" noTextEdit="1"/>
              </p:cNvSpPr>
              <p:nvPr/>
            </p:nvSpPr>
            <p:spPr>
              <a:xfrm>
                <a:off x="3581782" y="3153211"/>
                <a:ext cx="4385909" cy="1303498"/>
              </a:xfrm>
              <a:prstGeom prst="rect">
                <a:avLst/>
              </a:prstGeom>
              <a:blipFill>
                <a:blip r:embed="rId11"/>
                <a:stretch>
                  <a:fillRect l="-834" t="-1402" b="-1869"/>
                </a:stretch>
              </a:blipFill>
            </p:spPr>
            <p:txBody>
              <a:bodyPr/>
              <a:lstStyle/>
              <a:p>
                <a:r>
                  <a:rPr lang="en-GB">
                    <a:noFill/>
                  </a:rPr>
                  <a:t> </a:t>
                </a:r>
              </a:p>
            </p:txBody>
          </p:sp>
        </mc:Fallback>
      </mc:AlternateContent>
      <p:grpSp>
        <p:nvGrpSpPr>
          <p:cNvPr id="14" name="Group 13">
            <a:extLst>
              <a:ext uri="{FF2B5EF4-FFF2-40B4-BE49-F238E27FC236}">
                <a16:creationId xmlns:a16="http://schemas.microsoft.com/office/drawing/2014/main" id="{C813B98E-81EE-D79A-562C-81840AFD4C57}"/>
              </a:ext>
            </a:extLst>
          </p:cNvPr>
          <p:cNvGrpSpPr/>
          <p:nvPr/>
        </p:nvGrpSpPr>
        <p:grpSpPr>
          <a:xfrm>
            <a:off x="1165202" y="5382283"/>
            <a:ext cx="2147703" cy="1337058"/>
            <a:chOff x="1579712" y="5565612"/>
            <a:chExt cx="2147703" cy="1337058"/>
          </a:xfrm>
        </p:grpSpPr>
        <p:sp>
          <p:nvSpPr>
            <p:cNvPr id="12" name="Arrow: Right 11">
              <a:extLst>
                <a:ext uri="{FF2B5EF4-FFF2-40B4-BE49-F238E27FC236}">
                  <a16:creationId xmlns:a16="http://schemas.microsoft.com/office/drawing/2014/main" id="{C496AC43-991E-90E0-03B8-4F16DF7B9DF4}"/>
                </a:ext>
              </a:extLst>
            </p:cNvPr>
            <p:cNvSpPr/>
            <p:nvPr/>
          </p:nvSpPr>
          <p:spPr>
            <a:xfrm>
              <a:off x="1579712" y="5591643"/>
              <a:ext cx="2147703" cy="1311027"/>
            </a:xfrm>
            <a:prstGeom prst="rightArrow">
              <a:avLst>
                <a:gd name="adj1" fmla="val 85550"/>
                <a:gd name="adj2" fmla="val 16989"/>
              </a:avLst>
            </a:prstGeom>
            <a:solidFill>
              <a:schemeClr val="accent4">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Verdana" panose="020B0604030504040204" pitchFamily="34" charset="0"/>
                  <a:ea typeface="Verdana" panose="020B0604030504040204" pitchFamily="34" charset="0"/>
                </a:rPr>
                <a:t>MLP</a:t>
              </a:r>
            </a:p>
            <a:p>
              <a:pPr algn="ctr"/>
              <a:r>
                <a:rPr lang="en-GB" sz="1600" dirty="0">
                  <a:solidFill>
                    <a:schemeClr val="tx1"/>
                  </a:solidFill>
                  <a:latin typeface="Verdana" panose="020B0604030504040204" pitchFamily="34" charset="0"/>
                  <a:ea typeface="Verdana" panose="020B0604030504040204" pitchFamily="34" charset="0"/>
                </a:rPr>
                <a:t>251 parameters</a:t>
              </a:r>
            </a:p>
          </p:txBody>
        </p:sp>
        <p:sp>
          <p:nvSpPr>
            <p:cNvPr id="1191" name="Oval 1190">
              <a:extLst>
                <a:ext uri="{FF2B5EF4-FFF2-40B4-BE49-F238E27FC236}">
                  <a16:creationId xmlns:a16="http://schemas.microsoft.com/office/drawing/2014/main" id="{07E9368D-3238-A43B-A19C-58FAD2FF446E}"/>
                </a:ext>
              </a:extLst>
            </p:cNvPr>
            <p:cNvSpPr/>
            <p:nvPr/>
          </p:nvSpPr>
          <p:spPr>
            <a:xfrm>
              <a:off x="2355515" y="5565612"/>
              <a:ext cx="372916" cy="395363"/>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atin typeface="Verdana" panose="020B0604030504040204" pitchFamily="34" charset="0"/>
                  <a:ea typeface="Verdana" panose="020B0604030504040204" pitchFamily="34" charset="0"/>
                </a:rPr>
                <a:t>1</a:t>
              </a:r>
              <a:endParaRPr lang="en-US" dirty="0">
                <a:latin typeface="Verdana" panose="020B0604030504040204" pitchFamily="34" charset="0"/>
                <a:ea typeface="Verdana" panose="020B0604030504040204" pitchFamily="34" charset="0"/>
              </a:endParaRPr>
            </a:p>
          </p:txBody>
        </p:sp>
      </p:grpSp>
      <p:grpSp>
        <p:nvGrpSpPr>
          <p:cNvPr id="5" name="Group 4">
            <a:extLst>
              <a:ext uri="{FF2B5EF4-FFF2-40B4-BE49-F238E27FC236}">
                <a16:creationId xmlns:a16="http://schemas.microsoft.com/office/drawing/2014/main" id="{F0CF4BA4-4B3B-A439-F753-EFA841EC3BDB}"/>
              </a:ext>
            </a:extLst>
          </p:cNvPr>
          <p:cNvGrpSpPr/>
          <p:nvPr/>
        </p:nvGrpSpPr>
        <p:grpSpPr>
          <a:xfrm>
            <a:off x="8057246" y="2852189"/>
            <a:ext cx="977177" cy="2132969"/>
            <a:chOff x="8821875" y="2897647"/>
            <a:chExt cx="977177" cy="2132969"/>
          </a:xfrm>
        </p:grpSpPr>
        <p:sp>
          <p:nvSpPr>
            <p:cNvPr id="4" name="Rectangle: Rounded Corners 3">
              <a:extLst>
                <a:ext uri="{FF2B5EF4-FFF2-40B4-BE49-F238E27FC236}">
                  <a16:creationId xmlns:a16="http://schemas.microsoft.com/office/drawing/2014/main" id="{5A775683-7625-56F5-B384-910A6E4D7B3B}"/>
                </a:ext>
              </a:extLst>
            </p:cNvPr>
            <p:cNvSpPr/>
            <p:nvPr/>
          </p:nvSpPr>
          <p:spPr>
            <a:xfrm rot="20911934">
              <a:off x="8821875" y="2897647"/>
              <a:ext cx="977177" cy="2132969"/>
            </a:xfrm>
            <a:prstGeom prst="roundRect">
              <a:avLst>
                <a:gd name="adj" fmla="val 34538"/>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04" name="Group 1203">
              <a:extLst>
                <a:ext uri="{FF2B5EF4-FFF2-40B4-BE49-F238E27FC236}">
                  <a16:creationId xmlns:a16="http://schemas.microsoft.com/office/drawing/2014/main" id="{147EC6FC-F59B-5F32-A5F6-B35A08C5B847}"/>
                </a:ext>
              </a:extLst>
            </p:cNvPr>
            <p:cNvGrpSpPr/>
            <p:nvPr/>
          </p:nvGrpSpPr>
          <p:grpSpPr>
            <a:xfrm>
              <a:off x="8977677" y="3174837"/>
              <a:ext cx="636906" cy="1648197"/>
              <a:chOff x="6836038" y="5048041"/>
              <a:chExt cx="636906" cy="1648197"/>
            </a:xfrm>
          </p:grpSpPr>
          <p:sp>
            <p:nvSpPr>
              <p:cNvPr id="1205" name="Oval 1204">
                <a:extLst>
                  <a:ext uri="{FF2B5EF4-FFF2-40B4-BE49-F238E27FC236}">
                    <a16:creationId xmlns:a16="http://schemas.microsoft.com/office/drawing/2014/main" id="{AF82ACFF-1D00-CDBE-71E2-ECC597A71632}"/>
                  </a:ext>
                </a:extLst>
              </p:cNvPr>
              <p:cNvSpPr/>
              <p:nvPr/>
            </p:nvSpPr>
            <p:spPr>
              <a:xfrm>
                <a:off x="7330271" y="533474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7</a:t>
                </a:r>
              </a:p>
            </p:txBody>
          </p:sp>
          <p:sp>
            <p:nvSpPr>
              <p:cNvPr id="1206" name="Oval 1205">
                <a:extLst>
                  <a:ext uri="{FF2B5EF4-FFF2-40B4-BE49-F238E27FC236}">
                    <a16:creationId xmlns:a16="http://schemas.microsoft.com/office/drawing/2014/main" id="{A23DF405-0CEF-C5DE-ED03-3D3F2F84E3AE}"/>
                  </a:ext>
                </a:extLst>
              </p:cNvPr>
              <p:cNvSpPr/>
              <p:nvPr/>
            </p:nvSpPr>
            <p:spPr>
              <a:xfrm>
                <a:off x="7038479" y="526554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4</a:t>
                </a:r>
              </a:p>
            </p:txBody>
          </p:sp>
          <p:sp>
            <p:nvSpPr>
              <p:cNvPr id="1207" name="Oval 1206">
                <a:extLst>
                  <a:ext uri="{FF2B5EF4-FFF2-40B4-BE49-F238E27FC236}">
                    <a16:creationId xmlns:a16="http://schemas.microsoft.com/office/drawing/2014/main" id="{D08DA5AC-E206-055F-E571-32A3A5D01BB5}"/>
                  </a:ext>
                </a:extLst>
              </p:cNvPr>
              <p:cNvSpPr/>
              <p:nvPr/>
            </p:nvSpPr>
            <p:spPr>
              <a:xfrm>
                <a:off x="6933660" y="504804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1</a:t>
                </a:r>
              </a:p>
            </p:txBody>
          </p:sp>
          <p:sp>
            <p:nvSpPr>
              <p:cNvPr id="1208" name="Oval 1207">
                <a:extLst>
                  <a:ext uri="{FF2B5EF4-FFF2-40B4-BE49-F238E27FC236}">
                    <a16:creationId xmlns:a16="http://schemas.microsoft.com/office/drawing/2014/main" id="{832B8F64-802B-4FBE-FD6E-6D5D6A93EDF3}"/>
                  </a:ext>
                </a:extLst>
              </p:cNvPr>
              <p:cNvSpPr/>
              <p:nvPr/>
            </p:nvSpPr>
            <p:spPr>
              <a:xfrm>
                <a:off x="7062443" y="553662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5</a:t>
                </a:r>
              </a:p>
            </p:txBody>
          </p:sp>
          <p:sp>
            <p:nvSpPr>
              <p:cNvPr id="1209" name="Oval 1208">
                <a:extLst>
                  <a:ext uri="{FF2B5EF4-FFF2-40B4-BE49-F238E27FC236}">
                    <a16:creationId xmlns:a16="http://schemas.microsoft.com/office/drawing/2014/main" id="{D3CBDC2B-1F45-2ABC-98D9-B7EAC436EA38}"/>
                  </a:ext>
                </a:extLst>
              </p:cNvPr>
              <p:cNvSpPr/>
              <p:nvPr/>
            </p:nvSpPr>
            <p:spPr>
              <a:xfrm>
                <a:off x="7203778" y="575283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8</a:t>
                </a:r>
              </a:p>
            </p:txBody>
          </p:sp>
          <p:sp>
            <p:nvSpPr>
              <p:cNvPr id="1210" name="Oval 1209">
                <a:extLst>
                  <a:ext uri="{FF2B5EF4-FFF2-40B4-BE49-F238E27FC236}">
                    <a16:creationId xmlns:a16="http://schemas.microsoft.com/office/drawing/2014/main" id="{1AE28B7E-A302-1604-D1AD-E91ACA60F266}"/>
                  </a:ext>
                </a:extLst>
              </p:cNvPr>
              <p:cNvSpPr/>
              <p:nvPr/>
            </p:nvSpPr>
            <p:spPr>
              <a:xfrm>
                <a:off x="7129219" y="6262568"/>
                <a:ext cx="142306" cy="131933"/>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6</a:t>
                </a:r>
              </a:p>
            </p:txBody>
          </p:sp>
          <p:sp>
            <p:nvSpPr>
              <p:cNvPr id="1211" name="Oval 1210">
                <a:extLst>
                  <a:ext uri="{FF2B5EF4-FFF2-40B4-BE49-F238E27FC236}">
                    <a16:creationId xmlns:a16="http://schemas.microsoft.com/office/drawing/2014/main" id="{A4A6088E-E4CB-F4C8-6170-DD31B91D2619}"/>
                  </a:ext>
                </a:extLst>
              </p:cNvPr>
              <p:cNvSpPr/>
              <p:nvPr/>
            </p:nvSpPr>
            <p:spPr>
              <a:xfrm>
                <a:off x="7203778" y="655785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rPr>
                  <a:t>9</a:t>
                </a:r>
              </a:p>
            </p:txBody>
          </p:sp>
          <p:sp>
            <p:nvSpPr>
              <p:cNvPr id="1212" name="Oval 1211">
                <a:extLst>
                  <a:ext uri="{FF2B5EF4-FFF2-40B4-BE49-F238E27FC236}">
                    <a16:creationId xmlns:a16="http://schemas.microsoft.com/office/drawing/2014/main" id="{9D3CA22E-7C5B-DD17-8560-BB13D5E0A7A3}"/>
                  </a:ext>
                </a:extLst>
              </p:cNvPr>
              <p:cNvSpPr/>
              <p:nvPr/>
            </p:nvSpPr>
            <p:spPr>
              <a:xfrm>
                <a:off x="6836038" y="5503727"/>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2</a:t>
                </a:r>
              </a:p>
            </p:txBody>
          </p:sp>
          <p:sp>
            <p:nvSpPr>
              <p:cNvPr id="1213" name="Oval 1212">
                <a:extLst>
                  <a:ext uri="{FF2B5EF4-FFF2-40B4-BE49-F238E27FC236}">
                    <a16:creationId xmlns:a16="http://schemas.microsoft.com/office/drawing/2014/main" id="{EE026A2C-2E8A-A0B7-6235-71237FF656B3}"/>
                  </a:ext>
                </a:extLst>
              </p:cNvPr>
              <p:cNvSpPr/>
              <p:nvPr/>
            </p:nvSpPr>
            <p:spPr>
              <a:xfrm>
                <a:off x="6909025" y="626036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dirty="0">
                    <a:solidFill>
                      <a:schemeClr val="bg1"/>
                    </a:solidFill>
                    <a:latin typeface="Verdana" panose="020B0604030504040204" pitchFamily="34" charset="0"/>
                    <a:ea typeface="Verdana" panose="020B0604030504040204" pitchFamily="34" charset="0"/>
                  </a:rPr>
                  <a:t>3</a:t>
                </a:r>
              </a:p>
            </p:txBody>
          </p:sp>
          <p:cxnSp>
            <p:nvCxnSpPr>
              <p:cNvPr id="1214" name="Straight Connector 1213">
                <a:extLst>
                  <a:ext uri="{FF2B5EF4-FFF2-40B4-BE49-F238E27FC236}">
                    <a16:creationId xmlns:a16="http://schemas.microsoft.com/office/drawing/2014/main" id="{7A6FAB93-8748-3B0C-8B0F-3E40377D03AB}"/>
                  </a:ext>
                </a:extLst>
              </p:cNvPr>
              <p:cNvCxnSpPr>
                <a:cxnSpLocks/>
                <a:stCxn id="1207" idx="5"/>
                <a:endCxn id="1206" idx="0"/>
              </p:cNvCxnSpPr>
              <p:nvPr/>
            </p:nvCxnSpPr>
            <p:spPr>
              <a:xfrm>
                <a:off x="7055439" y="5166163"/>
                <a:ext cx="54377" cy="993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34B57DE1-F184-7FEA-BE6F-C748F7ADE282}"/>
                  </a:ext>
                </a:extLst>
              </p:cNvPr>
              <p:cNvCxnSpPr>
                <a:cxnSpLocks/>
                <a:stCxn id="1212" idx="6"/>
                <a:endCxn id="1208" idx="2"/>
              </p:cNvCxnSpPr>
              <p:nvPr/>
            </p:nvCxnSpPr>
            <p:spPr>
              <a:xfrm>
                <a:off x="6978711" y="5572921"/>
                <a:ext cx="83732" cy="32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8" name="Straight Connector 1217">
                <a:extLst>
                  <a:ext uri="{FF2B5EF4-FFF2-40B4-BE49-F238E27FC236}">
                    <a16:creationId xmlns:a16="http://schemas.microsoft.com/office/drawing/2014/main" id="{759C38E1-C0BF-39CB-E812-1C36456E728B}"/>
                  </a:ext>
                </a:extLst>
              </p:cNvPr>
              <p:cNvCxnSpPr>
                <a:cxnSpLocks/>
                <a:stCxn id="1212" idx="0"/>
                <a:endCxn id="1206" idx="3"/>
              </p:cNvCxnSpPr>
              <p:nvPr/>
            </p:nvCxnSpPr>
            <p:spPr>
              <a:xfrm flipV="1">
                <a:off x="6907375" y="5383669"/>
                <a:ext cx="151998" cy="12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9" name="Straight Connector 1218">
                <a:extLst>
                  <a:ext uri="{FF2B5EF4-FFF2-40B4-BE49-F238E27FC236}">
                    <a16:creationId xmlns:a16="http://schemas.microsoft.com/office/drawing/2014/main" id="{E63315BA-56F6-F47D-47C8-2B865961A8EB}"/>
                  </a:ext>
                </a:extLst>
              </p:cNvPr>
              <p:cNvCxnSpPr>
                <a:cxnSpLocks/>
                <a:stCxn id="1208" idx="0"/>
                <a:endCxn id="1205" idx="2"/>
              </p:cNvCxnSpPr>
              <p:nvPr/>
            </p:nvCxnSpPr>
            <p:spPr>
              <a:xfrm flipV="1">
                <a:off x="7133780" y="5403935"/>
                <a:ext cx="196491" cy="1326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0" name="Straight Connector 1219">
                <a:extLst>
                  <a:ext uri="{FF2B5EF4-FFF2-40B4-BE49-F238E27FC236}">
                    <a16:creationId xmlns:a16="http://schemas.microsoft.com/office/drawing/2014/main" id="{B7BFAA24-F867-1408-AEB7-4C6D52C4D826}"/>
                  </a:ext>
                </a:extLst>
              </p:cNvPr>
              <p:cNvCxnSpPr>
                <a:cxnSpLocks/>
                <a:stCxn id="1212" idx="5"/>
                <a:endCxn id="1209" idx="2"/>
              </p:cNvCxnSpPr>
              <p:nvPr/>
            </p:nvCxnSpPr>
            <p:spPr>
              <a:xfrm>
                <a:off x="6957817" y="5621849"/>
                <a:ext cx="245961" cy="2001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1" name="Straight Connector 1220">
                <a:extLst>
                  <a:ext uri="{FF2B5EF4-FFF2-40B4-BE49-F238E27FC236}">
                    <a16:creationId xmlns:a16="http://schemas.microsoft.com/office/drawing/2014/main" id="{D7518326-868F-DE79-3F52-F89BCDC34692}"/>
                  </a:ext>
                </a:extLst>
              </p:cNvPr>
              <p:cNvCxnSpPr>
                <a:cxnSpLocks/>
                <a:stCxn id="1213" idx="6"/>
                <a:endCxn id="1210" idx="2"/>
              </p:cNvCxnSpPr>
              <p:nvPr/>
            </p:nvCxnSpPr>
            <p:spPr>
              <a:xfrm flipV="1">
                <a:off x="7051698" y="6328535"/>
                <a:ext cx="77521" cy="1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3" name="Straight Connector 1222">
                <a:extLst>
                  <a:ext uri="{FF2B5EF4-FFF2-40B4-BE49-F238E27FC236}">
                    <a16:creationId xmlns:a16="http://schemas.microsoft.com/office/drawing/2014/main" id="{364400CD-C93A-D59E-FE4E-84C63E99E49F}"/>
                  </a:ext>
                </a:extLst>
              </p:cNvPr>
              <p:cNvCxnSpPr>
                <a:cxnSpLocks/>
                <a:stCxn id="1213" idx="5"/>
              </p:cNvCxnSpPr>
              <p:nvPr/>
            </p:nvCxnSpPr>
            <p:spPr>
              <a:xfrm>
                <a:off x="7030804" y="6378483"/>
                <a:ext cx="208772" cy="220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4" name="Straight Connector 1223">
                <a:extLst>
                  <a:ext uri="{FF2B5EF4-FFF2-40B4-BE49-F238E27FC236}">
                    <a16:creationId xmlns:a16="http://schemas.microsoft.com/office/drawing/2014/main" id="{6BF54A77-C325-903A-3D71-092C921B3C9C}"/>
                  </a:ext>
                </a:extLst>
              </p:cNvPr>
              <p:cNvCxnSpPr>
                <a:cxnSpLocks/>
                <a:stCxn id="1207" idx="6"/>
                <a:endCxn id="1205" idx="1"/>
              </p:cNvCxnSpPr>
              <p:nvPr/>
            </p:nvCxnSpPr>
            <p:spPr>
              <a:xfrm>
                <a:off x="7076333" y="5117235"/>
                <a:ext cx="274832" cy="2377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A33BFDE-2669-2309-8695-7A581F527FC9}"/>
                  </a:ext>
                </a:extLst>
              </p:cNvPr>
              <p:cNvSpPr txBox="1"/>
              <p:nvPr/>
            </p:nvSpPr>
            <p:spPr>
              <a:xfrm>
                <a:off x="9063649" y="3247501"/>
                <a:ext cx="3178141" cy="873381"/>
              </a:xfrm>
              <a:prstGeom prst="rect">
                <a:avLst/>
              </a:prstGeom>
              <a:noFill/>
            </p:spPr>
            <p:txBody>
              <a:bodyPr wrap="square" rtlCol="0">
                <a:spAutoFit/>
              </a:bodyPr>
              <a:lstStyle/>
              <a:p>
                <a:r>
                  <a:rPr lang="fr-FR" sz="1600" dirty="0">
                    <a:latin typeface="Verdana" panose="020B0604030504040204" pitchFamily="34" charset="0"/>
                    <a:ea typeface="Verdana" panose="020B0604030504040204" pitchFamily="34" charset="0"/>
                  </a:rPr>
                  <a:t>For </a:t>
                </a:r>
                <a:r>
                  <a:rPr lang="fr-FR" sz="1600" dirty="0" err="1">
                    <a:latin typeface="Verdana" panose="020B0604030504040204" pitchFamily="34" charset="0"/>
                    <a:ea typeface="Verdana" panose="020B0604030504040204" pitchFamily="34" charset="0"/>
                  </a:rPr>
                  <a:t>each</a:t>
                </a:r>
                <a:r>
                  <a:rPr lang="fr-FR" sz="1600" dirty="0">
                    <a:latin typeface="Verdana" panose="020B0604030504040204" pitchFamily="34" charset="0"/>
                    <a:ea typeface="Verdana" panose="020B0604030504040204" pitchFamily="34" charset="0"/>
                  </a:rPr>
                  <a:t> </a:t>
                </a:r>
                <a:r>
                  <a:rPr lang="fr-FR" sz="1600" dirty="0" err="1">
                    <a:latin typeface="Verdana" panose="020B0604030504040204" pitchFamily="34" charset="0"/>
                    <a:ea typeface="Verdana" panose="020B0604030504040204" pitchFamily="34" charset="0"/>
                  </a:rPr>
                  <a:t>node</a:t>
                </a:r>
                <a:r>
                  <a:rPr lang="fr-FR" sz="1600" dirty="0">
                    <a:latin typeface="Verdana" panose="020B0604030504040204" pitchFamily="34" charset="0"/>
                    <a:ea typeface="Verdana" panose="020B0604030504040204" pitchFamily="34" charset="0"/>
                  </a:rPr>
                  <a:t> </a:t>
                </a:r>
                <a14:m>
                  <m:oMath xmlns:m="http://schemas.openxmlformats.org/officeDocument/2006/math">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𝑣</m:t>
                        </m:r>
                      </m:e>
                      <m:sub>
                        <m:r>
                          <a:rPr lang="fr-FR" sz="1600" b="0" i="1" smtClean="0">
                            <a:latin typeface="Cambria Math" panose="02040503050406030204" pitchFamily="18" charset="0"/>
                            <a:ea typeface="Verdana" panose="020B0604030504040204" pitchFamily="34" charset="0"/>
                          </a:rPr>
                          <m:t>𝑖</m:t>
                        </m:r>
                      </m:sub>
                    </m:sSub>
                  </m:oMath>
                </a14:m>
                <a:r>
                  <a:rPr lang="fr-FR" sz="1600" dirty="0">
                    <a:latin typeface="Verdana" panose="020B0604030504040204" pitchFamily="34" charset="0"/>
                    <a:ea typeface="Verdana" panose="020B0604030504040204" pitchFamily="34" charset="0"/>
                  </a:rPr>
                  <a:t> in plane </a:t>
                </a:r>
                <a14:m>
                  <m:oMath xmlns:m="http://schemas.openxmlformats.org/officeDocument/2006/math">
                    <m:r>
                      <a:rPr lang="fr-FR" sz="1600" b="0" i="1" smtClean="0">
                        <a:latin typeface="Cambria Math" panose="02040503050406030204" pitchFamily="18" charset="0"/>
                      </a:rPr>
                      <m:t>𝑝</m:t>
                    </m:r>
                  </m:oMath>
                </a14:m>
                <a:r>
                  <a:rPr lang="en-GB" sz="1600" dirty="0">
                    <a:latin typeface="Verdana" panose="020B0604030504040204" pitchFamily="34" charset="0"/>
                    <a:ea typeface="Verdana" panose="020B0604030504040204" pitchFamily="34" charset="0"/>
                  </a:rPr>
                  <a:t>,</a:t>
                </a:r>
                <a:br>
                  <a:rPr lang="en-GB" sz="1600" dirty="0">
                    <a:latin typeface="Verdana" panose="020B0604030504040204" pitchFamily="34" charset="0"/>
                    <a:ea typeface="Verdana" panose="020B0604030504040204" pitchFamily="34" charset="0"/>
                  </a:rPr>
                </a:br>
                <a:r>
                  <a:rPr lang="en-GB" sz="1600" dirty="0">
                    <a:latin typeface="Verdana" panose="020B0604030504040204" pitchFamily="34" charset="0"/>
                    <a:ea typeface="Verdana" panose="020B0604030504040204" pitchFamily="34" charset="0"/>
                  </a:rPr>
                  <a:t>find </a:t>
                </a:r>
                <a14:m>
                  <m:oMath xmlns:m="http://schemas.openxmlformats.org/officeDocument/2006/math">
                    <m:sSub>
                      <m:sSubPr>
                        <m:ctrlPr>
                          <a:rPr lang="fr-FR" sz="1600" b="1" i="1" smtClean="0">
                            <a:solidFill>
                              <a:schemeClr val="accent6">
                                <a:lumMod val="50000"/>
                              </a:schemeClr>
                            </a:solidFill>
                            <a:latin typeface="Cambria Math" panose="02040503050406030204" pitchFamily="18" charset="0"/>
                            <a:ea typeface="Verdana" panose="020B0604030504040204" pitchFamily="34" charset="0"/>
                          </a:rPr>
                        </m:ctrlPr>
                      </m:sSubPr>
                      <m:e>
                        <m:r>
                          <a:rPr lang="fr-FR" sz="1600" b="1" i="1" smtClean="0">
                            <a:solidFill>
                              <a:schemeClr val="accent6">
                                <a:lumMod val="50000"/>
                              </a:schemeClr>
                            </a:solidFill>
                            <a:latin typeface="Cambria Math" panose="02040503050406030204" pitchFamily="18" charset="0"/>
                            <a:ea typeface="Verdana" panose="020B0604030504040204" pitchFamily="34" charset="0"/>
                          </a:rPr>
                          <m:t>𝒌</m:t>
                        </m:r>
                      </m:e>
                      <m:sub>
                        <m:r>
                          <a:rPr lang="fr-FR" sz="1600" b="1" i="0" smtClean="0">
                            <a:solidFill>
                              <a:schemeClr val="accent6">
                                <a:lumMod val="50000"/>
                              </a:schemeClr>
                            </a:solidFill>
                            <a:latin typeface="Cambria Math" panose="02040503050406030204" pitchFamily="18" charset="0"/>
                            <a:ea typeface="Verdana" panose="020B0604030504040204" pitchFamily="34" charset="0"/>
                          </a:rPr>
                          <m:t>𝐦𝐚𝐱</m:t>
                        </m:r>
                      </m:sub>
                    </m:sSub>
                  </m:oMath>
                </a14:m>
                <a:r>
                  <a:rPr lang="en-GB" sz="1600" b="1" dirty="0">
                    <a:solidFill>
                      <a:schemeClr val="accent6">
                        <a:lumMod val="50000"/>
                      </a:schemeClr>
                    </a:solidFill>
                    <a:latin typeface="Verdana" panose="020B0604030504040204" pitchFamily="34" charset="0"/>
                    <a:ea typeface="Verdana" panose="020B0604030504040204" pitchFamily="34" charset="0"/>
                  </a:rPr>
                  <a:t> </a:t>
                </a:r>
                <a:r>
                  <a:rPr lang="en-GB" sz="1600" dirty="0">
                    <a:latin typeface="Verdana" panose="020B0604030504040204" pitchFamily="34" charset="0"/>
                    <a:ea typeface="Verdana" panose="020B0604030504040204" pitchFamily="34" charset="0"/>
                  </a:rPr>
                  <a:t>nearest nodes </a:t>
                </a:r>
                <a14:m>
                  <m:oMath xmlns:m="http://schemas.openxmlformats.org/officeDocument/2006/math">
                    <m:d>
                      <m:dPr>
                        <m:begChr m:val="{"/>
                        <m:endChr m:val="}"/>
                        <m:ctrlPr>
                          <a:rPr lang="fr-FR" sz="1600" b="0" i="1" smtClean="0">
                            <a:latin typeface="Cambria Math" panose="02040503050406030204" pitchFamily="18" charset="0"/>
                            <a:ea typeface="Verdana" panose="020B0604030504040204" pitchFamily="34" charset="0"/>
                          </a:rPr>
                        </m:ctrlPr>
                      </m:dPr>
                      <m:e>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𝑣</m:t>
                            </m:r>
                          </m:e>
                          <m:sub>
                            <m:r>
                              <a:rPr lang="fr-FR" sz="1600" b="0" i="1" smtClean="0">
                                <a:latin typeface="Cambria Math" panose="02040503050406030204" pitchFamily="18" charset="0"/>
                                <a:ea typeface="Verdana" panose="020B0604030504040204" pitchFamily="34" charset="0"/>
                              </a:rPr>
                              <m:t>𝑗</m:t>
                            </m:r>
                          </m:sub>
                        </m:sSub>
                      </m:e>
                    </m:d>
                  </m:oMath>
                </a14:m>
                <a:r>
                  <a:rPr lang="en-GB" sz="1600" dirty="0">
                    <a:latin typeface="Verdana" panose="020B0604030504040204" pitchFamily="34" charset="0"/>
                    <a:ea typeface="Verdana" panose="020B0604030504040204" pitchFamily="34" charset="0"/>
                  </a:rPr>
                  <a:t> within sphere of radius </a:t>
                </a:r>
                <a14:m>
                  <m:oMath xmlns:m="http://schemas.openxmlformats.org/officeDocument/2006/math">
                    <m:sSubSup>
                      <m:sSubSupPr>
                        <m:ctrlPr>
                          <a:rPr lang="fr-FR" sz="1600" b="1" i="1" smtClean="0">
                            <a:solidFill>
                              <a:schemeClr val="accent6">
                                <a:lumMod val="50000"/>
                              </a:schemeClr>
                            </a:solidFill>
                            <a:latin typeface="Cambria Math" panose="02040503050406030204" pitchFamily="18" charset="0"/>
                            <a:ea typeface="Verdana" panose="020B0604030504040204" pitchFamily="34" charset="0"/>
                          </a:rPr>
                        </m:ctrlPr>
                      </m:sSubSupPr>
                      <m:e>
                        <m:r>
                          <a:rPr lang="fr-FR" sz="1600" b="1" i="1" smtClean="0">
                            <a:solidFill>
                              <a:schemeClr val="accent6">
                                <a:lumMod val="50000"/>
                              </a:schemeClr>
                            </a:solidFill>
                            <a:latin typeface="Cambria Math" panose="02040503050406030204" pitchFamily="18" charset="0"/>
                            <a:ea typeface="Verdana" panose="020B0604030504040204" pitchFamily="34" charset="0"/>
                          </a:rPr>
                          <m:t>𝒅</m:t>
                        </m:r>
                      </m:e>
                      <m:sub>
                        <m:r>
                          <a:rPr lang="fr-FR" sz="1600" b="1" i="0" smtClean="0">
                            <a:solidFill>
                              <a:schemeClr val="accent6">
                                <a:lumMod val="50000"/>
                              </a:schemeClr>
                            </a:solidFill>
                            <a:latin typeface="Cambria Math" panose="02040503050406030204" pitchFamily="18" charset="0"/>
                            <a:ea typeface="Verdana" panose="020B0604030504040204" pitchFamily="34" charset="0"/>
                          </a:rPr>
                          <m:t>𝐦𝐚𝐱</m:t>
                        </m:r>
                      </m:sub>
                      <m:sup>
                        <m:r>
                          <a:rPr lang="fr-FR" sz="1600" b="1" i="0" smtClean="0">
                            <a:solidFill>
                              <a:schemeClr val="accent6">
                                <a:lumMod val="50000"/>
                              </a:schemeClr>
                            </a:solidFill>
                            <a:latin typeface="Cambria Math" panose="02040503050406030204" pitchFamily="18" charset="0"/>
                            <a:ea typeface="Verdana" panose="020B0604030504040204" pitchFamily="34" charset="0"/>
                          </a:rPr>
                          <m:t>𝟐</m:t>
                        </m:r>
                      </m:sup>
                    </m:sSubSup>
                  </m:oMath>
                </a14:m>
                <a:endParaRPr lang="en-GB" sz="1600" b="1" dirty="0">
                  <a:latin typeface="Verdana" panose="020B0604030504040204" pitchFamily="34" charset="0"/>
                  <a:ea typeface="Verdana" panose="020B0604030504040204" pitchFamily="34" charset="0"/>
                </a:endParaRPr>
              </a:p>
            </p:txBody>
          </p:sp>
        </mc:Choice>
        <mc:Fallback xmlns="">
          <p:sp>
            <p:nvSpPr>
              <p:cNvPr id="7" name="TextBox 6">
                <a:extLst>
                  <a:ext uri="{FF2B5EF4-FFF2-40B4-BE49-F238E27FC236}">
                    <a16:creationId xmlns:a16="http://schemas.microsoft.com/office/drawing/2014/main" id="{9A33BFDE-2669-2309-8695-7A581F527FC9}"/>
                  </a:ext>
                </a:extLst>
              </p:cNvPr>
              <p:cNvSpPr txBox="1">
                <a:spLocks noRot="1" noChangeAspect="1" noMove="1" noResize="1" noEditPoints="1" noAdjustHandles="1" noChangeArrowheads="1" noChangeShapeType="1" noTextEdit="1"/>
              </p:cNvSpPr>
              <p:nvPr/>
            </p:nvSpPr>
            <p:spPr>
              <a:xfrm>
                <a:off x="9063649" y="3247501"/>
                <a:ext cx="3178141" cy="873381"/>
              </a:xfrm>
              <a:prstGeom prst="rect">
                <a:avLst/>
              </a:prstGeom>
              <a:blipFill>
                <a:blip r:embed="rId12"/>
                <a:stretch>
                  <a:fillRect l="-1152" t="-2098"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Arrow: Right 15">
                <a:extLst>
                  <a:ext uri="{FF2B5EF4-FFF2-40B4-BE49-F238E27FC236}">
                    <a16:creationId xmlns:a16="http://schemas.microsoft.com/office/drawing/2014/main" id="{34EAB48C-F07C-5560-E8FA-7EE63ABCF21A}"/>
                  </a:ext>
                </a:extLst>
              </p:cNvPr>
              <p:cNvSpPr/>
              <p:nvPr/>
            </p:nvSpPr>
            <p:spPr>
              <a:xfrm>
                <a:off x="4545907" y="5176334"/>
                <a:ext cx="4543775" cy="1653986"/>
              </a:xfrm>
              <a:prstGeom prst="rightArrow">
                <a:avLst>
                  <a:gd name="adj1" fmla="val 82199"/>
                  <a:gd name="adj2" fmla="val 5820"/>
                </a:avLst>
              </a:prstGeom>
              <a:solidFill>
                <a:schemeClr val="accent4">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413" indent="-252413">
                  <a:buFont typeface="+mj-lt"/>
                  <a:buAutoNum type="alphaLcPeriod"/>
                </a:pPr>
                <a:r>
                  <a:rPr lang="fr-FR" sz="1600" b="0" dirty="0">
                    <a:solidFill>
                      <a:schemeClr val="tx1"/>
                    </a:solidFill>
                    <a:latin typeface="Verdana" panose="020B0604030504040204" pitchFamily="34" charset="0"/>
                    <a:ea typeface="Verdana" panose="020B0604030504040204" pitchFamily="34" charset="0"/>
                  </a:rPr>
                  <a:t>Apply </a:t>
                </a:r>
                <a14:m>
                  <m:oMath xmlns:m="http://schemas.openxmlformats.org/officeDocument/2006/math">
                    <m:sSub>
                      <m:sSubPr>
                        <m:ctrlPr>
                          <a:rPr lang="fr-FR" sz="1600" b="1" i="1" smtClean="0">
                            <a:solidFill>
                              <a:schemeClr val="accent6">
                                <a:lumMod val="50000"/>
                              </a:schemeClr>
                            </a:solidFill>
                            <a:latin typeface="Cambria Math" panose="02040503050406030204" pitchFamily="18" charset="0"/>
                            <a:ea typeface="Verdana" panose="020B0604030504040204" pitchFamily="34" charset="0"/>
                          </a:rPr>
                        </m:ctrlPr>
                      </m:sSubPr>
                      <m:e>
                        <m:r>
                          <a:rPr lang="fr-FR" sz="1600" b="1" i="0" smtClean="0">
                            <a:solidFill>
                              <a:schemeClr val="accent6">
                                <a:lumMod val="50000"/>
                              </a:schemeClr>
                            </a:solidFill>
                            <a:latin typeface="Cambria Math" panose="02040503050406030204" pitchFamily="18" charset="0"/>
                            <a:ea typeface="Verdana" panose="020B0604030504040204" pitchFamily="34" charset="0"/>
                          </a:rPr>
                          <m:t>𝐤</m:t>
                        </m:r>
                      </m:e>
                      <m:sub>
                        <m:r>
                          <a:rPr lang="fr-FR" sz="1600" b="1" i="0" smtClean="0">
                            <a:solidFill>
                              <a:schemeClr val="accent6">
                                <a:lumMod val="50000"/>
                              </a:schemeClr>
                            </a:solidFill>
                            <a:latin typeface="Cambria Math" panose="02040503050406030204" pitchFamily="18" charset="0"/>
                            <a:ea typeface="Verdana" panose="020B0604030504040204" pitchFamily="34" charset="0"/>
                          </a:rPr>
                          <m:t>𝐦𝐚𝐱</m:t>
                        </m:r>
                      </m:sub>
                    </m:sSub>
                  </m:oMath>
                </a14:m>
                <a:r>
                  <a:rPr lang="fr-FR" sz="1600" dirty="0">
                    <a:solidFill>
                      <a:schemeClr val="tx1"/>
                    </a:solidFill>
                    <a:latin typeface="Verdana" panose="020B0604030504040204" pitchFamily="34" charset="0"/>
                    <a:ea typeface="Verdana" panose="020B0604030504040204" pitchFamily="34" charset="0"/>
                  </a:rPr>
                  <a:t>-</a:t>
                </a:r>
                <a:r>
                  <a:rPr lang="fr-FR" sz="1600" dirty="0" err="1">
                    <a:solidFill>
                      <a:schemeClr val="tx1"/>
                    </a:solidFill>
                    <a:latin typeface="Verdana" panose="020B0604030504040204" pitchFamily="34" charset="0"/>
                    <a:ea typeface="Verdana" panose="020B0604030504040204" pitchFamily="34" charset="0"/>
                  </a:rPr>
                  <a:t>Nearest</a:t>
                </a:r>
                <a:r>
                  <a:rPr lang="fr-FR" sz="1600" dirty="0">
                    <a:solidFill>
                      <a:schemeClr val="tx1"/>
                    </a:solidFill>
                    <a:latin typeface="Verdana" panose="020B0604030504040204" pitchFamily="34" charset="0"/>
                    <a:ea typeface="Verdana" panose="020B0604030504040204" pitchFamily="34" charset="0"/>
                  </a:rPr>
                  <a:t> </a:t>
                </a:r>
                <a:r>
                  <a:rPr lang="fr-FR" sz="1600" dirty="0" err="1">
                    <a:solidFill>
                      <a:schemeClr val="tx1"/>
                    </a:solidFill>
                    <a:latin typeface="Verdana" panose="020B0604030504040204" pitchFamily="34" charset="0"/>
                    <a:ea typeface="Verdana" panose="020B0604030504040204" pitchFamily="34" charset="0"/>
                  </a:rPr>
                  <a:t>Neighbours</a:t>
                </a:r>
                <a:r>
                  <a:rPr lang="fr-FR" sz="1600" dirty="0">
                    <a:solidFill>
                      <a:schemeClr val="tx1"/>
                    </a:solidFill>
                    <a:latin typeface="Verdana" panose="020B0604030504040204" pitchFamily="34" charset="0"/>
                    <a:ea typeface="Verdana" panose="020B0604030504040204" pitchFamily="34" charset="0"/>
                  </a:rPr>
                  <a:t> (</a:t>
                </a:r>
                <a:r>
                  <a:rPr lang="fr-FR" sz="1600" b="1" dirty="0" err="1">
                    <a:solidFill>
                      <a:schemeClr val="tx1"/>
                    </a:solidFill>
                    <a:latin typeface="Verdana" panose="020B0604030504040204" pitchFamily="34" charset="0"/>
                    <a:ea typeface="Verdana" panose="020B0604030504040204" pitchFamily="34" charset="0"/>
                  </a:rPr>
                  <a:t>kNN</a:t>
                </a:r>
                <a:r>
                  <a:rPr lang="fr-FR" sz="1600" dirty="0">
                    <a:solidFill>
                      <a:schemeClr val="tx1"/>
                    </a:solidFill>
                    <a:latin typeface="Verdana" panose="020B0604030504040204" pitchFamily="34" charset="0"/>
                    <a:ea typeface="Verdana" panose="020B0604030504040204" pitchFamily="34" charset="0"/>
                  </a:rPr>
                  <a:t>)</a:t>
                </a:r>
                <a:br>
                  <a:rPr lang="fr-FR" sz="1600" dirty="0">
                    <a:solidFill>
                      <a:schemeClr val="tx1"/>
                    </a:solidFill>
                    <a:latin typeface="Verdana" panose="020B0604030504040204" pitchFamily="34" charset="0"/>
                    <a:ea typeface="Verdana" panose="020B0604030504040204" pitchFamily="34" charset="0"/>
                  </a:rPr>
                </a:br>
                <a:r>
                  <a:rPr lang="fr-FR" sz="1600" dirty="0" err="1">
                    <a:solidFill>
                      <a:schemeClr val="tx1"/>
                    </a:solidFill>
                    <a:latin typeface="Verdana" panose="020B0604030504040204" pitchFamily="34" charset="0"/>
                    <a:ea typeface="Verdana" panose="020B0604030504040204" pitchFamily="34" charset="0"/>
                  </a:rPr>
                  <a:t>from</a:t>
                </a:r>
                <a:r>
                  <a:rPr lang="fr-FR" sz="1600" dirty="0">
                    <a:solidFill>
                      <a:schemeClr val="tx1"/>
                    </a:solidFill>
                    <a:latin typeface="Verdana" panose="020B0604030504040204" pitchFamily="34" charset="0"/>
                    <a:ea typeface="Verdana" panose="020B0604030504040204" pitchFamily="34" charset="0"/>
                  </a:rPr>
                  <a:t> plane </a:t>
                </a:r>
                <a14:m>
                  <m:oMath xmlns:m="http://schemas.openxmlformats.org/officeDocument/2006/math">
                    <m:r>
                      <a:rPr lang="fr-FR" sz="1600" b="0" i="1" smtClean="0">
                        <a:solidFill>
                          <a:schemeClr val="tx1"/>
                        </a:solidFill>
                        <a:latin typeface="Cambria Math" panose="02040503050406030204" pitchFamily="18" charset="0"/>
                        <a:ea typeface="Verdana" panose="020B0604030504040204" pitchFamily="34" charset="0"/>
                      </a:rPr>
                      <m:t>𝑝</m:t>
                    </m:r>
                  </m:oMath>
                </a14:m>
                <a:r>
                  <a:rPr lang="fr-FR" sz="1600" dirty="0">
                    <a:solidFill>
                      <a:schemeClr val="tx1"/>
                    </a:solidFill>
                    <a:latin typeface="Verdana" panose="020B0604030504040204" pitchFamily="34" charset="0"/>
                    <a:ea typeface="Verdana" panose="020B0604030504040204" pitchFamily="34" charset="0"/>
                  </a:rPr>
                  <a:t> to planes </a:t>
                </a:r>
                <a14:m>
                  <m:oMath xmlns:m="http://schemas.openxmlformats.org/officeDocument/2006/math">
                    <m:d>
                      <m:dPr>
                        <m:begChr m:val="{"/>
                        <m:endChr m:val="}"/>
                        <m:ctrlPr>
                          <a:rPr lang="fr-FR" sz="1600" b="0" i="1" smtClean="0">
                            <a:solidFill>
                              <a:schemeClr val="tx1"/>
                            </a:solidFill>
                            <a:latin typeface="Cambria Math" panose="02040503050406030204" pitchFamily="18" charset="0"/>
                            <a:ea typeface="Verdana" panose="020B0604030504040204" pitchFamily="34" charset="0"/>
                          </a:rPr>
                        </m:ctrlPr>
                      </m:dPr>
                      <m:e>
                        <m:r>
                          <a:rPr lang="fr-FR" sz="1600" b="0" i="1" smtClean="0">
                            <a:solidFill>
                              <a:schemeClr val="tx1"/>
                            </a:solidFill>
                            <a:latin typeface="Cambria Math" panose="02040503050406030204" pitchFamily="18" charset="0"/>
                            <a:ea typeface="Verdana" panose="020B0604030504040204" pitchFamily="34" charset="0"/>
                          </a:rPr>
                          <m:t>𝑝</m:t>
                        </m:r>
                        <m:r>
                          <a:rPr lang="fr-FR" sz="1600" b="0" i="1" smtClean="0">
                            <a:solidFill>
                              <a:schemeClr val="tx1"/>
                            </a:solidFill>
                            <a:latin typeface="Cambria Math" panose="02040503050406030204" pitchFamily="18" charset="0"/>
                            <a:ea typeface="Verdana" panose="020B0604030504040204" pitchFamily="34" charset="0"/>
                          </a:rPr>
                          <m:t>+1,</m:t>
                        </m:r>
                        <m:r>
                          <a:rPr lang="fr-FR" sz="1600" b="0" i="1" smtClean="0">
                            <a:solidFill>
                              <a:schemeClr val="tx1"/>
                            </a:solidFill>
                            <a:latin typeface="Cambria Math" panose="02040503050406030204" pitchFamily="18" charset="0"/>
                            <a:ea typeface="Verdana" panose="020B0604030504040204" pitchFamily="34" charset="0"/>
                          </a:rPr>
                          <m:t>𝑝</m:t>
                        </m:r>
                        <m:r>
                          <a:rPr lang="fr-FR" sz="1600" b="0" i="1" smtClean="0">
                            <a:solidFill>
                              <a:schemeClr val="tx1"/>
                            </a:solidFill>
                            <a:latin typeface="Cambria Math" panose="02040503050406030204" pitchFamily="18" charset="0"/>
                            <a:ea typeface="Verdana" panose="020B0604030504040204" pitchFamily="34" charset="0"/>
                          </a:rPr>
                          <m:t>+2</m:t>
                        </m:r>
                      </m:e>
                    </m:d>
                  </m:oMath>
                </a14:m>
                <a:endParaRPr lang="fr-FR" sz="1600" dirty="0">
                  <a:solidFill>
                    <a:schemeClr val="tx1"/>
                  </a:solidFill>
                  <a:latin typeface="Verdana" panose="020B0604030504040204" pitchFamily="34" charset="0"/>
                  <a:ea typeface="Verdana" panose="020B0604030504040204" pitchFamily="34" charset="0"/>
                </a:endParaRPr>
              </a:p>
              <a:p>
                <a:pPr marL="252413" indent="-252413">
                  <a:buFont typeface="+mj-lt"/>
                  <a:buAutoNum type="alphaLcPeriod"/>
                </a:pPr>
                <a:endParaRPr lang="fr-FR" sz="1600" dirty="0">
                  <a:solidFill>
                    <a:schemeClr val="tx1"/>
                  </a:solidFill>
                  <a:latin typeface="Verdana" panose="020B0604030504040204" pitchFamily="34" charset="0"/>
                  <a:ea typeface="Verdana" panose="020B0604030504040204" pitchFamily="34" charset="0"/>
                </a:endParaRPr>
              </a:p>
              <a:p>
                <a:pPr marL="252413" indent="-252413">
                  <a:buFont typeface="+mj-lt"/>
                  <a:buAutoNum type="alphaLcPeriod"/>
                </a:pPr>
                <a:r>
                  <a:rPr lang="fr-FR" sz="1600" dirty="0" err="1">
                    <a:solidFill>
                      <a:schemeClr val="tx1"/>
                    </a:solidFill>
                    <a:latin typeface="Verdana" panose="020B0604030504040204" pitchFamily="34" charset="0"/>
                    <a:ea typeface="Verdana" panose="020B0604030504040204" pitchFamily="34" charset="0"/>
                  </a:rPr>
                  <a:t>Only</a:t>
                </a:r>
                <a:r>
                  <a:rPr lang="fr-FR" sz="1600" dirty="0">
                    <a:solidFill>
                      <a:schemeClr val="tx1"/>
                    </a:solidFill>
                    <a:latin typeface="Verdana" panose="020B0604030504040204" pitchFamily="34" charset="0"/>
                    <a:ea typeface="Verdana" panose="020B0604030504040204" pitchFamily="34" charset="0"/>
                  </a:rPr>
                  <a:t> </a:t>
                </a:r>
                <a:r>
                  <a:rPr lang="fr-FR" sz="1600" dirty="0" err="1">
                    <a:solidFill>
                      <a:schemeClr val="tx1"/>
                    </a:solidFill>
                    <a:latin typeface="Verdana" panose="020B0604030504040204" pitchFamily="34" charset="0"/>
                    <a:ea typeface="Verdana" panose="020B0604030504040204" pitchFamily="34" charset="0"/>
                  </a:rPr>
                  <a:t>keep</a:t>
                </a:r>
                <a:r>
                  <a:rPr lang="fr-FR" sz="1600" dirty="0">
                    <a:solidFill>
                      <a:schemeClr val="tx1"/>
                    </a:solidFill>
                    <a:latin typeface="Verdana" panose="020B0604030504040204" pitchFamily="34" charset="0"/>
                    <a:ea typeface="Verdana" panose="020B0604030504040204" pitchFamily="34" charset="0"/>
                  </a:rPr>
                  <a:t> </a:t>
                </a:r>
                <a:r>
                  <a:rPr lang="fr-FR" sz="1600" dirty="0" err="1">
                    <a:solidFill>
                      <a:schemeClr val="tx1"/>
                    </a:solidFill>
                    <a:latin typeface="Verdana" panose="020B0604030504040204" pitchFamily="34" charset="0"/>
                    <a:ea typeface="Verdana" panose="020B0604030504040204" pitchFamily="34" charset="0"/>
                  </a:rPr>
                  <a:t>edges</a:t>
                </a:r>
                <a:r>
                  <a:rPr lang="fr-FR" sz="1600" dirty="0">
                    <a:solidFill>
                      <a:schemeClr val="tx1"/>
                    </a:solidFill>
                    <a:latin typeface="Verdana" panose="020B0604030504040204" pitchFamily="34" charset="0"/>
                    <a:ea typeface="Verdana" panose="020B0604030504040204" pitchFamily="34" charset="0"/>
                  </a:rPr>
                  <a:t> for </a:t>
                </a:r>
                <a:r>
                  <a:rPr lang="fr-FR" sz="1600" dirty="0" err="1">
                    <a:solidFill>
                      <a:schemeClr val="tx1"/>
                    </a:solidFill>
                    <a:latin typeface="Verdana" panose="020B0604030504040204" pitchFamily="34" charset="0"/>
                    <a:ea typeface="Verdana" panose="020B0604030504040204" pitchFamily="34" charset="0"/>
                  </a:rPr>
                  <a:t>which</a:t>
                </a:r>
                <a:r>
                  <a:rPr lang="fr-FR" sz="1600" dirty="0">
                    <a:solidFill>
                      <a:schemeClr val="tx1"/>
                    </a:solidFill>
                    <a:latin typeface="Verdana" panose="020B0604030504040204" pitchFamily="34" charset="0"/>
                    <a:ea typeface="Verdana" panose="020B0604030504040204" pitchFamily="34" charset="0"/>
                  </a:rPr>
                  <a:t> </a:t>
                </a:r>
                <a14:m>
                  <m:oMath xmlns:m="http://schemas.openxmlformats.org/officeDocument/2006/math">
                    <m:sSubSup>
                      <m:sSubSupPr>
                        <m:ctrlPr>
                          <a:rPr lang="fr-FR" sz="1600" b="0" i="1" smtClean="0">
                            <a:solidFill>
                              <a:schemeClr val="tx1"/>
                            </a:solidFill>
                            <a:latin typeface="Cambria Math" panose="02040503050406030204" pitchFamily="18" charset="0"/>
                            <a:ea typeface="Verdana" panose="020B0604030504040204" pitchFamily="34" charset="0"/>
                          </a:rPr>
                        </m:ctrlPr>
                      </m:sSubSupPr>
                      <m:e>
                        <m:r>
                          <a:rPr lang="fr-FR" sz="1600" b="0" i="1" smtClean="0">
                            <a:solidFill>
                              <a:schemeClr val="tx1"/>
                            </a:solidFill>
                            <a:latin typeface="Cambria Math" panose="02040503050406030204" pitchFamily="18" charset="0"/>
                            <a:ea typeface="Verdana" panose="020B0604030504040204" pitchFamily="34" charset="0"/>
                          </a:rPr>
                          <m:t>𝑑</m:t>
                        </m:r>
                      </m:e>
                      <m:sub>
                        <m:r>
                          <a:rPr lang="fr-FR" sz="1600" b="0" i="1" smtClean="0">
                            <a:solidFill>
                              <a:schemeClr val="tx1"/>
                            </a:solidFill>
                            <a:latin typeface="Cambria Math" panose="02040503050406030204" pitchFamily="18" charset="0"/>
                            <a:ea typeface="Verdana" panose="020B0604030504040204" pitchFamily="34" charset="0"/>
                          </a:rPr>
                          <m:t>𝑖𝑗</m:t>
                        </m:r>
                      </m:sub>
                      <m:sup>
                        <m:r>
                          <a:rPr lang="fr-FR" sz="1600" b="0" i="1" smtClean="0">
                            <a:solidFill>
                              <a:schemeClr val="tx1"/>
                            </a:solidFill>
                            <a:latin typeface="Cambria Math" panose="02040503050406030204" pitchFamily="18" charset="0"/>
                            <a:ea typeface="Verdana" panose="020B0604030504040204" pitchFamily="34" charset="0"/>
                          </a:rPr>
                          <m:t>2</m:t>
                        </m:r>
                      </m:sup>
                    </m:sSubSup>
                    <m:r>
                      <a:rPr lang="fr-FR" sz="1600" b="0" i="1" smtClean="0">
                        <a:solidFill>
                          <a:schemeClr val="tx1"/>
                        </a:solidFill>
                        <a:latin typeface="Cambria Math" panose="02040503050406030204" pitchFamily="18" charset="0"/>
                        <a:ea typeface="Verdana" panose="020B0604030504040204" pitchFamily="34" charset="0"/>
                      </a:rPr>
                      <m:t>&lt;</m:t>
                    </m:r>
                    <m:sSubSup>
                      <m:sSubSupPr>
                        <m:ctrlPr>
                          <a:rPr lang="fr-FR" sz="1600" b="1" i="1" smtClean="0">
                            <a:solidFill>
                              <a:schemeClr val="accent6">
                                <a:lumMod val="50000"/>
                              </a:schemeClr>
                            </a:solidFill>
                            <a:latin typeface="Cambria Math" panose="02040503050406030204" pitchFamily="18" charset="0"/>
                            <a:ea typeface="Verdana" panose="020B0604030504040204" pitchFamily="34" charset="0"/>
                          </a:rPr>
                        </m:ctrlPr>
                      </m:sSubSupPr>
                      <m:e>
                        <m:r>
                          <a:rPr lang="fr-FR" sz="1600" b="1" i="1" smtClean="0">
                            <a:solidFill>
                              <a:schemeClr val="accent6">
                                <a:lumMod val="50000"/>
                              </a:schemeClr>
                            </a:solidFill>
                            <a:latin typeface="Cambria Math" panose="02040503050406030204" pitchFamily="18" charset="0"/>
                            <a:ea typeface="Verdana" panose="020B0604030504040204" pitchFamily="34" charset="0"/>
                          </a:rPr>
                          <m:t>𝒅</m:t>
                        </m:r>
                      </m:e>
                      <m:sub>
                        <m:r>
                          <a:rPr lang="fr-FR" sz="1600" b="1" i="0" smtClean="0">
                            <a:solidFill>
                              <a:schemeClr val="accent6">
                                <a:lumMod val="50000"/>
                              </a:schemeClr>
                            </a:solidFill>
                            <a:latin typeface="Cambria Math" panose="02040503050406030204" pitchFamily="18" charset="0"/>
                            <a:ea typeface="Verdana" panose="020B0604030504040204" pitchFamily="34" charset="0"/>
                          </a:rPr>
                          <m:t>𝐦𝐚𝐱</m:t>
                        </m:r>
                      </m:sub>
                      <m:sup>
                        <m:r>
                          <a:rPr lang="fr-FR" sz="1600" b="1" i="1" smtClean="0">
                            <a:solidFill>
                              <a:schemeClr val="accent6">
                                <a:lumMod val="50000"/>
                              </a:schemeClr>
                            </a:solidFill>
                            <a:latin typeface="Cambria Math" panose="02040503050406030204" pitchFamily="18" charset="0"/>
                            <a:ea typeface="Verdana" panose="020B0604030504040204" pitchFamily="34" charset="0"/>
                          </a:rPr>
                          <m:t>𝟐</m:t>
                        </m:r>
                      </m:sup>
                    </m:sSubSup>
                    <m:r>
                      <a:rPr lang="fr-FR" sz="1600" b="1" i="1" smtClean="0">
                        <a:solidFill>
                          <a:schemeClr val="accent6">
                            <a:lumMod val="50000"/>
                          </a:schemeClr>
                        </a:solidFill>
                        <a:latin typeface="Cambria Math" panose="02040503050406030204" pitchFamily="18" charset="0"/>
                        <a:ea typeface="Verdana" panose="020B0604030504040204" pitchFamily="34" charset="0"/>
                      </a:rPr>
                      <m:t> </m:t>
                    </m:r>
                  </m:oMath>
                </a14:m>
                <a:r>
                  <a:rPr lang="fr-FR" sz="1600" b="1" dirty="0">
                    <a:solidFill>
                      <a:schemeClr val="accent6">
                        <a:lumMod val="50000"/>
                      </a:schemeClr>
                    </a:solidFill>
                    <a:latin typeface="Verdana" panose="020B0604030504040204" pitchFamily="34" charset="0"/>
                    <a:ea typeface="Verdana" panose="020B0604030504040204" pitchFamily="34" charset="0"/>
                  </a:rPr>
                  <a:t> </a:t>
                </a:r>
                <a:endParaRPr lang="en-GB" sz="1600" b="1" dirty="0">
                  <a:solidFill>
                    <a:schemeClr val="tx1"/>
                  </a:solidFill>
                  <a:latin typeface="Verdana" panose="020B0604030504040204" pitchFamily="34" charset="0"/>
                  <a:ea typeface="Verdana" panose="020B0604030504040204" pitchFamily="34" charset="0"/>
                </a:endParaRPr>
              </a:p>
            </p:txBody>
          </p:sp>
        </mc:Choice>
        <mc:Fallback xmlns="">
          <p:sp>
            <p:nvSpPr>
              <p:cNvPr id="16" name="Arrow: Right 15">
                <a:extLst>
                  <a:ext uri="{FF2B5EF4-FFF2-40B4-BE49-F238E27FC236}">
                    <a16:creationId xmlns:a16="http://schemas.microsoft.com/office/drawing/2014/main" id="{34EAB48C-F07C-5560-E8FA-7EE63ABCF21A}"/>
                  </a:ext>
                </a:extLst>
              </p:cNvPr>
              <p:cNvSpPr>
                <a:spLocks noRot="1" noChangeAspect="1" noMove="1" noResize="1" noEditPoints="1" noAdjustHandles="1" noChangeArrowheads="1" noChangeShapeType="1" noTextEdit="1"/>
              </p:cNvSpPr>
              <p:nvPr/>
            </p:nvSpPr>
            <p:spPr>
              <a:xfrm>
                <a:off x="4545907" y="5176334"/>
                <a:ext cx="4543775" cy="1653986"/>
              </a:xfrm>
              <a:prstGeom prst="rightArrow">
                <a:avLst>
                  <a:gd name="adj1" fmla="val 82199"/>
                  <a:gd name="adj2" fmla="val 5820"/>
                </a:avLst>
              </a:prstGeom>
              <a:blipFill>
                <a:blip r:embed="rId13"/>
                <a:stretch>
                  <a:fillRect l="-533"/>
                </a:stretch>
              </a:blipFill>
              <a:ln w="28575">
                <a:solidFill>
                  <a:schemeClr val="accent2">
                    <a:lumMod val="5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02C5343-09A4-84E2-AED8-60951EB3007E}"/>
                  </a:ext>
                </a:extLst>
              </p:cNvPr>
              <p:cNvSpPr txBox="1"/>
              <p:nvPr/>
            </p:nvSpPr>
            <p:spPr>
              <a:xfrm>
                <a:off x="8985746" y="5705309"/>
                <a:ext cx="3333946" cy="5543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ea typeface="Verdana" panose="020B0604030504040204" pitchFamily="34" charset="0"/>
                            </a:rPr>
                          </m:ctrlPr>
                        </m:sSubPr>
                        <m:e>
                          <m:r>
                            <m:rPr>
                              <m:sty m:val="p"/>
                            </m:rPr>
                            <a:rPr lang="fr-FR" b="0" i="0" smtClean="0">
                              <a:latin typeface="Cambria Math" panose="02040503050406030204" pitchFamily="18" charset="0"/>
                              <a:ea typeface="Verdana" panose="020B0604030504040204" pitchFamily="34" charset="0"/>
                            </a:rPr>
                            <m:t>I</m:t>
                          </m:r>
                        </m:e>
                        <m:sub>
                          <m:r>
                            <a:rPr lang="fr-FR" b="0" i="1" smtClean="0">
                              <a:latin typeface="Cambria Math" panose="02040503050406030204" pitchFamily="18" charset="0"/>
                              <a:ea typeface="Verdana" panose="020B0604030504040204" pitchFamily="34" charset="0"/>
                            </a:rPr>
                            <m:t>ℰ</m:t>
                          </m:r>
                        </m:sub>
                      </m:sSub>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7"/>
                                    <m:mcJc m:val="center"/>
                                  </m:mcPr>
                                </m:mc>
                              </m:mcs>
                              <m:ctrlPr>
                                <a:rPr lang="fr-FR" b="0" i="1" smtClean="0">
                                  <a:solidFill>
                                    <a:srgbClr val="0070C0"/>
                                  </a:solidFill>
                                  <a:latin typeface="Cambria Math" panose="02040503050406030204" pitchFamily="18" charset="0"/>
                                  <a:ea typeface="Verdana" panose="020B0604030504040204" pitchFamily="34" charset="0"/>
                                </a:rPr>
                              </m:ctrlPr>
                            </m:mPr>
                            <m:mr>
                              <m:e>
                                <m:r>
                                  <m:rPr>
                                    <m:brk m:alnAt="7"/>
                                  </m:rPr>
                                  <a:rPr lang="fr-FR" b="1" i="1" smtClean="0">
                                    <a:solidFill>
                                      <a:srgbClr val="0070C0"/>
                                    </a:solidFill>
                                    <a:latin typeface="Cambria Math" panose="02040503050406030204" pitchFamily="18" charset="0"/>
                                    <a:ea typeface="Verdana" panose="020B0604030504040204" pitchFamily="34" charset="0"/>
                                  </a:rPr>
                                  <m:t>𝟏</m:t>
                                </m:r>
                              </m:e>
                              <m:e>
                                <m:r>
                                  <a:rPr lang="fr-FR" b="1" i="1" smtClean="0">
                                    <a:solidFill>
                                      <a:srgbClr val="0070C0"/>
                                    </a:solidFill>
                                    <a:latin typeface="Cambria Math" panose="02040503050406030204" pitchFamily="18" charset="0"/>
                                    <a:ea typeface="Verdana" panose="020B0604030504040204" pitchFamily="34" charset="0"/>
                                  </a:rPr>
                                  <m:t>𝟏</m:t>
                                </m:r>
                              </m:e>
                              <m:e>
                                <m:r>
                                  <a:rPr lang="fr-FR" b="1" i="1" smtClean="0">
                                    <a:solidFill>
                                      <a:srgbClr val="7030A0"/>
                                    </a:solidFill>
                                    <a:latin typeface="Cambria Math" panose="02040503050406030204" pitchFamily="18" charset="0"/>
                                    <a:ea typeface="Verdana" panose="020B0604030504040204" pitchFamily="34" charset="0"/>
                                  </a:rPr>
                                  <m:t>𝟐</m:t>
                                </m:r>
                              </m:e>
                              <m:e>
                                <m:r>
                                  <a:rPr lang="fr-FR" b="1" i="1" smtClean="0">
                                    <a:solidFill>
                                      <a:srgbClr val="7030A0"/>
                                    </a:solidFill>
                                    <a:latin typeface="Cambria Math" panose="02040503050406030204" pitchFamily="18" charset="0"/>
                                    <a:ea typeface="Verdana" panose="020B0604030504040204" pitchFamily="34" charset="0"/>
                                  </a:rPr>
                                  <m:t>𝟐</m:t>
                                </m:r>
                              </m:e>
                              <m:e>
                                <m:r>
                                  <a:rPr lang="fr-FR" b="1" i="1" smtClean="0">
                                    <a:solidFill>
                                      <a:srgbClr val="7030A0"/>
                                    </a:solidFill>
                                    <a:latin typeface="Cambria Math" panose="02040503050406030204" pitchFamily="18" charset="0"/>
                                    <a:ea typeface="Verdana" panose="020B0604030504040204" pitchFamily="34" charset="0"/>
                                  </a:rPr>
                                  <m:t>𝟐</m:t>
                                </m:r>
                              </m:e>
                              <m:e>
                                <m:r>
                                  <a:rPr lang="fr-FR" b="1" i="1" smtClean="0">
                                    <a:solidFill>
                                      <a:schemeClr val="accent2">
                                        <a:lumMod val="75000"/>
                                      </a:schemeClr>
                                    </a:solidFill>
                                    <a:latin typeface="Cambria Math" panose="02040503050406030204" pitchFamily="18" charset="0"/>
                                    <a:ea typeface="Verdana" panose="020B0604030504040204" pitchFamily="34" charset="0"/>
                                  </a:rPr>
                                  <m:t>𝟑</m:t>
                                </m:r>
                              </m:e>
                              <m:e>
                                <m:r>
                                  <a:rPr lang="fr-FR" b="1" i="1" smtClean="0">
                                    <a:solidFill>
                                      <a:schemeClr val="accent2">
                                        <a:lumMod val="75000"/>
                                      </a:schemeClr>
                                    </a:solidFill>
                                    <a:latin typeface="Cambria Math" panose="02040503050406030204" pitchFamily="18" charset="0"/>
                                    <a:ea typeface="Verdana" panose="020B0604030504040204" pitchFamily="34" charset="0"/>
                                  </a:rPr>
                                  <m:t>𝟑</m:t>
                                </m:r>
                              </m:e>
                            </m:mr>
                            <m:mr>
                              <m:e>
                                <m:r>
                                  <a:rPr lang="fr-FR" b="0" i="1" smtClean="0">
                                    <a:solidFill>
                                      <a:srgbClr val="0070C0"/>
                                    </a:solidFill>
                                    <a:latin typeface="Cambria Math" panose="02040503050406030204" pitchFamily="18" charset="0"/>
                                    <a:ea typeface="Verdana" panose="020B0604030504040204" pitchFamily="34" charset="0"/>
                                  </a:rPr>
                                  <m:t>4</m:t>
                                </m:r>
                              </m:e>
                              <m:e>
                                <m:r>
                                  <a:rPr lang="fr-FR" b="0" i="1" smtClean="0">
                                    <a:solidFill>
                                      <a:srgbClr val="0070C0"/>
                                    </a:solidFill>
                                    <a:latin typeface="Cambria Math" panose="02040503050406030204" pitchFamily="18" charset="0"/>
                                    <a:ea typeface="Verdana" panose="020B0604030504040204" pitchFamily="34" charset="0"/>
                                  </a:rPr>
                                  <m:t>7</m:t>
                                </m:r>
                              </m:e>
                              <m:e>
                                <m:r>
                                  <a:rPr lang="fr-FR" b="0" i="1" smtClean="0">
                                    <a:solidFill>
                                      <a:srgbClr val="0070C0"/>
                                    </a:solidFill>
                                    <a:latin typeface="Cambria Math" panose="02040503050406030204" pitchFamily="18" charset="0"/>
                                    <a:ea typeface="Verdana" panose="020B0604030504040204" pitchFamily="34" charset="0"/>
                                  </a:rPr>
                                  <m:t>4</m:t>
                                </m:r>
                              </m:e>
                              <m:e>
                                <m:r>
                                  <a:rPr lang="fr-FR" b="0" i="1" smtClean="0">
                                    <a:solidFill>
                                      <a:srgbClr val="7030A0"/>
                                    </a:solidFill>
                                    <a:latin typeface="Cambria Math" panose="02040503050406030204" pitchFamily="18" charset="0"/>
                                    <a:ea typeface="Verdana" panose="020B0604030504040204" pitchFamily="34" charset="0"/>
                                  </a:rPr>
                                  <m:t>5</m:t>
                                </m:r>
                              </m:e>
                              <m:e>
                                <m:r>
                                  <a:rPr lang="fr-FR" b="0" i="1" smtClean="0">
                                    <a:solidFill>
                                      <a:srgbClr val="7030A0"/>
                                    </a:solidFill>
                                    <a:latin typeface="Cambria Math" panose="02040503050406030204" pitchFamily="18" charset="0"/>
                                    <a:ea typeface="Verdana" panose="020B0604030504040204" pitchFamily="34" charset="0"/>
                                  </a:rPr>
                                  <m:t>8</m:t>
                                </m:r>
                              </m:e>
                              <m:e>
                                <m:r>
                                  <a:rPr lang="fr-FR" b="0" i="1" smtClean="0">
                                    <a:solidFill>
                                      <a:schemeClr val="accent2">
                                        <a:lumMod val="75000"/>
                                      </a:schemeClr>
                                    </a:solidFill>
                                    <a:latin typeface="Cambria Math" panose="02040503050406030204" pitchFamily="18" charset="0"/>
                                    <a:ea typeface="Verdana" panose="020B0604030504040204" pitchFamily="34" charset="0"/>
                                  </a:rPr>
                                  <m:t>6</m:t>
                                </m:r>
                              </m:e>
                              <m:e>
                                <m:r>
                                  <a:rPr lang="fr-FR" b="0" i="1" smtClean="0">
                                    <a:solidFill>
                                      <a:schemeClr val="accent2">
                                        <a:lumMod val="75000"/>
                                      </a:schemeClr>
                                    </a:solidFill>
                                    <a:latin typeface="Cambria Math" panose="02040503050406030204" pitchFamily="18" charset="0"/>
                                    <a:ea typeface="Verdana" panose="020B0604030504040204" pitchFamily="34" charset="0"/>
                                  </a:rPr>
                                  <m:t>9</m:t>
                                </m:r>
                              </m:e>
                            </m:mr>
                          </m:m>
                        </m:e>
                      </m:d>
                    </m:oMath>
                  </m:oMathPara>
                </a14:m>
                <a:endParaRPr lang="en-GB" dirty="0"/>
              </a:p>
            </p:txBody>
          </p:sp>
        </mc:Choice>
        <mc:Fallback xmlns="">
          <p:sp>
            <p:nvSpPr>
              <p:cNvPr id="21" name="TextBox 20">
                <a:extLst>
                  <a:ext uri="{FF2B5EF4-FFF2-40B4-BE49-F238E27FC236}">
                    <a16:creationId xmlns:a16="http://schemas.microsoft.com/office/drawing/2014/main" id="{402C5343-09A4-84E2-AED8-60951EB3007E}"/>
                  </a:ext>
                </a:extLst>
              </p:cNvPr>
              <p:cNvSpPr txBox="1">
                <a:spLocks noRot="1" noChangeAspect="1" noMove="1" noResize="1" noEditPoints="1" noAdjustHandles="1" noChangeArrowheads="1" noChangeShapeType="1" noTextEdit="1"/>
              </p:cNvSpPr>
              <p:nvPr/>
            </p:nvSpPr>
            <p:spPr>
              <a:xfrm>
                <a:off x="8985746" y="5705309"/>
                <a:ext cx="3333946" cy="554319"/>
              </a:xfrm>
              <a:prstGeom prst="rect">
                <a:avLst/>
              </a:prstGeom>
              <a:blipFill>
                <a:blip r:embed="rId14"/>
                <a:stretch>
                  <a:fillRect/>
                </a:stretch>
              </a:blipFill>
            </p:spPr>
            <p:txBody>
              <a:bodyPr/>
              <a:lstStyle/>
              <a:p>
                <a:r>
                  <a:rPr lang="en-GB">
                    <a:noFill/>
                  </a:rPr>
                  <a:t> </a:t>
                </a:r>
              </a:p>
            </p:txBody>
          </p:sp>
        </mc:Fallback>
      </mc:AlternateContent>
      <p:sp>
        <p:nvSpPr>
          <p:cNvPr id="22" name="Oval 21">
            <a:extLst>
              <a:ext uri="{FF2B5EF4-FFF2-40B4-BE49-F238E27FC236}">
                <a16:creationId xmlns:a16="http://schemas.microsoft.com/office/drawing/2014/main" id="{70535A3B-6F1D-B216-F4C2-CBC6A680DD25}"/>
              </a:ext>
            </a:extLst>
          </p:cNvPr>
          <p:cNvSpPr/>
          <p:nvPr/>
        </p:nvSpPr>
        <p:spPr>
          <a:xfrm>
            <a:off x="6713478" y="5058216"/>
            <a:ext cx="372916" cy="395363"/>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2</a:t>
            </a:r>
          </a:p>
        </p:txBody>
      </p:sp>
      <p:sp>
        <p:nvSpPr>
          <p:cNvPr id="10" name="Footer Placeholder 9">
            <a:extLst>
              <a:ext uri="{FF2B5EF4-FFF2-40B4-BE49-F238E27FC236}">
                <a16:creationId xmlns:a16="http://schemas.microsoft.com/office/drawing/2014/main" id="{2DF746B2-1705-4764-FF7E-7ECDEC2091F8}"/>
              </a:ext>
            </a:extLst>
          </p:cNvPr>
          <p:cNvSpPr>
            <a:spLocks noGrp="1"/>
          </p:cNvSpPr>
          <p:nvPr>
            <p:ph type="ftr" sz="quarter" idx="11"/>
          </p:nvPr>
        </p:nvSpPr>
        <p:spPr/>
        <p:txBody>
          <a:bodyPr/>
          <a:lstStyle/>
          <a:p>
            <a:r>
              <a:rPr lang="fr-FR"/>
              <a:t>With an Embedding Network</a:t>
            </a:r>
            <a:endParaRPr lang="fr-FR" dirty="0"/>
          </a:p>
        </p:txBody>
      </p:sp>
    </p:spTree>
    <p:extLst>
      <p:ext uri="{BB962C8B-B14F-4D97-AF65-F5344CB8AC3E}">
        <p14:creationId xmlns:p14="http://schemas.microsoft.com/office/powerpoint/2010/main" val="2734491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35</a:t>
            </a:fld>
            <a:endParaRPr lang="en-US"/>
          </a:p>
        </p:txBody>
      </p:sp>
      <p:sp>
        <p:nvSpPr>
          <p:cNvPr id="10" name="Footer Placeholder 9">
            <a:extLst>
              <a:ext uri="{FF2B5EF4-FFF2-40B4-BE49-F238E27FC236}">
                <a16:creationId xmlns:a16="http://schemas.microsoft.com/office/drawing/2014/main" id="{2DF746B2-1705-4764-FF7E-7ECDEC2091F8}"/>
              </a:ext>
            </a:extLst>
          </p:cNvPr>
          <p:cNvSpPr>
            <a:spLocks noGrp="1"/>
          </p:cNvSpPr>
          <p:nvPr>
            <p:ph type="ftr" sz="quarter" idx="11"/>
          </p:nvPr>
        </p:nvSpPr>
        <p:spPr/>
        <p:txBody>
          <a:bodyPr/>
          <a:lstStyle/>
          <a:p>
            <a:r>
              <a:rPr lang="fr-FR"/>
              <a:t>With an Embedding Network</a:t>
            </a:r>
            <a:endParaRPr lang="fr-FR" dirty="0"/>
          </a:p>
        </p:txBody>
      </p:sp>
      <p:sp>
        <p:nvSpPr>
          <p:cNvPr id="8" name="Rectangle: Rounded Corners 7">
            <a:extLst>
              <a:ext uri="{FF2B5EF4-FFF2-40B4-BE49-F238E27FC236}">
                <a16:creationId xmlns:a16="http://schemas.microsoft.com/office/drawing/2014/main" id="{D929DBD3-33D4-9039-2104-72EE0E86ED19}"/>
              </a:ext>
            </a:extLst>
          </p:cNvPr>
          <p:cNvSpPr/>
          <p:nvPr/>
        </p:nvSpPr>
        <p:spPr>
          <a:xfrm>
            <a:off x="275230" y="1169948"/>
            <a:ext cx="11641540" cy="1752601"/>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11" name="Rectangle: Rounded Corners 10">
            <a:extLst>
              <a:ext uri="{FF2B5EF4-FFF2-40B4-BE49-F238E27FC236}">
                <a16:creationId xmlns:a16="http://schemas.microsoft.com/office/drawing/2014/main" id="{16E3F7FB-2832-31FD-D5BE-56BFE0C34A05}"/>
              </a:ext>
            </a:extLst>
          </p:cNvPr>
          <p:cNvSpPr/>
          <p:nvPr/>
        </p:nvSpPr>
        <p:spPr>
          <a:xfrm>
            <a:off x="270672" y="1164938"/>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
        <p:nvSpPr>
          <p:cNvPr id="13" name="Arrow: Right 12">
            <a:extLst>
              <a:ext uri="{FF2B5EF4-FFF2-40B4-BE49-F238E27FC236}">
                <a16:creationId xmlns:a16="http://schemas.microsoft.com/office/drawing/2014/main" id="{20F6C8D2-3E9C-D20B-1DEB-124BFC3F76AE}"/>
              </a:ext>
            </a:extLst>
          </p:cNvPr>
          <p:cNvSpPr/>
          <p:nvPr/>
        </p:nvSpPr>
        <p:spPr>
          <a:xfrm>
            <a:off x="5352092" y="1635005"/>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5" name="Rectangle 14">
            <a:extLst>
              <a:ext uri="{FF2B5EF4-FFF2-40B4-BE49-F238E27FC236}">
                <a16:creationId xmlns:a16="http://schemas.microsoft.com/office/drawing/2014/main" id="{6E5ED6D2-FA57-F816-4343-548E13301FCC}"/>
              </a:ext>
            </a:extLst>
          </p:cNvPr>
          <p:cNvSpPr/>
          <p:nvPr/>
        </p:nvSpPr>
        <p:spPr>
          <a:xfrm>
            <a:off x="4113380" y="139858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 name="Rectangle 16">
            <a:extLst>
              <a:ext uri="{FF2B5EF4-FFF2-40B4-BE49-F238E27FC236}">
                <a16:creationId xmlns:a16="http://schemas.microsoft.com/office/drawing/2014/main" id="{322BFCC4-3926-580C-5815-49C95A3986FA}"/>
              </a:ext>
            </a:extLst>
          </p:cNvPr>
          <p:cNvSpPr/>
          <p:nvPr/>
        </p:nvSpPr>
        <p:spPr>
          <a:xfrm>
            <a:off x="3415036" y="139858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8" name="Rectangle 17">
            <a:extLst>
              <a:ext uri="{FF2B5EF4-FFF2-40B4-BE49-F238E27FC236}">
                <a16:creationId xmlns:a16="http://schemas.microsoft.com/office/drawing/2014/main" id="{1998E5F8-7FAE-26FD-A4CB-6391A218FA23}"/>
              </a:ext>
            </a:extLst>
          </p:cNvPr>
          <p:cNvSpPr/>
          <p:nvPr/>
        </p:nvSpPr>
        <p:spPr>
          <a:xfrm>
            <a:off x="2716692" y="139858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AA22A8BD-23AE-498C-DD17-792515E31F13}"/>
              </a:ext>
            </a:extLst>
          </p:cNvPr>
          <p:cNvSpPr/>
          <p:nvPr/>
        </p:nvSpPr>
        <p:spPr>
          <a:xfrm>
            <a:off x="2145043" y="139858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0" name="Rectangle 19">
            <a:extLst>
              <a:ext uri="{FF2B5EF4-FFF2-40B4-BE49-F238E27FC236}">
                <a16:creationId xmlns:a16="http://schemas.microsoft.com/office/drawing/2014/main" id="{E43E31FC-6397-EF65-FE22-6A024F4A9B13}"/>
              </a:ext>
            </a:extLst>
          </p:cNvPr>
          <p:cNvSpPr/>
          <p:nvPr/>
        </p:nvSpPr>
        <p:spPr>
          <a:xfrm>
            <a:off x="1663694" y="139149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3" name="Rectangle 22">
            <a:extLst>
              <a:ext uri="{FF2B5EF4-FFF2-40B4-BE49-F238E27FC236}">
                <a16:creationId xmlns:a16="http://schemas.microsoft.com/office/drawing/2014/main" id="{1610D16C-9C15-FF3D-C974-97C43180FB2A}"/>
              </a:ext>
            </a:extLst>
          </p:cNvPr>
          <p:cNvSpPr/>
          <p:nvPr/>
        </p:nvSpPr>
        <p:spPr>
          <a:xfrm>
            <a:off x="4724226" y="139247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4" name="Oval 23">
            <a:extLst>
              <a:ext uri="{FF2B5EF4-FFF2-40B4-BE49-F238E27FC236}">
                <a16:creationId xmlns:a16="http://schemas.microsoft.com/office/drawing/2014/main" id="{08839C45-6869-B9CE-9311-CA6BCB5CA074}"/>
              </a:ext>
            </a:extLst>
          </p:cNvPr>
          <p:cNvSpPr/>
          <p:nvPr/>
        </p:nvSpPr>
        <p:spPr>
          <a:xfrm>
            <a:off x="3377178" y="170693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5" name="Oval 24">
            <a:extLst>
              <a:ext uri="{FF2B5EF4-FFF2-40B4-BE49-F238E27FC236}">
                <a16:creationId xmlns:a16="http://schemas.microsoft.com/office/drawing/2014/main" id="{F74A556A-36F1-034C-9A16-15A491A1B479}"/>
              </a:ext>
            </a:extLst>
          </p:cNvPr>
          <p:cNvSpPr/>
          <p:nvPr/>
        </p:nvSpPr>
        <p:spPr>
          <a:xfrm>
            <a:off x="3368750" y="232441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6" name="Oval 25">
            <a:extLst>
              <a:ext uri="{FF2B5EF4-FFF2-40B4-BE49-F238E27FC236}">
                <a16:creationId xmlns:a16="http://schemas.microsoft.com/office/drawing/2014/main" id="{06C39F76-514A-01E2-FD08-EC24F29A67B6}"/>
              </a:ext>
            </a:extLst>
          </p:cNvPr>
          <p:cNvSpPr/>
          <p:nvPr/>
        </p:nvSpPr>
        <p:spPr>
          <a:xfrm>
            <a:off x="4075594" y="2393818"/>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7" name="Oval 26">
            <a:extLst>
              <a:ext uri="{FF2B5EF4-FFF2-40B4-BE49-F238E27FC236}">
                <a16:creationId xmlns:a16="http://schemas.microsoft.com/office/drawing/2014/main" id="{C0E46A86-BD01-5EBE-215F-7C66A6AE7128}"/>
              </a:ext>
            </a:extLst>
          </p:cNvPr>
          <p:cNvSpPr/>
          <p:nvPr/>
        </p:nvSpPr>
        <p:spPr>
          <a:xfrm>
            <a:off x="4073965" y="154586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28" name="Oval 27">
            <a:extLst>
              <a:ext uri="{FF2B5EF4-FFF2-40B4-BE49-F238E27FC236}">
                <a16:creationId xmlns:a16="http://schemas.microsoft.com/office/drawing/2014/main" id="{B1B23238-BB82-5F61-1E82-78512FE698B2}"/>
              </a:ext>
            </a:extLst>
          </p:cNvPr>
          <p:cNvSpPr/>
          <p:nvPr/>
        </p:nvSpPr>
        <p:spPr>
          <a:xfrm>
            <a:off x="2678869" y="2287345"/>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9" name="Oval 28">
            <a:extLst>
              <a:ext uri="{FF2B5EF4-FFF2-40B4-BE49-F238E27FC236}">
                <a16:creationId xmlns:a16="http://schemas.microsoft.com/office/drawing/2014/main" id="{949400E1-7576-0A65-EC55-74134B2BEB36}"/>
              </a:ext>
            </a:extLst>
          </p:cNvPr>
          <p:cNvSpPr/>
          <p:nvPr/>
        </p:nvSpPr>
        <p:spPr>
          <a:xfrm>
            <a:off x="2108617" y="166628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0" name="Oval 29">
            <a:extLst>
              <a:ext uri="{FF2B5EF4-FFF2-40B4-BE49-F238E27FC236}">
                <a16:creationId xmlns:a16="http://schemas.microsoft.com/office/drawing/2014/main" id="{D740C08D-2031-F23A-B4F6-E4BCA0A6FCD8}"/>
              </a:ext>
            </a:extLst>
          </p:cNvPr>
          <p:cNvSpPr/>
          <p:nvPr/>
        </p:nvSpPr>
        <p:spPr>
          <a:xfrm>
            <a:off x="3368750" y="1492299"/>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1" name="Oval 30">
            <a:extLst>
              <a:ext uri="{FF2B5EF4-FFF2-40B4-BE49-F238E27FC236}">
                <a16:creationId xmlns:a16="http://schemas.microsoft.com/office/drawing/2014/main" id="{F98A1E4B-03D4-C221-6DB3-75548831D939}"/>
              </a:ext>
            </a:extLst>
          </p:cNvPr>
          <p:cNvSpPr/>
          <p:nvPr/>
        </p:nvSpPr>
        <p:spPr>
          <a:xfrm>
            <a:off x="4679672" y="140156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1" name="Oval 1120">
            <a:extLst>
              <a:ext uri="{FF2B5EF4-FFF2-40B4-BE49-F238E27FC236}">
                <a16:creationId xmlns:a16="http://schemas.microsoft.com/office/drawing/2014/main" id="{477F9211-442F-3FDF-AB42-0E47845A13BC}"/>
              </a:ext>
            </a:extLst>
          </p:cNvPr>
          <p:cNvSpPr/>
          <p:nvPr/>
        </p:nvSpPr>
        <p:spPr>
          <a:xfrm>
            <a:off x="2694073" y="183883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2" name="Oval 1121">
            <a:extLst>
              <a:ext uri="{FF2B5EF4-FFF2-40B4-BE49-F238E27FC236}">
                <a16:creationId xmlns:a16="http://schemas.microsoft.com/office/drawing/2014/main" id="{9AE801AB-7A65-FD3B-0D85-343121060B9F}"/>
              </a:ext>
            </a:extLst>
          </p:cNvPr>
          <p:cNvSpPr/>
          <p:nvPr/>
        </p:nvSpPr>
        <p:spPr>
          <a:xfrm>
            <a:off x="2105074" y="2264505"/>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3" name="Oval 1122">
            <a:extLst>
              <a:ext uri="{FF2B5EF4-FFF2-40B4-BE49-F238E27FC236}">
                <a16:creationId xmlns:a16="http://schemas.microsoft.com/office/drawing/2014/main" id="{F45B4831-F39C-E4DC-29A1-0C9EE027D66D}"/>
              </a:ext>
            </a:extLst>
          </p:cNvPr>
          <p:cNvSpPr/>
          <p:nvPr/>
        </p:nvSpPr>
        <p:spPr>
          <a:xfrm>
            <a:off x="1625063" y="212197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4" name="Oval 1123">
            <a:extLst>
              <a:ext uri="{FF2B5EF4-FFF2-40B4-BE49-F238E27FC236}">
                <a16:creationId xmlns:a16="http://schemas.microsoft.com/office/drawing/2014/main" id="{16855F7B-0036-B73E-8A53-1F79ADB25902}"/>
              </a:ext>
            </a:extLst>
          </p:cNvPr>
          <p:cNvSpPr/>
          <p:nvPr/>
        </p:nvSpPr>
        <p:spPr>
          <a:xfrm>
            <a:off x="4679671" y="2318439"/>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5" name="Oval 1124">
            <a:extLst>
              <a:ext uri="{FF2B5EF4-FFF2-40B4-BE49-F238E27FC236}">
                <a16:creationId xmlns:a16="http://schemas.microsoft.com/office/drawing/2014/main" id="{72CC6F5C-04CE-E9B3-4FC4-2E05C6833DFD}"/>
              </a:ext>
            </a:extLst>
          </p:cNvPr>
          <p:cNvSpPr/>
          <p:nvPr/>
        </p:nvSpPr>
        <p:spPr>
          <a:xfrm>
            <a:off x="2689319" y="199075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6" name="Oval 1125">
            <a:extLst>
              <a:ext uri="{FF2B5EF4-FFF2-40B4-BE49-F238E27FC236}">
                <a16:creationId xmlns:a16="http://schemas.microsoft.com/office/drawing/2014/main" id="{8A36E776-09D8-8440-57D0-E3DE5A1524C9}"/>
              </a:ext>
            </a:extLst>
          </p:cNvPr>
          <p:cNvSpPr/>
          <p:nvPr/>
        </p:nvSpPr>
        <p:spPr>
          <a:xfrm>
            <a:off x="3389503" y="202147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7" name="Oval 1126">
            <a:extLst>
              <a:ext uri="{FF2B5EF4-FFF2-40B4-BE49-F238E27FC236}">
                <a16:creationId xmlns:a16="http://schemas.microsoft.com/office/drawing/2014/main" id="{6CA68B0B-ECB9-4A62-7C8F-EEC259EA7DAA}"/>
              </a:ext>
            </a:extLst>
          </p:cNvPr>
          <p:cNvSpPr/>
          <p:nvPr/>
        </p:nvSpPr>
        <p:spPr>
          <a:xfrm>
            <a:off x="2108617" y="192995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8" name="Oval 1127">
            <a:extLst>
              <a:ext uri="{FF2B5EF4-FFF2-40B4-BE49-F238E27FC236}">
                <a16:creationId xmlns:a16="http://schemas.microsoft.com/office/drawing/2014/main" id="{A8C984A6-8D4E-D547-5C86-8F0E1C094706}"/>
              </a:ext>
            </a:extLst>
          </p:cNvPr>
          <p:cNvSpPr/>
          <p:nvPr/>
        </p:nvSpPr>
        <p:spPr>
          <a:xfrm>
            <a:off x="1627769" y="188285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9" name="Oval 1128">
            <a:extLst>
              <a:ext uri="{FF2B5EF4-FFF2-40B4-BE49-F238E27FC236}">
                <a16:creationId xmlns:a16="http://schemas.microsoft.com/office/drawing/2014/main" id="{A2756F64-61FB-FE4A-4906-833BC7A9D52C}"/>
              </a:ext>
            </a:extLst>
          </p:cNvPr>
          <p:cNvSpPr/>
          <p:nvPr/>
        </p:nvSpPr>
        <p:spPr>
          <a:xfrm>
            <a:off x="4684992" y="206095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0" name="Oval 1129">
            <a:extLst>
              <a:ext uri="{FF2B5EF4-FFF2-40B4-BE49-F238E27FC236}">
                <a16:creationId xmlns:a16="http://schemas.microsoft.com/office/drawing/2014/main" id="{7C5F0182-DC04-1079-ED00-C87735467788}"/>
              </a:ext>
            </a:extLst>
          </p:cNvPr>
          <p:cNvSpPr/>
          <p:nvPr/>
        </p:nvSpPr>
        <p:spPr>
          <a:xfrm>
            <a:off x="4071636" y="210015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1" name="Oval 1130">
            <a:extLst>
              <a:ext uri="{FF2B5EF4-FFF2-40B4-BE49-F238E27FC236}">
                <a16:creationId xmlns:a16="http://schemas.microsoft.com/office/drawing/2014/main" id="{5FE4F9A0-BB5C-86C6-950F-D6F6B84008A3}"/>
              </a:ext>
            </a:extLst>
          </p:cNvPr>
          <p:cNvSpPr/>
          <p:nvPr/>
        </p:nvSpPr>
        <p:spPr>
          <a:xfrm>
            <a:off x="4072702" y="197047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3" name="Oval 1132">
            <a:extLst>
              <a:ext uri="{FF2B5EF4-FFF2-40B4-BE49-F238E27FC236}">
                <a16:creationId xmlns:a16="http://schemas.microsoft.com/office/drawing/2014/main" id="{EB889023-C040-B1E0-A6CB-C8AFEED76A7B}"/>
              </a:ext>
            </a:extLst>
          </p:cNvPr>
          <p:cNvSpPr/>
          <p:nvPr/>
        </p:nvSpPr>
        <p:spPr>
          <a:xfrm>
            <a:off x="4072209" y="172102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4" name="TextBox 1133">
            <a:extLst>
              <a:ext uri="{FF2B5EF4-FFF2-40B4-BE49-F238E27FC236}">
                <a16:creationId xmlns:a16="http://schemas.microsoft.com/office/drawing/2014/main" id="{8DB95717-B9D3-3683-0E92-F10D62EB04E6}"/>
              </a:ext>
            </a:extLst>
          </p:cNvPr>
          <p:cNvSpPr txBox="1"/>
          <p:nvPr/>
        </p:nvSpPr>
        <p:spPr>
          <a:xfrm>
            <a:off x="1881910" y="2345753"/>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161" name="TextBox 1160">
            <a:extLst>
              <a:ext uri="{FF2B5EF4-FFF2-40B4-BE49-F238E27FC236}">
                <a16:creationId xmlns:a16="http://schemas.microsoft.com/office/drawing/2014/main" id="{953FA3D4-CA77-4697-3977-6F518D88B4FB}"/>
              </a:ext>
            </a:extLst>
          </p:cNvPr>
          <p:cNvSpPr txBox="1"/>
          <p:nvPr/>
        </p:nvSpPr>
        <p:spPr>
          <a:xfrm>
            <a:off x="2463847" y="2408600"/>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162" name="TextBox 1161">
            <a:extLst>
              <a:ext uri="{FF2B5EF4-FFF2-40B4-BE49-F238E27FC236}">
                <a16:creationId xmlns:a16="http://schemas.microsoft.com/office/drawing/2014/main" id="{5161461F-1AFC-9BE0-0E28-A03824D8B6FC}"/>
              </a:ext>
            </a:extLst>
          </p:cNvPr>
          <p:cNvSpPr txBox="1"/>
          <p:nvPr/>
        </p:nvSpPr>
        <p:spPr>
          <a:xfrm>
            <a:off x="3026482" y="2414764"/>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164" name="TextBox 1163">
            <a:extLst>
              <a:ext uri="{FF2B5EF4-FFF2-40B4-BE49-F238E27FC236}">
                <a16:creationId xmlns:a16="http://schemas.microsoft.com/office/drawing/2014/main" id="{B8D38A95-2900-9E9E-9581-AD41D2C15031}"/>
              </a:ext>
            </a:extLst>
          </p:cNvPr>
          <p:cNvSpPr txBox="1"/>
          <p:nvPr/>
        </p:nvSpPr>
        <p:spPr>
          <a:xfrm>
            <a:off x="3725425" y="2501415"/>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165" name="TextBox 1164">
            <a:extLst>
              <a:ext uri="{FF2B5EF4-FFF2-40B4-BE49-F238E27FC236}">
                <a16:creationId xmlns:a16="http://schemas.microsoft.com/office/drawing/2014/main" id="{801BAC07-723D-2C05-3CFD-1520DABE0433}"/>
              </a:ext>
            </a:extLst>
          </p:cNvPr>
          <p:cNvSpPr txBox="1"/>
          <p:nvPr/>
        </p:nvSpPr>
        <p:spPr>
          <a:xfrm>
            <a:off x="1348063" y="2024950"/>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166" name="TextBox 1165">
            <a:extLst>
              <a:ext uri="{FF2B5EF4-FFF2-40B4-BE49-F238E27FC236}">
                <a16:creationId xmlns:a16="http://schemas.microsoft.com/office/drawing/2014/main" id="{175213D7-F3DA-FE25-4288-F6E3BCDBD43F}"/>
              </a:ext>
            </a:extLst>
          </p:cNvPr>
          <p:cNvSpPr txBox="1"/>
          <p:nvPr/>
        </p:nvSpPr>
        <p:spPr>
          <a:xfrm>
            <a:off x="2450486" y="154509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167" name="TextBox 1166">
            <a:extLst>
              <a:ext uri="{FF2B5EF4-FFF2-40B4-BE49-F238E27FC236}">
                <a16:creationId xmlns:a16="http://schemas.microsoft.com/office/drawing/2014/main" id="{D261FC53-867B-8A70-7A28-3928CB7B4295}"/>
              </a:ext>
            </a:extLst>
          </p:cNvPr>
          <p:cNvSpPr txBox="1"/>
          <p:nvPr/>
        </p:nvSpPr>
        <p:spPr>
          <a:xfrm>
            <a:off x="2993239" y="1633277"/>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168" name="TextBox 1167">
            <a:extLst>
              <a:ext uri="{FF2B5EF4-FFF2-40B4-BE49-F238E27FC236}">
                <a16:creationId xmlns:a16="http://schemas.microsoft.com/office/drawing/2014/main" id="{1DE515D1-5C83-F39E-E047-2338516088F9}"/>
              </a:ext>
            </a:extLst>
          </p:cNvPr>
          <p:cNvSpPr txBox="1"/>
          <p:nvPr/>
        </p:nvSpPr>
        <p:spPr>
          <a:xfrm>
            <a:off x="3721837" y="127930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169" name="TextBox 1168">
            <a:extLst>
              <a:ext uri="{FF2B5EF4-FFF2-40B4-BE49-F238E27FC236}">
                <a16:creationId xmlns:a16="http://schemas.microsoft.com/office/drawing/2014/main" id="{85DE0739-771A-BE4D-4C69-8FF994F11912}"/>
              </a:ext>
            </a:extLst>
          </p:cNvPr>
          <p:cNvSpPr txBox="1"/>
          <p:nvPr/>
        </p:nvSpPr>
        <p:spPr>
          <a:xfrm>
            <a:off x="4324139" y="1141798"/>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170" name="TextBox 1169">
            <a:extLst>
              <a:ext uri="{FF2B5EF4-FFF2-40B4-BE49-F238E27FC236}">
                <a16:creationId xmlns:a16="http://schemas.microsoft.com/office/drawing/2014/main" id="{AD6078BA-33A4-802E-E5AE-4AB6C9B45E68}"/>
              </a:ext>
            </a:extLst>
          </p:cNvPr>
          <p:cNvSpPr txBox="1"/>
          <p:nvPr/>
        </p:nvSpPr>
        <p:spPr>
          <a:xfrm>
            <a:off x="1348576" y="1698697"/>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171" name="TextBox 1170">
            <a:extLst>
              <a:ext uri="{FF2B5EF4-FFF2-40B4-BE49-F238E27FC236}">
                <a16:creationId xmlns:a16="http://schemas.microsoft.com/office/drawing/2014/main" id="{35259732-D220-F8F1-0C95-76F0F8CC29A4}"/>
              </a:ext>
            </a:extLst>
          </p:cNvPr>
          <p:cNvSpPr txBox="1"/>
          <p:nvPr/>
        </p:nvSpPr>
        <p:spPr>
          <a:xfrm>
            <a:off x="2444971" y="1962083"/>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172" name="TextBox 1171">
            <a:extLst>
              <a:ext uri="{FF2B5EF4-FFF2-40B4-BE49-F238E27FC236}">
                <a16:creationId xmlns:a16="http://schemas.microsoft.com/office/drawing/2014/main" id="{4CD2DDB8-1680-B37F-8548-8338E192E86C}"/>
              </a:ext>
            </a:extLst>
          </p:cNvPr>
          <p:cNvSpPr txBox="1"/>
          <p:nvPr/>
        </p:nvSpPr>
        <p:spPr>
          <a:xfrm>
            <a:off x="2994305" y="2048295"/>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179" name="TextBox 1178">
            <a:extLst>
              <a:ext uri="{FF2B5EF4-FFF2-40B4-BE49-F238E27FC236}">
                <a16:creationId xmlns:a16="http://schemas.microsoft.com/office/drawing/2014/main" id="{6463929B-8055-9500-BCD1-ED3CB94FB458}"/>
              </a:ext>
            </a:extLst>
          </p:cNvPr>
          <p:cNvSpPr txBox="1"/>
          <p:nvPr/>
        </p:nvSpPr>
        <p:spPr>
          <a:xfrm>
            <a:off x="3688669" y="2027781"/>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180" name="TextBox 1179">
            <a:extLst>
              <a:ext uri="{FF2B5EF4-FFF2-40B4-BE49-F238E27FC236}">
                <a16:creationId xmlns:a16="http://schemas.microsoft.com/office/drawing/2014/main" id="{D44FA11D-9634-248F-7615-8834A1457704}"/>
              </a:ext>
            </a:extLst>
          </p:cNvPr>
          <p:cNvSpPr txBox="1"/>
          <p:nvPr/>
        </p:nvSpPr>
        <p:spPr>
          <a:xfrm>
            <a:off x="4277125" y="192829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181" name="TextBox 1180">
            <a:extLst>
              <a:ext uri="{FF2B5EF4-FFF2-40B4-BE49-F238E27FC236}">
                <a16:creationId xmlns:a16="http://schemas.microsoft.com/office/drawing/2014/main" id="{6E90119D-8B53-63E7-5D30-4E66BA3E437F}"/>
              </a:ext>
            </a:extLst>
          </p:cNvPr>
          <p:cNvSpPr txBox="1"/>
          <p:nvPr/>
        </p:nvSpPr>
        <p:spPr>
          <a:xfrm>
            <a:off x="3686562" y="1813970"/>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183" name="TextBox 1182">
            <a:extLst>
              <a:ext uri="{FF2B5EF4-FFF2-40B4-BE49-F238E27FC236}">
                <a16:creationId xmlns:a16="http://schemas.microsoft.com/office/drawing/2014/main" id="{D220D05D-5789-D7D6-E272-DFC1B6184403}"/>
              </a:ext>
            </a:extLst>
          </p:cNvPr>
          <p:cNvSpPr txBox="1"/>
          <p:nvPr/>
        </p:nvSpPr>
        <p:spPr>
          <a:xfrm>
            <a:off x="3684106" y="156033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184" name="TextBox 1183">
            <a:extLst>
              <a:ext uri="{FF2B5EF4-FFF2-40B4-BE49-F238E27FC236}">
                <a16:creationId xmlns:a16="http://schemas.microsoft.com/office/drawing/2014/main" id="{68DEC804-969D-6218-7CCB-4699C881EDD1}"/>
              </a:ext>
            </a:extLst>
          </p:cNvPr>
          <p:cNvSpPr txBox="1"/>
          <p:nvPr/>
        </p:nvSpPr>
        <p:spPr>
          <a:xfrm>
            <a:off x="3158150" y="1267733"/>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185" name="TextBox 1184">
            <a:extLst>
              <a:ext uri="{FF2B5EF4-FFF2-40B4-BE49-F238E27FC236}">
                <a16:creationId xmlns:a16="http://schemas.microsoft.com/office/drawing/2014/main" id="{583C874D-DE80-7D57-C868-5524806AE2E1}"/>
              </a:ext>
            </a:extLst>
          </p:cNvPr>
          <p:cNvSpPr txBox="1"/>
          <p:nvPr/>
        </p:nvSpPr>
        <p:spPr>
          <a:xfrm>
            <a:off x="1892571" y="1437796"/>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186" name="TextBox 1185">
            <a:extLst>
              <a:ext uri="{FF2B5EF4-FFF2-40B4-BE49-F238E27FC236}">
                <a16:creationId xmlns:a16="http://schemas.microsoft.com/office/drawing/2014/main" id="{D892841F-5370-95EC-9582-DEA5381ED2F3}"/>
              </a:ext>
            </a:extLst>
          </p:cNvPr>
          <p:cNvSpPr txBox="1"/>
          <p:nvPr/>
        </p:nvSpPr>
        <p:spPr>
          <a:xfrm>
            <a:off x="4311336" y="236387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187" name="TextBox 1186">
            <a:extLst>
              <a:ext uri="{FF2B5EF4-FFF2-40B4-BE49-F238E27FC236}">
                <a16:creationId xmlns:a16="http://schemas.microsoft.com/office/drawing/2014/main" id="{7CC6D9F3-FBB0-B7CE-DBC7-83AE529519BE}"/>
              </a:ext>
            </a:extLst>
          </p:cNvPr>
          <p:cNvSpPr txBox="1"/>
          <p:nvPr/>
        </p:nvSpPr>
        <p:spPr>
          <a:xfrm>
            <a:off x="1845628" y="1836158"/>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sp>
        <p:nvSpPr>
          <p:cNvPr id="1188" name="Rectangle 1187">
            <a:extLst>
              <a:ext uri="{FF2B5EF4-FFF2-40B4-BE49-F238E27FC236}">
                <a16:creationId xmlns:a16="http://schemas.microsoft.com/office/drawing/2014/main" id="{AA4B166C-CD72-A870-ADA7-8437F2286DDC}"/>
              </a:ext>
            </a:extLst>
          </p:cNvPr>
          <p:cNvSpPr/>
          <p:nvPr/>
        </p:nvSpPr>
        <p:spPr>
          <a:xfrm>
            <a:off x="9966921" y="1426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89" name="Rectangle 1188">
            <a:extLst>
              <a:ext uri="{FF2B5EF4-FFF2-40B4-BE49-F238E27FC236}">
                <a16:creationId xmlns:a16="http://schemas.microsoft.com/office/drawing/2014/main" id="{974A04BD-B8D0-CC0C-F274-2A26CC98E27D}"/>
              </a:ext>
            </a:extLst>
          </p:cNvPr>
          <p:cNvSpPr/>
          <p:nvPr/>
        </p:nvSpPr>
        <p:spPr>
          <a:xfrm>
            <a:off x="9268577" y="1426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90" name="Rectangle 1189">
            <a:extLst>
              <a:ext uri="{FF2B5EF4-FFF2-40B4-BE49-F238E27FC236}">
                <a16:creationId xmlns:a16="http://schemas.microsoft.com/office/drawing/2014/main" id="{6D8EF6F7-1A38-FC83-D084-1C37AA9079E2}"/>
              </a:ext>
            </a:extLst>
          </p:cNvPr>
          <p:cNvSpPr/>
          <p:nvPr/>
        </p:nvSpPr>
        <p:spPr>
          <a:xfrm>
            <a:off x="8570233" y="1426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92" name="Rectangle 1191">
            <a:extLst>
              <a:ext uri="{FF2B5EF4-FFF2-40B4-BE49-F238E27FC236}">
                <a16:creationId xmlns:a16="http://schemas.microsoft.com/office/drawing/2014/main" id="{66EAB73D-2BD4-E4AC-EC2D-241B5004F55F}"/>
              </a:ext>
            </a:extLst>
          </p:cNvPr>
          <p:cNvSpPr/>
          <p:nvPr/>
        </p:nvSpPr>
        <p:spPr>
          <a:xfrm>
            <a:off x="7998584" y="1426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93" name="Rectangle 1192">
            <a:extLst>
              <a:ext uri="{FF2B5EF4-FFF2-40B4-BE49-F238E27FC236}">
                <a16:creationId xmlns:a16="http://schemas.microsoft.com/office/drawing/2014/main" id="{318E41F0-B8AA-BF6F-01CA-034C17F75BC9}"/>
              </a:ext>
            </a:extLst>
          </p:cNvPr>
          <p:cNvSpPr/>
          <p:nvPr/>
        </p:nvSpPr>
        <p:spPr>
          <a:xfrm>
            <a:off x="7517235" y="141950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94" name="Rectangle 1193">
            <a:extLst>
              <a:ext uri="{FF2B5EF4-FFF2-40B4-BE49-F238E27FC236}">
                <a16:creationId xmlns:a16="http://schemas.microsoft.com/office/drawing/2014/main" id="{2E08123E-EA32-AA77-F8DB-5554AECC567F}"/>
              </a:ext>
            </a:extLst>
          </p:cNvPr>
          <p:cNvSpPr/>
          <p:nvPr/>
        </p:nvSpPr>
        <p:spPr>
          <a:xfrm>
            <a:off x="10577767" y="142048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195" name="Group 1194">
            <a:extLst>
              <a:ext uri="{FF2B5EF4-FFF2-40B4-BE49-F238E27FC236}">
                <a16:creationId xmlns:a16="http://schemas.microsoft.com/office/drawing/2014/main" id="{C09E198C-62A2-87E5-BC97-43A0D3470F3A}"/>
              </a:ext>
            </a:extLst>
          </p:cNvPr>
          <p:cNvGrpSpPr/>
          <p:nvPr/>
        </p:nvGrpSpPr>
        <p:grpSpPr>
          <a:xfrm>
            <a:off x="7621277" y="1498777"/>
            <a:ext cx="2917256" cy="992250"/>
            <a:chOff x="8708828" y="2955384"/>
            <a:chExt cx="2917256" cy="992250"/>
          </a:xfrm>
        </p:grpSpPr>
        <p:cxnSp>
          <p:nvCxnSpPr>
            <p:cNvPr id="1196" name="Straight Connector 1195">
              <a:extLst>
                <a:ext uri="{FF2B5EF4-FFF2-40B4-BE49-F238E27FC236}">
                  <a16:creationId xmlns:a16="http://schemas.microsoft.com/office/drawing/2014/main" id="{FE2C8493-46ED-01AB-E9D8-C73E47D25975}"/>
                </a:ext>
              </a:extLst>
            </p:cNvPr>
            <p:cNvCxnSpPr>
              <a:cxnSpLocks/>
              <a:stCxn id="1281" idx="6"/>
              <a:endCxn id="1271"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7" name="Straight Connector 1196">
              <a:extLst>
                <a:ext uri="{FF2B5EF4-FFF2-40B4-BE49-F238E27FC236}">
                  <a16:creationId xmlns:a16="http://schemas.microsoft.com/office/drawing/2014/main" id="{FC5E51AE-C75B-46B1-B0F7-C4975CC55D56}"/>
                </a:ext>
              </a:extLst>
            </p:cNvPr>
            <p:cNvCxnSpPr>
              <a:cxnSpLocks/>
              <a:stCxn id="1281" idx="6"/>
              <a:endCxn id="1280"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8" name="Straight Connector 1197">
              <a:extLst>
                <a:ext uri="{FF2B5EF4-FFF2-40B4-BE49-F238E27FC236}">
                  <a16:creationId xmlns:a16="http://schemas.microsoft.com/office/drawing/2014/main" id="{00B99805-3BF2-3675-590A-9E6A270C75F5}"/>
                </a:ext>
              </a:extLst>
            </p:cNvPr>
            <p:cNvCxnSpPr>
              <a:cxnSpLocks/>
              <a:stCxn id="1281" idx="6"/>
              <a:endCxn id="1275"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9" name="Straight Connector 1198">
              <a:extLst>
                <a:ext uri="{FF2B5EF4-FFF2-40B4-BE49-F238E27FC236}">
                  <a16:creationId xmlns:a16="http://schemas.microsoft.com/office/drawing/2014/main" id="{15CEBB25-9EAF-2F95-5C8A-8BC830349AC9}"/>
                </a:ext>
              </a:extLst>
            </p:cNvPr>
            <p:cNvCxnSpPr>
              <a:cxnSpLocks/>
              <a:stCxn id="1281" idx="6"/>
              <a:endCxn id="1274"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0" name="Straight Connector 1199">
              <a:extLst>
                <a:ext uri="{FF2B5EF4-FFF2-40B4-BE49-F238E27FC236}">
                  <a16:creationId xmlns:a16="http://schemas.microsoft.com/office/drawing/2014/main" id="{4762199B-6C8C-9E80-2B63-B057BE247852}"/>
                </a:ext>
              </a:extLst>
            </p:cNvPr>
            <p:cNvCxnSpPr>
              <a:cxnSpLocks/>
              <a:stCxn id="1281" idx="6"/>
              <a:endCxn id="1278"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1" name="Straight Connector 1200">
              <a:extLst>
                <a:ext uri="{FF2B5EF4-FFF2-40B4-BE49-F238E27FC236}">
                  <a16:creationId xmlns:a16="http://schemas.microsoft.com/office/drawing/2014/main" id="{4FAB26B1-AD7F-6EDE-E978-7D4A34B5FEF7}"/>
                </a:ext>
              </a:extLst>
            </p:cNvPr>
            <p:cNvCxnSpPr>
              <a:cxnSpLocks/>
              <a:stCxn id="1281" idx="6"/>
              <a:endCxn id="1270"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2" name="Straight Connector 1201">
              <a:extLst>
                <a:ext uri="{FF2B5EF4-FFF2-40B4-BE49-F238E27FC236}">
                  <a16:creationId xmlns:a16="http://schemas.microsoft.com/office/drawing/2014/main" id="{FD0CE792-D68B-A247-5315-2744C0995AFB}"/>
                </a:ext>
              </a:extLst>
            </p:cNvPr>
            <p:cNvCxnSpPr>
              <a:cxnSpLocks/>
              <a:stCxn id="1276" idx="6"/>
              <a:endCxn id="1280"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3" name="Straight Connector 1202">
              <a:extLst>
                <a:ext uri="{FF2B5EF4-FFF2-40B4-BE49-F238E27FC236}">
                  <a16:creationId xmlns:a16="http://schemas.microsoft.com/office/drawing/2014/main" id="{ECDA3181-0462-30EB-236D-994F9B2F3EDA}"/>
                </a:ext>
              </a:extLst>
            </p:cNvPr>
            <p:cNvCxnSpPr>
              <a:cxnSpLocks/>
              <a:stCxn id="1276" idx="6"/>
              <a:endCxn id="1275"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9EE976BE-DC86-5A69-D88F-E7815E8E2930}"/>
                </a:ext>
              </a:extLst>
            </p:cNvPr>
            <p:cNvCxnSpPr>
              <a:cxnSpLocks/>
              <a:stCxn id="1276" idx="6"/>
              <a:endCxn id="1274"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6" name="Straight Connector 1215">
              <a:extLst>
                <a:ext uri="{FF2B5EF4-FFF2-40B4-BE49-F238E27FC236}">
                  <a16:creationId xmlns:a16="http://schemas.microsoft.com/office/drawing/2014/main" id="{377C7B80-4D94-6AFD-ECB1-0E2CDF61E9FA}"/>
                </a:ext>
              </a:extLst>
            </p:cNvPr>
            <p:cNvCxnSpPr>
              <a:cxnSpLocks/>
              <a:stCxn id="1276" idx="6"/>
              <a:endCxn id="1278"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2" name="Straight Connector 1221">
              <a:extLst>
                <a:ext uri="{FF2B5EF4-FFF2-40B4-BE49-F238E27FC236}">
                  <a16:creationId xmlns:a16="http://schemas.microsoft.com/office/drawing/2014/main" id="{29BC02F1-8FE4-1E36-0AFC-4D9384E57AA8}"/>
                </a:ext>
              </a:extLst>
            </p:cNvPr>
            <p:cNvCxnSpPr>
              <a:cxnSpLocks/>
              <a:stCxn id="1276" idx="6"/>
              <a:endCxn id="1270"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5" name="Straight Connector 1224">
              <a:extLst>
                <a:ext uri="{FF2B5EF4-FFF2-40B4-BE49-F238E27FC236}">
                  <a16:creationId xmlns:a16="http://schemas.microsoft.com/office/drawing/2014/main" id="{A65CC65D-3511-7BF0-1023-0A4643AB7077}"/>
                </a:ext>
              </a:extLst>
            </p:cNvPr>
            <p:cNvCxnSpPr>
              <a:cxnSpLocks/>
              <a:stCxn id="1271" idx="6"/>
              <a:endCxn id="1274"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6" name="Straight Connector 1225">
              <a:extLst>
                <a:ext uri="{FF2B5EF4-FFF2-40B4-BE49-F238E27FC236}">
                  <a16:creationId xmlns:a16="http://schemas.microsoft.com/office/drawing/2014/main" id="{C42ABFA1-C7D4-F2A5-5BD4-25164D620D41}"/>
                </a:ext>
              </a:extLst>
            </p:cNvPr>
            <p:cNvCxnSpPr>
              <a:cxnSpLocks/>
              <a:stCxn id="1280" idx="6"/>
              <a:endCxn id="1274"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7" name="Straight Connector 1226">
              <a:extLst>
                <a:ext uri="{FF2B5EF4-FFF2-40B4-BE49-F238E27FC236}">
                  <a16:creationId xmlns:a16="http://schemas.microsoft.com/office/drawing/2014/main" id="{23D4229C-28F4-0799-9F4F-F50128FE105A}"/>
                </a:ext>
              </a:extLst>
            </p:cNvPr>
            <p:cNvCxnSpPr>
              <a:cxnSpLocks/>
              <a:stCxn id="1280" idx="6"/>
              <a:endCxn id="1278"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8" name="Straight Connector 1227">
              <a:extLst>
                <a:ext uri="{FF2B5EF4-FFF2-40B4-BE49-F238E27FC236}">
                  <a16:creationId xmlns:a16="http://schemas.microsoft.com/office/drawing/2014/main" id="{51E48EFF-AB48-99A0-FA8B-D482A1A8D8C8}"/>
                </a:ext>
              </a:extLst>
            </p:cNvPr>
            <p:cNvCxnSpPr>
              <a:cxnSpLocks/>
              <a:stCxn id="1280" idx="6"/>
              <a:endCxn id="1270"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9" name="Straight Connector 1228">
              <a:extLst>
                <a:ext uri="{FF2B5EF4-FFF2-40B4-BE49-F238E27FC236}">
                  <a16:creationId xmlns:a16="http://schemas.microsoft.com/office/drawing/2014/main" id="{3101EB46-B222-713F-0EA5-3AE8FC360880}"/>
                </a:ext>
              </a:extLst>
            </p:cNvPr>
            <p:cNvCxnSpPr>
              <a:cxnSpLocks/>
              <a:stCxn id="1275" idx="6"/>
              <a:endCxn id="1274"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0" name="Straight Connector 1229">
              <a:extLst>
                <a:ext uri="{FF2B5EF4-FFF2-40B4-BE49-F238E27FC236}">
                  <a16:creationId xmlns:a16="http://schemas.microsoft.com/office/drawing/2014/main" id="{D9426BB0-683C-A682-2A05-8A85E7528C8B}"/>
                </a:ext>
              </a:extLst>
            </p:cNvPr>
            <p:cNvCxnSpPr>
              <a:cxnSpLocks/>
              <a:stCxn id="1275" idx="6"/>
              <a:endCxn id="1278"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1" name="Straight Connector 1230">
              <a:extLst>
                <a:ext uri="{FF2B5EF4-FFF2-40B4-BE49-F238E27FC236}">
                  <a16:creationId xmlns:a16="http://schemas.microsoft.com/office/drawing/2014/main" id="{81A99A2C-D76A-BF12-8C8A-66993F355CF7}"/>
                </a:ext>
              </a:extLst>
            </p:cNvPr>
            <p:cNvCxnSpPr>
              <a:cxnSpLocks/>
              <a:stCxn id="1275" idx="6"/>
              <a:endCxn id="1270"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2" name="Straight Connector 1231">
              <a:extLst>
                <a:ext uri="{FF2B5EF4-FFF2-40B4-BE49-F238E27FC236}">
                  <a16:creationId xmlns:a16="http://schemas.microsoft.com/office/drawing/2014/main" id="{483CABD1-1371-1432-9CF3-E65C0AF8058E}"/>
                </a:ext>
              </a:extLst>
            </p:cNvPr>
            <p:cNvCxnSpPr>
              <a:cxnSpLocks/>
              <a:stCxn id="1271" idx="6"/>
              <a:endCxn id="1272"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3" name="Straight Connector 1232">
              <a:extLst>
                <a:ext uri="{FF2B5EF4-FFF2-40B4-BE49-F238E27FC236}">
                  <a16:creationId xmlns:a16="http://schemas.microsoft.com/office/drawing/2014/main" id="{09F14BE3-7D87-0DEB-F443-E06529879338}"/>
                </a:ext>
              </a:extLst>
            </p:cNvPr>
            <p:cNvCxnSpPr>
              <a:cxnSpLocks/>
              <a:stCxn id="1271" idx="6"/>
              <a:endCxn id="1266"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4" name="Straight Connector 1233">
              <a:extLst>
                <a:ext uri="{FF2B5EF4-FFF2-40B4-BE49-F238E27FC236}">
                  <a16:creationId xmlns:a16="http://schemas.microsoft.com/office/drawing/2014/main" id="{F162598E-9959-58E2-6C0A-056E5E87E9B7}"/>
                </a:ext>
              </a:extLst>
            </p:cNvPr>
            <p:cNvCxnSpPr>
              <a:cxnSpLocks/>
              <a:stCxn id="1280" idx="6"/>
              <a:endCxn id="1272"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5" name="Straight Connector 1234">
              <a:extLst>
                <a:ext uri="{FF2B5EF4-FFF2-40B4-BE49-F238E27FC236}">
                  <a16:creationId xmlns:a16="http://schemas.microsoft.com/office/drawing/2014/main" id="{7B64D8B7-4F25-60A7-7C5B-3F531B7AF529}"/>
                </a:ext>
              </a:extLst>
            </p:cNvPr>
            <p:cNvCxnSpPr>
              <a:cxnSpLocks/>
              <a:stCxn id="1280" idx="6"/>
              <a:endCxn id="1266"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6" name="Straight Connector 1235">
              <a:extLst>
                <a:ext uri="{FF2B5EF4-FFF2-40B4-BE49-F238E27FC236}">
                  <a16:creationId xmlns:a16="http://schemas.microsoft.com/office/drawing/2014/main" id="{00300941-0D06-D320-68F6-B89A959A3AEA}"/>
                </a:ext>
              </a:extLst>
            </p:cNvPr>
            <p:cNvCxnSpPr>
              <a:cxnSpLocks/>
              <a:stCxn id="1280" idx="6"/>
              <a:endCxn id="1279"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7" name="Straight Connector 1236">
              <a:extLst>
                <a:ext uri="{FF2B5EF4-FFF2-40B4-BE49-F238E27FC236}">
                  <a16:creationId xmlns:a16="http://schemas.microsoft.com/office/drawing/2014/main" id="{2014E7B1-3250-930A-66CD-423A03CA2B7E}"/>
                </a:ext>
              </a:extLst>
            </p:cNvPr>
            <p:cNvCxnSpPr>
              <a:cxnSpLocks/>
              <a:stCxn id="1280" idx="6"/>
              <a:endCxn id="1267"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8" name="Straight Connector 1237">
              <a:extLst>
                <a:ext uri="{FF2B5EF4-FFF2-40B4-BE49-F238E27FC236}">
                  <a16:creationId xmlns:a16="http://schemas.microsoft.com/office/drawing/2014/main" id="{3CAEC092-D1E3-43B1-7F21-CA7646E3ECC3}"/>
                </a:ext>
              </a:extLst>
            </p:cNvPr>
            <p:cNvCxnSpPr>
              <a:cxnSpLocks/>
              <a:stCxn id="1275" idx="6"/>
              <a:endCxn id="1272"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9" name="Straight Connector 1238">
              <a:extLst>
                <a:ext uri="{FF2B5EF4-FFF2-40B4-BE49-F238E27FC236}">
                  <a16:creationId xmlns:a16="http://schemas.microsoft.com/office/drawing/2014/main" id="{818CEBCF-48FD-A17D-480E-105309E37AB3}"/>
                </a:ext>
              </a:extLst>
            </p:cNvPr>
            <p:cNvCxnSpPr>
              <a:cxnSpLocks/>
              <a:stCxn id="1275" idx="6"/>
              <a:endCxn id="1266"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0" name="Straight Connector 1239">
              <a:extLst>
                <a:ext uri="{FF2B5EF4-FFF2-40B4-BE49-F238E27FC236}">
                  <a16:creationId xmlns:a16="http://schemas.microsoft.com/office/drawing/2014/main" id="{EB1DB6A0-D2DD-6EAF-AB11-9A0FD9C450A0}"/>
                </a:ext>
              </a:extLst>
            </p:cNvPr>
            <p:cNvCxnSpPr>
              <a:cxnSpLocks/>
              <a:stCxn id="1275" idx="6"/>
              <a:endCxn id="1279"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1" name="Straight Connector 1240">
              <a:extLst>
                <a:ext uri="{FF2B5EF4-FFF2-40B4-BE49-F238E27FC236}">
                  <a16:creationId xmlns:a16="http://schemas.microsoft.com/office/drawing/2014/main" id="{683CDC0A-94F4-15DF-EFAD-AF05B692A036}"/>
                </a:ext>
              </a:extLst>
            </p:cNvPr>
            <p:cNvCxnSpPr>
              <a:cxnSpLocks/>
              <a:stCxn id="1275" idx="6"/>
              <a:endCxn id="1267"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2" name="Straight Connector 1241">
              <a:extLst>
                <a:ext uri="{FF2B5EF4-FFF2-40B4-BE49-F238E27FC236}">
                  <a16:creationId xmlns:a16="http://schemas.microsoft.com/office/drawing/2014/main" id="{E7544432-8BE7-70EE-EB7B-27A96E75AD44}"/>
                </a:ext>
              </a:extLst>
            </p:cNvPr>
            <p:cNvCxnSpPr>
              <a:cxnSpLocks/>
              <a:stCxn id="1274" idx="6"/>
              <a:endCxn id="1272"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3" name="Straight Connector 1242">
              <a:extLst>
                <a:ext uri="{FF2B5EF4-FFF2-40B4-BE49-F238E27FC236}">
                  <a16:creationId xmlns:a16="http://schemas.microsoft.com/office/drawing/2014/main" id="{B0F6C086-1AFE-1AD5-7F18-5122409B85D9}"/>
                </a:ext>
              </a:extLst>
            </p:cNvPr>
            <p:cNvCxnSpPr>
              <a:cxnSpLocks/>
              <a:stCxn id="1274" idx="6"/>
              <a:endCxn id="1266"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4" name="Straight Connector 1243">
              <a:extLst>
                <a:ext uri="{FF2B5EF4-FFF2-40B4-BE49-F238E27FC236}">
                  <a16:creationId xmlns:a16="http://schemas.microsoft.com/office/drawing/2014/main" id="{4B69EF0D-1322-EB28-4119-C0DE2E083402}"/>
                </a:ext>
              </a:extLst>
            </p:cNvPr>
            <p:cNvCxnSpPr>
              <a:cxnSpLocks/>
              <a:stCxn id="1274" idx="6"/>
              <a:endCxn id="1279"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5" name="Straight Connector 1244">
              <a:extLst>
                <a:ext uri="{FF2B5EF4-FFF2-40B4-BE49-F238E27FC236}">
                  <a16:creationId xmlns:a16="http://schemas.microsoft.com/office/drawing/2014/main" id="{DB9C9D29-6A98-A657-5852-1F338E337E9C}"/>
                </a:ext>
              </a:extLst>
            </p:cNvPr>
            <p:cNvCxnSpPr>
              <a:cxnSpLocks/>
              <a:stCxn id="1278" idx="6"/>
              <a:endCxn id="1272"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6" name="Straight Connector 1245">
              <a:extLst>
                <a:ext uri="{FF2B5EF4-FFF2-40B4-BE49-F238E27FC236}">
                  <a16:creationId xmlns:a16="http://schemas.microsoft.com/office/drawing/2014/main" id="{7B207E32-F228-38F1-D23C-A2135C137698}"/>
                </a:ext>
              </a:extLst>
            </p:cNvPr>
            <p:cNvCxnSpPr>
              <a:cxnSpLocks/>
              <a:stCxn id="1278" idx="6"/>
              <a:endCxn id="1266"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7" name="Straight Connector 1246">
              <a:extLst>
                <a:ext uri="{FF2B5EF4-FFF2-40B4-BE49-F238E27FC236}">
                  <a16:creationId xmlns:a16="http://schemas.microsoft.com/office/drawing/2014/main" id="{C4EA7617-F88A-1FAA-A448-2036BFEFFEEB}"/>
                </a:ext>
              </a:extLst>
            </p:cNvPr>
            <p:cNvCxnSpPr>
              <a:cxnSpLocks/>
              <a:stCxn id="1278" idx="6"/>
              <a:endCxn id="1279"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C5C35348-E656-29B8-E31B-0C594A8907E6}"/>
                </a:ext>
              </a:extLst>
            </p:cNvPr>
            <p:cNvCxnSpPr>
              <a:cxnSpLocks/>
              <a:stCxn id="1278" idx="6"/>
              <a:endCxn id="1267"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42CB2E95-5E7B-E388-6EA2-D97925888871}"/>
                </a:ext>
              </a:extLst>
            </p:cNvPr>
            <p:cNvCxnSpPr>
              <a:cxnSpLocks/>
              <a:stCxn id="1270" idx="6"/>
              <a:endCxn id="1279"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E3C8FC3C-CF21-BE08-18FD-1B62F9F7D336}"/>
                </a:ext>
              </a:extLst>
            </p:cNvPr>
            <p:cNvCxnSpPr>
              <a:cxnSpLocks/>
              <a:stCxn id="1270" idx="6"/>
              <a:endCxn id="1267"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506D5DA9-A1E2-6D41-4CBC-57FC4BBB0053}"/>
                </a:ext>
              </a:extLst>
            </p:cNvPr>
            <p:cNvCxnSpPr>
              <a:cxnSpLocks/>
              <a:stCxn id="1274" idx="6"/>
              <a:endCxn id="1285"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3CA31DDE-21CF-EE05-14A1-D7B10F946F89}"/>
                </a:ext>
              </a:extLst>
            </p:cNvPr>
            <p:cNvCxnSpPr>
              <a:cxnSpLocks/>
              <a:stCxn id="1274" idx="6"/>
              <a:endCxn id="1284"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E94E7B2B-C340-BE2D-389B-BEEE6E2DC5DD}"/>
                </a:ext>
              </a:extLst>
            </p:cNvPr>
            <p:cNvCxnSpPr>
              <a:cxnSpLocks/>
              <a:stCxn id="1274" idx="6"/>
              <a:endCxn id="1283"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889F4C36-490C-7CC9-E3A4-A8AF6F24A4C1}"/>
                </a:ext>
              </a:extLst>
            </p:cNvPr>
            <p:cNvCxnSpPr>
              <a:cxnSpLocks/>
              <a:stCxn id="1278" idx="6"/>
              <a:endCxn id="1269"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FA10C0AB-2054-E778-664C-586D7BB02883}"/>
                </a:ext>
              </a:extLst>
            </p:cNvPr>
            <p:cNvCxnSpPr>
              <a:cxnSpLocks/>
              <a:stCxn id="1278" idx="6"/>
              <a:endCxn id="1284"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F2B82D80-DFF1-2163-E3E4-6399B51D61CC}"/>
                </a:ext>
              </a:extLst>
            </p:cNvPr>
            <p:cNvCxnSpPr>
              <a:cxnSpLocks/>
              <a:stCxn id="1278" idx="6"/>
              <a:endCxn id="1283"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4BCB31E4-E9CF-966A-FA79-44C80801FA77}"/>
                </a:ext>
              </a:extLst>
            </p:cNvPr>
            <p:cNvCxnSpPr>
              <a:cxnSpLocks/>
              <a:stCxn id="1278" idx="6"/>
              <a:endCxn id="1268"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DFF11099-40EF-D2F7-5DC7-8C5D453EA54A}"/>
                </a:ext>
              </a:extLst>
            </p:cNvPr>
            <p:cNvCxnSpPr>
              <a:cxnSpLocks/>
              <a:stCxn id="1270" idx="6"/>
              <a:endCxn id="1284"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D677D94A-B383-BBDB-2B7B-4C4669A3DA71}"/>
                </a:ext>
              </a:extLst>
            </p:cNvPr>
            <p:cNvCxnSpPr>
              <a:cxnSpLocks/>
              <a:stCxn id="1270" idx="6"/>
              <a:endCxn id="1283"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09C536C0-69B3-0DB5-0332-31A206F13788}"/>
                </a:ext>
              </a:extLst>
            </p:cNvPr>
            <p:cNvCxnSpPr>
              <a:cxnSpLocks/>
              <a:stCxn id="1270" idx="6"/>
              <a:endCxn id="1268"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DE3BF133-7208-6277-3BAC-9F847CFC14E6}"/>
                </a:ext>
              </a:extLst>
            </p:cNvPr>
            <p:cNvCxnSpPr>
              <a:cxnSpLocks/>
              <a:stCxn id="1268" idx="6"/>
              <a:endCxn id="1277"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21932459-44BE-9B21-9C61-24EE20CEA23E}"/>
                </a:ext>
              </a:extLst>
            </p:cNvPr>
            <p:cNvCxnSpPr>
              <a:cxnSpLocks/>
              <a:stCxn id="1268" idx="6"/>
              <a:endCxn id="1282"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8B53DE37-BB53-1635-329E-9E5ED7CD53D6}"/>
                </a:ext>
              </a:extLst>
            </p:cNvPr>
            <p:cNvCxnSpPr>
              <a:cxnSpLocks/>
              <a:stCxn id="1283" idx="6"/>
              <a:endCxn id="1282"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3" name="Straight Connector 1072">
              <a:extLst>
                <a:ext uri="{FF2B5EF4-FFF2-40B4-BE49-F238E27FC236}">
                  <a16:creationId xmlns:a16="http://schemas.microsoft.com/office/drawing/2014/main" id="{B3E9A92C-38FD-CBE0-7C8B-38ECB0D467B6}"/>
                </a:ext>
              </a:extLst>
            </p:cNvPr>
            <p:cNvCxnSpPr>
              <a:cxnSpLocks/>
              <a:stCxn id="1283" idx="6"/>
              <a:endCxn id="1277"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DE0C80DA-9772-4B3B-2A03-36DBAF3F70D9}"/>
                </a:ext>
              </a:extLst>
            </p:cNvPr>
            <p:cNvCxnSpPr>
              <a:cxnSpLocks/>
              <a:stCxn id="1284" idx="6"/>
              <a:endCxn id="1282"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99432A4F-4839-7DFC-F5A2-537133DF8F4F}"/>
                </a:ext>
              </a:extLst>
            </p:cNvPr>
            <p:cNvCxnSpPr>
              <a:cxnSpLocks/>
              <a:stCxn id="1284" idx="6"/>
              <a:endCxn id="1277"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560E7362-DD91-7D61-2E28-9F5FEEB3B8A7}"/>
                </a:ext>
              </a:extLst>
            </p:cNvPr>
            <p:cNvCxnSpPr>
              <a:cxnSpLocks/>
              <a:stCxn id="1285" idx="6"/>
              <a:endCxn id="1273"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F421C36C-CC2F-C7DE-289A-F7396290736F}"/>
                </a:ext>
              </a:extLst>
            </p:cNvPr>
            <p:cNvCxnSpPr>
              <a:cxnSpLocks/>
              <a:stCxn id="1285" idx="6"/>
              <a:endCxn id="1282"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D664015A-DA4E-A644-AE11-F0A172ED26C6}"/>
                </a:ext>
              </a:extLst>
            </p:cNvPr>
            <p:cNvCxnSpPr>
              <a:cxnSpLocks/>
              <a:stCxn id="1285" idx="6"/>
              <a:endCxn id="1277"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7C27DAF4-A00A-C54A-08E3-0451E0754C1E}"/>
                </a:ext>
              </a:extLst>
            </p:cNvPr>
            <p:cNvCxnSpPr>
              <a:cxnSpLocks/>
              <a:stCxn id="1269" idx="6"/>
              <a:endCxn id="1273"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6CEFFA83-D13E-B7E3-410E-BAF8916B4C9B}"/>
                </a:ext>
              </a:extLst>
            </p:cNvPr>
            <p:cNvCxnSpPr>
              <a:cxnSpLocks/>
              <a:stCxn id="1269" idx="6"/>
              <a:endCxn id="1282"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5E369986-57EF-3292-655C-6632FA8FC419}"/>
                </a:ext>
              </a:extLst>
            </p:cNvPr>
            <p:cNvCxnSpPr>
              <a:cxnSpLocks/>
              <a:stCxn id="1272" idx="6"/>
              <a:endCxn id="1269"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754FD358-F852-D685-6427-F486003F5CF1}"/>
                </a:ext>
              </a:extLst>
            </p:cNvPr>
            <p:cNvCxnSpPr>
              <a:cxnSpLocks/>
              <a:stCxn id="1272" idx="6"/>
              <a:endCxn id="1285"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6DBC8628-E687-303B-D83D-F0B08C512F30}"/>
                </a:ext>
              </a:extLst>
            </p:cNvPr>
            <p:cNvCxnSpPr>
              <a:cxnSpLocks/>
              <a:stCxn id="1266" idx="6"/>
              <a:endCxn id="1269"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D3C296FF-C7A6-14E2-540D-6FDD2F87813E}"/>
                </a:ext>
              </a:extLst>
            </p:cNvPr>
            <p:cNvCxnSpPr>
              <a:cxnSpLocks/>
              <a:stCxn id="1266" idx="6"/>
              <a:endCxn id="1285"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8" name="Straight Connector 1247">
              <a:extLst>
                <a:ext uri="{FF2B5EF4-FFF2-40B4-BE49-F238E27FC236}">
                  <a16:creationId xmlns:a16="http://schemas.microsoft.com/office/drawing/2014/main" id="{497F2F01-BE7F-56C6-1067-3C2C8008BFA0}"/>
                </a:ext>
              </a:extLst>
            </p:cNvPr>
            <p:cNvCxnSpPr>
              <a:cxnSpLocks/>
              <a:stCxn id="1266" idx="6"/>
              <a:endCxn id="1284"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9" name="Straight Connector 1248">
              <a:extLst>
                <a:ext uri="{FF2B5EF4-FFF2-40B4-BE49-F238E27FC236}">
                  <a16:creationId xmlns:a16="http://schemas.microsoft.com/office/drawing/2014/main" id="{162318D1-D837-9159-B465-9DBCE12B5B55}"/>
                </a:ext>
              </a:extLst>
            </p:cNvPr>
            <p:cNvCxnSpPr>
              <a:cxnSpLocks/>
              <a:stCxn id="1279" idx="6"/>
              <a:endCxn id="1269"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0" name="Straight Connector 1249">
              <a:extLst>
                <a:ext uri="{FF2B5EF4-FFF2-40B4-BE49-F238E27FC236}">
                  <a16:creationId xmlns:a16="http://schemas.microsoft.com/office/drawing/2014/main" id="{62F19DE8-3710-E1EF-B935-69214B0AA81D}"/>
                </a:ext>
              </a:extLst>
            </p:cNvPr>
            <p:cNvCxnSpPr>
              <a:cxnSpLocks/>
              <a:stCxn id="1279" idx="6"/>
              <a:endCxn id="1285"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1" name="Straight Connector 1250">
              <a:extLst>
                <a:ext uri="{FF2B5EF4-FFF2-40B4-BE49-F238E27FC236}">
                  <a16:creationId xmlns:a16="http://schemas.microsoft.com/office/drawing/2014/main" id="{F72D2AC7-41B9-A20E-39E4-89092B8F2948}"/>
                </a:ext>
              </a:extLst>
            </p:cNvPr>
            <p:cNvCxnSpPr>
              <a:cxnSpLocks/>
              <a:stCxn id="1279" idx="6"/>
              <a:endCxn id="1284"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2" name="Straight Connector 1251">
              <a:extLst>
                <a:ext uri="{FF2B5EF4-FFF2-40B4-BE49-F238E27FC236}">
                  <a16:creationId xmlns:a16="http://schemas.microsoft.com/office/drawing/2014/main" id="{84DE5685-7836-A200-90E6-8A93DB55D1D0}"/>
                </a:ext>
              </a:extLst>
            </p:cNvPr>
            <p:cNvCxnSpPr>
              <a:cxnSpLocks/>
              <a:stCxn id="1279" idx="6"/>
              <a:endCxn id="1283"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3" name="Straight Connector 1252">
              <a:extLst>
                <a:ext uri="{FF2B5EF4-FFF2-40B4-BE49-F238E27FC236}">
                  <a16:creationId xmlns:a16="http://schemas.microsoft.com/office/drawing/2014/main" id="{454023AB-5C0C-E588-8733-1BD7E5AB2FFB}"/>
                </a:ext>
              </a:extLst>
            </p:cNvPr>
            <p:cNvCxnSpPr>
              <a:cxnSpLocks/>
              <a:stCxn id="1279" idx="6"/>
              <a:endCxn id="1268"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4" name="Straight Connector 1253">
              <a:extLst>
                <a:ext uri="{FF2B5EF4-FFF2-40B4-BE49-F238E27FC236}">
                  <a16:creationId xmlns:a16="http://schemas.microsoft.com/office/drawing/2014/main" id="{F10F7C1A-214A-7922-EA45-F67D0942FF2E}"/>
                </a:ext>
              </a:extLst>
            </p:cNvPr>
            <p:cNvCxnSpPr>
              <a:cxnSpLocks/>
              <a:stCxn id="1267" idx="6"/>
              <a:endCxn id="1268"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5" name="Straight Connector 1254">
              <a:extLst>
                <a:ext uri="{FF2B5EF4-FFF2-40B4-BE49-F238E27FC236}">
                  <a16:creationId xmlns:a16="http://schemas.microsoft.com/office/drawing/2014/main" id="{B196A96B-C40B-3FD9-11EB-B9BCA04FB150}"/>
                </a:ext>
              </a:extLst>
            </p:cNvPr>
            <p:cNvCxnSpPr>
              <a:cxnSpLocks/>
              <a:stCxn id="1267" idx="6"/>
              <a:endCxn id="1277"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6" name="Straight Connector 1255">
              <a:extLst>
                <a:ext uri="{FF2B5EF4-FFF2-40B4-BE49-F238E27FC236}">
                  <a16:creationId xmlns:a16="http://schemas.microsoft.com/office/drawing/2014/main" id="{898CEB73-6A90-A740-4B4E-898DC108DC61}"/>
                </a:ext>
              </a:extLst>
            </p:cNvPr>
            <p:cNvCxnSpPr>
              <a:cxnSpLocks/>
              <a:stCxn id="1267" idx="6"/>
              <a:endCxn id="1277"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7" name="Straight Connector 1256">
              <a:extLst>
                <a:ext uri="{FF2B5EF4-FFF2-40B4-BE49-F238E27FC236}">
                  <a16:creationId xmlns:a16="http://schemas.microsoft.com/office/drawing/2014/main" id="{351EAC5D-BD79-93AD-EBC9-43D0C7CE8C5C}"/>
                </a:ext>
              </a:extLst>
            </p:cNvPr>
            <p:cNvCxnSpPr>
              <a:cxnSpLocks/>
              <a:stCxn id="1267" idx="6"/>
              <a:endCxn id="1282"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8" name="Straight Connector 1257">
              <a:extLst>
                <a:ext uri="{FF2B5EF4-FFF2-40B4-BE49-F238E27FC236}">
                  <a16:creationId xmlns:a16="http://schemas.microsoft.com/office/drawing/2014/main" id="{2A7468E7-56CA-E0C0-EF34-ED97464A0095}"/>
                </a:ext>
              </a:extLst>
            </p:cNvPr>
            <p:cNvCxnSpPr>
              <a:cxnSpLocks/>
              <a:stCxn id="1279" idx="6"/>
              <a:endCxn id="1277"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9" name="Straight Connector 1258">
              <a:extLst>
                <a:ext uri="{FF2B5EF4-FFF2-40B4-BE49-F238E27FC236}">
                  <a16:creationId xmlns:a16="http://schemas.microsoft.com/office/drawing/2014/main" id="{B8DC5F0A-A2F1-1B22-8E5C-83F66B4BDFA1}"/>
                </a:ext>
              </a:extLst>
            </p:cNvPr>
            <p:cNvCxnSpPr>
              <a:cxnSpLocks/>
              <a:stCxn id="1279" idx="6"/>
              <a:endCxn id="1282"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0" name="Straight Connector 1259">
              <a:extLst>
                <a:ext uri="{FF2B5EF4-FFF2-40B4-BE49-F238E27FC236}">
                  <a16:creationId xmlns:a16="http://schemas.microsoft.com/office/drawing/2014/main" id="{F9865420-6F5D-0D2C-F8A9-162926D01C3B}"/>
                </a:ext>
              </a:extLst>
            </p:cNvPr>
            <p:cNvCxnSpPr>
              <a:cxnSpLocks/>
              <a:stCxn id="1279" idx="6"/>
              <a:endCxn id="1273"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1" name="Straight Connector 1260">
              <a:extLst>
                <a:ext uri="{FF2B5EF4-FFF2-40B4-BE49-F238E27FC236}">
                  <a16:creationId xmlns:a16="http://schemas.microsoft.com/office/drawing/2014/main" id="{B311EDC9-EC5B-9EE4-905E-3BC7F6932136}"/>
                </a:ext>
              </a:extLst>
            </p:cNvPr>
            <p:cNvCxnSpPr>
              <a:cxnSpLocks/>
              <a:stCxn id="1266" idx="6"/>
              <a:endCxn id="1282"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2" name="Straight Connector 1261">
              <a:extLst>
                <a:ext uri="{FF2B5EF4-FFF2-40B4-BE49-F238E27FC236}">
                  <a16:creationId xmlns:a16="http://schemas.microsoft.com/office/drawing/2014/main" id="{99D6E184-170C-B07D-8020-E634D437BA87}"/>
                </a:ext>
              </a:extLst>
            </p:cNvPr>
            <p:cNvCxnSpPr>
              <a:cxnSpLocks/>
              <a:stCxn id="1266" idx="6"/>
              <a:endCxn id="1273"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3" name="Straight Connector 1262">
              <a:extLst>
                <a:ext uri="{FF2B5EF4-FFF2-40B4-BE49-F238E27FC236}">
                  <a16:creationId xmlns:a16="http://schemas.microsoft.com/office/drawing/2014/main" id="{C342149E-A376-1DE3-8C4A-D72D7B7FDA26}"/>
                </a:ext>
              </a:extLst>
            </p:cNvPr>
            <p:cNvCxnSpPr>
              <a:cxnSpLocks/>
              <a:stCxn id="1272" idx="6"/>
              <a:endCxn id="1273"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4" name="Straight Connector 1263">
              <a:extLst>
                <a:ext uri="{FF2B5EF4-FFF2-40B4-BE49-F238E27FC236}">
                  <a16:creationId xmlns:a16="http://schemas.microsoft.com/office/drawing/2014/main" id="{6351FD89-9C7B-6FC9-EA95-36FB2459C268}"/>
                </a:ext>
              </a:extLst>
            </p:cNvPr>
            <p:cNvCxnSpPr>
              <a:cxnSpLocks/>
              <a:stCxn id="1274" idx="6"/>
              <a:endCxn id="1269"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65" name="Group 1264">
            <a:extLst>
              <a:ext uri="{FF2B5EF4-FFF2-40B4-BE49-F238E27FC236}">
                <a16:creationId xmlns:a16="http://schemas.microsoft.com/office/drawing/2014/main" id="{64455816-BE80-584A-65B3-13EE9B79F6CA}"/>
              </a:ext>
            </a:extLst>
          </p:cNvPr>
          <p:cNvGrpSpPr/>
          <p:nvPr/>
        </p:nvGrpSpPr>
        <p:grpSpPr>
          <a:xfrm>
            <a:off x="7478604" y="1429583"/>
            <a:ext cx="3202602" cy="1130638"/>
            <a:chOff x="8566155" y="2886190"/>
            <a:chExt cx="3202602" cy="1130638"/>
          </a:xfrm>
        </p:grpSpPr>
        <p:sp>
          <p:nvSpPr>
            <p:cNvPr id="1266" name="Oval 1265">
              <a:extLst>
                <a:ext uri="{FF2B5EF4-FFF2-40B4-BE49-F238E27FC236}">
                  <a16:creationId xmlns:a16="http://schemas.microsoft.com/office/drawing/2014/main" id="{9CD2E75B-670B-0DDD-B4CF-D31D1CFCD41C}"/>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67" name="Oval 1266">
              <a:extLst>
                <a:ext uri="{FF2B5EF4-FFF2-40B4-BE49-F238E27FC236}">
                  <a16:creationId xmlns:a16="http://schemas.microsoft.com/office/drawing/2014/main" id="{4B28906D-A0B0-F93F-12BA-BFC00ACE55CF}"/>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68" name="Oval 1267">
              <a:extLst>
                <a:ext uri="{FF2B5EF4-FFF2-40B4-BE49-F238E27FC236}">
                  <a16:creationId xmlns:a16="http://schemas.microsoft.com/office/drawing/2014/main" id="{C72E9353-1FC2-CE8C-7555-0EE2DB4C04D0}"/>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69" name="Oval 1268">
              <a:extLst>
                <a:ext uri="{FF2B5EF4-FFF2-40B4-BE49-F238E27FC236}">
                  <a16:creationId xmlns:a16="http://schemas.microsoft.com/office/drawing/2014/main" id="{67D7572F-9C6C-7618-C34E-E8871D7FD749}"/>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270" name="Oval 1269">
              <a:extLst>
                <a:ext uri="{FF2B5EF4-FFF2-40B4-BE49-F238E27FC236}">
                  <a16:creationId xmlns:a16="http://schemas.microsoft.com/office/drawing/2014/main" id="{026A7181-4A4A-D788-0237-7C396558302A}"/>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1" name="Oval 1270">
              <a:extLst>
                <a:ext uri="{FF2B5EF4-FFF2-40B4-BE49-F238E27FC236}">
                  <a16:creationId xmlns:a16="http://schemas.microsoft.com/office/drawing/2014/main" id="{CE995C13-87D7-8453-FBA8-24BE40211133}"/>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2" name="Oval 1271">
              <a:extLst>
                <a:ext uri="{FF2B5EF4-FFF2-40B4-BE49-F238E27FC236}">
                  <a16:creationId xmlns:a16="http://schemas.microsoft.com/office/drawing/2014/main" id="{640FAEBD-CA2B-9A6B-619B-3897FD262D36}"/>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3" name="Oval 1272">
              <a:extLst>
                <a:ext uri="{FF2B5EF4-FFF2-40B4-BE49-F238E27FC236}">
                  <a16:creationId xmlns:a16="http://schemas.microsoft.com/office/drawing/2014/main" id="{AD7690FA-C420-7373-9E9E-CA7C533119CD}"/>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4" name="Oval 1273">
              <a:extLst>
                <a:ext uri="{FF2B5EF4-FFF2-40B4-BE49-F238E27FC236}">
                  <a16:creationId xmlns:a16="http://schemas.microsoft.com/office/drawing/2014/main" id="{5C5A6B12-D67B-3FCD-4838-09C14AAD6F76}"/>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5" name="Oval 1274">
              <a:extLst>
                <a:ext uri="{FF2B5EF4-FFF2-40B4-BE49-F238E27FC236}">
                  <a16:creationId xmlns:a16="http://schemas.microsoft.com/office/drawing/2014/main" id="{433D32FF-9456-B8C2-593F-101584A66D4F}"/>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6" name="Oval 1275">
              <a:extLst>
                <a:ext uri="{FF2B5EF4-FFF2-40B4-BE49-F238E27FC236}">
                  <a16:creationId xmlns:a16="http://schemas.microsoft.com/office/drawing/2014/main" id="{1517A154-EA2B-7A20-D8A2-60735397FDE1}"/>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7" name="Oval 1276">
              <a:extLst>
                <a:ext uri="{FF2B5EF4-FFF2-40B4-BE49-F238E27FC236}">
                  <a16:creationId xmlns:a16="http://schemas.microsoft.com/office/drawing/2014/main" id="{BEFC4126-DE42-E149-6495-14B80E979DDB}"/>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8" name="Oval 1277">
              <a:extLst>
                <a:ext uri="{FF2B5EF4-FFF2-40B4-BE49-F238E27FC236}">
                  <a16:creationId xmlns:a16="http://schemas.microsoft.com/office/drawing/2014/main" id="{A0ACFD18-DEFB-C22F-5129-1A97BE28E6F2}"/>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9" name="Oval 1278">
              <a:extLst>
                <a:ext uri="{FF2B5EF4-FFF2-40B4-BE49-F238E27FC236}">
                  <a16:creationId xmlns:a16="http://schemas.microsoft.com/office/drawing/2014/main" id="{4A0B1359-35B9-3E51-4840-7D00FF0252AF}"/>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0" name="Oval 1279">
              <a:extLst>
                <a:ext uri="{FF2B5EF4-FFF2-40B4-BE49-F238E27FC236}">
                  <a16:creationId xmlns:a16="http://schemas.microsoft.com/office/drawing/2014/main" id="{10D49483-E20A-5802-63E7-7FAA01E75B4E}"/>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1" name="Oval 1280">
              <a:extLst>
                <a:ext uri="{FF2B5EF4-FFF2-40B4-BE49-F238E27FC236}">
                  <a16:creationId xmlns:a16="http://schemas.microsoft.com/office/drawing/2014/main" id="{17B55E77-3071-4D17-B11A-BC6CC26DE184}"/>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2" name="Oval 1281">
              <a:extLst>
                <a:ext uri="{FF2B5EF4-FFF2-40B4-BE49-F238E27FC236}">
                  <a16:creationId xmlns:a16="http://schemas.microsoft.com/office/drawing/2014/main" id="{43795712-0A61-A9DB-D00E-8F510804FC3D}"/>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3" name="Oval 1282">
              <a:extLst>
                <a:ext uri="{FF2B5EF4-FFF2-40B4-BE49-F238E27FC236}">
                  <a16:creationId xmlns:a16="http://schemas.microsoft.com/office/drawing/2014/main" id="{1A2780A4-1DC4-6C19-554B-E879A7E31102}"/>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4" name="Oval 1283">
              <a:extLst>
                <a:ext uri="{FF2B5EF4-FFF2-40B4-BE49-F238E27FC236}">
                  <a16:creationId xmlns:a16="http://schemas.microsoft.com/office/drawing/2014/main" id="{D4D7DCC0-8DE5-71EC-D67C-7A69AB5E5FF2}"/>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5" name="Oval 1284">
              <a:extLst>
                <a:ext uri="{FF2B5EF4-FFF2-40B4-BE49-F238E27FC236}">
                  <a16:creationId xmlns:a16="http://schemas.microsoft.com/office/drawing/2014/main" id="{8F53CF92-57F5-6F21-BFFF-3C357A932B5E}"/>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nvGrpSpPr>
          <p:cNvPr id="1286" name="Group 1285">
            <a:extLst>
              <a:ext uri="{FF2B5EF4-FFF2-40B4-BE49-F238E27FC236}">
                <a16:creationId xmlns:a16="http://schemas.microsoft.com/office/drawing/2014/main" id="{0756B362-2A20-DAF4-E3F3-CE4EFEB8027F}"/>
              </a:ext>
            </a:extLst>
          </p:cNvPr>
          <p:cNvGrpSpPr/>
          <p:nvPr/>
        </p:nvGrpSpPr>
        <p:grpSpPr>
          <a:xfrm>
            <a:off x="7206749" y="1178609"/>
            <a:ext cx="3513858" cy="1728949"/>
            <a:chOff x="7370593" y="1531860"/>
            <a:chExt cx="3513858" cy="1728949"/>
          </a:xfrm>
        </p:grpSpPr>
        <p:sp>
          <p:nvSpPr>
            <p:cNvPr id="1287" name="TextBox 1286">
              <a:extLst>
                <a:ext uri="{FF2B5EF4-FFF2-40B4-BE49-F238E27FC236}">
                  <a16:creationId xmlns:a16="http://schemas.microsoft.com/office/drawing/2014/main" id="{0A4AABB4-6773-5246-2434-8E3014F64078}"/>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288" name="TextBox 1287">
              <a:extLst>
                <a:ext uri="{FF2B5EF4-FFF2-40B4-BE49-F238E27FC236}">
                  <a16:creationId xmlns:a16="http://schemas.microsoft.com/office/drawing/2014/main" id="{50DA5F99-90BF-29EF-AFE1-1FBF7AEF7E34}"/>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289" name="TextBox 1288">
              <a:extLst>
                <a:ext uri="{FF2B5EF4-FFF2-40B4-BE49-F238E27FC236}">
                  <a16:creationId xmlns:a16="http://schemas.microsoft.com/office/drawing/2014/main" id="{77A6CD65-0A3B-537D-9298-8D0FA3B51EAC}"/>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290" name="TextBox 1289">
              <a:extLst>
                <a:ext uri="{FF2B5EF4-FFF2-40B4-BE49-F238E27FC236}">
                  <a16:creationId xmlns:a16="http://schemas.microsoft.com/office/drawing/2014/main" id="{2EC1EA9C-CDE9-9E51-1726-F01BDDF27E73}"/>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291" name="TextBox 1290">
              <a:extLst>
                <a:ext uri="{FF2B5EF4-FFF2-40B4-BE49-F238E27FC236}">
                  <a16:creationId xmlns:a16="http://schemas.microsoft.com/office/drawing/2014/main" id="{F60D7411-D81B-646B-AC55-4D484417FD07}"/>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292" name="TextBox 1291">
              <a:extLst>
                <a:ext uri="{FF2B5EF4-FFF2-40B4-BE49-F238E27FC236}">
                  <a16:creationId xmlns:a16="http://schemas.microsoft.com/office/drawing/2014/main" id="{2DE7FDA9-AB61-9843-ADA4-6D124BE28F9E}"/>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293" name="TextBox 1292">
              <a:extLst>
                <a:ext uri="{FF2B5EF4-FFF2-40B4-BE49-F238E27FC236}">
                  <a16:creationId xmlns:a16="http://schemas.microsoft.com/office/drawing/2014/main" id="{5200153B-42A3-348C-EF64-4E01519FB363}"/>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294" name="TextBox 1293">
              <a:extLst>
                <a:ext uri="{FF2B5EF4-FFF2-40B4-BE49-F238E27FC236}">
                  <a16:creationId xmlns:a16="http://schemas.microsoft.com/office/drawing/2014/main" id="{291E8338-5432-AD57-307E-0D853E294567}"/>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295" name="TextBox 1294">
              <a:extLst>
                <a:ext uri="{FF2B5EF4-FFF2-40B4-BE49-F238E27FC236}">
                  <a16:creationId xmlns:a16="http://schemas.microsoft.com/office/drawing/2014/main" id="{00542800-59EB-4A70-4B49-8255690A90ED}"/>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296" name="TextBox 1295">
              <a:extLst>
                <a:ext uri="{FF2B5EF4-FFF2-40B4-BE49-F238E27FC236}">
                  <a16:creationId xmlns:a16="http://schemas.microsoft.com/office/drawing/2014/main" id="{B21A42F1-3BBD-2F6E-D19B-CB3113BA817A}"/>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297" name="TextBox 1296">
              <a:extLst>
                <a:ext uri="{FF2B5EF4-FFF2-40B4-BE49-F238E27FC236}">
                  <a16:creationId xmlns:a16="http://schemas.microsoft.com/office/drawing/2014/main" id="{5EB688A9-8DB3-FF64-D0AE-C06690D1DBD4}"/>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298" name="TextBox 1297">
              <a:extLst>
                <a:ext uri="{FF2B5EF4-FFF2-40B4-BE49-F238E27FC236}">
                  <a16:creationId xmlns:a16="http://schemas.microsoft.com/office/drawing/2014/main" id="{00791B71-1902-41D9-397B-7441B14F5B19}"/>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299" name="TextBox 1298">
              <a:extLst>
                <a:ext uri="{FF2B5EF4-FFF2-40B4-BE49-F238E27FC236}">
                  <a16:creationId xmlns:a16="http://schemas.microsoft.com/office/drawing/2014/main" id="{6B8875DA-E147-0138-EEC4-368BFE2FAD94}"/>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300" name="TextBox 1299">
              <a:extLst>
                <a:ext uri="{FF2B5EF4-FFF2-40B4-BE49-F238E27FC236}">
                  <a16:creationId xmlns:a16="http://schemas.microsoft.com/office/drawing/2014/main" id="{A42E8EEA-3821-7728-C02F-D0379985E719}"/>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301" name="TextBox 1300">
              <a:extLst>
                <a:ext uri="{FF2B5EF4-FFF2-40B4-BE49-F238E27FC236}">
                  <a16:creationId xmlns:a16="http://schemas.microsoft.com/office/drawing/2014/main" id="{681C5C83-9FFE-9970-AF12-F27F641D5661}"/>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302" name="TextBox 1301">
              <a:extLst>
                <a:ext uri="{FF2B5EF4-FFF2-40B4-BE49-F238E27FC236}">
                  <a16:creationId xmlns:a16="http://schemas.microsoft.com/office/drawing/2014/main" id="{75F0FF0D-CCAB-8BA9-87C2-C2B60F8BEC6C}"/>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303" name="TextBox 1302">
              <a:extLst>
                <a:ext uri="{FF2B5EF4-FFF2-40B4-BE49-F238E27FC236}">
                  <a16:creationId xmlns:a16="http://schemas.microsoft.com/office/drawing/2014/main" id="{988B0783-63D9-3D59-F4A9-8B7B10D32208}"/>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304" name="TextBox 1303">
              <a:extLst>
                <a:ext uri="{FF2B5EF4-FFF2-40B4-BE49-F238E27FC236}">
                  <a16:creationId xmlns:a16="http://schemas.microsoft.com/office/drawing/2014/main" id="{75358639-1C0B-6435-6D41-196B4F2732D0}"/>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305" name="TextBox 1304">
              <a:extLst>
                <a:ext uri="{FF2B5EF4-FFF2-40B4-BE49-F238E27FC236}">
                  <a16:creationId xmlns:a16="http://schemas.microsoft.com/office/drawing/2014/main" id="{EA1D577A-12B2-E558-92E5-641C781E92B4}"/>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306" name="TextBox 1305">
              <a:extLst>
                <a:ext uri="{FF2B5EF4-FFF2-40B4-BE49-F238E27FC236}">
                  <a16:creationId xmlns:a16="http://schemas.microsoft.com/office/drawing/2014/main" id="{A7A50014-E11D-86B7-BD56-F8C31A3FA65C}"/>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sp>
        <p:nvSpPr>
          <p:cNvPr id="1307" name="TextBox 1306">
            <a:extLst>
              <a:ext uri="{FF2B5EF4-FFF2-40B4-BE49-F238E27FC236}">
                <a16:creationId xmlns:a16="http://schemas.microsoft.com/office/drawing/2014/main" id="{5D919B56-1D12-0139-F91E-4715B6850E0C}"/>
              </a:ext>
            </a:extLst>
          </p:cNvPr>
          <p:cNvSpPr txBox="1"/>
          <p:nvPr/>
        </p:nvSpPr>
        <p:spPr>
          <a:xfrm>
            <a:off x="270672" y="2950699"/>
            <a:ext cx="1048685" cy="369332"/>
          </a:xfrm>
          <a:prstGeom prst="rect">
            <a:avLst/>
          </a:prstGeom>
          <a:noFill/>
        </p:spPr>
        <p:txBody>
          <a:bodyPr wrap="none" rtlCol="0">
            <a:spAutoFit/>
          </a:bodyPr>
          <a:lstStyle/>
          <a:p>
            <a:r>
              <a:rPr lang="fr-FR" b="1" dirty="0" err="1">
                <a:latin typeface="Verdana" panose="020B0604030504040204" pitchFamily="34" charset="0"/>
                <a:ea typeface="Verdana" panose="020B0604030504040204" pitchFamily="34" charset="0"/>
              </a:rPr>
              <a:t>Recap</a:t>
            </a:r>
            <a:r>
              <a:rPr lang="fr-FR" b="1" dirty="0">
                <a:latin typeface="Verdana" panose="020B0604030504040204" pitchFamily="34" charset="0"/>
                <a:ea typeface="Verdana" panose="020B0604030504040204" pitchFamily="34" charset="0"/>
              </a:rPr>
              <a:t>’</a:t>
            </a:r>
            <a:endParaRPr lang="en-GB" b="1" dirty="0">
              <a:latin typeface="Verdana" panose="020B0604030504040204" pitchFamily="34" charset="0"/>
              <a:ea typeface="Verdana" panose="020B0604030504040204" pitchFamily="34" charset="0"/>
            </a:endParaRPr>
          </a:p>
        </p:txBody>
      </p:sp>
      <p:sp>
        <p:nvSpPr>
          <p:cNvPr id="1308" name="TextBox 1307">
            <a:extLst>
              <a:ext uri="{FF2B5EF4-FFF2-40B4-BE49-F238E27FC236}">
                <a16:creationId xmlns:a16="http://schemas.microsoft.com/office/drawing/2014/main" id="{94B82F75-0AD6-6FCF-B211-FEF865CC71A5}"/>
              </a:ext>
            </a:extLst>
          </p:cNvPr>
          <p:cNvSpPr txBox="1"/>
          <p:nvPr/>
        </p:nvSpPr>
        <p:spPr>
          <a:xfrm>
            <a:off x="1034180" y="3615985"/>
            <a:ext cx="4225698" cy="369332"/>
          </a:xfrm>
          <a:prstGeom prst="rect">
            <a:avLst/>
          </a:prstGeom>
          <a:noFill/>
        </p:spPr>
        <p:txBody>
          <a:bodyPr wrap="square">
            <a:spAutoFit/>
          </a:bodyPr>
          <a:lstStyle/>
          <a:p>
            <a:r>
              <a:rPr lang="en-US" b="1" dirty="0">
                <a:solidFill>
                  <a:schemeClr val="accent2">
                    <a:lumMod val="75000"/>
                  </a:schemeClr>
                </a:solidFill>
                <a:latin typeface="Verdana" panose="020B0604030504040204" pitchFamily="34" charset="0"/>
                <a:ea typeface="Verdana" panose="020B0604030504040204" pitchFamily="34" charset="0"/>
              </a:rPr>
              <a:t>Embedding Network</a:t>
            </a:r>
          </a:p>
        </p:txBody>
      </p:sp>
      <p:sp>
        <p:nvSpPr>
          <p:cNvPr id="1309" name="Oval 1308">
            <a:extLst>
              <a:ext uri="{FF2B5EF4-FFF2-40B4-BE49-F238E27FC236}">
                <a16:creationId xmlns:a16="http://schemas.microsoft.com/office/drawing/2014/main" id="{5C00183A-E3D7-E763-FADB-29A4DFE0C66A}"/>
              </a:ext>
            </a:extLst>
          </p:cNvPr>
          <p:cNvSpPr/>
          <p:nvPr/>
        </p:nvSpPr>
        <p:spPr>
          <a:xfrm>
            <a:off x="287500" y="3486658"/>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mc:AlternateContent xmlns:mc="http://schemas.openxmlformats.org/markup-compatibility/2006" xmlns:a14="http://schemas.microsoft.com/office/drawing/2010/main">
        <mc:Choice Requires="a14">
          <p:sp>
            <p:nvSpPr>
              <p:cNvPr id="1310" name="TextBox 1309">
                <a:extLst>
                  <a:ext uri="{FF2B5EF4-FFF2-40B4-BE49-F238E27FC236}">
                    <a16:creationId xmlns:a16="http://schemas.microsoft.com/office/drawing/2014/main" id="{1D880458-A1FB-2BA9-2866-F6702ADF48E2}"/>
                  </a:ext>
                </a:extLst>
              </p:cNvPr>
              <p:cNvSpPr txBox="1"/>
              <p:nvPr/>
            </p:nvSpPr>
            <p:spPr>
              <a:xfrm>
                <a:off x="9402257" y="2991743"/>
                <a:ext cx="2908534" cy="16788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1" i="1" smtClean="0">
                          <a:solidFill>
                            <a:schemeClr val="accent4">
                              <a:lumMod val="50000"/>
                            </a:schemeClr>
                          </a:solidFill>
                          <a:latin typeface="Cambria Math" panose="02040503050406030204" pitchFamily="18" charset="0"/>
                          <a:ea typeface="Verdana" panose="020B0604030504040204" pitchFamily="34" charset="0"/>
                        </a:rPr>
                        <m:t>𝑬</m:t>
                      </m:r>
                      <m:r>
                        <a:rPr lang="fr-FR" b="1" i="1" smtClean="0">
                          <a:solidFill>
                            <a:schemeClr val="accent4">
                              <a:lumMod val="50000"/>
                            </a:schemeClr>
                          </a:solidFill>
                          <a:latin typeface="Cambria Math" panose="02040503050406030204" pitchFamily="18" charset="0"/>
                          <a:ea typeface="Verdana" panose="020B0604030504040204" pitchFamily="34" charset="0"/>
                        </a:rPr>
                        <m:t>=</m:t>
                      </m:r>
                      <m:d>
                        <m:dPr>
                          <m:ctrlPr>
                            <a:rPr lang="fr-FR" b="1" i="1" smtClean="0">
                              <a:solidFill>
                                <a:schemeClr val="accent4">
                                  <a:lumMod val="50000"/>
                                </a:schemeClr>
                              </a:solidFill>
                              <a:latin typeface="Cambria Math" panose="02040503050406030204" pitchFamily="18" charset="0"/>
                              <a:ea typeface="Verdana" panose="020B0604030504040204" pitchFamily="34" charset="0"/>
                            </a:rPr>
                          </m:ctrlPr>
                        </m:dPr>
                        <m:e>
                          <m:m>
                            <m:mPr>
                              <m:mcs>
                                <m:mc>
                                  <m:mcPr>
                                    <m:count m:val="3"/>
                                    <m:mcJc m:val="center"/>
                                  </m:mcPr>
                                </m:mc>
                              </m:mcs>
                              <m:ctrlPr>
                                <a:rPr lang="fr-FR" i="1">
                                  <a:solidFill>
                                    <a:srgbClr val="0070C0"/>
                                  </a:solidFill>
                                  <a:latin typeface="Cambria Math" panose="02040503050406030204" pitchFamily="18" charset="0"/>
                                  <a:ea typeface="Verdana" panose="020B0604030504040204" pitchFamily="34" charset="0"/>
                                </a:rPr>
                              </m:ctrlPr>
                            </m:mP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𝑒</m:t>
                                    </m:r>
                                  </m:e>
                                  <m:sub>
                                    <m:r>
                                      <a:rPr lang="fr-FR" b="0" i="1" smtClean="0">
                                        <a:solidFill>
                                          <a:srgbClr val="0070C0"/>
                                        </a:solidFill>
                                        <a:latin typeface="Cambria Math" panose="02040503050406030204" pitchFamily="18" charset="0"/>
                                        <a:ea typeface="Verdana" panose="020B0604030504040204" pitchFamily="34" charset="0"/>
                                      </a:rPr>
                                      <m:t>1,1</m:t>
                                    </m:r>
                                  </m:sub>
                                </m:sSub>
                              </m:e>
                              <m:e>
                                <m:sSub>
                                  <m:sSubPr>
                                    <m:ctrlPr>
                                      <a:rPr lang="fr-FR" i="1">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𝑒</m:t>
                                    </m:r>
                                  </m:e>
                                  <m:sub>
                                    <m:r>
                                      <a:rPr lang="fr-FR" i="1">
                                        <a:solidFill>
                                          <a:srgbClr val="0070C0"/>
                                        </a:solidFill>
                                        <a:latin typeface="Cambria Math" panose="02040503050406030204" pitchFamily="18" charset="0"/>
                                        <a:ea typeface="Verdana" panose="020B0604030504040204" pitchFamily="34" charset="0"/>
                                      </a:rPr>
                                      <m:t>1</m:t>
                                    </m:r>
                                    <m:r>
                                      <a:rPr lang="fr-FR" b="0" i="1" smtClean="0">
                                        <a:solidFill>
                                          <a:srgbClr val="0070C0"/>
                                        </a:solidFill>
                                        <a:latin typeface="Cambria Math" panose="02040503050406030204" pitchFamily="18" charset="0"/>
                                        <a:ea typeface="Verdana" panose="020B0604030504040204" pitchFamily="34" charset="0"/>
                                      </a:rPr>
                                      <m:t>,2</m:t>
                                    </m:r>
                                  </m:sub>
                                </m:sSub>
                              </m:e>
                              <m:e>
                                <m:sSub>
                                  <m:sSubPr>
                                    <m:ctrlPr>
                                      <a:rPr lang="fr-FR" i="1">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𝑒</m:t>
                                    </m:r>
                                  </m:e>
                                  <m:sub>
                                    <m:r>
                                      <a:rPr lang="fr-FR" i="1">
                                        <a:solidFill>
                                          <a:srgbClr val="0070C0"/>
                                        </a:solidFill>
                                        <a:latin typeface="Cambria Math" panose="02040503050406030204" pitchFamily="18" charset="0"/>
                                        <a:ea typeface="Verdana" panose="020B0604030504040204" pitchFamily="34" charset="0"/>
                                      </a:rPr>
                                      <m:t>1</m:t>
                                    </m:r>
                                    <m:r>
                                      <a:rPr lang="fr-FR" b="0" i="1" smtClean="0">
                                        <a:solidFill>
                                          <a:srgbClr val="0070C0"/>
                                        </a:solidFill>
                                        <a:latin typeface="Cambria Math" panose="02040503050406030204" pitchFamily="18" charset="0"/>
                                        <a:ea typeface="Verdana" panose="020B0604030504040204" pitchFamily="34" charset="0"/>
                                      </a:rPr>
                                      <m:t>,3</m:t>
                                    </m:r>
                                  </m:sub>
                                </m:sSub>
                              </m:e>
                            </m:mr>
                            <m:mr>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𝑒</m:t>
                                    </m:r>
                                  </m:e>
                                  <m:sub>
                                    <m:r>
                                      <a:rPr lang="fr-FR" b="0" i="1" smtClean="0">
                                        <a:solidFill>
                                          <a:srgbClr val="7030A0"/>
                                        </a:solidFill>
                                        <a:latin typeface="Cambria Math" panose="02040503050406030204" pitchFamily="18" charset="0"/>
                                        <a:ea typeface="Verdana" panose="020B0604030504040204" pitchFamily="34" charset="0"/>
                                      </a:rPr>
                                      <m:t>2,1</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𝑒</m:t>
                                    </m:r>
                                  </m:e>
                                  <m:sub>
                                    <m:r>
                                      <a:rPr lang="fr-FR" b="0" i="1" smtClean="0">
                                        <a:solidFill>
                                          <a:srgbClr val="7030A0"/>
                                        </a:solidFill>
                                        <a:latin typeface="Cambria Math" panose="02040503050406030204" pitchFamily="18" charset="0"/>
                                        <a:ea typeface="Verdana" panose="020B0604030504040204" pitchFamily="34" charset="0"/>
                                      </a:rPr>
                                      <m:t>2,2</m:t>
                                    </m:r>
                                  </m:sub>
                                </m:sSub>
                              </m:e>
                              <m:e>
                                <m:sSub>
                                  <m:sSubPr>
                                    <m:ctrlPr>
                                      <a:rPr lang="fr-FR" i="1">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𝑒</m:t>
                                    </m:r>
                                  </m:e>
                                  <m:sub>
                                    <m:r>
                                      <a:rPr lang="fr-FR" i="1">
                                        <a:solidFill>
                                          <a:srgbClr val="7030A0"/>
                                        </a:solidFill>
                                        <a:latin typeface="Cambria Math" panose="02040503050406030204" pitchFamily="18" charset="0"/>
                                        <a:ea typeface="Verdana" panose="020B0604030504040204" pitchFamily="34" charset="0"/>
                                      </a:rPr>
                                      <m:t>2</m:t>
                                    </m:r>
                                    <m:r>
                                      <a:rPr lang="fr-FR" b="0" i="1" smtClean="0">
                                        <a:solidFill>
                                          <a:srgbClr val="7030A0"/>
                                        </a:solidFill>
                                        <a:latin typeface="Cambria Math" panose="02040503050406030204" pitchFamily="18" charset="0"/>
                                        <a:ea typeface="Verdana" panose="020B0604030504040204" pitchFamily="34" charset="0"/>
                                      </a:rPr>
                                      <m:t>,3</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𝑒</m:t>
                                    </m:r>
                                  </m:e>
                                  <m:sub>
                                    <m:r>
                                      <a:rPr lang="fr-FR" b="0" i="1" smtClean="0">
                                        <a:solidFill>
                                          <a:schemeClr val="bg2">
                                            <a:lumMod val="25000"/>
                                          </a:schemeClr>
                                        </a:solidFill>
                                        <a:latin typeface="Cambria Math" panose="02040503050406030204" pitchFamily="18" charset="0"/>
                                        <a:ea typeface="Verdana" panose="020B0604030504040204" pitchFamily="34" charset="0"/>
                                      </a:rPr>
                                      <m:t>3,1</m:t>
                                    </m:r>
                                  </m:sub>
                                </m:sSub>
                              </m:e>
                              <m:e>
                                <m:sSub>
                                  <m:sSubPr>
                                    <m:ctrlPr>
                                      <a:rPr lang="fr-FR" i="1">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𝑒</m:t>
                                    </m:r>
                                  </m:e>
                                  <m:sub>
                                    <m:r>
                                      <a:rPr lang="fr-FR" i="1">
                                        <a:solidFill>
                                          <a:schemeClr val="bg2">
                                            <a:lumMod val="25000"/>
                                          </a:schemeClr>
                                        </a:solidFill>
                                        <a:latin typeface="Cambria Math" panose="02040503050406030204" pitchFamily="18" charset="0"/>
                                        <a:ea typeface="Verdana" panose="020B0604030504040204" pitchFamily="34" charset="0"/>
                                      </a:rPr>
                                      <m:t>3</m:t>
                                    </m:r>
                                    <m:r>
                                      <a:rPr lang="fr-FR" b="0" i="1" smtClean="0">
                                        <a:solidFill>
                                          <a:schemeClr val="bg2">
                                            <a:lumMod val="25000"/>
                                          </a:schemeClr>
                                        </a:solidFill>
                                        <a:latin typeface="Cambria Math" panose="02040503050406030204" pitchFamily="18" charset="0"/>
                                        <a:ea typeface="Verdana" panose="020B0604030504040204" pitchFamily="34" charset="0"/>
                                      </a:rPr>
                                      <m:t>,2</m:t>
                                    </m:r>
                                  </m:sub>
                                </m:sSub>
                              </m:e>
                              <m:e>
                                <m:sSub>
                                  <m:sSubPr>
                                    <m:ctrlPr>
                                      <a:rPr lang="fr-FR" i="1">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𝑒</m:t>
                                    </m:r>
                                  </m:e>
                                  <m:sub>
                                    <m:r>
                                      <a:rPr lang="fr-FR" i="1">
                                        <a:solidFill>
                                          <a:schemeClr val="bg2">
                                            <a:lumMod val="25000"/>
                                          </a:schemeClr>
                                        </a:solidFill>
                                        <a:latin typeface="Cambria Math" panose="02040503050406030204" pitchFamily="18" charset="0"/>
                                        <a:ea typeface="Verdana" panose="020B0604030504040204" pitchFamily="34" charset="0"/>
                                      </a:rPr>
                                      <m:t>3</m:t>
                                    </m:r>
                                    <m:r>
                                      <a:rPr lang="fr-FR" b="0" i="1" smtClean="0">
                                        <a:solidFill>
                                          <a:schemeClr val="bg2">
                                            <a:lumMod val="25000"/>
                                          </a:schemeClr>
                                        </a:solidFill>
                                        <a:latin typeface="Cambria Math" panose="02040503050406030204" pitchFamily="18" charset="0"/>
                                        <a:ea typeface="Verdana" panose="020B0604030504040204" pitchFamily="34" charset="0"/>
                                      </a:rPr>
                                      <m:t>,3</m:t>
                                    </m:r>
                                  </m:sub>
                                </m:sSub>
                              </m:e>
                            </m:mr>
                            <m:mr>
                              <m:e>
                                <m:r>
                                  <a:rPr lang="fr-FR" i="1">
                                    <a:latin typeface="Cambria Math" panose="02040503050406030204" pitchFamily="18" charset="0"/>
                                    <a:ea typeface="Verdana" panose="020B0604030504040204" pitchFamily="34" charset="0"/>
                                  </a:rPr>
                                  <m:t>⋮</m:t>
                                </m:r>
                              </m:e>
                              <m:e>
                                <m:r>
                                  <a:rPr lang="fr-FR" i="1">
                                    <a:latin typeface="Cambria Math" panose="02040503050406030204" pitchFamily="18" charset="0"/>
                                    <a:ea typeface="Verdana" panose="020B0604030504040204" pitchFamily="34" charset="0"/>
                                  </a:rPr>
                                  <m:t>⋮</m:t>
                                </m:r>
                              </m:e>
                              <m:e>
                                <m:r>
                                  <a:rPr lang="fr-FR" i="1">
                                    <a:latin typeface="Cambria Math" panose="02040503050406030204" pitchFamily="18" charset="0"/>
                                    <a:ea typeface="Verdana" panose="020B0604030504040204" pitchFamily="34" charset="0"/>
                                  </a:rPr>
                                  <m:t>⋮</m:t>
                                </m:r>
                              </m:e>
                            </m:m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𝑒</m:t>
                                    </m:r>
                                  </m:e>
                                  <m:sub>
                                    <m:r>
                                      <a:rPr lang="fr-FR" b="0" i="1" smtClean="0">
                                        <a:solidFill>
                                          <a:srgbClr val="0070C0"/>
                                        </a:solidFill>
                                        <a:latin typeface="Cambria Math" panose="02040503050406030204" pitchFamily="18" charset="0"/>
                                        <a:ea typeface="Verdana" panose="020B0604030504040204" pitchFamily="34" charset="0"/>
                                      </a:rPr>
                                      <m:t>19,1</m:t>
                                    </m:r>
                                  </m:sub>
                                </m:sSub>
                              </m:e>
                              <m:e>
                                <m:sSub>
                                  <m:sSubPr>
                                    <m:ctrlPr>
                                      <a:rPr lang="fr-FR" i="1">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𝑒</m:t>
                                    </m:r>
                                  </m:e>
                                  <m:sub>
                                    <m:r>
                                      <a:rPr lang="fr-FR" i="1">
                                        <a:solidFill>
                                          <a:srgbClr val="0070C0"/>
                                        </a:solidFill>
                                        <a:latin typeface="Cambria Math" panose="02040503050406030204" pitchFamily="18" charset="0"/>
                                        <a:ea typeface="Verdana" panose="020B0604030504040204" pitchFamily="34" charset="0"/>
                                      </a:rPr>
                                      <m:t>19</m:t>
                                    </m:r>
                                    <m:r>
                                      <a:rPr lang="fr-FR" b="0" i="1" smtClean="0">
                                        <a:solidFill>
                                          <a:srgbClr val="0070C0"/>
                                        </a:solidFill>
                                        <a:latin typeface="Cambria Math" panose="02040503050406030204" pitchFamily="18" charset="0"/>
                                        <a:ea typeface="Verdana" panose="020B0604030504040204" pitchFamily="34" charset="0"/>
                                      </a:rPr>
                                      <m:t>,3</m:t>
                                    </m:r>
                                  </m:sub>
                                </m:sSub>
                              </m:e>
                              <m:e>
                                <m:sSub>
                                  <m:sSubPr>
                                    <m:ctrlPr>
                                      <a:rPr lang="fr-FR" i="1">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𝑒</m:t>
                                    </m:r>
                                  </m:e>
                                  <m:sub>
                                    <m:r>
                                      <a:rPr lang="fr-FR" i="1">
                                        <a:solidFill>
                                          <a:srgbClr val="0070C0"/>
                                        </a:solidFill>
                                        <a:latin typeface="Cambria Math" panose="02040503050406030204" pitchFamily="18" charset="0"/>
                                        <a:ea typeface="Verdana" panose="020B0604030504040204" pitchFamily="34" charset="0"/>
                                      </a:rPr>
                                      <m:t>19</m:t>
                                    </m:r>
                                    <m:r>
                                      <a:rPr lang="fr-FR" b="0" i="1" smtClean="0">
                                        <a:solidFill>
                                          <a:srgbClr val="0070C0"/>
                                        </a:solidFill>
                                        <a:latin typeface="Cambria Math" panose="02040503050406030204" pitchFamily="18" charset="0"/>
                                        <a:ea typeface="Verdana" panose="020B0604030504040204" pitchFamily="34" charset="0"/>
                                      </a:rPr>
                                      <m:t>,3</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𝑒</m:t>
                                    </m:r>
                                  </m:e>
                                  <m:sub>
                                    <m:r>
                                      <a:rPr lang="fr-FR" b="0" i="1" smtClean="0">
                                        <a:solidFill>
                                          <a:schemeClr val="bg2">
                                            <a:lumMod val="25000"/>
                                          </a:schemeClr>
                                        </a:solidFill>
                                        <a:latin typeface="Cambria Math" panose="02040503050406030204" pitchFamily="18" charset="0"/>
                                        <a:ea typeface="Verdana" panose="020B0604030504040204" pitchFamily="34" charset="0"/>
                                      </a:rPr>
                                      <m:t>20,1</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𝑒</m:t>
                                    </m:r>
                                  </m:e>
                                  <m:sub>
                                    <m:r>
                                      <a:rPr lang="fr-FR" b="0" i="1" smtClean="0">
                                        <a:solidFill>
                                          <a:schemeClr val="bg2">
                                            <a:lumMod val="25000"/>
                                          </a:schemeClr>
                                        </a:solidFill>
                                        <a:latin typeface="Cambria Math" panose="02040503050406030204" pitchFamily="18" charset="0"/>
                                        <a:ea typeface="Verdana" panose="020B0604030504040204" pitchFamily="34" charset="0"/>
                                      </a:rPr>
                                      <m:t>20,2</m:t>
                                    </m:r>
                                  </m:sub>
                                </m:sSub>
                              </m:e>
                              <m:e>
                                <m:sSub>
                                  <m:sSubPr>
                                    <m:ctrlPr>
                                      <a:rPr lang="fr-FR" i="1">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𝑒</m:t>
                                    </m:r>
                                  </m:e>
                                  <m:sub>
                                    <m:r>
                                      <a:rPr lang="fr-FR" i="1">
                                        <a:solidFill>
                                          <a:schemeClr val="bg2">
                                            <a:lumMod val="25000"/>
                                          </a:schemeClr>
                                        </a:solidFill>
                                        <a:latin typeface="Cambria Math" panose="02040503050406030204" pitchFamily="18" charset="0"/>
                                        <a:ea typeface="Verdana" panose="020B0604030504040204" pitchFamily="34" charset="0"/>
                                      </a:rPr>
                                      <m:t>20</m:t>
                                    </m:r>
                                    <m:r>
                                      <a:rPr lang="fr-FR" b="0" i="1" smtClean="0">
                                        <a:solidFill>
                                          <a:schemeClr val="bg2">
                                            <a:lumMod val="25000"/>
                                          </a:schemeClr>
                                        </a:solidFill>
                                        <a:latin typeface="Cambria Math" panose="02040503050406030204" pitchFamily="18" charset="0"/>
                                        <a:ea typeface="Verdana" panose="020B0604030504040204" pitchFamily="34" charset="0"/>
                                      </a:rPr>
                                      <m:t>,3</m:t>
                                    </m:r>
                                  </m:sub>
                                </m:sSub>
                              </m:e>
                            </m:mr>
                          </m:m>
                        </m:e>
                      </m:d>
                    </m:oMath>
                  </m:oMathPara>
                </a14:m>
                <a:endParaRPr lang="fr-FR" dirty="0">
                  <a:latin typeface="Verdana" panose="020B0604030504040204" pitchFamily="34" charset="0"/>
                  <a:ea typeface="Verdana" panose="020B0604030504040204" pitchFamily="34" charset="0"/>
                </a:endParaRPr>
              </a:p>
            </p:txBody>
          </p:sp>
        </mc:Choice>
        <mc:Fallback xmlns="">
          <p:sp>
            <p:nvSpPr>
              <p:cNvPr id="1310" name="TextBox 1309">
                <a:extLst>
                  <a:ext uri="{FF2B5EF4-FFF2-40B4-BE49-F238E27FC236}">
                    <a16:creationId xmlns:a16="http://schemas.microsoft.com/office/drawing/2014/main" id="{1D880458-A1FB-2BA9-2866-F6702ADF48E2}"/>
                  </a:ext>
                </a:extLst>
              </p:cNvPr>
              <p:cNvSpPr txBox="1">
                <a:spLocks noRot="1" noChangeAspect="1" noMove="1" noResize="1" noEditPoints="1" noAdjustHandles="1" noChangeArrowheads="1" noChangeShapeType="1" noTextEdit="1"/>
              </p:cNvSpPr>
              <p:nvPr/>
            </p:nvSpPr>
            <p:spPr>
              <a:xfrm>
                <a:off x="9402257" y="2991743"/>
                <a:ext cx="2908534" cy="167885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11" name="TextBox 1310">
                <a:extLst>
                  <a:ext uri="{FF2B5EF4-FFF2-40B4-BE49-F238E27FC236}">
                    <a16:creationId xmlns:a16="http://schemas.microsoft.com/office/drawing/2014/main" id="{7AA9414A-22BB-AFEA-DF7C-DDA730C4AAE6}"/>
                  </a:ext>
                </a:extLst>
              </p:cNvPr>
              <p:cNvSpPr txBox="1"/>
              <p:nvPr/>
            </p:nvSpPr>
            <p:spPr>
              <a:xfrm>
                <a:off x="4974701" y="3002620"/>
                <a:ext cx="3046930" cy="17146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𝑋</m:t>
                      </m:r>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3"/>
                                    <m:mcJc m:val="center"/>
                                  </m:mcPr>
                                </m:mc>
                              </m:mcs>
                              <m:ctrlPr>
                                <a:rPr lang="fr-FR" b="0" i="1" smtClean="0">
                                  <a:solidFill>
                                    <a:srgbClr val="0070C0"/>
                                  </a:solidFill>
                                  <a:latin typeface="Cambria Math" panose="02040503050406030204" pitchFamily="18" charset="0"/>
                                  <a:ea typeface="Verdana" panose="020B0604030504040204" pitchFamily="34" charset="0"/>
                                </a:rPr>
                              </m:ctrlPr>
                            </m:mPr>
                            <m:mr>
                              <m:e>
                                <m:sSub>
                                  <m:sSubPr>
                                    <m:ctrlPr>
                                      <a:rPr lang="fr-FR" b="0" i="1" smtClean="0">
                                        <a:solidFill>
                                          <a:srgbClr val="0070C0"/>
                                        </a:solidFill>
                                        <a:latin typeface="Cambria Math" panose="02040503050406030204" pitchFamily="18" charset="0"/>
                                        <a:ea typeface="Verdana" panose="020B0604030504040204" pitchFamily="34" charset="0"/>
                                      </a:rPr>
                                    </m:ctrlPr>
                                  </m:sSubPr>
                                  <m:e>
                                    <m:r>
                                      <m:rPr>
                                        <m:brk m:alnAt="7"/>
                                      </m:rPr>
                                      <a:rPr lang="fr-FR" b="0" i="1" smtClean="0">
                                        <a:solidFill>
                                          <a:srgbClr val="0070C0"/>
                                        </a:solidFill>
                                        <a:latin typeface="Cambria Math" panose="02040503050406030204" pitchFamily="18" charset="0"/>
                                        <a:ea typeface="Verdana" panose="020B0604030504040204" pitchFamily="34" charset="0"/>
                                      </a:rPr>
                                      <m:t>𝑟</m:t>
                                    </m:r>
                                  </m:e>
                                  <m:sub>
                                    <m:r>
                                      <m:rPr>
                                        <m:brk m:alnAt="7"/>
                                      </m:rPr>
                                      <a:rPr lang="fr-FR" b="0" i="1" smtClean="0">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m:t>
                                    </m:r>
                                  </m:sub>
                                </m:sSub>
                              </m:e>
                            </m:mr>
                            <m:mr>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𝑟</m:t>
                                    </m:r>
                                  </m:e>
                                  <m:sub>
                                    <m:r>
                                      <a:rPr lang="fr-FR" b="0" i="1" smtClean="0">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𝜙</m:t>
                                    </m:r>
                                  </m:e>
                                  <m:sub>
                                    <m:r>
                                      <a:rPr lang="fr-FR" b="0" i="1" smtClean="0">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𝑧</m:t>
                                    </m:r>
                                  </m:e>
                                  <m:sub>
                                    <m:r>
                                      <a:rPr lang="fr-FR" b="0" i="1" smtClean="0">
                                        <a:solidFill>
                                          <a:srgbClr val="7030A0"/>
                                        </a:solidFill>
                                        <a:latin typeface="Cambria Math" panose="02040503050406030204" pitchFamily="18" charset="0"/>
                                        <a:ea typeface="Verdana" panose="020B0604030504040204" pitchFamily="34" charset="0"/>
                                      </a:rPr>
                                      <m:t>2</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𝑟</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𝜙</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𝑧</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mr>
                            <m:mr>
                              <m:e>
                                <m:r>
                                  <a:rPr lang="fr-FR" b="0" i="1" smtClean="0">
                                    <a:solidFill>
                                      <a:schemeClr val="tx1"/>
                                    </a:solidFill>
                                    <a:latin typeface="Cambria Math" panose="02040503050406030204" pitchFamily="18" charset="0"/>
                                    <a:ea typeface="Verdana" panose="020B0604030504040204" pitchFamily="34" charset="0"/>
                                  </a:rPr>
                                  <m:t>⋮</m:t>
                                </m:r>
                              </m:e>
                              <m:e>
                                <m:r>
                                  <a:rPr lang="fr-FR" i="1" smtClean="0">
                                    <a:solidFill>
                                      <a:schemeClr val="tx1"/>
                                    </a:solidFill>
                                    <a:latin typeface="Cambria Math" panose="02040503050406030204" pitchFamily="18" charset="0"/>
                                    <a:ea typeface="Verdana" panose="020B0604030504040204" pitchFamily="34" charset="0"/>
                                  </a:rPr>
                                  <m:t>⋮</m:t>
                                </m:r>
                              </m:e>
                              <m:e>
                                <m:r>
                                  <a:rPr lang="fr-FR" i="1" smtClean="0">
                                    <a:solidFill>
                                      <a:schemeClr val="tx1"/>
                                    </a:solidFill>
                                    <a:latin typeface="Cambria Math" panose="02040503050406030204" pitchFamily="18" charset="0"/>
                                    <a:ea typeface="Verdana" panose="020B0604030504040204" pitchFamily="34" charset="0"/>
                                  </a:rPr>
                                  <m:t>⋮</m:t>
                                </m:r>
                              </m:e>
                            </m:m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19</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19</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19</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𝑟</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𝜙</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𝑧</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mr>
                          </m:m>
                        </m:e>
                      </m:d>
                    </m:oMath>
                  </m:oMathPara>
                </a14:m>
                <a:endParaRPr lang="en-GB" dirty="0"/>
              </a:p>
            </p:txBody>
          </p:sp>
        </mc:Choice>
        <mc:Fallback xmlns="">
          <p:sp>
            <p:nvSpPr>
              <p:cNvPr id="1311" name="TextBox 1310">
                <a:extLst>
                  <a:ext uri="{FF2B5EF4-FFF2-40B4-BE49-F238E27FC236}">
                    <a16:creationId xmlns:a16="http://schemas.microsoft.com/office/drawing/2014/main" id="{7AA9414A-22BB-AFEA-DF7C-DDA730C4AAE6}"/>
                  </a:ext>
                </a:extLst>
              </p:cNvPr>
              <p:cNvSpPr txBox="1">
                <a:spLocks noRot="1" noChangeAspect="1" noMove="1" noResize="1" noEditPoints="1" noAdjustHandles="1" noChangeArrowheads="1" noChangeShapeType="1" noTextEdit="1"/>
              </p:cNvSpPr>
              <p:nvPr/>
            </p:nvSpPr>
            <p:spPr>
              <a:xfrm>
                <a:off x="4974701" y="3002620"/>
                <a:ext cx="3046930" cy="1714637"/>
              </a:xfrm>
              <a:prstGeom prst="rect">
                <a:avLst/>
              </a:prstGeom>
              <a:blipFill>
                <a:blip r:embed="rId4"/>
                <a:stretch>
                  <a:fillRect/>
                </a:stretch>
              </a:blipFill>
            </p:spPr>
            <p:txBody>
              <a:bodyPr/>
              <a:lstStyle/>
              <a:p>
                <a:r>
                  <a:rPr lang="en-GB">
                    <a:noFill/>
                  </a:rPr>
                  <a:t> </a:t>
                </a:r>
              </a:p>
            </p:txBody>
          </p:sp>
        </mc:Fallback>
      </mc:AlternateContent>
      <p:sp>
        <p:nvSpPr>
          <p:cNvPr id="1312" name="Rectangle 1311">
            <a:extLst>
              <a:ext uri="{FF2B5EF4-FFF2-40B4-BE49-F238E27FC236}">
                <a16:creationId xmlns:a16="http://schemas.microsoft.com/office/drawing/2014/main" id="{25B42C89-406D-8AD2-414D-9630E9FDB17B}"/>
              </a:ext>
            </a:extLst>
          </p:cNvPr>
          <p:cNvSpPr/>
          <p:nvPr/>
        </p:nvSpPr>
        <p:spPr>
          <a:xfrm>
            <a:off x="8354874" y="3002620"/>
            <a:ext cx="85725" cy="1638300"/>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13" name="Rectangle 1312">
            <a:extLst>
              <a:ext uri="{FF2B5EF4-FFF2-40B4-BE49-F238E27FC236}">
                <a16:creationId xmlns:a16="http://schemas.microsoft.com/office/drawing/2014/main" id="{CC332EDD-4D80-0F90-A172-8A9539BFE075}"/>
              </a:ext>
            </a:extLst>
          </p:cNvPr>
          <p:cNvSpPr/>
          <p:nvPr/>
        </p:nvSpPr>
        <p:spPr>
          <a:xfrm>
            <a:off x="8560537" y="3007151"/>
            <a:ext cx="85725" cy="1638300"/>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14" name="Rectangle 1313">
            <a:extLst>
              <a:ext uri="{FF2B5EF4-FFF2-40B4-BE49-F238E27FC236}">
                <a16:creationId xmlns:a16="http://schemas.microsoft.com/office/drawing/2014/main" id="{9F8C2D37-A796-6BF5-BD5B-C825F64729E4}"/>
              </a:ext>
            </a:extLst>
          </p:cNvPr>
          <p:cNvSpPr/>
          <p:nvPr/>
        </p:nvSpPr>
        <p:spPr>
          <a:xfrm>
            <a:off x="8766200" y="3002620"/>
            <a:ext cx="85725" cy="1638300"/>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15" name="TextBox 1314">
            <a:extLst>
              <a:ext uri="{FF2B5EF4-FFF2-40B4-BE49-F238E27FC236}">
                <a16:creationId xmlns:a16="http://schemas.microsoft.com/office/drawing/2014/main" id="{C5F2581B-17C4-EDBB-C9D8-25062A43DC2C}"/>
              </a:ext>
            </a:extLst>
          </p:cNvPr>
          <p:cNvSpPr txBox="1"/>
          <p:nvPr/>
        </p:nvSpPr>
        <p:spPr>
          <a:xfrm>
            <a:off x="8235475" y="4640920"/>
            <a:ext cx="892163" cy="369332"/>
          </a:xfrm>
          <a:prstGeom prst="rect">
            <a:avLst/>
          </a:prstGeom>
          <a:noFill/>
        </p:spPr>
        <p:txBody>
          <a:bodyPr wrap="square">
            <a:spAutoFit/>
          </a:bodyPr>
          <a:lstStyle/>
          <a:p>
            <a:r>
              <a:rPr lang="en-GB" b="1" dirty="0">
                <a:solidFill>
                  <a:schemeClr val="accent2">
                    <a:lumMod val="50000"/>
                  </a:schemeClr>
                </a:solidFill>
                <a:latin typeface="Verdana" panose="020B0604030504040204" pitchFamily="34" charset="0"/>
                <a:ea typeface="Verdana" panose="020B0604030504040204" pitchFamily="34" charset="0"/>
              </a:rPr>
              <a:t>MLP</a:t>
            </a:r>
            <a:endParaRPr lang="en-GB" dirty="0">
              <a:solidFill>
                <a:schemeClr val="accent2">
                  <a:lumMod val="50000"/>
                </a:schemeClr>
              </a:solidFill>
            </a:endParaRPr>
          </a:p>
        </p:txBody>
      </p:sp>
      <p:sp>
        <p:nvSpPr>
          <p:cNvPr id="1316" name="Arrow: Right 1315">
            <a:extLst>
              <a:ext uri="{FF2B5EF4-FFF2-40B4-BE49-F238E27FC236}">
                <a16:creationId xmlns:a16="http://schemas.microsoft.com/office/drawing/2014/main" id="{F3CA550B-B8A5-19A4-B34F-2F1166C5F7EC}"/>
              </a:ext>
            </a:extLst>
          </p:cNvPr>
          <p:cNvSpPr/>
          <p:nvPr/>
        </p:nvSpPr>
        <p:spPr>
          <a:xfrm>
            <a:off x="7715654" y="3521656"/>
            <a:ext cx="620251"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317" name="Arrow: Right 1316">
            <a:extLst>
              <a:ext uri="{FF2B5EF4-FFF2-40B4-BE49-F238E27FC236}">
                <a16:creationId xmlns:a16="http://schemas.microsoft.com/office/drawing/2014/main" id="{28BF7260-1664-A7B1-2E9C-0EDBF0669D25}"/>
              </a:ext>
            </a:extLst>
          </p:cNvPr>
          <p:cNvSpPr/>
          <p:nvPr/>
        </p:nvSpPr>
        <p:spPr>
          <a:xfrm>
            <a:off x="8884084" y="3521656"/>
            <a:ext cx="620251"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1320" name="TextBox 1319">
                <a:extLst>
                  <a:ext uri="{FF2B5EF4-FFF2-40B4-BE49-F238E27FC236}">
                    <a16:creationId xmlns:a16="http://schemas.microsoft.com/office/drawing/2014/main" id="{860E41B1-4BE8-C980-16F3-4E85112ED2A1}"/>
                  </a:ext>
                </a:extLst>
              </p:cNvPr>
              <p:cNvSpPr txBox="1"/>
              <p:nvPr/>
            </p:nvSpPr>
            <p:spPr>
              <a:xfrm>
                <a:off x="805109" y="4006278"/>
                <a:ext cx="3781519" cy="785151"/>
              </a:xfrm>
              <a:prstGeom prst="rect">
                <a:avLst/>
              </a:prstGeom>
              <a:noFill/>
            </p:spPr>
            <p:txBody>
              <a:bodyPr wrap="square" rtlCol="0">
                <a:spAutoFit/>
              </a:bodyPr>
              <a:lstStyle/>
              <a:p>
                <a:r>
                  <a:rPr lang="fr-FR" dirty="0">
                    <a:latin typeface="Verdana" panose="020B0604030504040204" pitchFamily="34" charset="0"/>
                    <a:ea typeface="Verdana" panose="020B0604030504040204" pitchFamily="34" charset="0"/>
                  </a:rPr>
                  <a:t>So </a:t>
                </a:r>
                <a:r>
                  <a:rPr lang="fr-FR" dirty="0" err="1">
                    <a:latin typeface="Verdana" panose="020B0604030504040204" pitchFamily="34" charset="0"/>
                    <a:ea typeface="Verdana" panose="020B0604030504040204" pitchFamily="34" charset="0"/>
                  </a:rPr>
                  <a:t>that</a:t>
                </a:r>
                <a:r>
                  <a:rPr lang="fr-FR" dirty="0">
                    <a:latin typeface="Verdana" panose="020B0604030504040204" pitchFamily="34" charset="0"/>
                    <a:ea typeface="Verdana" panose="020B0604030504040204" pitchFamily="34" charset="0"/>
                  </a:rPr>
                  <a:t> </a:t>
                </a:r>
                <a14:m>
                  <m:oMath xmlns:m="http://schemas.openxmlformats.org/officeDocument/2006/math">
                    <m:r>
                      <a:rPr lang="fr-FR" b="0" i="1" smtClean="0">
                        <a:latin typeface="Cambria Math" panose="02040503050406030204" pitchFamily="18" charset="0"/>
                        <a:ea typeface="Verdana" panose="020B0604030504040204" pitchFamily="34" charset="0"/>
                      </a:rPr>
                      <m:t>𝑑</m:t>
                    </m:r>
                    <m:sSup>
                      <m:sSupPr>
                        <m:ctrlPr>
                          <a:rPr lang="fr-FR" b="0" i="1" smtClean="0">
                            <a:solidFill>
                              <a:srgbClr val="00B050"/>
                            </a:solidFill>
                            <a:latin typeface="Cambria Math" panose="02040503050406030204" pitchFamily="18" charset="0"/>
                            <a:ea typeface="Verdana" panose="020B0604030504040204" pitchFamily="34" charset="0"/>
                          </a:rPr>
                        </m:ctrlPr>
                      </m:sSupPr>
                      <m:e>
                        <m:d>
                          <m:dPr>
                            <m:ctrlPr>
                              <a:rPr lang="fr-FR" b="0" i="1" smtClean="0">
                                <a:solidFill>
                                  <a:srgbClr val="00B050"/>
                                </a:solidFill>
                                <a:latin typeface="Cambria Math" panose="02040503050406030204" pitchFamily="18" charset="0"/>
                                <a:ea typeface="Verdana" panose="020B0604030504040204" pitchFamily="34" charset="0"/>
                              </a:rPr>
                            </m:ctrlPr>
                          </m:dPr>
                          <m:e>
                            <m:sSub>
                              <m:sSubPr>
                                <m:ctrlPr>
                                  <a:rPr lang="fr-FR" b="0" i="1" smtClean="0">
                                    <a:solidFill>
                                      <a:srgbClr val="00B050"/>
                                    </a:solidFill>
                                    <a:latin typeface="Cambria Math" panose="02040503050406030204" pitchFamily="18" charset="0"/>
                                    <a:ea typeface="Verdana" panose="020B0604030504040204" pitchFamily="34" charset="0"/>
                                  </a:rPr>
                                </m:ctrlPr>
                              </m:sSubPr>
                              <m:e>
                                <m:r>
                                  <a:rPr lang="fr-FR" b="0" i="1" smtClean="0">
                                    <a:solidFill>
                                      <a:srgbClr val="00B050"/>
                                    </a:solidFill>
                                    <a:latin typeface="Cambria Math" panose="02040503050406030204" pitchFamily="18" charset="0"/>
                                    <a:ea typeface="Verdana" panose="020B0604030504040204" pitchFamily="34" charset="0"/>
                                  </a:rPr>
                                  <m:t>𝑣</m:t>
                                </m:r>
                              </m:e>
                              <m:sub>
                                <m:r>
                                  <a:rPr lang="fr-FR" b="0" i="1" smtClean="0">
                                    <a:solidFill>
                                      <a:srgbClr val="00B050"/>
                                    </a:solidFill>
                                    <a:latin typeface="Cambria Math" panose="02040503050406030204" pitchFamily="18" charset="0"/>
                                    <a:ea typeface="Verdana" panose="020B0604030504040204" pitchFamily="34" charset="0"/>
                                  </a:rPr>
                                  <m:t>𝑖</m:t>
                                </m:r>
                              </m:sub>
                            </m:sSub>
                            <m:r>
                              <a:rPr lang="fr-FR" b="0" i="1" smtClean="0">
                                <a:solidFill>
                                  <a:srgbClr val="00B050"/>
                                </a:solidFill>
                                <a:latin typeface="Cambria Math" panose="02040503050406030204" pitchFamily="18" charset="0"/>
                                <a:ea typeface="Verdana" panose="020B0604030504040204" pitchFamily="34" charset="0"/>
                              </a:rPr>
                              <m:t>,</m:t>
                            </m:r>
                            <m:sSub>
                              <m:sSubPr>
                                <m:ctrlPr>
                                  <a:rPr lang="fr-FR" b="0" i="1" smtClean="0">
                                    <a:solidFill>
                                      <a:srgbClr val="00B050"/>
                                    </a:solidFill>
                                    <a:latin typeface="Cambria Math" panose="02040503050406030204" pitchFamily="18" charset="0"/>
                                    <a:ea typeface="Verdana" panose="020B0604030504040204" pitchFamily="34" charset="0"/>
                                  </a:rPr>
                                </m:ctrlPr>
                              </m:sSubPr>
                              <m:e>
                                <m:r>
                                  <a:rPr lang="fr-FR" b="0" i="1" smtClean="0">
                                    <a:solidFill>
                                      <a:srgbClr val="00B050"/>
                                    </a:solidFill>
                                    <a:latin typeface="Cambria Math" panose="02040503050406030204" pitchFamily="18" charset="0"/>
                                    <a:ea typeface="Verdana" panose="020B0604030504040204" pitchFamily="34" charset="0"/>
                                  </a:rPr>
                                  <m:t>𝑣</m:t>
                                </m:r>
                              </m:e>
                              <m:sub>
                                <m:r>
                                  <a:rPr lang="fr-FR" b="0" i="1" smtClean="0">
                                    <a:solidFill>
                                      <a:srgbClr val="00B050"/>
                                    </a:solidFill>
                                    <a:latin typeface="Cambria Math" panose="02040503050406030204" pitchFamily="18" charset="0"/>
                                    <a:ea typeface="Verdana" panose="020B0604030504040204" pitchFamily="34" charset="0"/>
                                  </a:rPr>
                                  <m:t>𝑗</m:t>
                                </m:r>
                              </m:sub>
                            </m:sSub>
                          </m:e>
                        </m:d>
                      </m:e>
                      <m:sup>
                        <m:r>
                          <a:rPr lang="fr-FR" b="0" i="1" smtClean="0">
                            <a:solidFill>
                              <a:srgbClr val="00B050"/>
                            </a:solidFill>
                            <a:latin typeface="Cambria Math" panose="02040503050406030204" pitchFamily="18" charset="0"/>
                            <a:ea typeface="Verdana" panose="020B0604030504040204" pitchFamily="34" charset="0"/>
                          </a:rPr>
                          <m:t>2</m:t>
                        </m:r>
                      </m:sup>
                    </m:sSup>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d>
                          <m:dPr>
                            <m:begChr m:val="‖"/>
                            <m:endChr m:val="‖"/>
                            <m:ctrlPr>
                              <a:rPr lang="fr-FR" b="0" i="1" smtClean="0">
                                <a:latin typeface="Cambria Math" panose="02040503050406030204" pitchFamily="18" charset="0"/>
                                <a:ea typeface="Verdana" panose="020B0604030504040204" pitchFamily="34" charset="0"/>
                              </a:rPr>
                            </m:ctrlPr>
                          </m:dPr>
                          <m:e>
                            <m:acc>
                              <m:accPr>
                                <m:chr m:val="⃗"/>
                                <m:ctrlPr>
                                  <a:rPr lang="fr-FR" b="0" i="1" smtClean="0">
                                    <a:latin typeface="Cambria Math" panose="02040503050406030204" pitchFamily="18" charset="0"/>
                                    <a:ea typeface="Verdana" panose="020B0604030504040204" pitchFamily="34" charset="0"/>
                                  </a:rPr>
                                </m:ctrlPr>
                              </m:accPr>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𝑒</m:t>
                                    </m:r>
                                  </m:e>
                                  <m:sub>
                                    <m:r>
                                      <a:rPr lang="fr-FR" b="0" i="1" smtClean="0">
                                        <a:latin typeface="Cambria Math" panose="02040503050406030204" pitchFamily="18" charset="0"/>
                                        <a:ea typeface="Verdana" panose="020B0604030504040204" pitchFamily="34" charset="0"/>
                                      </a:rPr>
                                      <m:t>𝑖</m:t>
                                    </m:r>
                                  </m:sub>
                                </m:sSub>
                              </m:e>
                            </m:acc>
                            <m:r>
                              <a:rPr lang="fr-FR" b="0" i="1" smtClean="0">
                                <a:latin typeface="Cambria Math" panose="02040503050406030204" pitchFamily="18" charset="0"/>
                                <a:ea typeface="Verdana" panose="020B0604030504040204" pitchFamily="34" charset="0"/>
                              </a:rPr>
                              <m:t>−</m:t>
                            </m:r>
                            <m:acc>
                              <m:accPr>
                                <m:chr m:val="⃗"/>
                                <m:ctrlPr>
                                  <a:rPr lang="fr-FR" b="0" i="1" smtClean="0">
                                    <a:latin typeface="Cambria Math" panose="02040503050406030204" pitchFamily="18" charset="0"/>
                                    <a:ea typeface="Verdana" panose="020B0604030504040204" pitchFamily="34" charset="0"/>
                                  </a:rPr>
                                </m:ctrlPr>
                              </m:accPr>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𝑒</m:t>
                                    </m:r>
                                  </m:e>
                                  <m:sub>
                                    <m:r>
                                      <a:rPr lang="fr-FR" b="0" i="1" smtClean="0">
                                        <a:latin typeface="Cambria Math" panose="02040503050406030204" pitchFamily="18" charset="0"/>
                                        <a:ea typeface="Verdana" panose="020B0604030504040204" pitchFamily="34" charset="0"/>
                                      </a:rPr>
                                      <m:t>𝑗</m:t>
                                    </m:r>
                                  </m:sub>
                                </m:sSub>
                              </m:e>
                            </m:acc>
                          </m:e>
                        </m:d>
                      </m:e>
                      <m:sup>
                        <m:r>
                          <a:rPr lang="fr-FR" b="0" i="1" smtClean="0">
                            <a:latin typeface="Cambria Math" panose="02040503050406030204" pitchFamily="18" charset="0"/>
                            <a:ea typeface="Verdana" panose="020B0604030504040204" pitchFamily="34" charset="0"/>
                          </a:rPr>
                          <m:t>2</m:t>
                        </m:r>
                      </m:sup>
                    </m:sSup>
                    <m:r>
                      <a:rPr lang="fr-FR" b="0" i="1" smtClean="0">
                        <a:solidFill>
                          <a:srgbClr val="00B050"/>
                        </a:solidFill>
                        <a:latin typeface="Cambria Math" panose="02040503050406030204" pitchFamily="18" charset="0"/>
                        <a:ea typeface="Verdana" panose="020B0604030504040204" pitchFamily="34" charset="0"/>
                      </a:rPr>
                      <m:t>&lt;1</m:t>
                    </m:r>
                  </m:oMath>
                </a14:m>
                <a:r>
                  <a:rPr lang="en-GB" dirty="0">
                    <a:latin typeface="Verdana" panose="020B0604030504040204" pitchFamily="34" charset="0"/>
                    <a:ea typeface="Verdana" panose="020B0604030504040204" pitchFamily="34" charset="0"/>
                  </a:rPr>
                  <a:t> if </a:t>
                </a:r>
                <a14:m>
                  <m:oMath xmlns:m="http://schemas.openxmlformats.org/officeDocument/2006/math">
                    <m:d>
                      <m:dPr>
                        <m:ctrlPr>
                          <a:rPr lang="fr-FR" b="0" i="1" dirty="0" smtClean="0">
                            <a:solidFill>
                              <a:srgbClr val="00B050"/>
                            </a:solidFill>
                            <a:latin typeface="Cambria Math" panose="02040503050406030204" pitchFamily="18" charset="0"/>
                            <a:ea typeface="Verdana" panose="020B0604030504040204" pitchFamily="34" charset="0"/>
                          </a:rPr>
                        </m:ctrlPr>
                      </m:dPr>
                      <m:e>
                        <m:sSub>
                          <m:sSubPr>
                            <m:ctrlPr>
                              <a:rPr lang="fr-FR" b="0" i="1" dirty="0" smtClean="0">
                                <a:solidFill>
                                  <a:srgbClr val="00B050"/>
                                </a:solidFill>
                                <a:latin typeface="Cambria Math" panose="02040503050406030204" pitchFamily="18" charset="0"/>
                                <a:ea typeface="Verdana" panose="020B0604030504040204" pitchFamily="34" charset="0"/>
                              </a:rPr>
                            </m:ctrlPr>
                          </m:sSubPr>
                          <m:e>
                            <m:r>
                              <a:rPr lang="fr-FR" b="0" i="1" dirty="0" smtClean="0">
                                <a:solidFill>
                                  <a:srgbClr val="00B050"/>
                                </a:solidFill>
                                <a:latin typeface="Cambria Math" panose="02040503050406030204" pitchFamily="18" charset="0"/>
                                <a:ea typeface="Verdana" panose="020B0604030504040204" pitchFamily="34" charset="0"/>
                              </a:rPr>
                              <m:t>𝑣</m:t>
                            </m:r>
                          </m:e>
                          <m:sub>
                            <m:r>
                              <a:rPr lang="fr-FR" b="0" i="1" dirty="0" smtClean="0">
                                <a:solidFill>
                                  <a:srgbClr val="00B050"/>
                                </a:solidFill>
                                <a:latin typeface="Cambria Math" panose="02040503050406030204" pitchFamily="18" charset="0"/>
                                <a:ea typeface="Verdana" panose="020B0604030504040204" pitchFamily="34" charset="0"/>
                              </a:rPr>
                              <m:t>𝑖</m:t>
                            </m:r>
                          </m:sub>
                        </m:sSub>
                        <m:r>
                          <a:rPr lang="fr-FR" b="0" i="1" dirty="0" smtClean="0">
                            <a:solidFill>
                              <a:srgbClr val="00B050"/>
                            </a:solidFill>
                            <a:latin typeface="Cambria Math" panose="02040503050406030204" pitchFamily="18" charset="0"/>
                            <a:ea typeface="Verdana" panose="020B0604030504040204" pitchFamily="34" charset="0"/>
                          </a:rPr>
                          <m:t>,</m:t>
                        </m:r>
                        <m:sSub>
                          <m:sSubPr>
                            <m:ctrlPr>
                              <a:rPr lang="fr-FR" b="0" i="1" dirty="0" smtClean="0">
                                <a:solidFill>
                                  <a:srgbClr val="00B050"/>
                                </a:solidFill>
                                <a:latin typeface="Cambria Math" panose="02040503050406030204" pitchFamily="18" charset="0"/>
                                <a:ea typeface="Verdana" panose="020B0604030504040204" pitchFamily="34" charset="0"/>
                              </a:rPr>
                            </m:ctrlPr>
                          </m:sSubPr>
                          <m:e>
                            <m:r>
                              <a:rPr lang="fr-FR" b="0" i="1" dirty="0" smtClean="0">
                                <a:solidFill>
                                  <a:srgbClr val="00B050"/>
                                </a:solidFill>
                                <a:latin typeface="Cambria Math" panose="02040503050406030204" pitchFamily="18" charset="0"/>
                                <a:ea typeface="Verdana" panose="020B0604030504040204" pitchFamily="34" charset="0"/>
                              </a:rPr>
                              <m:t>𝑣</m:t>
                            </m:r>
                          </m:e>
                          <m:sub>
                            <m:r>
                              <a:rPr lang="fr-FR" b="0" i="1" dirty="0" smtClean="0">
                                <a:solidFill>
                                  <a:srgbClr val="00B050"/>
                                </a:solidFill>
                                <a:latin typeface="Cambria Math" panose="02040503050406030204" pitchFamily="18" charset="0"/>
                                <a:ea typeface="Verdana" panose="020B0604030504040204" pitchFamily="34" charset="0"/>
                              </a:rPr>
                              <m:t>𝑗</m:t>
                            </m:r>
                          </m:sub>
                        </m:sSub>
                      </m:e>
                    </m:d>
                  </m:oMath>
                </a14:m>
                <a:r>
                  <a:rPr lang="en-GB" dirty="0">
                    <a:solidFill>
                      <a:srgbClr val="00B050"/>
                    </a:solidFill>
                    <a:latin typeface="Verdana" panose="020B0604030504040204" pitchFamily="34" charset="0"/>
                    <a:ea typeface="Verdana" panose="020B0604030504040204" pitchFamily="34" charset="0"/>
                  </a:rPr>
                  <a:t> likely to be an edge </a:t>
                </a:r>
                <a:endParaRPr lang="en-GB" dirty="0">
                  <a:latin typeface="Verdana" panose="020B0604030504040204" pitchFamily="34" charset="0"/>
                  <a:ea typeface="Verdana" panose="020B0604030504040204" pitchFamily="34" charset="0"/>
                </a:endParaRPr>
              </a:p>
            </p:txBody>
          </p:sp>
        </mc:Choice>
        <mc:Fallback xmlns="">
          <p:sp>
            <p:nvSpPr>
              <p:cNvPr id="1320" name="TextBox 1319">
                <a:extLst>
                  <a:ext uri="{FF2B5EF4-FFF2-40B4-BE49-F238E27FC236}">
                    <a16:creationId xmlns:a16="http://schemas.microsoft.com/office/drawing/2014/main" id="{860E41B1-4BE8-C980-16F3-4E85112ED2A1}"/>
                  </a:ext>
                </a:extLst>
              </p:cNvPr>
              <p:cNvSpPr txBox="1">
                <a:spLocks noRot="1" noChangeAspect="1" noMove="1" noResize="1" noEditPoints="1" noAdjustHandles="1" noChangeArrowheads="1" noChangeShapeType="1" noTextEdit="1"/>
              </p:cNvSpPr>
              <p:nvPr/>
            </p:nvSpPr>
            <p:spPr>
              <a:xfrm>
                <a:off x="805109" y="4006278"/>
                <a:ext cx="3781519" cy="785151"/>
              </a:xfrm>
              <a:prstGeom prst="rect">
                <a:avLst/>
              </a:prstGeom>
              <a:blipFill>
                <a:blip r:embed="rId5"/>
                <a:stretch>
                  <a:fillRect l="-1290" b="-7752"/>
                </a:stretch>
              </a:blipFill>
            </p:spPr>
            <p:txBody>
              <a:bodyPr/>
              <a:lstStyle/>
              <a:p>
                <a:r>
                  <a:rPr lang="en-GB">
                    <a:noFill/>
                  </a:rPr>
                  <a:t> </a:t>
                </a:r>
              </a:p>
            </p:txBody>
          </p:sp>
        </mc:Fallback>
      </mc:AlternateContent>
      <p:sp>
        <p:nvSpPr>
          <p:cNvPr id="1323" name="TextBox 1322">
            <a:extLst>
              <a:ext uri="{FF2B5EF4-FFF2-40B4-BE49-F238E27FC236}">
                <a16:creationId xmlns:a16="http://schemas.microsoft.com/office/drawing/2014/main" id="{2543EE0F-876A-5F02-8C2E-7CA21B8819BB}"/>
              </a:ext>
            </a:extLst>
          </p:cNvPr>
          <p:cNvSpPr txBox="1"/>
          <p:nvPr/>
        </p:nvSpPr>
        <p:spPr>
          <a:xfrm>
            <a:off x="5693589" y="4947032"/>
            <a:ext cx="5948103"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Train </a:t>
            </a:r>
            <a:r>
              <a:rPr lang="fr-FR" dirty="0" err="1">
                <a:latin typeface="Verdana" panose="020B0604030504040204" pitchFamily="34" charset="0"/>
                <a:ea typeface="Verdana" panose="020B0604030504040204" pitchFamily="34" charset="0"/>
              </a:rPr>
              <a:t>with</a:t>
            </a:r>
            <a:r>
              <a:rPr lang="fr-FR" dirty="0">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hinge</a:t>
            </a:r>
            <a:r>
              <a:rPr lang="fr-FR" b="1" dirty="0">
                <a:solidFill>
                  <a:schemeClr val="accent4">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embedding</a:t>
            </a:r>
            <a:r>
              <a:rPr lang="fr-FR" b="1" dirty="0">
                <a:solidFill>
                  <a:schemeClr val="accent4">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loss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see</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annexe</a:t>
            </a:r>
            <a:r>
              <a:rPr lang="fr-FR" dirty="0">
                <a:latin typeface="Verdana" panose="020B0604030504040204" pitchFamily="34" charset="0"/>
                <a:ea typeface="Verdana" panose="020B0604030504040204" pitchFamily="34" charset="0"/>
              </a:rPr>
              <a:t>)</a:t>
            </a:r>
            <a:endParaRPr lang="en-GB" b="1" dirty="0">
              <a:solidFill>
                <a:schemeClr val="accent4">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53254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36</a:t>
            </a:fld>
            <a:endParaRPr lang="en-US"/>
          </a:p>
        </p:txBody>
      </p:sp>
      <p:sp>
        <p:nvSpPr>
          <p:cNvPr id="10" name="Footer Placeholder 9">
            <a:extLst>
              <a:ext uri="{FF2B5EF4-FFF2-40B4-BE49-F238E27FC236}">
                <a16:creationId xmlns:a16="http://schemas.microsoft.com/office/drawing/2014/main" id="{2DF746B2-1705-4764-FF7E-7ECDEC2091F8}"/>
              </a:ext>
            </a:extLst>
          </p:cNvPr>
          <p:cNvSpPr>
            <a:spLocks noGrp="1"/>
          </p:cNvSpPr>
          <p:nvPr>
            <p:ph type="ftr" sz="quarter" idx="11"/>
          </p:nvPr>
        </p:nvSpPr>
        <p:spPr/>
        <p:txBody>
          <a:bodyPr/>
          <a:lstStyle/>
          <a:p>
            <a:r>
              <a:rPr lang="fr-FR"/>
              <a:t>With an Embedding Network</a:t>
            </a:r>
            <a:endParaRPr lang="fr-FR" dirty="0"/>
          </a:p>
        </p:txBody>
      </p:sp>
      <p:sp>
        <p:nvSpPr>
          <p:cNvPr id="8" name="Rectangle: Rounded Corners 7">
            <a:extLst>
              <a:ext uri="{FF2B5EF4-FFF2-40B4-BE49-F238E27FC236}">
                <a16:creationId xmlns:a16="http://schemas.microsoft.com/office/drawing/2014/main" id="{D929DBD3-33D4-9039-2104-72EE0E86ED19}"/>
              </a:ext>
            </a:extLst>
          </p:cNvPr>
          <p:cNvSpPr/>
          <p:nvPr/>
        </p:nvSpPr>
        <p:spPr>
          <a:xfrm>
            <a:off x="275230" y="1169948"/>
            <a:ext cx="11641540" cy="1752601"/>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11" name="Rectangle: Rounded Corners 10">
            <a:extLst>
              <a:ext uri="{FF2B5EF4-FFF2-40B4-BE49-F238E27FC236}">
                <a16:creationId xmlns:a16="http://schemas.microsoft.com/office/drawing/2014/main" id="{16E3F7FB-2832-31FD-D5BE-56BFE0C34A05}"/>
              </a:ext>
            </a:extLst>
          </p:cNvPr>
          <p:cNvSpPr/>
          <p:nvPr/>
        </p:nvSpPr>
        <p:spPr>
          <a:xfrm>
            <a:off x="270672" y="1164938"/>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
        <p:nvSpPr>
          <p:cNvPr id="13" name="Arrow: Right 12">
            <a:extLst>
              <a:ext uri="{FF2B5EF4-FFF2-40B4-BE49-F238E27FC236}">
                <a16:creationId xmlns:a16="http://schemas.microsoft.com/office/drawing/2014/main" id="{20F6C8D2-3E9C-D20B-1DEB-124BFC3F76AE}"/>
              </a:ext>
            </a:extLst>
          </p:cNvPr>
          <p:cNvSpPr/>
          <p:nvPr/>
        </p:nvSpPr>
        <p:spPr>
          <a:xfrm>
            <a:off x="5352092" y="1635005"/>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5" name="Rectangle 14">
            <a:extLst>
              <a:ext uri="{FF2B5EF4-FFF2-40B4-BE49-F238E27FC236}">
                <a16:creationId xmlns:a16="http://schemas.microsoft.com/office/drawing/2014/main" id="{6E5ED6D2-FA57-F816-4343-548E13301FCC}"/>
              </a:ext>
            </a:extLst>
          </p:cNvPr>
          <p:cNvSpPr/>
          <p:nvPr/>
        </p:nvSpPr>
        <p:spPr>
          <a:xfrm>
            <a:off x="4113380" y="139858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 name="Rectangle 16">
            <a:extLst>
              <a:ext uri="{FF2B5EF4-FFF2-40B4-BE49-F238E27FC236}">
                <a16:creationId xmlns:a16="http://schemas.microsoft.com/office/drawing/2014/main" id="{322BFCC4-3926-580C-5815-49C95A3986FA}"/>
              </a:ext>
            </a:extLst>
          </p:cNvPr>
          <p:cNvSpPr/>
          <p:nvPr/>
        </p:nvSpPr>
        <p:spPr>
          <a:xfrm>
            <a:off x="3415036" y="139858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8" name="Rectangle 17">
            <a:extLst>
              <a:ext uri="{FF2B5EF4-FFF2-40B4-BE49-F238E27FC236}">
                <a16:creationId xmlns:a16="http://schemas.microsoft.com/office/drawing/2014/main" id="{1998E5F8-7FAE-26FD-A4CB-6391A218FA23}"/>
              </a:ext>
            </a:extLst>
          </p:cNvPr>
          <p:cNvSpPr/>
          <p:nvPr/>
        </p:nvSpPr>
        <p:spPr>
          <a:xfrm>
            <a:off x="2716692" y="139858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AA22A8BD-23AE-498C-DD17-792515E31F13}"/>
              </a:ext>
            </a:extLst>
          </p:cNvPr>
          <p:cNvSpPr/>
          <p:nvPr/>
        </p:nvSpPr>
        <p:spPr>
          <a:xfrm>
            <a:off x="2145043" y="139858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0" name="Rectangle 19">
            <a:extLst>
              <a:ext uri="{FF2B5EF4-FFF2-40B4-BE49-F238E27FC236}">
                <a16:creationId xmlns:a16="http://schemas.microsoft.com/office/drawing/2014/main" id="{E43E31FC-6397-EF65-FE22-6A024F4A9B13}"/>
              </a:ext>
            </a:extLst>
          </p:cNvPr>
          <p:cNvSpPr/>
          <p:nvPr/>
        </p:nvSpPr>
        <p:spPr>
          <a:xfrm>
            <a:off x="1663694" y="139149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3" name="Rectangle 22">
            <a:extLst>
              <a:ext uri="{FF2B5EF4-FFF2-40B4-BE49-F238E27FC236}">
                <a16:creationId xmlns:a16="http://schemas.microsoft.com/office/drawing/2014/main" id="{1610D16C-9C15-FF3D-C974-97C43180FB2A}"/>
              </a:ext>
            </a:extLst>
          </p:cNvPr>
          <p:cNvSpPr/>
          <p:nvPr/>
        </p:nvSpPr>
        <p:spPr>
          <a:xfrm>
            <a:off x="4724226" y="139247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4" name="Oval 23">
            <a:extLst>
              <a:ext uri="{FF2B5EF4-FFF2-40B4-BE49-F238E27FC236}">
                <a16:creationId xmlns:a16="http://schemas.microsoft.com/office/drawing/2014/main" id="{08839C45-6869-B9CE-9311-CA6BCB5CA074}"/>
              </a:ext>
            </a:extLst>
          </p:cNvPr>
          <p:cNvSpPr/>
          <p:nvPr/>
        </p:nvSpPr>
        <p:spPr>
          <a:xfrm>
            <a:off x="3377178" y="170693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5" name="Oval 24">
            <a:extLst>
              <a:ext uri="{FF2B5EF4-FFF2-40B4-BE49-F238E27FC236}">
                <a16:creationId xmlns:a16="http://schemas.microsoft.com/office/drawing/2014/main" id="{F74A556A-36F1-034C-9A16-15A491A1B479}"/>
              </a:ext>
            </a:extLst>
          </p:cNvPr>
          <p:cNvSpPr/>
          <p:nvPr/>
        </p:nvSpPr>
        <p:spPr>
          <a:xfrm>
            <a:off x="3368750" y="232441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6" name="Oval 25">
            <a:extLst>
              <a:ext uri="{FF2B5EF4-FFF2-40B4-BE49-F238E27FC236}">
                <a16:creationId xmlns:a16="http://schemas.microsoft.com/office/drawing/2014/main" id="{06C39F76-514A-01E2-FD08-EC24F29A67B6}"/>
              </a:ext>
            </a:extLst>
          </p:cNvPr>
          <p:cNvSpPr/>
          <p:nvPr/>
        </p:nvSpPr>
        <p:spPr>
          <a:xfrm>
            <a:off x="4075594" y="2393818"/>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7" name="Oval 26">
            <a:extLst>
              <a:ext uri="{FF2B5EF4-FFF2-40B4-BE49-F238E27FC236}">
                <a16:creationId xmlns:a16="http://schemas.microsoft.com/office/drawing/2014/main" id="{C0E46A86-BD01-5EBE-215F-7C66A6AE7128}"/>
              </a:ext>
            </a:extLst>
          </p:cNvPr>
          <p:cNvSpPr/>
          <p:nvPr/>
        </p:nvSpPr>
        <p:spPr>
          <a:xfrm>
            <a:off x="4073965" y="154586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28" name="Oval 27">
            <a:extLst>
              <a:ext uri="{FF2B5EF4-FFF2-40B4-BE49-F238E27FC236}">
                <a16:creationId xmlns:a16="http://schemas.microsoft.com/office/drawing/2014/main" id="{B1B23238-BB82-5F61-1E82-78512FE698B2}"/>
              </a:ext>
            </a:extLst>
          </p:cNvPr>
          <p:cNvSpPr/>
          <p:nvPr/>
        </p:nvSpPr>
        <p:spPr>
          <a:xfrm>
            <a:off x="2678869" y="2287345"/>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9" name="Oval 28">
            <a:extLst>
              <a:ext uri="{FF2B5EF4-FFF2-40B4-BE49-F238E27FC236}">
                <a16:creationId xmlns:a16="http://schemas.microsoft.com/office/drawing/2014/main" id="{949400E1-7576-0A65-EC55-74134B2BEB36}"/>
              </a:ext>
            </a:extLst>
          </p:cNvPr>
          <p:cNvSpPr/>
          <p:nvPr/>
        </p:nvSpPr>
        <p:spPr>
          <a:xfrm>
            <a:off x="2108617" y="166628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0" name="Oval 29">
            <a:extLst>
              <a:ext uri="{FF2B5EF4-FFF2-40B4-BE49-F238E27FC236}">
                <a16:creationId xmlns:a16="http://schemas.microsoft.com/office/drawing/2014/main" id="{D740C08D-2031-F23A-B4F6-E4BCA0A6FCD8}"/>
              </a:ext>
            </a:extLst>
          </p:cNvPr>
          <p:cNvSpPr/>
          <p:nvPr/>
        </p:nvSpPr>
        <p:spPr>
          <a:xfrm>
            <a:off x="3368750" y="1492299"/>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1" name="Oval 30">
            <a:extLst>
              <a:ext uri="{FF2B5EF4-FFF2-40B4-BE49-F238E27FC236}">
                <a16:creationId xmlns:a16="http://schemas.microsoft.com/office/drawing/2014/main" id="{F98A1E4B-03D4-C221-6DB3-75548831D939}"/>
              </a:ext>
            </a:extLst>
          </p:cNvPr>
          <p:cNvSpPr/>
          <p:nvPr/>
        </p:nvSpPr>
        <p:spPr>
          <a:xfrm>
            <a:off x="4679672" y="140156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1" name="Oval 1120">
            <a:extLst>
              <a:ext uri="{FF2B5EF4-FFF2-40B4-BE49-F238E27FC236}">
                <a16:creationId xmlns:a16="http://schemas.microsoft.com/office/drawing/2014/main" id="{477F9211-442F-3FDF-AB42-0E47845A13BC}"/>
              </a:ext>
            </a:extLst>
          </p:cNvPr>
          <p:cNvSpPr/>
          <p:nvPr/>
        </p:nvSpPr>
        <p:spPr>
          <a:xfrm>
            <a:off x="2694073" y="183883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2" name="Oval 1121">
            <a:extLst>
              <a:ext uri="{FF2B5EF4-FFF2-40B4-BE49-F238E27FC236}">
                <a16:creationId xmlns:a16="http://schemas.microsoft.com/office/drawing/2014/main" id="{9AE801AB-7A65-FD3B-0D85-343121060B9F}"/>
              </a:ext>
            </a:extLst>
          </p:cNvPr>
          <p:cNvSpPr/>
          <p:nvPr/>
        </p:nvSpPr>
        <p:spPr>
          <a:xfrm>
            <a:off x="2105074" y="2264505"/>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3" name="Oval 1122">
            <a:extLst>
              <a:ext uri="{FF2B5EF4-FFF2-40B4-BE49-F238E27FC236}">
                <a16:creationId xmlns:a16="http://schemas.microsoft.com/office/drawing/2014/main" id="{F45B4831-F39C-E4DC-29A1-0C9EE027D66D}"/>
              </a:ext>
            </a:extLst>
          </p:cNvPr>
          <p:cNvSpPr/>
          <p:nvPr/>
        </p:nvSpPr>
        <p:spPr>
          <a:xfrm>
            <a:off x="1625063" y="212197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4" name="Oval 1123">
            <a:extLst>
              <a:ext uri="{FF2B5EF4-FFF2-40B4-BE49-F238E27FC236}">
                <a16:creationId xmlns:a16="http://schemas.microsoft.com/office/drawing/2014/main" id="{16855F7B-0036-B73E-8A53-1F79ADB25902}"/>
              </a:ext>
            </a:extLst>
          </p:cNvPr>
          <p:cNvSpPr/>
          <p:nvPr/>
        </p:nvSpPr>
        <p:spPr>
          <a:xfrm>
            <a:off x="4679671" y="2318439"/>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5" name="Oval 1124">
            <a:extLst>
              <a:ext uri="{FF2B5EF4-FFF2-40B4-BE49-F238E27FC236}">
                <a16:creationId xmlns:a16="http://schemas.microsoft.com/office/drawing/2014/main" id="{72CC6F5C-04CE-E9B3-4FC4-2E05C6833DFD}"/>
              </a:ext>
            </a:extLst>
          </p:cNvPr>
          <p:cNvSpPr/>
          <p:nvPr/>
        </p:nvSpPr>
        <p:spPr>
          <a:xfrm>
            <a:off x="2689319" y="199075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6" name="Oval 1125">
            <a:extLst>
              <a:ext uri="{FF2B5EF4-FFF2-40B4-BE49-F238E27FC236}">
                <a16:creationId xmlns:a16="http://schemas.microsoft.com/office/drawing/2014/main" id="{8A36E776-09D8-8440-57D0-E3DE5A1524C9}"/>
              </a:ext>
            </a:extLst>
          </p:cNvPr>
          <p:cNvSpPr/>
          <p:nvPr/>
        </p:nvSpPr>
        <p:spPr>
          <a:xfrm>
            <a:off x="3389503" y="202147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7" name="Oval 1126">
            <a:extLst>
              <a:ext uri="{FF2B5EF4-FFF2-40B4-BE49-F238E27FC236}">
                <a16:creationId xmlns:a16="http://schemas.microsoft.com/office/drawing/2014/main" id="{6CA68B0B-ECB9-4A62-7C8F-EEC259EA7DAA}"/>
              </a:ext>
            </a:extLst>
          </p:cNvPr>
          <p:cNvSpPr/>
          <p:nvPr/>
        </p:nvSpPr>
        <p:spPr>
          <a:xfrm>
            <a:off x="2108617" y="192995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8" name="Oval 1127">
            <a:extLst>
              <a:ext uri="{FF2B5EF4-FFF2-40B4-BE49-F238E27FC236}">
                <a16:creationId xmlns:a16="http://schemas.microsoft.com/office/drawing/2014/main" id="{A8C984A6-8D4E-D547-5C86-8F0E1C094706}"/>
              </a:ext>
            </a:extLst>
          </p:cNvPr>
          <p:cNvSpPr/>
          <p:nvPr/>
        </p:nvSpPr>
        <p:spPr>
          <a:xfrm>
            <a:off x="1627769" y="188285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9" name="Oval 1128">
            <a:extLst>
              <a:ext uri="{FF2B5EF4-FFF2-40B4-BE49-F238E27FC236}">
                <a16:creationId xmlns:a16="http://schemas.microsoft.com/office/drawing/2014/main" id="{A2756F64-61FB-FE4A-4906-833BC7A9D52C}"/>
              </a:ext>
            </a:extLst>
          </p:cNvPr>
          <p:cNvSpPr/>
          <p:nvPr/>
        </p:nvSpPr>
        <p:spPr>
          <a:xfrm>
            <a:off x="4684992" y="206095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0" name="Oval 1129">
            <a:extLst>
              <a:ext uri="{FF2B5EF4-FFF2-40B4-BE49-F238E27FC236}">
                <a16:creationId xmlns:a16="http://schemas.microsoft.com/office/drawing/2014/main" id="{7C5F0182-DC04-1079-ED00-C87735467788}"/>
              </a:ext>
            </a:extLst>
          </p:cNvPr>
          <p:cNvSpPr/>
          <p:nvPr/>
        </p:nvSpPr>
        <p:spPr>
          <a:xfrm>
            <a:off x="4071636" y="210015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1" name="Oval 1130">
            <a:extLst>
              <a:ext uri="{FF2B5EF4-FFF2-40B4-BE49-F238E27FC236}">
                <a16:creationId xmlns:a16="http://schemas.microsoft.com/office/drawing/2014/main" id="{5FE4F9A0-BB5C-86C6-950F-D6F6B84008A3}"/>
              </a:ext>
            </a:extLst>
          </p:cNvPr>
          <p:cNvSpPr/>
          <p:nvPr/>
        </p:nvSpPr>
        <p:spPr>
          <a:xfrm>
            <a:off x="4072702" y="197047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3" name="Oval 1132">
            <a:extLst>
              <a:ext uri="{FF2B5EF4-FFF2-40B4-BE49-F238E27FC236}">
                <a16:creationId xmlns:a16="http://schemas.microsoft.com/office/drawing/2014/main" id="{EB889023-C040-B1E0-A6CB-C8AFEED76A7B}"/>
              </a:ext>
            </a:extLst>
          </p:cNvPr>
          <p:cNvSpPr/>
          <p:nvPr/>
        </p:nvSpPr>
        <p:spPr>
          <a:xfrm>
            <a:off x="4072209" y="172102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34" name="TextBox 1133">
            <a:extLst>
              <a:ext uri="{FF2B5EF4-FFF2-40B4-BE49-F238E27FC236}">
                <a16:creationId xmlns:a16="http://schemas.microsoft.com/office/drawing/2014/main" id="{8DB95717-B9D3-3683-0E92-F10D62EB04E6}"/>
              </a:ext>
            </a:extLst>
          </p:cNvPr>
          <p:cNvSpPr txBox="1"/>
          <p:nvPr/>
        </p:nvSpPr>
        <p:spPr>
          <a:xfrm>
            <a:off x="1881910" y="2345753"/>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161" name="TextBox 1160">
            <a:extLst>
              <a:ext uri="{FF2B5EF4-FFF2-40B4-BE49-F238E27FC236}">
                <a16:creationId xmlns:a16="http://schemas.microsoft.com/office/drawing/2014/main" id="{953FA3D4-CA77-4697-3977-6F518D88B4FB}"/>
              </a:ext>
            </a:extLst>
          </p:cNvPr>
          <p:cNvSpPr txBox="1"/>
          <p:nvPr/>
        </p:nvSpPr>
        <p:spPr>
          <a:xfrm>
            <a:off x="2463847" y="2408600"/>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162" name="TextBox 1161">
            <a:extLst>
              <a:ext uri="{FF2B5EF4-FFF2-40B4-BE49-F238E27FC236}">
                <a16:creationId xmlns:a16="http://schemas.microsoft.com/office/drawing/2014/main" id="{5161461F-1AFC-9BE0-0E28-A03824D8B6FC}"/>
              </a:ext>
            </a:extLst>
          </p:cNvPr>
          <p:cNvSpPr txBox="1"/>
          <p:nvPr/>
        </p:nvSpPr>
        <p:spPr>
          <a:xfrm>
            <a:off x="3026482" y="2414764"/>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164" name="TextBox 1163">
            <a:extLst>
              <a:ext uri="{FF2B5EF4-FFF2-40B4-BE49-F238E27FC236}">
                <a16:creationId xmlns:a16="http://schemas.microsoft.com/office/drawing/2014/main" id="{B8D38A95-2900-9E9E-9581-AD41D2C15031}"/>
              </a:ext>
            </a:extLst>
          </p:cNvPr>
          <p:cNvSpPr txBox="1"/>
          <p:nvPr/>
        </p:nvSpPr>
        <p:spPr>
          <a:xfrm>
            <a:off x="3725425" y="2501415"/>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165" name="TextBox 1164">
            <a:extLst>
              <a:ext uri="{FF2B5EF4-FFF2-40B4-BE49-F238E27FC236}">
                <a16:creationId xmlns:a16="http://schemas.microsoft.com/office/drawing/2014/main" id="{801BAC07-723D-2C05-3CFD-1520DABE0433}"/>
              </a:ext>
            </a:extLst>
          </p:cNvPr>
          <p:cNvSpPr txBox="1"/>
          <p:nvPr/>
        </p:nvSpPr>
        <p:spPr>
          <a:xfrm>
            <a:off x="1348063" y="2024950"/>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166" name="TextBox 1165">
            <a:extLst>
              <a:ext uri="{FF2B5EF4-FFF2-40B4-BE49-F238E27FC236}">
                <a16:creationId xmlns:a16="http://schemas.microsoft.com/office/drawing/2014/main" id="{175213D7-F3DA-FE25-4288-F6E3BCDBD43F}"/>
              </a:ext>
            </a:extLst>
          </p:cNvPr>
          <p:cNvSpPr txBox="1"/>
          <p:nvPr/>
        </p:nvSpPr>
        <p:spPr>
          <a:xfrm>
            <a:off x="2450486" y="154509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167" name="TextBox 1166">
            <a:extLst>
              <a:ext uri="{FF2B5EF4-FFF2-40B4-BE49-F238E27FC236}">
                <a16:creationId xmlns:a16="http://schemas.microsoft.com/office/drawing/2014/main" id="{D261FC53-867B-8A70-7A28-3928CB7B4295}"/>
              </a:ext>
            </a:extLst>
          </p:cNvPr>
          <p:cNvSpPr txBox="1"/>
          <p:nvPr/>
        </p:nvSpPr>
        <p:spPr>
          <a:xfrm>
            <a:off x="2993239" y="1633277"/>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168" name="TextBox 1167">
            <a:extLst>
              <a:ext uri="{FF2B5EF4-FFF2-40B4-BE49-F238E27FC236}">
                <a16:creationId xmlns:a16="http://schemas.microsoft.com/office/drawing/2014/main" id="{1DE515D1-5C83-F39E-E047-2338516088F9}"/>
              </a:ext>
            </a:extLst>
          </p:cNvPr>
          <p:cNvSpPr txBox="1"/>
          <p:nvPr/>
        </p:nvSpPr>
        <p:spPr>
          <a:xfrm>
            <a:off x="3721837" y="127930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169" name="TextBox 1168">
            <a:extLst>
              <a:ext uri="{FF2B5EF4-FFF2-40B4-BE49-F238E27FC236}">
                <a16:creationId xmlns:a16="http://schemas.microsoft.com/office/drawing/2014/main" id="{85DE0739-771A-BE4D-4C69-8FF994F11912}"/>
              </a:ext>
            </a:extLst>
          </p:cNvPr>
          <p:cNvSpPr txBox="1"/>
          <p:nvPr/>
        </p:nvSpPr>
        <p:spPr>
          <a:xfrm>
            <a:off x="4324139" y="1141798"/>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170" name="TextBox 1169">
            <a:extLst>
              <a:ext uri="{FF2B5EF4-FFF2-40B4-BE49-F238E27FC236}">
                <a16:creationId xmlns:a16="http://schemas.microsoft.com/office/drawing/2014/main" id="{AD6078BA-33A4-802E-E5AE-4AB6C9B45E68}"/>
              </a:ext>
            </a:extLst>
          </p:cNvPr>
          <p:cNvSpPr txBox="1"/>
          <p:nvPr/>
        </p:nvSpPr>
        <p:spPr>
          <a:xfrm>
            <a:off x="1348576" y="1698697"/>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171" name="TextBox 1170">
            <a:extLst>
              <a:ext uri="{FF2B5EF4-FFF2-40B4-BE49-F238E27FC236}">
                <a16:creationId xmlns:a16="http://schemas.microsoft.com/office/drawing/2014/main" id="{35259732-D220-F8F1-0C95-76F0F8CC29A4}"/>
              </a:ext>
            </a:extLst>
          </p:cNvPr>
          <p:cNvSpPr txBox="1"/>
          <p:nvPr/>
        </p:nvSpPr>
        <p:spPr>
          <a:xfrm>
            <a:off x="2444971" y="1962083"/>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172" name="TextBox 1171">
            <a:extLst>
              <a:ext uri="{FF2B5EF4-FFF2-40B4-BE49-F238E27FC236}">
                <a16:creationId xmlns:a16="http://schemas.microsoft.com/office/drawing/2014/main" id="{4CD2DDB8-1680-B37F-8548-8338E192E86C}"/>
              </a:ext>
            </a:extLst>
          </p:cNvPr>
          <p:cNvSpPr txBox="1"/>
          <p:nvPr/>
        </p:nvSpPr>
        <p:spPr>
          <a:xfrm>
            <a:off x="2994305" y="2048295"/>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179" name="TextBox 1178">
            <a:extLst>
              <a:ext uri="{FF2B5EF4-FFF2-40B4-BE49-F238E27FC236}">
                <a16:creationId xmlns:a16="http://schemas.microsoft.com/office/drawing/2014/main" id="{6463929B-8055-9500-BCD1-ED3CB94FB458}"/>
              </a:ext>
            </a:extLst>
          </p:cNvPr>
          <p:cNvSpPr txBox="1"/>
          <p:nvPr/>
        </p:nvSpPr>
        <p:spPr>
          <a:xfrm>
            <a:off x="3688669" y="2027781"/>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180" name="TextBox 1179">
            <a:extLst>
              <a:ext uri="{FF2B5EF4-FFF2-40B4-BE49-F238E27FC236}">
                <a16:creationId xmlns:a16="http://schemas.microsoft.com/office/drawing/2014/main" id="{D44FA11D-9634-248F-7615-8834A1457704}"/>
              </a:ext>
            </a:extLst>
          </p:cNvPr>
          <p:cNvSpPr txBox="1"/>
          <p:nvPr/>
        </p:nvSpPr>
        <p:spPr>
          <a:xfrm>
            <a:off x="4277125" y="192829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181" name="TextBox 1180">
            <a:extLst>
              <a:ext uri="{FF2B5EF4-FFF2-40B4-BE49-F238E27FC236}">
                <a16:creationId xmlns:a16="http://schemas.microsoft.com/office/drawing/2014/main" id="{6E90119D-8B53-63E7-5D30-4E66BA3E437F}"/>
              </a:ext>
            </a:extLst>
          </p:cNvPr>
          <p:cNvSpPr txBox="1"/>
          <p:nvPr/>
        </p:nvSpPr>
        <p:spPr>
          <a:xfrm>
            <a:off x="3686562" y="1813970"/>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183" name="TextBox 1182">
            <a:extLst>
              <a:ext uri="{FF2B5EF4-FFF2-40B4-BE49-F238E27FC236}">
                <a16:creationId xmlns:a16="http://schemas.microsoft.com/office/drawing/2014/main" id="{D220D05D-5789-D7D6-E272-DFC1B6184403}"/>
              </a:ext>
            </a:extLst>
          </p:cNvPr>
          <p:cNvSpPr txBox="1"/>
          <p:nvPr/>
        </p:nvSpPr>
        <p:spPr>
          <a:xfrm>
            <a:off x="3684106" y="156033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184" name="TextBox 1183">
            <a:extLst>
              <a:ext uri="{FF2B5EF4-FFF2-40B4-BE49-F238E27FC236}">
                <a16:creationId xmlns:a16="http://schemas.microsoft.com/office/drawing/2014/main" id="{68DEC804-969D-6218-7CCB-4699C881EDD1}"/>
              </a:ext>
            </a:extLst>
          </p:cNvPr>
          <p:cNvSpPr txBox="1"/>
          <p:nvPr/>
        </p:nvSpPr>
        <p:spPr>
          <a:xfrm>
            <a:off x="3158150" y="1267733"/>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185" name="TextBox 1184">
            <a:extLst>
              <a:ext uri="{FF2B5EF4-FFF2-40B4-BE49-F238E27FC236}">
                <a16:creationId xmlns:a16="http://schemas.microsoft.com/office/drawing/2014/main" id="{583C874D-DE80-7D57-C868-5524806AE2E1}"/>
              </a:ext>
            </a:extLst>
          </p:cNvPr>
          <p:cNvSpPr txBox="1"/>
          <p:nvPr/>
        </p:nvSpPr>
        <p:spPr>
          <a:xfrm>
            <a:off x="1892571" y="1437796"/>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186" name="TextBox 1185">
            <a:extLst>
              <a:ext uri="{FF2B5EF4-FFF2-40B4-BE49-F238E27FC236}">
                <a16:creationId xmlns:a16="http://schemas.microsoft.com/office/drawing/2014/main" id="{D892841F-5370-95EC-9582-DEA5381ED2F3}"/>
              </a:ext>
            </a:extLst>
          </p:cNvPr>
          <p:cNvSpPr txBox="1"/>
          <p:nvPr/>
        </p:nvSpPr>
        <p:spPr>
          <a:xfrm>
            <a:off x="4311336" y="236387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187" name="TextBox 1186">
            <a:extLst>
              <a:ext uri="{FF2B5EF4-FFF2-40B4-BE49-F238E27FC236}">
                <a16:creationId xmlns:a16="http://schemas.microsoft.com/office/drawing/2014/main" id="{7CC6D9F3-FBB0-B7CE-DBC7-83AE529519BE}"/>
              </a:ext>
            </a:extLst>
          </p:cNvPr>
          <p:cNvSpPr txBox="1"/>
          <p:nvPr/>
        </p:nvSpPr>
        <p:spPr>
          <a:xfrm>
            <a:off x="1845628" y="1836158"/>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sp>
        <p:nvSpPr>
          <p:cNvPr id="1188" name="Rectangle 1187">
            <a:extLst>
              <a:ext uri="{FF2B5EF4-FFF2-40B4-BE49-F238E27FC236}">
                <a16:creationId xmlns:a16="http://schemas.microsoft.com/office/drawing/2014/main" id="{AA4B166C-CD72-A870-ADA7-8437F2286DDC}"/>
              </a:ext>
            </a:extLst>
          </p:cNvPr>
          <p:cNvSpPr/>
          <p:nvPr/>
        </p:nvSpPr>
        <p:spPr>
          <a:xfrm>
            <a:off x="9966921" y="1426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89" name="Rectangle 1188">
            <a:extLst>
              <a:ext uri="{FF2B5EF4-FFF2-40B4-BE49-F238E27FC236}">
                <a16:creationId xmlns:a16="http://schemas.microsoft.com/office/drawing/2014/main" id="{974A04BD-B8D0-CC0C-F274-2A26CC98E27D}"/>
              </a:ext>
            </a:extLst>
          </p:cNvPr>
          <p:cNvSpPr/>
          <p:nvPr/>
        </p:nvSpPr>
        <p:spPr>
          <a:xfrm>
            <a:off x="9268577" y="1426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90" name="Rectangle 1189">
            <a:extLst>
              <a:ext uri="{FF2B5EF4-FFF2-40B4-BE49-F238E27FC236}">
                <a16:creationId xmlns:a16="http://schemas.microsoft.com/office/drawing/2014/main" id="{6D8EF6F7-1A38-FC83-D084-1C37AA9079E2}"/>
              </a:ext>
            </a:extLst>
          </p:cNvPr>
          <p:cNvSpPr/>
          <p:nvPr/>
        </p:nvSpPr>
        <p:spPr>
          <a:xfrm>
            <a:off x="8570233" y="1426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92" name="Rectangle 1191">
            <a:extLst>
              <a:ext uri="{FF2B5EF4-FFF2-40B4-BE49-F238E27FC236}">
                <a16:creationId xmlns:a16="http://schemas.microsoft.com/office/drawing/2014/main" id="{66EAB73D-2BD4-E4AC-EC2D-241B5004F55F}"/>
              </a:ext>
            </a:extLst>
          </p:cNvPr>
          <p:cNvSpPr/>
          <p:nvPr/>
        </p:nvSpPr>
        <p:spPr>
          <a:xfrm>
            <a:off x="7998584" y="14265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93" name="Rectangle 1192">
            <a:extLst>
              <a:ext uri="{FF2B5EF4-FFF2-40B4-BE49-F238E27FC236}">
                <a16:creationId xmlns:a16="http://schemas.microsoft.com/office/drawing/2014/main" id="{318E41F0-B8AA-BF6F-01CA-034C17F75BC9}"/>
              </a:ext>
            </a:extLst>
          </p:cNvPr>
          <p:cNvSpPr/>
          <p:nvPr/>
        </p:nvSpPr>
        <p:spPr>
          <a:xfrm>
            <a:off x="7517235" y="141950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94" name="Rectangle 1193">
            <a:extLst>
              <a:ext uri="{FF2B5EF4-FFF2-40B4-BE49-F238E27FC236}">
                <a16:creationId xmlns:a16="http://schemas.microsoft.com/office/drawing/2014/main" id="{2E08123E-EA32-AA77-F8DB-5554AECC567F}"/>
              </a:ext>
            </a:extLst>
          </p:cNvPr>
          <p:cNvSpPr/>
          <p:nvPr/>
        </p:nvSpPr>
        <p:spPr>
          <a:xfrm>
            <a:off x="10577767" y="142048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195" name="Group 1194">
            <a:extLst>
              <a:ext uri="{FF2B5EF4-FFF2-40B4-BE49-F238E27FC236}">
                <a16:creationId xmlns:a16="http://schemas.microsoft.com/office/drawing/2014/main" id="{C09E198C-62A2-87E5-BC97-43A0D3470F3A}"/>
              </a:ext>
            </a:extLst>
          </p:cNvPr>
          <p:cNvGrpSpPr/>
          <p:nvPr/>
        </p:nvGrpSpPr>
        <p:grpSpPr>
          <a:xfrm>
            <a:off x="7621277" y="1498777"/>
            <a:ext cx="2917256" cy="992250"/>
            <a:chOff x="8708828" y="2955384"/>
            <a:chExt cx="2917256" cy="992250"/>
          </a:xfrm>
        </p:grpSpPr>
        <p:cxnSp>
          <p:nvCxnSpPr>
            <p:cNvPr id="1196" name="Straight Connector 1195">
              <a:extLst>
                <a:ext uri="{FF2B5EF4-FFF2-40B4-BE49-F238E27FC236}">
                  <a16:creationId xmlns:a16="http://schemas.microsoft.com/office/drawing/2014/main" id="{FE2C8493-46ED-01AB-E9D8-C73E47D25975}"/>
                </a:ext>
              </a:extLst>
            </p:cNvPr>
            <p:cNvCxnSpPr>
              <a:cxnSpLocks/>
              <a:stCxn id="1281" idx="6"/>
              <a:endCxn id="1271"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7" name="Straight Connector 1196">
              <a:extLst>
                <a:ext uri="{FF2B5EF4-FFF2-40B4-BE49-F238E27FC236}">
                  <a16:creationId xmlns:a16="http://schemas.microsoft.com/office/drawing/2014/main" id="{FC5E51AE-C75B-46B1-B0F7-C4975CC55D56}"/>
                </a:ext>
              </a:extLst>
            </p:cNvPr>
            <p:cNvCxnSpPr>
              <a:cxnSpLocks/>
              <a:stCxn id="1281" idx="6"/>
              <a:endCxn id="1280"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8" name="Straight Connector 1197">
              <a:extLst>
                <a:ext uri="{FF2B5EF4-FFF2-40B4-BE49-F238E27FC236}">
                  <a16:creationId xmlns:a16="http://schemas.microsoft.com/office/drawing/2014/main" id="{00B99805-3BF2-3675-590A-9E6A270C75F5}"/>
                </a:ext>
              </a:extLst>
            </p:cNvPr>
            <p:cNvCxnSpPr>
              <a:cxnSpLocks/>
              <a:stCxn id="1281" idx="6"/>
              <a:endCxn id="1275"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9" name="Straight Connector 1198">
              <a:extLst>
                <a:ext uri="{FF2B5EF4-FFF2-40B4-BE49-F238E27FC236}">
                  <a16:creationId xmlns:a16="http://schemas.microsoft.com/office/drawing/2014/main" id="{15CEBB25-9EAF-2F95-5C8A-8BC830349AC9}"/>
                </a:ext>
              </a:extLst>
            </p:cNvPr>
            <p:cNvCxnSpPr>
              <a:cxnSpLocks/>
              <a:stCxn id="1281" idx="6"/>
              <a:endCxn id="1274"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0" name="Straight Connector 1199">
              <a:extLst>
                <a:ext uri="{FF2B5EF4-FFF2-40B4-BE49-F238E27FC236}">
                  <a16:creationId xmlns:a16="http://schemas.microsoft.com/office/drawing/2014/main" id="{4762199B-6C8C-9E80-2B63-B057BE247852}"/>
                </a:ext>
              </a:extLst>
            </p:cNvPr>
            <p:cNvCxnSpPr>
              <a:cxnSpLocks/>
              <a:stCxn id="1281" idx="6"/>
              <a:endCxn id="1278"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1" name="Straight Connector 1200">
              <a:extLst>
                <a:ext uri="{FF2B5EF4-FFF2-40B4-BE49-F238E27FC236}">
                  <a16:creationId xmlns:a16="http://schemas.microsoft.com/office/drawing/2014/main" id="{4FAB26B1-AD7F-6EDE-E978-7D4A34B5FEF7}"/>
                </a:ext>
              </a:extLst>
            </p:cNvPr>
            <p:cNvCxnSpPr>
              <a:cxnSpLocks/>
              <a:stCxn id="1281" idx="6"/>
              <a:endCxn id="1270"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2" name="Straight Connector 1201">
              <a:extLst>
                <a:ext uri="{FF2B5EF4-FFF2-40B4-BE49-F238E27FC236}">
                  <a16:creationId xmlns:a16="http://schemas.microsoft.com/office/drawing/2014/main" id="{FD0CE792-D68B-A247-5315-2744C0995AFB}"/>
                </a:ext>
              </a:extLst>
            </p:cNvPr>
            <p:cNvCxnSpPr>
              <a:cxnSpLocks/>
              <a:stCxn id="1276" idx="6"/>
              <a:endCxn id="1280"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3" name="Straight Connector 1202">
              <a:extLst>
                <a:ext uri="{FF2B5EF4-FFF2-40B4-BE49-F238E27FC236}">
                  <a16:creationId xmlns:a16="http://schemas.microsoft.com/office/drawing/2014/main" id="{ECDA3181-0462-30EB-236D-994F9B2F3EDA}"/>
                </a:ext>
              </a:extLst>
            </p:cNvPr>
            <p:cNvCxnSpPr>
              <a:cxnSpLocks/>
              <a:stCxn id="1276" idx="6"/>
              <a:endCxn id="1275"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9EE976BE-DC86-5A69-D88F-E7815E8E2930}"/>
                </a:ext>
              </a:extLst>
            </p:cNvPr>
            <p:cNvCxnSpPr>
              <a:cxnSpLocks/>
              <a:stCxn id="1276" idx="6"/>
              <a:endCxn id="1274"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6" name="Straight Connector 1215">
              <a:extLst>
                <a:ext uri="{FF2B5EF4-FFF2-40B4-BE49-F238E27FC236}">
                  <a16:creationId xmlns:a16="http://schemas.microsoft.com/office/drawing/2014/main" id="{377C7B80-4D94-6AFD-ECB1-0E2CDF61E9FA}"/>
                </a:ext>
              </a:extLst>
            </p:cNvPr>
            <p:cNvCxnSpPr>
              <a:cxnSpLocks/>
              <a:stCxn id="1276" idx="6"/>
              <a:endCxn id="1278"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2" name="Straight Connector 1221">
              <a:extLst>
                <a:ext uri="{FF2B5EF4-FFF2-40B4-BE49-F238E27FC236}">
                  <a16:creationId xmlns:a16="http://schemas.microsoft.com/office/drawing/2014/main" id="{29BC02F1-8FE4-1E36-0AFC-4D9384E57AA8}"/>
                </a:ext>
              </a:extLst>
            </p:cNvPr>
            <p:cNvCxnSpPr>
              <a:cxnSpLocks/>
              <a:stCxn id="1276" idx="6"/>
              <a:endCxn id="1270"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5" name="Straight Connector 1224">
              <a:extLst>
                <a:ext uri="{FF2B5EF4-FFF2-40B4-BE49-F238E27FC236}">
                  <a16:creationId xmlns:a16="http://schemas.microsoft.com/office/drawing/2014/main" id="{A65CC65D-3511-7BF0-1023-0A4643AB7077}"/>
                </a:ext>
              </a:extLst>
            </p:cNvPr>
            <p:cNvCxnSpPr>
              <a:cxnSpLocks/>
              <a:stCxn id="1271" idx="6"/>
              <a:endCxn id="1274"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6" name="Straight Connector 1225">
              <a:extLst>
                <a:ext uri="{FF2B5EF4-FFF2-40B4-BE49-F238E27FC236}">
                  <a16:creationId xmlns:a16="http://schemas.microsoft.com/office/drawing/2014/main" id="{C42ABFA1-C7D4-F2A5-5BD4-25164D620D41}"/>
                </a:ext>
              </a:extLst>
            </p:cNvPr>
            <p:cNvCxnSpPr>
              <a:cxnSpLocks/>
              <a:stCxn id="1280" idx="6"/>
              <a:endCxn id="1274"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7" name="Straight Connector 1226">
              <a:extLst>
                <a:ext uri="{FF2B5EF4-FFF2-40B4-BE49-F238E27FC236}">
                  <a16:creationId xmlns:a16="http://schemas.microsoft.com/office/drawing/2014/main" id="{23D4229C-28F4-0799-9F4F-F50128FE105A}"/>
                </a:ext>
              </a:extLst>
            </p:cNvPr>
            <p:cNvCxnSpPr>
              <a:cxnSpLocks/>
              <a:stCxn id="1280" idx="6"/>
              <a:endCxn id="1278"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8" name="Straight Connector 1227">
              <a:extLst>
                <a:ext uri="{FF2B5EF4-FFF2-40B4-BE49-F238E27FC236}">
                  <a16:creationId xmlns:a16="http://schemas.microsoft.com/office/drawing/2014/main" id="{51E48EFF-AB48-99A0-FA8B-D482A1A8D8C8}"/>
                </a:ext>
              </a:extLst>
            </p:cNvPr>
            <p:cNvCxnSpPr>
              <a:cxnSpLocks/>
              <a:stCxn id="1280" idx="6"/>
              <a:endCxn id="1270"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9" name="Straight Connector 1228">
              <a:extLst>
                <a:ext uri="{FF2B5EF4-FFF2-40B4-BE49-F238E27FC236}">
                  <a16:creationId xmlns:a16="http://schemas.microsoft.com/office/drawing/2014/main" id="{3101EB46-B222-713F-0EA5-3AE8FC360880}"/>
                </a:ext>
              </a:extLst>
            </p:cNvPr>
            <p:cNvCxnSpPr>
              <a:cxnSpLocks/>
              <a:stCxn id="1275" idx="6"/>
              <a:endCxn id="1274"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0" name="Straight Connector 1229">
              <a:extLst>
                <a:ext uri="{FF2B5EF4-FFF2-40B4-BE49-F238E27FC236}">
                  <a16:creationId xmlns:a16="http://schemas.microsoft.com/office/drawing/2014/main" id="{D9426BB0-683C-A682-2A05-8A85E7528C8B}"/>
                </a:ext>
              </a:extLst>
            </p:cNvPr>
            <p:cNvCxnSpPr>
              <a:cxnSpLocks/>
              <a:stCxn id="1275" idx="6"/>
              <a:endCxn id="1278"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1" name="Straight Connector 1230">
              <a:extLst>
                <a:ext uri="{FF2B5EF4-FFF2-40B4-BE49-F238E27FC236}">
                  <a16:creationId xmlns:a16="http://schemas.microsoft.com/office/drawing/2014/main" id="{81A99A2C-D76A-BF12-8C8A-66993F355CF7}"/>
                </a:ext>
              </a:extLst>
            </p:cNvPr>
            <p:cNvCxnSpPr>
              <a:cxnSpLocks/>
              <a:stCxn id="1275" idx="6"/>
              <a:endCxn id="1270"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2" name="Straight Connector 1231">
              <a:extLst>
                <a:ext uri="{FF2B5EF4-FFF2-40B4-BE49-F238E27FC236}">
                  <a16:creationId xmlns:a16="http://schemas.microsoft.com/office/drawing/2014/main" id="{483CABD1-1371-1432-9CF3-E65C0AF8058E}"/>
                </a:ext>
              </a:extLst>
            </p:cNvPr>
            <p:cNvCxnSpPr>
              <a:cxnSpLocks/>
              <a:stCxn id="1271" idx="6"/>
              <a:endCxn id="1272"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3" name="Straight Connector 1232">
              <a:extLst>
                <a:ext uri="{FF2B5EF4-FFF2-40B4-BE49-F238E27FC236}">
                  <a16:creationId xmlns:a16="http://schemas.microsoft.com/office/drawing/2014/main" id="{09F14BE3-7D87-0DEB-F443-E06529879338}"/>
                </a:ext>
              </a:extLst>
            </p:cNvPr>
            <p:cNvCxnSpPr>
              <a:cxnSpLocks/>
              <a:stCxn id="1271" idx="6"/>
              <a:endCxn id="1266"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4" name="Straight Connector 1233">
              <a:extLst>
                <a:ext uri="{FF2B5EF4-FFF2-40B4-BE49-F238E27FC236}">
                  <a16:creationId xmlns:a16="http://schemas.microsoft.com/office/drawing/2014/main" id="{F162598E-9959-58E2-6C0A-056E5E87E9B7}"/>
                </a:ext>
              </a:extLst>
            </p:cNvPr>
            <p:cNvCxnSpPr>
              <a:cxnSpLocks/>
              <a:stCxn id="1280" idx="6"/>
              <a:endCxn id="1272"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5" name="Straight Connector 1234">
              <a:extLst>
                <a:ext uri="{FF2B5EF4-FFF2-40B4-BE49-F238E27FC236}">
                  <a16:creationId xmlns:a16="http://schemas.microsoft.com/office/drawing/2014/main" id="{7B64D8B7-4F25-60A7-7C5B-3F531B7AF529}"/>
                </a:ext>
              </a:extLst>
            </p:cNvPr>
            <p:cNvCxnSpPr>
              <a:cxnSpLocks/>
              <a:stCxn id="1280" idx="6"/>
              <a:endCxn id="1266"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6" name="Straight Connector 1235">
              <a:extLst>
                <a:ext uri="{FF2B5EF4-FFF2-40B4-BE49-F238E27FC236}">
                  <a16:creationId xmlns:a16="http://schemas.microsoft.com/office/drawing/2014/main" id="{00300941-0D06-D320-68F6-B89A959A3AEA}"/>
                </a:ext>
              </a:extLst>
            </p:cNvPr>
            <p:cNvCxnSpPr>
              <a:cxnSpLocks/>
              <a:stCxn id="1280" idx="6"/>
              <a:endCxn id="1279"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7" name="Straight Connector 1236">
              <a:extLst>
                <a:ext uri="{FF2B5EF4-FFF2-40B4-BE49-F238E27FC236}">
                  <a16:creationId xmlns:a16="http://schemas.microsoft.com/office/drawing/2014/main" id="{2014E7B1-3250-930A-66CD-423A03CA2B7E}"/>
                </a:ext>
              </a:extLst>
            </p:cNvPr>
            <p:cNvCxnSpPr>
              <a:cxnSpLocks/>
              <a:stCxn id="1280" idx="6"/>
              <a:endCxn id="1267"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8" name="Straight Connector 1237">
              <a:extLst>
                <a:ext uri="{FF2B5EF4-FFF2-40B4-BE49-F238E27FC236}">
                  <a16:creationId xmlns:a16="http://schemas.microsoft.com/office/drawing/2014/main" id="{3CAEC092-D1E3-43B1-7F21-CA7646E3ECC3}"/>
                </a:ext>
              </a:extLst>
            </p:cNvPr>
            <p:cNvCxnSpPr>
              <a:cxnSpLocks/>
              <a:stCxn id="1275" idx="6"/>
              <a:endCxn id="1272"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9" name="Straight Connector 1238">
              <a:extLst>
                <a:ext uri="{FF2B5EF4-FFF2-40B4-BE49-F238E27FC236}">
                  <a16:creationId xmlns:a16="http://schemas.microsoft.com/office/drawing/2014/main" id="{818CEBCF-48FD-A17D-480E-105309E37AB3}"/>
                </a:ext>
              </a:extLst>
            </p:cNvPr>
            <p:cNvCxnSpPr>
              <a:cxnSpLocks/>
              <a:stCxn id="1275" idx="6"/>
              <a:endCxn id="1266"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0" name="Straight Connector 1239">
              <a:extLst>
                <a:ext uri="{FF2B5EF4-FFF2-40B4-BE49-F238E27FC236}">
                  <a16:creationId xmlns:a16="http://schemas.microsoft.com/office/drawing/2014/main" id="{EB1DB6A0-D2DD-6EAF-AB11-9A0FD9C450A0}"/>
                </a:ext>
              </a:extLst>
            </p:cNvPr>
            <p:cNvCxnSpPr>
              <a:cxnSpLocks/>
              <a:stCxn id="1275" idx="6"/>
              <a:endCxn id="1279"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1" name="Straight Connector 1240">
              <a:extLst>
                <a:ext uri="{FF2B5EF4-FFF2-40B4-BE49-F238E27FC236}">
                  <a16:creationId xmlns:a16="http://schemas.microsoft.com/office/drawing/2014/main" id="{683CDC0A-94F4-15DF-EFAD-AF05B692A036}"/>
                </a:ext>
              </a:extLst>
            </p:cNvPr>
            <p:cNvCxnSpPr>
              <a:cxnSpLocks/>
              <a:stCxn id="1275" idx="6"/>
              <a:endCxn id="1267"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2" name="Straight Connector 1241">
              <a:extLst>
                <a:ext uri="{FF2B5EF4-FFF2-40B4-BE49-F238E27FC236}">
                  <a16:creationId xmlns:a16="http://schemas.microsoft.com/office/drawing/2014/main" id="{E7544432-8BE7-70EE-EB7B-27A96E75AD44}"/>
                </a:ext>
              </a:extLst>
            </p:cNvPr>
            <p:cNvCxnSpPr>
              <a:cxnSpLocks/>
              <a:stCxn id="1274" idx="6"/>
              <a:endCxn id="1272"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3" name="Straight Connector 1242">
              <a:extLst>
                <a:ext uri="{FF2B5EF4-FFF2-40B4-BE49-F238E27FC236}">
                  <a16:creationId xmlns:a16="http://schemas.microsoft.com/office/drawing/2014/main" id="{B0F6C086-1AFE-1AD5-7F18-5122409B85D9}"/>
                </a:ext>
              </a:extLst>
            </p:cNvPr>
            <p:cNvCxnSpPr>
              <a:cxnSpLocks/>
              <a:stCxn id="1274" idx="6"/>
              <a:endCxn id="1266"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4" name="Straight Connector 1243">
              <a:extLst>
                <a:ext uri="{FF2B5EF4-FFF2-40B4-BE49-F238E27FC236}">
                  <a16:creationId xmlns:a16="http://schemas.microsoft.com/office/drawing/2014/main" id="{4B69EF0D-1322-EB28-4119-C0DE2E083402}"/>
                </a:ext>
              </a:extLst>
            </p:cNvPr>
            <p:cNvCxnSpPr>
              <a:cxnSpLocks/>
              <a:stCxn id="1274" idx="6"/>
              <a:endCxn id="1279"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5" name="Straight Connector 1244">
              <a:extLst>
                <a:ext uri="{FF2B5EF4-FFF2-40B4-BE49-F238E27FC236}">
                  <a16:creationId xmlns:a16="http://schemas.microsoft.com/office/drawing/2014/main" id="{DB9C9D29-6A98-A657-5852-1F338E337E9C}"/>
                </a:ext>
              </a:extLst>
            </p:cNvPr>
            <p:cNvCxnSpPr>
              <a:cxnSpLocks/>
              <a:stCxn id="1278" idx="6"/>
              <a:endCxn id="1272"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6" name="Straight Connector 1245">
              <a:extLst>
                <a:ext uri="{FF2B5EF4-FFF2-40B4-BE49-F238E27FC236}">
                  <a16:creationId xmlns:a16="http://schemas.microsoft.com/office/drawing/2014/main" id="{7B207E32-F228-38F1-D23C-A2135C137698}"/>
                </a:ext>
              </a:extLst>
            </p:cNvPr>
            <p:cNvCxnSpPr>
              <a:cxnSpLocks/>
              <a:stCxn id="1278" idx="6"/>
              <a:endCxn id="1266"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7" name="Straight Connector 1246">
              <a:extLst>
                <a:ext uri="{FF2B5EF4-FFF2-40B4-BE49-F238E27FC236}">
                  <a16:creationId xmlns:a16="http://schemas.microsoft.com/office/drawing/2014/main" id="{C4EA7617-F88A-1FAA-A448-2036BFEFFEEB}"/>
                </a:ext>
              </a:extLst>
            </p:cNvPr>
            <p:cNvCxnSpPr>
              <a:cxnSpLocks/>
              <a:stCxn id="1278" idx="6"/>
              <a:endCxn id="1279"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C5C35348-E656-29B8-E31B-0C594A8907E6}"/>
                </a:ext>
              </a:extLst>
            </p:cNvPr>
            <p:cNvCxnSpPr>
              <a:cxnSpLocks/>
              <a:stCxn id="1278" idx="6"/>
              <a:endCxn id="1267"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42CB2E95-5E7B-E388-6EA2-D97925888871}"/>
                </a:ext>
              </a:extLst>
            </p:cNvPr>
            <p:cNvCxnSpPr>
              <a:cxnSpLocks/>
              <a:stCxn id="1270" idx="6"/>
              <a:endCxn id="1279"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E3C8FC3C-CF21-BE08-18FD-1B62F9F7D336}"/>
                </a:ext>
              </a:extLst>
            </p:cNvPr>
            <p:cNvCxnSpPr>
              <a:cxnSpLocks/>
              <a:stCxn id="1270" idx="6"/>
              <a:endCxn id="1267"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506D5DA9-A1E2-6D41-4CBC-57FC4BBB0053}"/>
                </a:ext>
              </a:extLst>
            </p:cNvPr>
            <p:cNvCxnSpPr>
              <a:cxnSpLocks/>
              <a:stCxn id="1274" idx="6"/>
              <a:endCxn id="1285"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3CA31DDE-21CF-EE05-14A1-D7B10F946F89}"/>
                </a:ext>
              </a:extLst>
            </p:cNvPr>
            <p:cNvCxnSpPr>
              <a:cxnSpLocks/>
              <a:stCxn id="1274" idx="6"/>
              <a:endCxn id="1284"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E94E7B2B-C340-BE2D-389B-BEEE6E2DC5DD}"/>
                </a:ext>
              </a:extLst>
            </p:cNvPr>
            <p:cNvCxnSpPr>
              <a:cxnSpLocks/>
              <a:stCxn id="1274" idx="6"/>
              <a:endCxn id="1283"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889F4C36-490C-7CC9-E3A4-A8AF6F24A4C1}"/>
                </a:ext>
              </a:extLst>
            </p:cNvPr>
            <p:cNvCxnSpPr>
              <a:cxnSpLocks/>
              <a:stCxn id="1278" idx="6"/>
              <a:endCxn id="1269"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FA10C0AB-2054-E778-664C-586D7BB02883}"/>
                </a:ext>
              </a:extLst>
            </p:cNvPr>
            <p:cNvCxnSpPr>
              <a:cxnSpLocks/>
              <a:stCxn id="1278" idx="6"/>
              <a:endCxn id="1284"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F2B82D80-DFF1-2163-E3E4-6399B51D61CC}"/>
                </a:ext>
              </a:extLst>
            </p:cNvPr>
            <p:cNvCxnSpPr>
              <a:cxnSpLocks/>
              <a:stCxn id="1278" idx="6"/>
              <a:endCxn id="1283"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4BCB31E4-E9CF-966A-FA79-44C80801FA77}"/>
                </a:ext>
              </a:extLst>
            </p:cNvPr>
            <p:cNvCxnSpPr>
              <a:cxnSpLocks/>
              <a:stCxn id="1278" idx="6"/>
              <a:endCxn id="1268"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DFF11099-40EF-D2F7-5DC7-8C5D453EA54A}"/>
                </a:ext>
              </a:extLst>
            </p:cNvPr>
            <p:cNvCxnSpPr>
              <a:cxnSpLocks/>
              <a:stCxn id="1270" idx="6"/>
              <a:endCxn id="1284"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D677D94A-B383-BBDB-2B7B-4C4669A3DA71}"/>
                </a:ext>
              </a:extLst>
            </p:cNvPr>
            <p:cNvCxnSpPr>
              <a:cxnSpLocks/>
              <a:stCxn id="1270" idx="6"/>
              <a:endCxn id="1283"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09C536C0-69B3-0DB5-0332-31A206F13788}"/>
                </a:ext>
              </a:extLst>
            </p:cNvPr>
            <p:cNvCxnSpPr>
              <a:cxnSpLocks/>
              <a:stCxn id="1270" idx="6"/>
              <a:endCxn id="1268"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DE3BF133-7208-6277-3BAC-9F847CFC14E6}"/>
                </a:ext>
              </a:extLst>
            </p:cNvPr>
            <p:cNvCxnSpPr>
              <a:cxnSpLocks/>
              <a:stCxn id="1268" idx="6"/>
              <a:endCxn id="1277"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21932459-44BE-9B21-9C61-24EE20CEA23E}"/>
                </a:ext>
              </a:extLst>
            </p:cNvPr>
            <p:cNvCxnSpPr>
              <a:cxnSpLocks/>
              <a:stCxn id="1268" idx="6"/>
              <a:endCxn id="1282"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8B53DE37-BB53-1635-329E-9E5ED7CD53D6}"/>
                </a:ext>
              </a:extLst>
            </p:cNvPr>
            <p:cNvCxnSpPr>
              <a:cxnSpLocks/>
              <a:stCxn id="1283" idx="6"/>
              <a:endCxn id="1282"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3" name="Straight Connector 1072">
              <a:extLst>
                <a:ext uri="{FF2B5EF4-FFF2-40B4-BE49-F238E27FC236}">
                  <a16:creationId xmlns:a16="http://schemas.microsoft.com/office/drawing/2014/main" id="{B3E9A92C-38FD-CBE0-7C8B-38ECB0D467B6}"/>
                </a:ext>
              </a:extLst>
            </p:cNvPr>
            <p:cNvCxnSpPr>
              <a:cxnSpLocks/>
              <a:stCxn id="1283" idx="6"/>
              <a:endCxn id="1277"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DE0C80DA-9772-4B3B-2A03-36DBAF3F70D9}"/>
                </a:ext>
              </a:extLst>
            </p:cNvPr>
            <p:cNvCxnSpPr>
              <a:cxnSpLocks/>
              <a:stCxn id="1284" idx="6"/>
              <a:endCxn id="1282"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99432A4F-4839-7DFC-F5A2-537133DF8F4F}"/>
                </a:ext>
              </a:extLst>
            </p:cNvPr>
            <p:cNvCxnSpPr>
              <a:cxnSpLocks/>
              <a:stCxn id="1284" idx="6"/>
              <a:endCxn id="1277"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560E7362-DD91-7D61-2E28-9F5FEEB3B8A7}"/>
                </a:ext>
              </a:extLst>
            </p:cNvPr>
            <p:cNvCxnSpPr>
              <a:cxnSpLocks/>
              <a:stCxn id="1285" idx="6"/>
              <a:endCxn id="1273"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F421C36C-CC2F-C7DE-289A-F7396290736F}"/>
                </a:ext>
              </a:extLst>
            </p:cNvPr>
            <p:cNvCxnSpPr>
              <a:cxnSpLocks/>
              <a:stCxn id="1285" idx="6"/>
              <a:endCxn id="1282"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D664015A-DA4E-A644-AE11-F0A172ED26C6}"/>
                </a:ext>
              </a:extLst>
            </p:cNvPr>
            <p:cNvCxnSpPr>
              <a:cxnSpLocks/>
              <a:stCxn id="1285" idx="6"/>
              <a:endCxn id="1277"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7C27DAF4-A00A-C54A-08E3-0451E0754C1E}"/>
                </a:ext>
              </a:extLst>
            </p:cNvPr>
            <p:cNvCxnSpPr>
              <a:cxnSpLocks/>
              <a:stCxn id="1269" idx="6"/>
              <a:endCxn id="1273"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6CEFFA83-D13E-B7E3-410E-BAF8916B4C9B}"/>
                </a:ext>
              </a:extLst>
            </p:cNvPr>
            <p:cNvCxnSpPr>
              <a:cxnSpLocks/>
              <a:stCxn id="1269" idx="6"/>
              <a:endCxn id="1282"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5E369986-57EF-3292-655C-6632FA8FC419}"/>
                </a:ext>
              </a:extLst>
            </p:cNvPr>
            <p:cNvCxnSpPr>
              <a:cxnSpLocks/>
              <a:stCxn id="1272" idx="6"/>
              <a:endCxn id="1269"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754FD358-F852-D685-6427-F486003F5CF1}"/>
                </a:ext>
              </a:extLst>
            </p:cNvPr>
            <p:cNvCxnSpPr>
              <a:cxnSpLocks/>
              <a:stCxn id="1272" idx="6"/>
              <a:endCxn id="1285"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6DBC8628-E687-303B-D83D-F0B08C512F30}"/>
                </a:ext>
              </a:extLst>
            </p:cNvPr>
            <p:cNvCxnSpPr>
              <a:cxnSpLocks/>
              <a:stCxn id="1266" idx="6"/>
              <a:endCxn id="1269"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D3C296FF-C7A6-14E2-540D-6FDD2F87813E}"/>
                </a:ext>
              </a:extLst>
            </p:cNvPr>
            <p:cNvCxnSpPr>
              <a:cxnSpLocks/>
              <a:stCxn id="1266" idx="6"/>
              <a:endCxn id="1285"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8" name="Straight Connector 1247">
              <a:extLst>
                <a:ext uri="{FF2B5EF4-FFF2-40B4-BE49-F238E27FC236}">
                  <a16:creationId xmlns:a16="http://schemas.microsoft.com/office/drawing/2014/main" id="{497F2F01-BE7F-56C6-1067-3C2C8008BFA0}"/>
                </a:ext>
              </a:extLst>
            </p:cNvPr>
            <p:cNvCxnSpPr>
              <a:cxnSpLocks/>
              <a:stCxn id="1266" idx="6"/>
              <a:endCxn id="1284"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9" name="Straight Connector 1248">
              <a:extLst>
                <a:ext uri="{FF2B5EF4-FFF2-40B4-BE49-F238E27FC236}">
                  <a16:creationId xmlns:a16="http://schemas.microsoft.com/office/drawing/2014/main" id="{162318D1-D837-9159-B465-9DBCE12B5B55}"/>
                </a:ext>
              </a:extLst>
            </p:cNvPr>
            <p:cNvCxnSpPr>
              <a:cxnSpLocks/>
              <a:stCxn id="1279" idx="6"/>
              <a:endCxn id="1269"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0" name="Straight Connector 1249">
              <a:extLst>
                <a:ext uri="{FF2B5EF4-FFF2-40B4-BE49-F238E27FC236}">
                  <a16:creationId xmlns:a16="http://schemas.microsoft.com/office/drawing/2014/main" id="{62F19DE8-3710-E1EF-B935-69214B0AA81D}"/>
                </a:ext>
              </a:extLst>
            </p:cNvPr>
            <p:cNvCxnSpPr>
              <a:cxnSpLocks/>
              <a:stCxn id="1279" idx="6"/>
              <a:endCxn id="1285"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1" name="Straight Connector 1250">
              <a:extLst>
                <a:ext uri="{FF2B5EF4-FFF2-40B4-BE49-F238E27FC236}">
                  <a16:creationId xmlns:a16="http://schemas.microsoft.com/office/drawing/2014/main" id="{F72D2AC7-41B9-A20E-39E4-89092B8F2948}"/>
                </a:ext>
              </a:extLst>
            </p:cNvPr>
            <p:cNvCxnSpPr>
              <a:cxnSpLocks/>
              <a:stCxn id="1279" idx="6"/>
              <a:endCxn id="1284"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2" name="Straight Connector 1251">
              <a:extLst>
                <a:ext uri="{FF2B5EF4-FFF2-40B4-BE49-F238E27FC236}">
                  <a16:creationId xmlns:a16="http://schemas.microsoft.com/office/drawing/2014/main" id="{84DE5685-7836-A200-90E6-8A93DB55D1D0}"/>
                </a:ext>
              </a:extLst>
            </p:cNvPr>
            <p:cNvCxnSpPr>
              <a:cxnSpLocks/>
              <a:stCxn id="1279" idx="6"/>
              <a:endCxn id="1283"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3" name="Straight Connector 1252">
              <a:extLst>
                <a:ext uri="{FF2B5EF4-FFF2-40B4-BE49-F238E27FC236}">
                  <a16:creationId xmlns:a16="http://schemas.microsoft.com/office/drawing/2014/main" id="{454023AB-5C0C-E588-8733-1BD7E5AB2FFB}"/>
                </a:ext>
              </a:extLst>
            </p:cNvPr>
            <p:cNvCxnSpPr>
              <a:cxnSpLocks/>
              <a:stCxn id="1279" idx="6"/>
              <a:endCxn id="1268"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4" name="Straight Connector 1253">
              <a:extLst>
                <a:ext uri="{FF2B5EF4-FFF2-40B4-BE49-F238E27FC236}">
                  <a16:creationId xmlns:a16="http://schemas.microsoft.com/office/drawing/2014/main" id="{F10F7C1A-214A-7922-EA45-F67D0942FF2E}"/>
                </a:ext>
              </a:extLst>
            </p:cNvPr>
            <p:cNvCxnSpPr>
              <a:cxnSpLocks/>
              <a:stCxn id="1267" idx="6"/>
              <a:endCxn id="1268"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5" name="Straight Connector 1254">
              <a:extLst>
                <a:ext uri="{FF2B5EF4-FFF2-40B4-BE49-F238E27FC236}">
                  <a16:creationId xmlns:a16="http://schemas.microsoft.com/office/drawing/2014/main" id="{B196A96B-C40B-3FD9-11EB-B9BCA04FB150}"/>
                </a:ext>
              </a:extLst>
            </p:cNvPr>
            <p:cNvCxnSpPr>
              <a:cxnSpLocks/>
              <a:stCxn id="1267" idx="6"/>
              <a:endCxn id="1277"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6" name="Straight Connector 1255">
              <a:extLst>
                <a:ext uri="{FF2B5EF4-FFF2-40B4-BE49-F238E27FC236}">
                  <a16:creationId xmlns:a16="http://schemas.microsoft.com/office/drawing/2014/main" id="{898CEB73-6A90-A740-4B4E-898DC108DC61}"/>
                </a:ext>
              </a:extLst>
            </p:cNvPr>
            <p:cNvCxnSpPr>
              <a:cxnSpLocks/>
              <a:stCxn id="1267" idx="6"/>
              <a:endCxn id="1277"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7" name="Straight Connector 1256">
              <a:extLst>
                <a:ext uri="{FF2B5EF4-FFF2-40B4-BE49-F238E27FC236}">
                  <a16:creationId xmlns:a16="http://schemas.microsoft.com/office/drawing/2014/main" id="{351EAC5D-BD79-93AD-EBC9-43D0C7CE8C5C}"/>
                </a:ext>
              </a:extLst>
            </p:cNvPr>
            <p:cNvCxnSpPr>
              <a:cxnSpLocks/>
              <a:stCxn id="1267" idx="6"/>
              <a:endCxn id="1282"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8" name="Straight Connector 1257">
              <a:extLst>
                <a:ext uri="{FF2B5EF4-FFF2-40B4-BE49-F238E27FC236}">
                  <a16:creationId xmlns:a16="http://schemas.microsoft.com/office/drawing/2014/main" id="{2A7468E7-56CA-E0C0-EF34-ED97464A0095}"/>
                </a:ext>
              </a:extLst>
            </p:cNvPr>
            <p:cNvCxnSpPr>
              <a:cxnSpLocks/>
              <a:stCxn id="1279" idx="6"/>
              <a:endCxn id="1277"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9" name="Straight Connector 1258">
              <a:extLst>
                <a:ext uri="{FF2B5EF4-FFF2-40B4-BE49-F238E27FC236}">
                  <a16:creationId xmlns:a16="http://schemas.microsoft.com/office/drawing/2014/main" id="{B8DC5F0A-A2F1-1B22-8E5C-83F66B4BDFA1}"/>
                </a:ext>
              </a:extLst>
            </p:cNvPr>
            <p:cNvCxnSpPr>
              <a:cxnSpLocks/>
              <a:stCxn id="1279" idx="6"/>
              <a:endCxn id="1282"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0" name="Straight Connector 1259">
              <a:extLst>
                <a:ext uri="{FF2B5EF4-FFF2-40B4-BE49-F238E27FC236}">
                  <a16:creationId xmlns:a16="http://schemas.microsoft.com/office/drawing/2014/main" id="{F9865420-6F5D-0D2C-F8A9-162926D01C3B}"/>
                </a:ext>
              </a:extLst>
            </p:cNvPr>
            <p:cNvCxnSpPr>
              <a:cxnSpLocks/>
              <a:stCxn id="1279" idx="6"/>
              <a:endCxn id="1273"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1" name="Straight Connector 1260">
              <a:extLst>
                <a:ext uri="{FF2B5EF4-FFF2-40B4-BE49-F238E27FC236}">
                  <a16:creationId xmlns:a16="http://schemas.microsoft.com/office/drawing/2014/main" id="{B311EDC9-EC5B-9EE4-905E-3BC7F6932136}"/>
                </a:ext>
              </a:extLst>
            </p:cNvPr>
            <p:cNvCxnSpPr>
              <a:cxnSpLocks/>
              <a:stCxn id="1266" idx="6"/>
              <a:endCxn id="1282"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2" name="Straight Connector 1261">
              <a:extLst>
                <a:ext uri="{FF2B5EF4-FFF2-40B4-BE49-F238E27FC236}">
                  <a16:creationId xmlns:a16="http://schemas.microsoft.com/office/drawing/2014/main" id="{99D6E184-170C-B07D-8020-E634D437BA87}"/>
                </a:ext>
              </a:extLst>
            </p:cNvPr>
            <p:cNvCxnSpPr>
              <a:cxnSpLocks/>
              <a:stCxn id="1266" idx="6"/>
              <a:endCxn id="1273"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3" name="Straight Connector 1262">
              <a:extLst>
                <a:ext uri="{FF2B5EF4-FFF2-40B4-BE49-F238E27FC236}">
                  <a16:creationId xmlns:a16="http://schemas.microsoft.com/office/drawing/2014/main" id="{C342149E-A376-1DE3-8C4A-D72D7B7FDA26}"/>
                </a:ext>
              </a:extLst>
            </p:cNvPr>
            <p:cNvCxnSpPr>
              <a:cxnSpLocks/>
              <a:stCxn id="1272" idx="6"/>
              <a:endCxn id="1273"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4" name="Straight Connector 1263">
              <a:extLst>
                <a:ext uri="{FF2B5EF4-FFF2-40B4-BE49-F238E27FC236}">
                  <a16:creationId xmlns:a16="http://schemas.microsoft.com/office/drawing/2014/main" id="{6351FD89-9C7B-6FC9-EA95-36FB2459C268}"/>
                </a:ext>
              </a:extLst>
            </p:cNvPr>
            <p:cNvCxnSpPr>
              <a:cxnSpLocks/>
              <a:stCxn id="1274" idx="6"/>
              <a:endCxn id="1269"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65" name="Group 1264">
            <a:extLst>
              <a:ext uri="{FF2B5EF4-FFF2-40B4-BE49-F238E27FC236}">
                <a16:creationId xmlns:a16="http://schemas.microsoft.com/office/drawing/2014/main" id="{64455816-BE80-584A-65B3-13EE9B79F6CA}"/>
              </a:ext>
            </a:extLst>
          </p:cNvPr>
          <p:cNvGrpSpPr/>
          <p:nvPr/>
        </p:nvGrpSpPr>
        <p:grpSpPr>
          <a:xfrm>
            <a:off x="7478604" y="1429583"/>
            <a:ext cx="3202602" cy="1130638"/>
            <a:chOff x="8566155" y="2886190"/>
            <a:chExt cx="3202602" cy="1130638"/>
          </a:xfrm>
        </p:grpSpPr>
        <p:sp>
          <p:nvSpPr>
            <p:cNvPr id="1266" name="Oval 1265">
              <a:extLst>
                <a:ext uri="{FF2B5EF4-FFF2-40B4-BE49-F238E27FC236}">
                  <a16:creationId xmlns:a16="http://schemas.microsoft.com/office/drawing/2014/main" id="{9CD2E75B-670B-0DDD-B4CF-D31D1CFCD41C}"/>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67" name="Oval 1266">
              <a:extLst>
                <a:ext uri="{FF2B5EF4-FFF2-40B4-BE49-F238E27FC236}">
                  <a16:creationId xmlns:a16="http://schemas.microsoft.com/office/drawing/2014/main" id="{4B28906D-A0B0-F93F-12BA-BFC00ACE55CF}"/>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68" name="Oval 1267">
              <a:extLst>
                <a:ext uri="{FF2B5EF4-FFF2-40B4-BE49-F238E27FC236}">
                  <a16:creationId xmlns:a16="http://schemas.microsoft.com/office/drawing/2014/main" id="{C72E9353-1FC2-CE8C-7555-0EE2DB4C04D0}"/>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69" name="Oval 1268">
              <a:extLst>
                <a:ext uri="{FF2B5EF4-FFF2-40B4-BE49-F238E27FC236}">
                  <a16:creationId xmlns:a16="http://schemas.microsoft.com/office/drawing/2014/main" id="{67D7572F-9C6C-7618-C34E-E8871D7FD749}"/>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270" name="Oval 1269">
              <a:extLst>
                <a:ext uri="{FF2B5EF4-FFF2-40B4-BE49-F238E27FC236}">
                  <a16:creationId xmlns:a16="http://schemas.microsoft.com/office/drawing/2014/main" id="{026A7181-4A4A-D788-0237-7C396558302A}"/>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1" name="Oval 1270">
              <a:extLst>
                <a:ext uri="{FF2B5EF4-FFF2-40B4-BE49-F238E27FC236}">
                  <a16:creationId xmlns:a16="http://schemas.microsoft.com/office/drawing/2014/main" id="{CE995C13-87D7-8453-FBA8-24BE40211133}"/>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2" name="Oval 1271">
              <a:extLst>
                <a:ext uri="{FF2B5EF4-FFF2-40B4-BE49-F238E27FC236}">
                  <a16:creationId xmlns:a16="http://schemas.microsoft.com/office/drawing/2014/main" id="{640FAEBD-CA2B-9A6B-619B-3897FD262D36}"/>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3" name="Oval 1272">
              <a:extLst>
                <a:ext uri="{FF2B5EF4-FFF2-40B4-BE49-F238E27FC236}">
                  <a16:creationId xmlns:a16="http://schemas.microsoft.com/office/drawing/2014/main" id="{AD7690FA-C420-7373-9E9E-CA7C533119CD}"/>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4" name="Oval 1273">
              <a:extLst>
                <a:ext uri="{FF2B5EF4-FFF2-40B4-BE49-F238E27FC236}">
                  <a16:creationId xmlns:a16="http://schemas.microsoft.com/office/drawing/2014/main" id="{5C5A6B12-D67B-3FCD-4838-09C14AAD6F76}"/>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5" name="Oval 1274">
              <a:extLst>
                <a:ext uri="{FF2B5EF4-FFF2-40B4-BE49-F238E27FC236}">
                  <a16:creationId xmlns:a16="http://schemas.microsoft.com/office/drawing/2014/main" id="{433D32FF-9456-B8C2-593F-101584A66D4F}"/>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6" name="Oval 1275">
              <a:extLst>
                <a:ext uri="{FF2B5EF4-FFF2-40B4-BE49-F238E27FC236}">
                  <a16:creationId xmlns:a16="http://schemas.microsoft.com/office/drawing/2014/main" id="{1517A154-EA2B-7A20-D8A2-60735397FDE1}"/>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7" name="Oval 1276">
              <a:extLst>
                <a:ext uri="{FF2B5EF4-FFF2-40B4-BE49-F238E27FC236}">
                  <a16:creationId xmlns:a16="http://schemas.microsoft.com/office/drawing/2014/main" id="{BEFC4126-DE42-E149-6495-14B80E979DDB}"/>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8" name="Oval 1277">
              <a:extLst>
                <a:ext uri="{FF2B5EF4-FFF2-40B4-BE49-F238E27FC236}">
                  <a16:creationId xmlns:a16="http://schemas.microsoft.com/office/drawing/2014/main" id="{A0ACFD18-DEFB-C22F-5129-1A97BE28E6F2}"/>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9" name="Oval 1278">
              <a:extLst>
                <a:ext uri="{FF2B5EF4-FFF2-40B4-BE49-F238E27FC236}">
                  <a16:creationId xmlns:a16="http://schemas.microsoft.com/office/drawing/2014/main" id="{4A0B1359-35B9-3E51-4840-7D00FF0252AF}"/>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0" name="Oval 1279">
              <a:extLst>
                <a:ext uri="{FF2B5EF4-FFF2-40B4-BE49-F238E27FC236}">
                  <a16:creationId xmlns:a16="http://schemas.microsoft.com/office/drawing/2014/main" id="{10D49483-E20A-5802-63E7-7FAA01E75B4E}"/>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1" name="Oval 1280">
              <a:extLst>
                <a:ext uri="{FF2B5EF4-FFF2-40B4-BE49-F238E27FC236}">
                  <a16:creationId xmlns:a16="http://schemas.microsoft.com/office/drawing/2014/main" id="{17B55E77-3071-4D17-B11A-BC6CC26DE184}"/>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2" name="Oval 1281">
              <a:extLst>
                <a:ext uri="{FF2B5EF4-FFF2-40B4-BE49-F238E27FC236}">
                  <a16:creationId xmlns:a16="http://schemas.microsoft.com/office/drawing/2014/main" id="{43795712-0A61-A9DB-D00E-8F510804FC3D}"/>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3" name="Oval 1282">
              <a:extLst>
                <a:ext uri="{FF2B5EF4-FFF2-40B4-BE49-F238E27FC236}">
                  <a16:creationId xmlns:a16="http://schemas.microsoft.com/office/drawing/2014/main" id="{1A2780A4-1DC4-6C19-554B-E879A7E31102}"/>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4" name="Oval 1283">
              <a:extLst>
                <a:ext uri="{FF2B5EF4-FFF2-40B4-BE49-F238E27FC236}">
                  <a16:creationId xmlns:a16="http://schemas.microsoft.com/office/drawing/2014/main" id="{D4D7DCC0-8DE5-71EC-D67C-7A69AB5E5FF2}"/>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5" name="Oval 1284">
              <a:extLst>
                <a:ext uri="{FF2B5EF4-FFF2-40B4-BE49-F238E27FC236}">
                  <a16:creationId xmlns:a16="http://schemas.microsoft.com/office/drawing/2014/main" id="{8F53CF92-57F5-6F21-BFFF-3C357A932B5E}"/>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nvGrpSpPr>
          <p:cNvPr id="1286" name="Group 1285">
            <a:extLst>
              <a:ext uri="{FF2B5EF4-FFF2-40B4-BE49-F238E27FC236}">
                <a16:creationId xmlns:a16="http://schemas.microsoft.com/office/drawing/2014/main" id="{0756B362-2A20-DAF4-E3F3-CE4EFEB8027F}"/>
              </a:ext>
            </a:extLst>
          </p:cNvPr>
          <p:cNvGrpSpPr/>
          <p:nvPr/>
        </p:nvGrpSpPr>
        <p:grpSpPr>
          <a:xfrm>
            <a:off x="7206749" y="1178609"/>
            <a:ext cx="3513858" cy="1728949"/>
            <a:chOff x="7370593" y="1531860"/>
            <a:chExt cx="3513858" cy="1728949"/>
          </a:xfrm>
        </p:grpSpPr>
        <p:sp>
          <p:nvSpPr>
            <p:cNvPr id="1287" name="TextBox 1286">
              <a:extLst>
                <a:ext uri="{FF2B5EF4-FFF2-40B4-BE49-F238E27FC236}">
                  <a16:creationId xmlns:a16="http://schemas.microsoft.com/office/drawing/2014/main" id="{0A4AABB4-6773-5246-2434-8E3014F64078}"/>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288" name="TextBox 1287">
              <a:extLst>
                <a:ext uri="{FF2B5EF4-FFF2-40B4-BE49-F238E27FC236}">
                  <a16:creationId xmlns:a16="http://schemas.microsoft.com/office/drawing/2014/main" id="{50DA5F99-90BF-29EF-AFE1-1FBF7AEF7E34}"/>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289" name="TextBox 1288">
              <a:extLst>
                <a:ext uri="{FF2B5EF4-FFF2-40B4-BE49-F238E27FC236}">
                  <a16:creationId xmlns:a16="http://schemas.microsoft.com/office/drawing/2014/main" id="{77A6CD65-0A3B-537D-9298-8D0FA3B51EAC}"/>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290" name="TextBox 1289">
              <a:extLst>
                <a:ext uri="{FF2B5EF4-FFF2-40B4-BE49-F238E27FC236}">
                  <a16:creationId xmlns:a16="http://schemas.microsoft.com/office/drawing/2014/main" id="{2EC1EA9C-CDE9-9E51-1726-F01BDDF27E73}"/>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291" name="TextBox 1290">
              <a:extLst>
                <a:ext uri="{FF2B5EF4-FFF2-40B4-BE49-F238E27FC236}">
                  <a16:creationId xmlns:a16="http://schemas.microsoft.com/office/drawing/2014/main" id="{F60D7411-D81B-646B-AC55-4D484417FD07}"/>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292" name="TextBox 1291">
              <a:extLst>
                <a:ext uri="{FF2B5EF4-FFF2-40B4-BE49-F238E27FC236}">
                  <a16:creationId xmlns:a16="http://schemas.microsoft.com/office/drawing/2014/main" id="{2DE7FDA9-AB61-9843-ADA4-6D124BE28F9E}"/>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293" name="TextBox 1292">
              <a:extLst>
                <a:ext uri="{FF2B5EF4-FFF2-40B4-BE49-F238E27FC236}">
                  <a16:creationId xmlns:a16="http://schemas.microsoft.com/office/drawing/2014/main" id="{5200153B-42A3-348C-EF64-4E01519FB363}"/>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294" name="TextBox 1293">
              <a:extLst>
                <a:ext uri="{FF2B5EF4-FFF2-40B4-BE49-F238E27FC236}">
                  <a16:creationId xmlns:a16="http://schemas.microsoft.com/office/drawing/2014/main" id="{291E8338-5432-AD57-307E-0D853E294567}"/>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295" name="TextBox 1294">
              <a:extLst>
                <a:ext uri="{FF2B5EF4-FFF2-40B4-BE49-F238E27FC236}">
                  <a16:creationId xmlns:a16="http://schemas.microsoft.com/office/drawing/2014/main" id="{00542800-59EB-4A70-4B49-8255690A90ED}"/>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296" name="TextBox 1295">
              <a:extLst>
                <a:ext uri="{FF2B5EF4-FFF2-40B4-BE49-F238E27FC236}">
                  <a16:creationId xmlns:a16="http://schemas.microsoft.com/office/drawing/2014/main" id="{B21A42F1-3BBD-2F6E-D19B-CB3113BA817A}"/>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297" name="TextBox 1296">
              <a:extLst>
                <a:ext uri="{FF2B5EF4-FFF2-40B4-BE49-F238E27FC236}">
                  <a16:creationId xmlns:a16="http://schemas.microsoft.com/office/drawing/2014/main" id="{5EB688A9-8DB3-FF64-D0AE-C06690D1DBD4}"/>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298" name="TextBox 1297">
              <a:extLst>
                <a:ext uri="{FF2B5EF4-FFF2-40B4-BE49-F238E27FC236}">
                  <a16:creationId xmlns:a16="http://schemas.microsoft.com/office/drawing/2014/main" id="{00791B71-1902-41D9-397B-7441B14F5B19}"/>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299" name="TextBox 1298">
              <a:extLst>
                <a:ext uri="{FF2B5EF4-FFF2-40B4-BE49-F238E27FC236}">
                  <a16:creationId xmlns:a16="http://schemas.microsoft.com/office/drawing/2014/main" id="{6B8875DA-E147-0138-EEC4-368BFE2FAD94}"/>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300" name="TextBox 1299">
              <a:extLst>
                <a:ext uri="{FF2B5EF4-FFF2-40B4-BE49-F238E27FC236}">
                  <a16:creationId xmlns:a16="http://schemas.microsoft.com/office/drawing/2014/main" id="{A42E8EEA-3821-7728-C02F-D0379985E719}"/>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301" name="TextBox 1300">
              <a:extLst>
                <a:ext uri="{FF2B5EF4-FFF2-40B4-BE49-F238E27FC236}">
                  <a16:creationId xmlns:a16="http://schemas.microsoft.com/office/drawing/2014/main" id="{681C5C83-9FFE-9970-AF12-F27F641D5661}"/>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302" name="TextBox 1301">
              <a:extLst>
                <a:ext uri="{FF2B5EF4-FFF2-40B4-BE49-F238E27FC236}">
                  <a16:creationId xmlns:a16="http://schemas.microsoft.com/office/drawing/2014/main" id="{75F0FF0D-CCAB-8BA9-87C2-C2B60F8BEC6C}"/>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303" name="TextBox 1302">
              <a:extLst>
                <a:ext uri="{FF2B5EF4-FFF2-40B4-BE49-F238E27FC236}">
                  <a16:creationId xmlns:a16="http://schemas.microsoft.com/office/drawing/2014/main" id="{988B0783-63D9-3D59-F4A9-8B7B10D32208}"/>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304" name="TextBox 1303">
              <a:extLst>
                <a:ext uri="{FF2B5EF4-FFF2-40B4-BE49-F238E27FC236}">
                  <a16:creationId xmlns:a16="http://schemas.microsoft.com/office/drawing/2014/main" id="{75358639-1C0B-6435-6D41-196B4F2732D0}"/>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305" name="TextBox 1304">
              <a:extLst>
                <a:ext uri="{FF2B5EF4-FFF2-40B4-BE49-F238E27FC236}">
                  <a16:creationId xmlns:a16="http://schemas.microsoft.com/office/drawing/2014/main" id="{EA1D577A-12B2-E558-92E5-641C781E92B4}"/>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306" name="TextBox 1305">
              <a:extLst>
                <a:ext uri="{FF2B5EF4-FFF2-40B4-BE49-F238E27FC236}">
                  <a16:creationId xmlns:a16="http://schemas.microsoft.com/office/drawing/2014/main" id="{A7A50014-E11D-86B7-BD56-F8C31A3FA65C}"/>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sp>
        <p:nvSpPr>
          <p:cNvPr id="1307" name="TextBox 1306">
            <a:extLst>
              <a:ext uri="{FF2B5EF4-FFF2-40B4-BE49-F238E27FC236}">
                <a16:creationId xmlns:a16="http://schemas.microsoft.com/office/drawing/2014/main" id="{5D919B56-1D12-0139-F91E-4715B6850E0C}"/>
              </a:ext>
            </a:extLst>
          </p:cNvPr>
          <p:cNvSpPr txBox="1"/>
          <p:nvPr/>
        </p:nvSpPr>
        <p:spPr>
          <a:xfrm>
            <a:off x="270672" y="2950699"/>
            <a:ext cx="1048685" cy="369332"/>
          </a:xfrm>
          <a:prstGeom prst="rect">
            <a:avLst/>
          </a:prstGeom>
          <a:noFill/>
        </p:spPr>
        <p:txBody>
          <a:bodyPr wrap="none" rtlCol="0">
            <a:spAutoFit/>
          </a:bodyPr>
          <a:lstStyle/>
          <a:p>
            <a:r>
              <a:rPr lang="fr-FR" b="1" dirty="0" err="1">
                <a:latin typeface="Verdana" panose="020B0604030504040204" pitchFamily="34" charset="0"/>
                <a:ea typeface="Verdana" panose="020B0604030504040204" pitchFamily="34" charset="0"/>
              </a:rPr>
              <a:t>Recap</a:t>
            </a:r>
            <a:r>
              <a:rPr lang="fr-FR" b="1" dirty="0">
                <a:latin typeface="Verdana" panose="020B0604030504040204" pitchFamily="34" charset="0"/>
                <a:ea typeface="Verdana" panose="020B0604030504040204" pitchFamily="34" charset="0"/>
              </a:rPr>
              <a:t>’</a:t>
            </a:r>
            <a:endParaRPr lang="en-GB" b="1" dirty="0">
              <a:latin typeface="Verdana" panose="020B0604030504040204" pitchFamily="34" charset="0"/>
              <a:ea typeface="Verdana" panose="020B0604030504040204" pitchFamily="34" charset="0"/>
            </a:endParaRPr>
          </a:p>
        </p:txBody>
      </p:sp>
      <p:sp>
        <p:nvSpPr>
          <p:cNvPr id="1308" name="TextBox 1307">
            <a:extLst>
              <a:ext uri="{FF2B5EF4-FFF2-40B4-BE49-F238E27FC236}">
                <a16:creationId xmlns:a16="http://schemas.microsoft.com/office/drawing/2014/main" id="{94B82F75-0AD6-6FCF-B211-FEF865CC71A5}"/>
              </a:ext>
            </a:extLst>
          </p:cNvPr>
          <p:cNvSpPr txBox="1"/>
          <p:nvPr/>
        </p:nvSpPr>
        <p:spPr>
          <a:xfrm>
            <a:off x="1034180" y="3615985"/>
            <a:ext cx="4225698" cy="369332"/>
          </a:xfrm>
          <a:prstGeom prst="rect">
            <a:avLst/>
          </a:prstGeom>
          <a:noFill/>
        </p:spPr>
        <p:txBody>
          <a:bodyPr wrap="square">
            <a:spAutoFit/>
          </a:bodyPr>
          <a:lstStyle/>
          <a:p>
            <a:r>
              <a:rPr lang="en-US" b="1" dirty="0">
                <a:solidFill>
                  <a:schemeClr val="accent2">
                    <a:lumMod val="75000"/>
                  </a:schemeClr>
                </a:solidFill>
                <a:latin typeface="Verdana" panose="020B0604030504040204" pitchFamily="34" charset="0"/>
                <a:ea typeface="Verdana" panose="020B0604030504040204" pitchFamily="34" charset="0"/>
              </a:rPr>
              <a:t>Embedding Network</a:t>
            </a:r>
          </a:p>
        </p:txBody>
      </p:sp>
      <p:sp>
        <p:nvSpPr>
          <p:cNvPr id="1309" name="Oval 1308">
            <a:extLst>
              <a:ext uri="{FF2B5EF4-FFF2-40B4-BE49-F238E27FC236}">
                <a16:creationId xmlns:a16="http://schemas.microsoft.com/office/drawing/2014/main" id="{5C00183A-E3D7-E763-FADB-29A4DFE0C66A}"/>
              </a:ext>
            </a:extLst>
          </p:cNvPr>
          <p:cNvSpPr/>
          <p:nvPr/>
        </p:nvSpPr>
        <p:spPr>
          <a:xfrm>
            <a:off x="287500" y="3486658"/>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mc:AlternateContent xmlns:mc="http://schemas.openxmlformats.org/markup-compatibility/2006" xmlns:a14="http://schemas.microsoft.com/office/drawing/2010/main">
        <mc:Choice Requires="a14">
          <p:sp>
            <p:nvSpPr>
              <p:cNvPr id="1310" name="TextBox 1309">
                <a:extLst>
                  <a:ext uri="{FF2B5EF4-FFF2-40B4-BE49-F238E27FC236}">
                    <a16:creationId xmlns:a16="http://schemas.microsoft.com/office/drawing/2014/main" id="{1D880458-A1FB-2BA9-2866-F6702ADF48E2}"/>
                  </a:ext>
                </a:extLst>
              </p:cNvPr>
              <p:cNvSpPr txBox="1"/>
              <p:nvPr/>
            </p:nvSpPr>
            <p:spPr>
              <a:xfrm>
                <a:off x="9402257" y="2991743"/>
                <a:ext cx="2908534" cy="16788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1" i="1" smtClean="0">
                          <a:solidFill>
                            <a:schemeClr val="accent4">
                              <a:lumMod val="50000"/>
                            </a:schemeClr>
                          </a:solidFill>
                          <a:latin typeface="Cambria Math" panose="02040503050406030204" pitchFamily="18" charset="0"/>
                          <a:ea typeface="Verdana" panose="020B0604030504040204" pitchFamily="34" charset="0"/>
                        </a:rPr>
                        <m:t>𝑬</m:t>
                      </m:r>
                      <m:r>
                        <a:rPr lang="fr-FR" b="1" i="1" smtClean="0">
                          <a:solidFill>
                            <a:schemeClr val="accent4">
                              <a:lumMod val="50000"/>
                            </a:schemeClr>
                          </a:solidFill>
                          <a:latin typeface="Cambria Math" panose="02040503050406030204" pitchFamily="18" charset="0"/>
                          <a:ea typeface="Verdana" panose="020B0604030504040204" pitchFamily="34" charset="0"/>
                        </a:rPr>
                        <m:t>=</m:t>
                      </m:r>
                      <m:d>
                        <m:dPr>
                          <m:ctrlPr>
                            <a:rPr lang="fr-FR" b="1" i="1" smtClean="0">
                              <a:solidFill>
                                <a:schemeClr val="accent4">
                                  <a:lumMod val="50000"/>
                                </a:schemeClr>
                              </a:solidFill>
                              <a:latin typeface="Cambria Math" panose="02040503050406030204" pitchFamily="18" charset="0"/>
                              <a:ea typeface="Verdana" panose="020B0604030504040204" pitchFamily="34" charset="0"/>
                            </a:rPr>
                          </m:ctrlPr>
                        </m:dPr>
                        <m:e>
                          <m:m>
                            <m:mPr>
                              <m:mcs>
                                <m:mc>
                                  <m:mcPr>
                                    <m:count m:val="3"/>
                                    <m:mcJc m:val="center"/>
                                  </m:mcPr>
                                </m:mc>
                              </m:mcs>
                              <m:ctrlPr>
                                <a:rPr lang="fr-FR" i="1">
                                  <a:solidFill>
                                    <a:srgbClr val="0070C0"/>
                                  </a:solidFill>
                                  <a:latin typeface="Cambria Math" panose="02040503050406030204" pitchFamily="18" charset="0"/>
                                  <a:ea typeface="Verdana" panose="020B0604030504040204" pitchFamily="34" charset="0"/>
                                </a:rPr>
                              </m:ctrlPr>
                            </m:mP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𝑒</m:t>
                                    </m:r>
                                  </m:e>
                                  <m:sub>
                                    <m:r>
                                      <a:rPr lang="fr-FR" b="0" i="1" smtClean="0">
                                        <a:solidFill>
                                          <a:srgbClr val="0070C0"/>
                                        </a:solidFill>
                                        <a:latin typeface="Cambria Math" panose="02040503050406030204" pitchFamily="18" charset="0"/>
                                        <a:ea typeface="Verdana" panose="020B0604030504040204" pitchFamily="34" charset="0"/>
                                      </a:rPr>
                                      <m:t>1,1</m:t>
                                    </m:r>
                                  </m:sub>
                                </m:sSub>
                              </m:e>
                              <m:e>
                                <m:sSub>
                                  <m:sSubPr>
                                    <m:ctrlPr>
                                      <a:rPr lang="fr-FR" i="1">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𝑒</m:t>
                                    </m:r>
                                  </m:e>
                                  <m:sub>
                                    <m:r>
                                      <a:rPr lang="fr-FR" i="1">
                                        <a:solidFill>
                                          <a:srgbClr val="0070C0"/>
                                        </a:solidFill>
                                        <a:latin typeface="Cambria Math" panose="02040503050406030204" pitchFamily="18" charset="0"/>
                                        <a:ea typeface="Verdana" panose="020B0604030504040204" pitchFamily="34" charset="0"/>
                                      </a:rPr>
                                      <m:t>1</m:t>
                                    </m:r>
                                    <m:r>
                                      <a:rPr lang="fr-FR" b="0" i="1" smtClean="0">
                                        <a:solidFill>
                                          <a:srgbClr val="0070C0"/>
                                        </a:solidFill>
                                        <a:latin typeface="Cambria Math" panose="02040503050406030204" pitchFamily="18" charset="0"/>
                                        <a:ea typeface="Verdana" panose="020B0604030504040204" pitchFamily="34" charset="0"/>
                                      </a:rPr>
                                      <m:t>,2</m:t>
                                    </m:r>
                                  </m:sub>
                                </m:sSub>
                              </m:e>
                              <m:e>
                                <m:sSub>
                                  <m:sSubPr>
                                    <m:ctrlPr>
                                      <a:rPr lang="fr-FR" i="1">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𝑒</m:t>
                                    </m:r>
                                  </m:e>
                                  <m:sub>
                                    <m:r>
                                      <a:rPr lang="fr-FR" i="1">
                                        <a:solidFill>
                                          <a:srgbClr val="0070C0"/>
                                        </a:solidFill>
                                        <a:latin typeface="Cambria Math" panose="02040503050406030204" pitchFamily="18" charset="0"/>
                                        <a:ea typeface="Verdana" panose="020B0604030504040204" pitchFamily="34" charset="0"/>
                                      </a:rPr>
                                      <m:t>1</m:t>
                                    </m:r>
                                    <m:r>
                                      <a:rPr lang="fr-FR" b="0" i="1" smtClean="0">
                                        <a:solidFill>
                                          <a:srgbClr val="0070C0"/>
                                        </a:solidFill>
                                        <a:latin typeface="Cambria Math" panose="02040503050406030204" pitchFamily="18" charset="0"/>
                                        <a:ea typeface="Verdana" panose="020B0604030504040204" pitchFamily="34" charset="0"/>
                                      </a:rPr>
                                      <m:t>,3</m:t>
                                    </m:r>
                                  </m:sub>
                                </m:sSub>
                              </m:e>
                            </m:mr>
                            <m:mr>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𝑒</m:t>
                                    </m:r>
                                  </m:e>
                                  <m:sub>
                                    <m:r>
                                      <a:rPr lang="fr-FR" b="0" i="1" smtClean="0">
                                        <a:solidFill>
                                          <a:srgbClr val="7030A0"/>
                                        </a:solidFill>
                                        <a:latin typeface="Cambria Math" panose="02040503050406030204" pitchFamily="18" charset="0"/>
                                        <a:ea typeface="Verdana" panose="020B0604030504040204" pitchFamily="34" charset="0"/>
                                      </a:rPr>
                                      <m:t>2,1</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𝑒</m:t>
                                    </m:r>
                                  </m:e>
                                  <m:sub>
                                    <m:r>
                                      <a:rPr lang="fr-FR" b="0" i="1" smtClean="0">
                                        <a:solidFill>
                                          <a:srgbClr val="7030A0"/>
                                        </a:solidFill>
                                        <a:latin typeface="Cambria Math" panose="02040503050406030204" pitchFamily="18" charset="0"/>
                                        <a:ea typeface="Verdana" panose="020B0604030504040204" pitchFamily="34" charset="0"/>
                                      </a:rPr>
                                      <m:t>2,2</m:t>
                                    </m:r>
                                  </m:sub>
                                </m:sSub>
                              </m:e>
                              <m:e>
                                <m:sSub>
                                  <m:sSubPr>
                                    <m:ctrlPr>
                                      <a:rPr lang="fr-FR" i="1">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𝑒</m:t>
                                    </m:r>
                                  </m:e>
                                  <m:sub>
                                    <m:r>
                                      <a:rPr lang="fr-FR" i="1">
                                        <a:solidFill>
                                          <a:srgbClr val="7030A0"/>
                                        </a:solidFill>
                                        <a:latin typeface="Cambria Math" panose="02040503050406030204" pitchFamily="18" charset="0"/>
                                        <a:ea typeface="Verdana" panose="020B0604030504040204" pitchFamily="34" charset="0"/>
                                      </a:rPr>
                                      <m:t>2</m:t>
                                    </m:r>
                                    <m:r>
                                      <a:rPr lang="fr-FR" b="0" i="1" smtClean="0">
                                        <a:solidFill>
                                          <a:srgbClr val="7030A0"/>
                                        </a:solidFill>
                                        <a:latin typeface="Cambria Math" panose="02040503050406030204" pitchFamily="18" charset="0"/>
                                        <a:ea typeface="Verdana" panose="020B0604030504040204" pitchFamily="34" charset="0"/>
                                      </a:rPr>
                                      <m:t>,3</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𝑒</m:t>
                                    </m:r>
                                  </m:e>
                                  <m:sub>
                                    <m:r>
                                      <a:rPr lang="fr-FR" b="0" i="1" smtClean="0">
                                        <a:solidFill>
                                          <a:schemeClr val="bg2">
                                            <a:lumMod val="25000"/>
                                          </a:schemeClr>
                                        </a:solidFill>
                                        <a:latin typeface="Cambria Math" panose="02040503050406030204" pitchFamily="18" charset="0"/>
                                        <a:ea typeface="Verdana" panose="020B0604030504040204" pitchFamily="34" charset="0"/>
                                      </a:rPr>
                                      <m:t>3,1</m:t>
                                    </m:r>
                                  </m:sub>
                                </m:sSub>
                              </m:e>
                              <m:e>
                                <m:sSub>
                                  <m:sSubPr>
                                    <m:ctrlPr>
                                      <a:rPr lang="fr-FR" i="1">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𝑒</m:t>
                                    </m:r>
                                  </m:e>
                                  <m:sub>
                                    <m:r>
                                      <a:rPr lang="fr-FR" i="1">
                                        <a:solidFill>
                                          <a:schemeClr val="bg2">
                                            <a:lumMod val="25000"/>
                                          </a:schemeClr>
                                        </a:solidFill>
                                        <a:latin typeface="Cambria Math" panose="02040503050406030204" pitchFamily="18" charset="0"/>
                                        <a:ea typeface="Verdana" panose="020B0604030504040204" pitchFamily="34" charset="0"/>
                                      </a:rPr>
                                      <m:t>3</m:t>
                                    </m:r>
                                    <m:r>
                                      <a:rPr lang="fr-FR" b="0" i="1" smtClean="0">
                                        <a:solidFill>
                                          <a:schemeClr val="bg2">
                                            <a:lumMod val="25000"/>
                                          </a:schemeClr>
                                        </a:solidFill>
                                        <a:latin typeface="Cambria Math" panose="02040503050406030204" pitchFamily="18" charset="0"/>
                                        <a:ea typeface="Verdana" panose="020B0604030504040204" pitchFamily="34" charset="0"/>
                                      </a:rPr>
                                      <m:t>,2</m:t>
                                    </m:r>
                                  </m:sub>
                                </m:sSub>
                              </m:e>
                              <m:e>
                                <m:sSub>
                                  <m:sSubPr>
                                    <m:ctrlPr>
                                      <a:rPr lang="fr-FR" i="1">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𝑒</m:t>
                                    </m:r>
                                  </m:e>
                                  <m:sub>
                                    <m:r>
                                      <a:rPr lang="fr-FR" i="1">
                                        <a:solidFill>
                                          <a:schemeClr val="bg2">
                                            <a:lumMod val="25000"/>
                                          </a:schemeClr>
                                        </a:solidFill>
                                        <a:latin typeface="Cambria Math" panose="02040503050406030204" pitchFamily="18" charset="0"/>
                                        <a:ea typeface="Verdana" panose="020B0604030504040204" pitchFamily="34" charset="0"/>
                                      </a:rPr>
                                      <m:t>3</m:t>
                                    </m:r>
                                    <m:r>
                                      <a:rPr lang="fr-FR" b="0" i="1" smtClean="0">
                                        <a:solidFill>
                                          <a:schemeClr val="bg2">
                                            <a:lumMod val="25000"/>
                                          </a:schemeClr>
                                        </a:solidFill>
                                        <a:latin typeface="Cambria Math" panose="02040503050406030204" pitchFamily="18" charset="0"/>
                                        <a:ea typeface="Verdana" panose="020B0604030504040204" pitchFamily="34" charset="0"/>
                                      </a:rPr>
                                      <m:t>,3</m:t>
                                    </m:r>
                                  </m:sub>
                                </m:sSub>
                              </m:e>
                            </m:mr>
                            <m:mr>
                              <m:e>
                                <m:r>
                                  <a:rPr lang="fr-FR" i="1">
                                    <a:latin typeface="Cambria Math" panose="02040503050406030204" pitchFamily="18" charset="0"/>
                                    <a:ea typeface="Verdana" panose="020B0604030504040204" pitchFamily="34" charset="0"/>
                                  </a:rPr>
                                  <m:t>⋮</m:t>
                                </m:r>
                              </m:e>
                              <m:e>
                                <m:r>
                                  <a:rPr lang="fr-FR" i="1">
                                    <a:latin typeface="Cambria Math" panose="02040503050406030204" pitchFamily="18" charset="0"/>
                                    <a:ea typeface="Verdana" panose="020B0604030504040204" pitchFamily="34" charset="0"/>
                                  </a:rPr>
                                  <m:t>⋮</m:t>
                                </m:r>
                              </m:e>
                              <m:e>
                                <m:r>
                                  <a:rPr lang="fr-FR" i="1">
                                    <a:latin typeface="Cambria Math" panose="02040503050406030204" pitchFamily="18" charset="0"/>
                                    <a:ea typeface="Verdana" panose="020B0604030504040204" pitchFamily="34" charset="0"/>
                                  </a:rPr>
                                  <m:t>⋮</m:t>
                                </m:r>
                              </m:e>
                            </m:m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𝑒</m:t>
                                    </m:r>
                                  </m:e>
                                  <m:sub>
                                    <m:r>
                                      <a:rPr lang="fr-FR" b="0" i="1" smtClean="0">
                                        <a:solidFill>
                                          <a:srgbClr val="0070C0"/>
                                        </a:solidFill>
                                        <a:latin typeface="Cambria Math" panose="02040503050406030204" pitchFamily="18" charset="0"/>
                                        <a:ea typeface="Verdana" panose="020B0604030504040204" pitchFamily="34" charset="0"/>
                                      </a:rPr>
                                      <m:t>19,1</m:t>
                                    </m:r>
                                  </m:sub>
                                </m:sSub>
                              </m:e>
                              <m:e>
                                <m:sSub>
                                  <m:sSubPr>
                                    <m:ctrlPr>
                                      <a:rPr lang="fr-FR" i="1">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𝑒</m:t>
                                    </m:r>
                                  </m:e>
                                  <m:sub>
                                    <m:r>
                                      <a:rPr lang="fr-FR" i="1">
                                        <a:solidFill>
                                          <a:srgbClr val="0070C0"/>
                                        </a:solidFill>
                                        <a:latin typeface="Cambria Math" panose="02040503050406030204" pitchFamily="18" charset="0"/>
                                        <a:ea typeface="Verdana" panose="020B0604030504040204" pitchFamily="34" charset="0"/>
                                      </a:rPr>
                                      <m:t>19</m:t>
                                    </m:r>
                                    <m:r>
                                      <a:rPr lang="fr-FR" b="0" i="1" smtClean="0">
                                        <a:solidFill>
                                          <a:srgbClr val="0070C0"/>
                                        </a:solidFill>
                                        <a:latin typeface="Cambria Math" panose="02040503050406030204" pitchFamily="18" charset="0"/>
                                        <a:ea typeface="Verdana" panose="020B0604030504040204" pitchFamily="34" charset="0"/>
                                      </a:rPr>
                                      <m:t>,3</m:t>
                                    </m:r>
                                  </m:sub>
                                </m:sSub>
                              </m:e>
                              <m:e>
                                <m:sSub>
                                  <m:sSubPr>
                                    <m:ctrlPr>
                                      <a:rPr lang="fr-FR" i="1">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𝑒</m:t>
                                    </m:r>
                                  </m:e>
                                  <m:sub>
                                    <m:r>
                                      <a:rPr lang="fr-FR" i="1">
                                        <a:solidFill>
                                          <a:srgbClr val="0070C0"/>
                                        </a:solidFill>
                                        <a:latin typeface="Cambria Math" panose="02040503050406030204" pitchFamily="18" charset="0"/>
                                        <a:ea typeface="Verdana" panose="020B0604030504040204" pitchFamily="34" charset="0"/>
                                      </a:rPr>
                                      <m:t>19</m:t>
                                    </m:r>
                                    <m:r>
                                      <a:rPr lang="fr-FR" b="0" i="1" smtClean="0">
                                        <a:solidFill>
                                          <a:srgbClr val="0070C0"/>
                                        </a:solidFill>
                                        <a:latin typeface="Cambria Math" panose="02040503050406030204" pitchFamily="18" charset="0"/>
                                        <a:ea typeface="Verdana" panose="020B0604030504040204" pitchFamily="34" charset="0"/>
                                      </a:rPr>
                                      <m:t>,3</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𝑒</m:t>
                                    </m:r>
                                  </m:e>
                                  <m:sub>
                                    <m:r>
                                      <a:rPr lang="fr-FR" b="0" i="1" smtClean="0">
                                        <a:solidFill>
                                          <a:schemeClr val="bg2">
                                            <a:lumMod val="25000"/>
                                          </a:schemeClr>
                                        </a:solidFill>
                                        <a:latin typeface="Cambria Math" panose="02040503050406030204" pitchFamily="18" charset="0"/>
                                        <a:ea typeface="Verdana" panose="020B0604030504040204" pitchFamily="34" charset="0"/>
                                      </a:rPr>
                                      <m:t>20,1</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𝑒</m:t>
                                    </m:r>
                                  </m:e>
                                  <m:sub>
                                    <m:r>
                                      <a:rPr lang="fr-FR" b="0" i="1" smtClean="0">
                                        <a:solidFill>
                                          <a:schemeClr val="bg2">
                                            <a:lumMod val="25000"/>
                                          </a:schemeClr>
                                        </a:solidFill>
                                        <a:latin typeface="Cambria Math" panose="02040503050406030204" pitchFamily="18" charset="0"/>
                                        <a:ea typeface="Verdana" panose="020B0604030504040204" pitchFamily="34" charset="0"/>
                                      </a:rPr>
                                      <m:t>20,2</m:t>
                                    </m:r>
                                  </m:sub>
                                </m:sSub>
                              </m:e>
                              <m:e>
                                <m:sSub>
                                  <m:sSubPr>
                                    <m:ctrlPr>
                                      <a:rPr lang="fr-FR" i="1">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𝑒</m:t>
                                    </m:r>
                                  </m:e>
                                  <m:sub>
                                    <m:r>
                                      <a:rPr lang="fr-FR" i="1">
                                        <a:solidFill>
                                          <a:schemeClr val="bg2">
                                            <a:lumMod val="25000"/>
                                          </a:schemeClr>
                                        </a:solidFill>
                                        <a:latin typeface="Cambria Math" panose="02040503050406030204" pitchFamily="18" charset="0"/>
                                        <a:ea typeface="Verdana" panose="020B0604030504040204" pitchFamily="34" charset="0"/>
                                      </a:rPr>
                                      <m:t>20</m:t>
                                    </m:r>
                                    <m:r>
                                      <a:rPr lang="fr-FR" b="0" i="1" smtClean="0">
                                        <a:solidFill>
                                          <a:schemeClr val="bg2">
                                            <a:lumMod val="25000"/>
                                          </a:schemeClr>
                                        </a:solidFill>
                                        <a:latin typeface="Cambria Math" panose="02040503050406030204" pitchFamily="18" charset="0"/>
                                        <a:ea typeface="Verdana" panose="020B0604030504040204" pitchFamily="34" charset="0"/>
                                      </a:rPr>
                                      <m:t>,3</m:t>
                                    </m:r>
                                  </m:sub>
                                </m:sSub>
                              </m:e>
                            </m:mr>
                          </m:m>
                        </m:e>
                      </m:d>
                    </m:oMath>
                  </m:oMathPara>
                </a14:m>
                <a:endParaRPr lang="fr-FR" dirty="0">
                  <a:latin typeface="Verdana" panose="020B0604030504040204" pitchFamily="34" charset="0"/>
                  <a:ea typeface="Verdana" panose="020B0604030504040204" pitchFamily="34" charset="0"/>
                </a:endParaRPr>
              </a:p>
            </p:txBody>
          </p:sp>
        </mc:Choice>
        <mc:Fallback xmlns="">
          <p:sp>
            <p:nvSpPr>
              <p:cNvPr id="1310" name="TextBox 1309">
                <a:extLst>
                  <a:ext uri="{FF2B5EF4-FFF2-40B4-BE49-F238E27FC236}">
                    <a16:creationId xmlns:a16="http://schemas.microsoft.com/office/drawing/2014/main" id="{1D880458-A1FB-2BA9-2866-F6702ADF48E2}"/>
                  </a:ext>
                </a:extLst>
              </p:cNvPr>
              <p:cNvSpPr txBox="1">
                <a:spLocks noRot="1" noChangeAspect="1" noMove="1" noResize="1" noEditPoints="1" noAdjustHandles="1" noChangeArrowheads="1" noChangeShapeType="1" noTextEdit="1"/>
              </p:cNvSpPr>
              <p:nvPr/>
            </p:nvSpPr>
            <p:spPr>
              <a:xfrm>
                <a:off x="9402257" y="2991743"/>
                <a:ext cx="2908534" cy="167885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11" name="TextBox 1310">
                <a:extLst>
                  <a:ext uri="{FF2B5EF4-FFF2-40B4-BE49-F238E27FC236}">
                    <a16:creationId xmlns:a16="http://schemas.microsoft.com/office/drawing/2014/main" id="{7AA9414A-22BB-AFEA-DF7C-DDA730C4AAE6}"/>
                  </a:ext>
                </a:extLst>
              </p:cNvPr>
              <p:cNvSpPr txBox="1"/>
              <p:nvPr/>
            </p:nvSpPr>
            <p:spPr>
              <a:xfrm>
                <a:off x="4974701" y="3002620"/>
                <a:ext cx="3046930" cy="17146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𝑋</m:t>
                      </m:r>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3"/>
                                    <m:mcJc m:val="center"/>
                                  </m:mcPr>
                                </m:mc>
                              </m:mcs>
                              <m:ctrlPr>
                                <a:rPr lang="fr-FR" b="0" i="1" smtClean="0">
                                  <a:solidFill>
                                    <a:srgbClr val="0070C0"/>
                                  </a:solidFill>
                                  <a:latin typeface="Cambria Math" panose="02040503050406030204" pitchFamily="18" charset="0"/>
                                  <a:ea typeface="Verdana" panose="020B0604030504040204" pitchFamily="34" charset="0"/>
                                </a:rPr>
                              </m:ctrlPr>
                            </m:mPr>
                            <m:mr>
                              <m:e>
                                <m:sSub>
                                  <m:sSubPr>
                                    <m:ctrlPr>
                                      <a:rPr lang="fr-FR" b="0" i="1" smtClean="0">
                                        <a:solidFill>
                                          <a:srgbClr val="0070C0"/>
                                        </a:solidFill>
                                        <a:latin typeface="Cambria Math" panose="02040503050406030204" pitchFamily="18" charset="0"/>
                                        <a:ea typeface="Verdana" panose="020B0604030504040204" pitchFamily="34" charset="0"/>
                                      </a:rPr>
                                    </m:ctrlPr>
                                  </m:sSubPr>
                                  <m:e>
                                    <m:r>
                                      <m:rPr>
                                        <m:brk m:alnAt="7"/>
                                      </m:rPr>
                                      <a:rPr lang="fr-FR" b="0" i="1" smtClean="0">
                                        <a:solidFill>
                                          <a:srgbClr val="0070C0"/>
                                        </a:solidFill>
                                        <a:latin typeface="Cambria Math" panose="02040503050406030204" pitchFamily="18" charset="0"/>
                                        <a:ea typeface="Verdana" panose="020B0604030504040204" pitchFamily="34" charset="0"/>
                                      </a:rPr>
                                      <m:t>𝑟</m:t>
                                    </m:r>
                                  </m:e>
                                  <m:sub>
                                    <m:r>
                                      <m:rPr>
                                        <m:brk m:alnAt="7"/>
                                      </m:rPr>
                                      <a:rPr lang="fr-FR" b="0" i="1" smtClean="0">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m:t>
                                    </m:r>
                                  </m:sub>
                                </m:sSub>
                              </m:e>
                            </m:mr>
                            <m:mr>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𝑟</m:t>
                                    </m:r>
                                  </m:e>
                                  <m:sub>
                                    <m:r>
                                      <a:rPr lang="fr-FR" b="0" i="1" smtClean="0">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𝜙</m:t>
                                    </m:r>
                                  </m:e>
                                  <m:sub>
                                    <m:r>
                                      <a:rPr lang="fr-FR" b="0" i="1" smtClean="0">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𝑧</m:t>
                                    </m:r>
                                  </m:e>
                                  <m:sub>
                                    <m:r>
                                      <a:rPr lang="fr-FR" b="0" i="1" smtClean="0">
                                        <a:solidFill>
                                          <a:srgbClr val="7030A0"/>
                                        </a:solidFill>
                                        <a:latin typeface="Cambria Math" panose="02040503050406030204" pitchFamily="18" charset="0"/>
                                        <a:ea typeface="Verdana" panose="020B0604030504040204" pitchFamily="34" charset="0"/>
                                      </a:rPr>
                                      <m:t>2</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𝑟</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𝜙</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𝑧</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mr>
                            <m:mr>
                              <m:e>
                                <m:r>
                                  <a:rPr lang="fr-FR" b="0" i="1" smtClean="0">
                                    <a:solidFill>
                                      <a:schemeClr val="tx1"/>
                                    </a:solidFill>
                                    <a:latin typeface="Cambria Math" panose="02040503050406030204" pitchFamily="18" charset="0"/>
                                    <a:ea typeface="Verdana" panose="020B0604030504040204" pitchFamily="34" charset="0"/>
                                  </a:rPr>
                                  <m:t>⋮</m:t>
                                </m:r>
                              </m:e>
                              <m:e>
                                <m:r>
                                  <a:rPr lang="fr-FR" i="1" smtClean="0">
                                    <a:solidFill>
                                      <a:schemeClr val="tx1"/>
                                    </a:solidFill>
                                    <a:latin typeface="Cambria Math" panose="02040503050406030204" pitchFamily="18" charset="0"/>
                                    <a:ea typeface="Verdana" panose="020B0604030504040204" pitchFamily="34" charset="0"/>
                                  </a:rPr>
                                  <m:t>⋮</m:t>
                                </m:r>
                              </m:e>
                              <m:e>
                                <m:r>
                                  <a:rPr lang="fr-FR" i="1" smtClean="0">
                                    <a:solidFill>
                                      <a:schemeClr val="tx1"/>
                                    </a:solidFill>
                                    <a:latin typeface="Cambria Math" panose="02040503050406030204" pitchFamily="18" charset="0"/>
                                    <a:ea typeface="Verdana" panose="020B0604030504040204" pitchFamily="34" charset="0"/>
                                  </a:rPr>
                                  <m:t>⋮</m:t>
                                </m:r>
                              </m:e>
                            </m:m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19</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19</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19</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𝑟</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𝜙</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𝑧</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mr>
                          </m:m>
                        </m:e>
                      </m:d>
                    </m:oMath>
                  </m:oMathPara>
                </a14:m>
                <a:endParaRPr lang="en-GB" dirty="0"/>
              </a:p>
            </p:txBody>
          </p:sp>
        </mc:Choice>
        <mc:Fallback xmlns="">
          <p:sp>
            <p:nvSpPr>
              <p:cNvPr id="1311" name="TextBox 1310">
                <a:extLst>
                  <a:ext uri="{FF2B5EF4-FFF2-40B4-BE49-F238E27FC236}">
                    <a16:creationId xmlns:a16="http://schemas.microsoft.com/office/drawing/2014/main" id="{7AA9414A-22BB-AFEA-DF7C-DDA730C4AAE6}"/>
                  </a:ext>
                </a:extLst>
              </p:cNvPr>
              <p:cNvSpPr txBox="1">
                <a:spLocks noRot="1" noChangeAspect="1" noMove="1" noResize="1" noEditPoints="1" noAdjustHandles="1" noChangeArrowheads="1" noChangeShapeType="1" noTextEdit="1"/>
              </p:cNvSpPr>
              <p:nvPr/>
            </p:nvSpPr>
            <p:spPr>
              <a:xfrm>
                <a:off x="4974701" y="3002620"/>
                <a:ext cx="3046930" cy="1714637"/>
              </a:xfrm>
              <a:prstGeom prst="rect">
                <a:avLst/>
              </a:prstGeom>
              <a:blipFill>
                <a:blip r:embed="rId4"/>
                <a:stretch>
                  <a:fillRect/>
                </a:stretch>
              </a:blipFill>
            </p:spPr>
            <p:txBody>
              <a:bodyPr/>
              <a:lstStyle/>
              <a:p>
                <a:r>
                  <a:rPr lang="en-GB">
                    <a:noFill/>
                  </a:rPr>
                  <a:t> </a:t>
                </a:r>
              </a:p>
            </p:txBody>
          </p:sp>
        </mc:Fallback>
      </mc:AlternateContent>
      <p:sp>
        <p:nvSpPr>
          <p:cNvPr id="1312" name="Rectangle 1311">
            <a:extLst>
              <a:ext uri="{FF2B5EF4-FFF2-40B4-BE49-F238E27FC236}">
                <a16:creationId xmlns:a16="http://schemas.microsoft.com/office/drawing/2014/main" id="{25B42C89-406D-8AD2-414D-9630E9FDB17B}"/>
              </a:ext>
            </a:extLst>
          </p:cNvPr>
          <p:cNvSpPr/>
          <p:nvPr/>
        </p:nvSpPr>
        <p:spPr>
          <a:xfrm>
            <a:off x="8354874" y="3002620"/>
            <a:ext cx="85725" cy="1638300"/>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13" name="Rectangle 1312">
            <a:extLst>
              <a:ext uri="{FF2B5EF4-FFF2-40B4-BE49-F238E27FC236}">
                <a16:creationId xmlns:a16="http://schemas.microsoft.com/office/drawing/2014/main" id="{CC332EDD-4D80-0F90-A172-8A9539BFE075}"/>
              </a:ext>
            </a:extLst>
          </p:cNvPr>
          <p:cNvSpPr/>
          <p:nvPr/>
        </p:nvSpPr>
        <p:spPr>
          <a:xfrm>
            <a:off x="8560537" y="3007151"/>
            <a:ext cx="85725" cy="1638300"/>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14" name="Rectangle 1313">
            <a:extLst>
              <a:ext uri="{FF2B5EF4-FFF2-40B4-BE49-F238E27FC236}">
                <a16:creationId xmlns:a16="http://schemas.microsoft.com/office/drawing/2014/main" id="{9F8C2D37-A796-6BF5-BD5B-C825F64729E4}"/>
              </a:ext>
            </a:extLst>
          </p:cNvPr>
          <p:cNvSpPr/>
          <p:nvPr/>
        </p:nvSpPr>
        <p:spPr>
          <a:xfrm>
            <a:off x="8766200" y="3002620"/>
            <a:ext cx="85725" cy="1638300"/>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15" name="TextBox 1314">
            <a:extLst>
              <a:ext uri="{FF2B5EF4-FFF2-40B4-BE49-F238E27FC236}">
                <a16:creationId xmlns:a16="http://schemas.microsoft.com/office/drawing/2014/main" id="{C5F2581B-17C4-EDBB-C9D8-25062A43DC2C}"/>
              </a:ext>
            </a:extLst>
          </p:cNvPr>
          <p:cNvSpPr txBox="1"/>
          <p:nvPr/>
        </p:nvSpPr>
        <p:spPr>
          <a:xfrm>
            <a:off x="8235475" y="4640920"/>
            <a:ext cx="892163" cy="369332"/>
          </a:xfrm>
          <a:prstGeom prst="rect">
            <a:avLst/>
          </a:prstGeom>
          <a:noFill/>
        </p:spPr>
        <p:txBody>
          <a:bodyPr wrap="square">
            <a:spAutoFit/>
          </a:bodyPr>
          <a:lstStyle/>
          <a:p>
            <a:r>
              <a:rPr lang="en-GB" b="1" dirty="0">
                <a:solidFill>
                  <a:schemeClr val="accent2">
                    <a:lumMod val="50000"/>
                  </a:schemeClr>
                </a:solidFill>
                <a:latin typeface="Verdana" panose="020B0604030504040204" pitchFamily="34" charset="0"/>
                <a:ea typeface="Verdana" panose="020B0604030504040204" pitchFamily="34" charset="0"/>
              </a:rPr>
              <a:t>MLP</a:t>
            </a:r>
            <a:endParaRPr lang="en-GB" dirty="0">
              <a:solidFill>
                <a:schemeClr val="accent2">
                  <a:lumMod val="50000"/>
                </a:schemeClr>
              </a:solidFill>
            </a:endParaRPr>
          </a:p>
        </p:txBody>
      </p:sp>
      <p:sp>
        <p:nvSpPr>
          <p:cNvPr id="1316" name="Arrow: Right 1315">
            <a:extLst>
              <a:ext uri="{FF2B5EF4-FFF2-40B4-BE49-F238E27FC236}">
                <a16:creationId xmlns:a16="http://schemas.microsoft.com/office/drawing/2014/main" id="{F3CA550B-B8A5-19A4-B34F-2F1166C5F7EC}"/>
              </a:ext>
            </a:extLst>
          </p:cNvPr>
          <p:cNvSpPr/>
          <p:nvPr/>
        </p:nvSpPr>
        <p:spPr>
          <a:xfrm>
            <a:off x="7715654" y="3521656"/>
            <a:ext cx="620251"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317" name="Arrow: Right 1316">
            <a:extLst>
              <a:ext uri="{FF2B5EF4-FFF2-40B4-BE49-F238E27FC236}">
                <a16:creationId xmlns:a16="http://schemas.microsoft.com/office/drawing/2014/main" id="{28BF7260-1664-A7B1-2E9C-0EDBF0669D25}"/>
              </a:ext>
            </a:extLst>
          </p:cNvPr>
          <p:cNvSpPr/>
          <p:nvPr/>
        </p:nvSpPr>
        <p:spPr>
          <a:xfrm>
            <a:off x="8884084" y="3521656"/>
            <a:ext cx="620251"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318" name="TextBox 1317">
            <a:extLst>
              <a:ext uri="{FF2B5EF4-FFF2-40B4-BE49-F238E27FC236}">
                <a16:creationId xmlns:a16="http://schemas.microsoft.com/office/drawing/2014/main" id="{114FF786-29F8-23EE-C5DC-8562E974AE72}"/>
              </a:ext>
            </a:extLst>
          </p:cNvPr>
          <p:cNvSpPr txBox="1"/>
          <p:nvPr/>
        </p:nvSpPr>
        <p:spPr>
          <a:xfrm>
            <a:off x="913633" y="5574785"/>
            <a:ext cx="3877622" cy="369332"/>
          </a:xfrm>
          <a:prstGeom prst="rect">
            <a:avLst/>
          </a:prstGeom>
          <a:noFill/>
        </p:spPr>
        <p:txBody>
          <a:bodyPr wrap="square">
            <a:spAutoFit/>
          </a:bodyPr>
          <a:lstStyle/>
          <a:p>
            <a:r>
              <a:rPr lang="en-US" b="1" dirty="0" err="1">
                <a:solidFill>
                  <a:schemeClr val="accent2">
                    <a:lumMod val="75000"/>
                  </a:schemeClr>
                </a:solidFill>
                <a:latin typeface="Verdana" panose="020B0604030504040204" pitchFamily="34" charset="0"/>
                <a:ea typeface="Verdana" panose="020B0604030504040204" pitchFamily="34" charset="0"/>
              </a:rPr>
              <a:t>kNNs</a:t>
            </a:r>
            <a:r>
              <a:rPr lang="en-US" b="1" dirty="0">
                <a:solidFill>
                  <a:schemeClr val="accent2">
                    <a:lumMod val="75000"/>
                  </a:schemeClr>
                </a:solidFill>
                <a:latin typeface="Verdana" panose="020B0604030504040204" pitchFamily="34" charset="0"/>
                <a:ea typeface="Verdana" panose="020B0604030504040204" pitchFamily="34" charset="0"/>
              </a:rPr>
              <a:t> plane by plane </a:t>
            </a:r>
          </a:p>
        </p:txBody>
      </p:sp>
      <p:sp>
        <p:nvSpPr>
          <p:cNvPr id="1319" name="Oval 1318">
            <a:extLst>
              <a:ext uri="{FF2B5EF4-FFF2-40B4-BE49-F238E27FC236}">
                <a16:creationId xmlns:a16="http://schemas.microsoft.com/office/drawing/2014/main" id="{CB51EAA4-830A-7B7E-6B01-6453BE7E9C2C}"/>
              </a:ext>
            </a:extLst>
          </p:cNvPr>
          <p:cNvSpPr/>
          <p:nvPr/>
        </p:nvSpPr>
        <p:spPr>
          <a:xfrm>
            <a:off x="231666" y="5505097"/>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2</a:t>
            </a:r>
          </a:p>
        </p:txBody>
      </p:sp>
      <mc:AlternateContent xmlns:mc="http://schemas.openxmlformats.org/markup-compatibility/2006" xmlns:a14="http://schemas.microsoft.com/office/drawing/2010/main">
        <mc:Choice Requires="a14">
          <p:sp>
            <p:nvSpPr>
              <p:cNvPr id="1320" name="TextBox 1319">
                <a:extLst>
                  <a:ext uri="{FF2B5EF4-FFF2-40B4-BE49-F238E27FC236}">
                    <a16:creationId xmlns:a16="http://schemas.microsoft.com/office/drawing/2014/main" id="{860E41B1-4BE8-C980-16F3-4E85112ED2A1}"/>
                  </a:ext>
                </a:extLst>
              </p:cNvPr>
              <p:cNvSpPr txBox="1"/>
              <p:nvPr/>
            </p:nvSpPr>
            <p:spPr>
              <a:xfrm>
                <a:off x="805109" y="4006278"/>
                <a:ext cx="3781519" cy="785151"/>
              </a:xfrm>
              <a:prstGeom prst="rect">
                <a:avLst/>
              </a:prstGeom>
              <a:noFill/>
            </p:spPr>
            <p:txBody>
              <a:bodyPr wrap="square" rtlCol="0">
                <a:spAutoFit/>
              </a:bodyPr>
              <a:lstStyle/>
              <a:p>
                <a:r>
                  <a:rPr lang="fr-FR" dirty="0">
                    <a:latin typeface="Verdana" panose="020B0604030504040204" pitchFamily="34" charset="0"/>
                    <a:ea typeface="Verdana" panose="020B0604030504040204" pitchFamily="34" charset="0"/>
                  </a:rPr>
                  <a:t>So </a:t>
                </a:r>
                <a:r>
                  <a:rPr lang="fr-FR" dirty="0" err="1">
                    <a:latin typeface="Verdana" panose="020B0604030504040204" pitchFamily="34" charset="0"/>
                    <a:ea typeface="Verdana" panose="020B0604030504040204" pitchFamily="34" charset="0"/>
                  </a:rPr>
                  <a:t>that</a:t>
                </a:r>
                <a:r>
                  <a:rPr lang="fr-FR" dirty="0">
                    <a:latin typeface="Verdana" panose="020B0604030504040204" pitchFamily="34" charset="0"/>
                    <a:ea typeface="Verdana" panose="020B0604030504040204" pitchFamily="34" charset="0"/>
                  </a:rPr>
                  <a:t> </a:t>
                </a:r>
                <a14:m>
                  <m:oMath xmlns:m="http://schemas.openxmlformats.org/officeDocument/2006/math">
                    <m:r>
                      <a:rPr lang="fr-FR" b="0" i="1" smtClean="0">
                        <a:latin typeface="Cambria Math" panose="02040503050406030204" pitchFamily="18" charset="0"/>
                        <a:ea typeface="Verdana" panose="020B0604030504040204" pitchFamily="34" charset="0"/>
                      </a:rPr>
                      <m:t>𝑑</m:t>
                    </m:r>
                    <m:sSup>
                      <m:sSupPr>
                        <m:ctrlPr>
                          <a:rPr lang="fr-FR" b="0" i="1" smtClean="0">
                            <a:solidFill>
                              <a:srgbClr val="00B050"/>
                            </a:solidFill>
                            <a:latin typeface="Cambria Math" panose="02040503050406030204" pitchFamily="18" charset="0"/>
                            <a:ea typeface="Verdana" panose="020B0604030504040204" pitchFamily="34" charset="0"/>
                          </a:rPr>
                        </m:ctrlPr>
                      </m:sSupPr>
                      <m:e>
                        <m:d>
                          <m:dPr>
                            <m:ctrlPr>
                              <a:rPr lang="fr-FR" b="0" i="1" smtClean="0">
                                <a:solidFill>
                                  <a:srgbClr val="00B050"/>
                                </a:solidFill>
                                <a:latin typeface="Cambria Math" panose="02040503050406030204" pitchFamily="18" charset="0"/>
                                <a:ea typeface="Verdana" panose="020B0604030504040204" pitchFamily="34" charset="0"/>
                              </a:rPr>
                            </m:ctrlPr>
                          </m:dPr>
                          <m:e>
                            <m:sSub>
                              <m:sSubPr>
                                <m:ctrlPr>
                                  <a:rPr lang="fr-FR" b="0" i="1" smtClean="0">
                                    <a:solidFill>
                                      <a:srgbClr val="00B050"/>
                                    </a:solidFill>
                                    <a:latin typeface="Cambria Math" panose="02040503050406030204" pitchFamily="18" charset="0"/>
                                    <a:ea typeface="Verdana" panose="020B0604030504040204" pitchFamily="34" charset="0"/>
                                  </a:rPr>
                                </m:ctrlPr>
                              </m:sSubPr>
                              <m:e>
                                <m:r>
                                  <a:rPr lang="fr-FR" b="0" i="1" smtClean="0">
                                    <a:solidFill>
                                      <a:srgbClr val="00B050"/>
                                    </a:solidFill>
                                    <a:latin typeface="Cambria Math" panose="02040503050406030204" pitchFamily="18" charset="0"/>
                                    <a:ea typeface="Verdana" panose="020B0604030504040204" pitchFamily="34" charset="0"/>
                                  </a:rPr>
                                  <m:t>𝑣</m:t>
                                </m:r>
                              </m:e>
                              <m:sub>
                                <m:r>
                                  <a:rPr lang="fr-FR" b="0" i="1" smtClean="0">
                                    <a:solidFill>
                                      <a:srgbClr val="00B050"/>
                                    </a:solidFill>
                                    <a:latin typeface="Cambria Math" panose="02040503050406030204" pitchFamily="18" charset="0"/>
                                    <a:ea typeface="Verdana" panose="020B0604030504040204" pitchFamily="34" charset="0"/>
                                  </a:rPr>
                                  <m:t>𝑖</m:t>
                                </m:r>
                              </m:sub>
                            </m:sSub>
                            <m:r>
                              <a:rPr lang="fr-FR" b="0" i="1" smtClean="0">
                                <a:solidFill>
                                  <a:srgbClr val="00B050"/>
                                </a:solidFill>
                                <a:latin typeface="Cambria Math" panose="02040503050406030204" pitchFamily="18" charset="0"/>
                                <a:ea typeface="Verdana" panose="020B0604030504040204" pitchFamily="34" charset="0"/>
                              </a:rPr>
                              <m:t>,</m:t>
                            </m:r>
                            <m:sSub>
                              <m:sSubPr>
                                <m:ctrlPr>
                                  <a:rPr lang="fr-FR" b="0" i="1" smtClean="0">
                                    <a:solidFill>
                                      <a:srgbClr val="00B050"/>
                                    </a:solidFill>
                                    <a:latin typeface="Cambria Math" panose="02040503050406030204" pitchFamily="18" charset="0"/>
                                    <a:ea typeface="Verdana" panose="020B0604030504040204" pitchFamily="34" charset="0"/>
                                  </a:rPr>
                                </m:ctrlPr>
                              </m:sSubPr>
                              <m:e>
                                <m:r>
                                  <a:rPr lang="fr-FR" b="0" i="1" smtClean="0">
                                    <a:solidFill>
                                      <a:srgbClr val="00B050"/>
                                    </a:solidFill>
                                    <a:latin typeface="Cambria Math" panose="02040503050406030204" pitchFamily="18" charset="0"/>
                                    <a:ea typeface="Verdana" panose="020B0604030504040204" pitchFamily="34" charset="0"/>
                                  </a:rPr>
                                  <m:t>𝑣</m:t>
                                </m:r>
                              </m:e>
                              <m:sub>
                                <m:r>
                                  <a:rPr lang="fr-FR" b="0" i="1" smtClean="0">
                                    <a:solidFill>
                                      <a:srgbClr val="00B050"/>
                                    </a:solidFill>
                                    <a:latin typeface="Cambria Math" panose="02040503050406030204" pitchFamily="18" charset="0"/>
                                    <a:ea typeface="Verdana" panose="020B0604030504040204" pitchFamily="34" charset="0"/>
                                  </a:rPr>
                                  <m:t>𝑗</m:t>
                                </m:r>
                              </m:sub>
                            </m:sSub>
                          </m:e>
                        </m:d>
                      </m:e>
                      <m:sup>
                        <m:r>
                          <a:rPr lang="fr-FR" b="0" i="1" smtClean="0">
                            <a:solidFill>
                              <a:srgbClr val="00B050"/>
                            </a:solidFill>
                            <a:latin typeface="Cambria Math" panose="02040503050406030204" pitchFamily="18" charset="0"/>
                            <a:ea typeface="Verdana" panose="020B0604030504040204" pitchFamily="34" charset="0"/>
                          </a:rPr>
                          <m:t>2</m:t>
                        </m:r>
                      </m:sup>
                    </m:sSup>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d>
                          <m:dPr>
                            <m:begChr m:val="‖"/>
                            <m:endChr m:val="‖"/>
                            <m:ctrlPr>
                              <a:rPr lang="fr-FR" b="0" i="1" smtClean="0">
                                <a:latin typeface="Cambria Math" panose="02040503050406030204" pitchFamily="18" charset="0"/>
                                <a:ea typeface="Verdana" panose="020B0604030504040204" pitchFamily="34" charset="0"/>
                              </a:rPr>
                            </m:ctrlPr>
                          </m:dPr>
                          <m:e>
                            <m:acc>
                              <m:accPr>
                                <m:chr m:val="⃗"/>
                                <m:ctrlPr>
                                  <a:rPr lang="fr-FR" b="0" i="1" smtClean="0">
                                    <a:latin typeface="Cambria Math" panose="02040503050406030204" pitchFamily="18" charset="0"/>
                                    <a:ea typeface="Verdana" panose="020B0604030504040204" pitchFamily="34" charset="0"/>
                                  </a:rPr>
                                </m:ctrlPr>
                              </m:accPr>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𝑒</m:t>
                                    </m:r>
                                  </m:e>
                                  <m:sub>
                                    <m:r>
                                      <a:rPr lang="fr-FR" b="0" i="1" smtClean="0">
                                        <a:latin typeface="Cambria Math" panose="02040503050406030204" pitchFamily="18" charset="0"/>
                                        <a:ea typeface="Verdana" panose="020B0604030504040204" pitchFamily="34" charset="0"/>
                                      </a:rPr>
                                      <m:t>𝑖</m:t>
                                    </m:r>
                                  </m:sub>
                                </m:sSub>
                              </m:e>
                            </m:acc>
                            <m:r>
                              <a:rPr lang="fr-FR" b="0" i="1" smtClean="0">
                                <a:latin typeface="Cambria Math" panose="02040503050406030204" pitchFamily="18" charset="0"/>
                                <a:ea typeface="Verdana" panose="020B0604030504040204" pitchFamily="34" charset="0"/>
                              </a:rPr>
                              <m:t>−</m:t>
                            </m:r>
                            <m:acc>
                              <m:accPr>
                                <m:chr m:val="⃗"/>
                                <m:ctrlPr>
                                  <a:rPr lang="fr-FR" b="0" i="1" smtClean="0">
                                    <a:latin typeface="Cambria Math" panose="02040503050406030204" pitchFamily="18" charset="0"/>
                                    <a:ea typeface="Verdana" panose="020B0604030504040204" pitchFamily="34" charset="0"/>
                                  </a:rPr>
                                </m:ctrlPr>
                              </m:accPr>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𝑒</m:t>
                                    </m:r>
                                  </m:e>
                                  <m:sub>
                                    <m:r>
                                      <a:rPr lang="fr-FR" b="0" i="1" smtClean="0">
                                        <a:latin typeface="Cambria Math" panose="02040503050406030204" pitchFamily="18" charset="0"/>
                                        <a:ea typeface="Verdana" panose="020B0604030504040204" pitchFamily="34" charset="0"/>
                                      </a:rPr>
                                      <m:t>𝑗</m:t>
                                    </m:r>
                                  </m:sub>
                                </m:sSub>
                              </m:e>
                            </m:acc>
                          </m:e>
                        </m:d>
                      </m:e>
                      <m:sup>
                        <m:r>
                          <a:rPr lang="fr-FR" b="0" i="1" smtClean="0">
                            <a:latin typeface="Cambria Math" panose="02040503050406030204" pitchFamily="18" charset="0"/>
                            <a:ea typeface="Verdana" panose="020B0604030504040204" pitchFamily="34" charset="0"/>
                          </a:rPr>
                          <m:t>2</m:t>
                        </m:r>
                      </m:sup>
                    </m:sSup>
                    <m:r>
                      <a:rPr lang="fr-FR" b="0" i="1" smtClean="0">
                        <a:solidFill>
                          <a:srgbClr val="00B050"/>
                        </a:solidFill>
                        <a:latin typeface="Cambria Math" panose="02040503050406030204" pitchFamily="18" charset="0"/>
                        <a:ea typeface="Verdana" panose="020B0604030504040204" pitchFamily="34" charset="0"/>
                      </a:rPr>
                      <m:t>&lt;1</m:t>
                    </m:r>
                  </m:oMath>
                </a14:m>
                <a:r>
                  <a:rPr lang="en-GB" dirty="0">
                    <a:latin typeface="Verdana" panose="020B0604030504040204" pitchFamily="34" charset="0"/>
                    <a:ea typeface="Verdana" panose="020B0604030504040204" pitchFamily="34" charset="0"/>
                  </a:rPr>
                  <a:t> if </a:t>
                </a:r>
                <a14:m>
                  <m:oMath xmlns:m="http://schemas.openxmlformats.org/officeDocument/2006/math">
                    <m:d>
                      <m:dPr>
                        <m:ctrlPr>
                          <a:rPr lang="fr-FR" b="0" i="1" dirty="0" smtClean="0">
                            <a:solidFill>
                              <a:srgbClr val="00B050"/>
                            </a:solidFill>
                            <a:latin typeface="Cambria Math" panose="02040503050406030204" pitchFamily="18" charset="0"/>
                            <a:ea typeface="Verdana" panose="020B0604030504040204" pitchFamily="34" charset="0"/>
                          </a:rPr>
                        </m:ctrlPr>
                      </m:dPr>
                      <m:e>
                        <m:sSub>
                          <m:sSubPr>
                            <m:ctrlPr>
                              <a:rPr lang="fr-FR" b="0" i="1" dirty="0" smtClean="0">
                                <a:solidFill>
                                  <a:srgbClr val="00B050"/>
                                </a:solidFill>
                                <a:latin typeface="Cambria Math" panose="02040503050406030204" pitchFamily="18" charset="0"/>
                                <a:ea typeface="Verdana" panose="020B0604030504040204" pitchFamily="34" charset="0"/>
                              </a:rPr>
                            </m:ctrlPr>
                          </m:sSubPr>
                          <m:e>
                            <m:r>
                              <a:rPr lang="fr-FR" b="0" i="1" dirty="0" smtClean="0">
                                <a:solidFill>
                                  <a:srgbClr val="00B050"/>
                                </a:solidFill>
                                <a:latin typeface="Cambria Math" panose="02040503050406030204" pitchFamily="18" charset="0"/>
                                <a:ea typeface="Verdana" panose="020B0604030504040204" pitchFamily="34" charset="0"/>
                              </a:rPr>
                              <m:t>𝑣</m:t>
                            </m:r>
                          </m:e>
                          <m:sub>
                            <m:r>
                              <a:rPr lang="fr-FR" b="0" i="1" dirty="0" smtClean="0">
                                <a:solidFill>
                                  <a:srgbClr val="00B050"/>
                                </a:solidFill>
                                <a:latin typeface="Cambria Math" panose="02040503050406030204" pitchFamily="18" charset="0"/>
                                <a:ea typeface="Verdana" panose="020B0604030504040204" pitchFamily="34" charset="0"/>
                              </a:rPr>
                              <m:t>𝑖</m:t>
                            </m:r>
                          </m:sub>
                        </m:sSub>
                        <m:r>
                          <a:rPr lang="fr-FR" b="0" i="1" dirty="0" smtClean="0">
                            <a:solidFill>
                              <a:srgbClr val="00B050"/>
                            </a:solidFill>
                            <a:latin typeface="Cambria Math" panose="02040503050406030204" pitchFamily="18" charset="0"/>
                            <a:ea typeface="Verdana" panose="020B0604030504040204" pitchFamily="34" charset="0"/>
                          </a:rPr>
                          <m:t>,</m:t>
                        </m:r>
                        <m:sSub>
                          <m:sSubPr>
                            <m:ctrlPr>
                              <a:rPr lang="fr-FR" b="0" i="1" dirty="0" smtClean="0">
                                <a:solidFill>
                                  <a:srgbClr val="00B050"/>
                                </a:solidFill>
                                <a:latin typeface="Cambria Math" panose="02040503050406030204" pitchFamily="18" charset="0"/>
                                <a:ea typeface="Verdana" panose="020B0604030504040204" pitchFamily="34" charset="0"/>
                              </a:rPr>
                            </m:ctrlPr>
                          </m:sSubPr>
                          <m:e>
                            <m:r>
                              <a:rPr lang="fr-FR" b="0" i="1" dirty="0" smtClean="0">
                                <a:solidFill>
                                  <a:srgbClr val="00B050"/>
                                </a:solidFill>
                                <a:latin typeface="Cambria Math" panose="02040503050406030204" pitchFamily="18" charset="0"/>
                                <a:ea typeface="Verdana" panose="020B0604030504040204" pitchFamily="34" charset="0"/>
                              </a:rPr>
                              <m:t>𝑣</m:t>
                            </m:r>
                          </m:e>
                          <m:sub>
                            <m:r>
                              <a:rPr lang="fr-FR" b="0" i="1" dirty="0" smtClean="0">
                                <a:solidFill>
                                  <a:srgbClr val="00B050"/>
                                </a:solidFill>
                                <a:latin typeface="Cambria Math" panose="02040503050406030204" pitchFamily="18" charset="0"/>
                                <a:ea typeface="Verdana" panose="020B0604030504040204" pitchFamily="34" charset="0"/>
                              </a:rPr>
                              <m:t>𝑗</m:t>
                            </m:r>
                          </m:sub>
                        </m:sSub>
                      </m:e>
                    </m:d>
                  </m:oMath>
                </a14:m>
                <a:r>
                  <a:rPr lang="en-GB" dirty="0">
                    <a:solidFill>
                      <a:srgbClr val="00B050"/>
                    </a:solidFill>
                    <a:latin typeface="Verdana" panose="020B0604030504040204" pitchFamily="34" charset="0"/>
                    <a:ea typeface="Verdana" panose="020B0604030504040204" pitchFamily="34" charset="0"/>
                  </a:rPr>
                  <a:t> likely to be an edge </a:t>
                </a:r>
                <a:endParaRPr lang="en-GB" dirty="0">
                  <a:latin typeface="Verdana" panose="020B0604030504040204" pitchFamily="34" charset="0"/>
                  <a:ea typeface="Verdana" panose="020B0604030504040204" pitchFamily="34" charset="0"/>
                </a:endParaRPr>
              </a:p>
            </p:txBody>
          </p:sp>
        </mc:Choice>
        <mc:Fallback xmlns="">
          <p:sp>
            <p:nvSpPr>
              <p:cNvPr id="1320" name="TextBox 1319">
                <a:extLst>
                  <a:ext uri="{FF2B5EF4-FFF2-40B4-BE49-F238E27FC236}">
                    <a16:creationId xmlns:a16="http://schemas.microsoft.com/office/drawing/2014/main" id="{860E41B1-4BE8-C980-16F3-4E85112ED2A1}"/>
                  </a:ext>
                </a:extLst>
              </p:cNvPr>
              <p:cNvSpPr txBox="1">
                <a:spLocks noRot="1" noChangeAspect="1" noMove="1" noResize="1" noEditPoints="1" noAdjustHandles="1" noChangeArrowheads="1" noChangeShapeType="1" noTextEdit="1"/>
              </p:cNvSpPr>
              <p:nvPr/>
            </p:nvSpPr>
            <p:spPr>
              <a:xfrm>
                <a:off x="805109" y="4006278"/>
                <a:ext cx="3781519" cy="785151"/>
              </a:xfrm>
              <a:prstGeom prst="rect">
                <a:avLst/>
              </a:prstGeom>
              <a:blipFill>
                <a:blip r:embed="rId5"/>
                <a:stretch>
                  <a:fillRect l="-1290" b="-77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1" name="TextBox 1320">
                <a:extLst>
                  <a:ext uri="{FF2B5EF4-FFF2-40B4-BE49-F238E27FC236}">
                    <a16:creationId xmlns:a16="http://schemas.microsoft.com/office/drawing/2014/main" id="{FFB9344F-47E1-447C-A0A1-6126ED5719BD}"/>
                  </a:ext>
                </a:extLst>
              </p:cNvPr>
              <p:cNvSpPr txBox="1"/>
              <p:nvPr/>
            </p:nvSpPr>
            <p:spPr>
              <a:xfrm>
                <a:off x="4278601" y="5500613"/>
                <a:ext cx="7977691" cy="1009187"/>
              </a:xfrm>
              <a:prstGeom prst="rect">
                <a:avLst/>
              </a:prstGeom>
              <a:noFill/>
            </p:spPr>
            <p:txBody>
              <a:bodyPr wrap="square">
                <a:spAutoFit/>
              </a:bodyPr>
              <a:lstStyle/>
              <a:p>
                <a:pPr marL="342900" indent="-342900">
                  <a:buFont typeface="+mj-lt"/>
                  <a:buAutoNum type="alphaLcParenR"/>
                </a:pPr>
                <a:r>
                  <a:rPr lang="fr-FR" dirty="0">
                    <a:latin typeface="Verdana" panose="020B0604030504040204" pitchFamily="34" charset="0"/>
                    <a:ea typeface="Verdana" panose="020B0604030504040204" pitchFamily="34" charset="0"/>
                  </a:rPr>
                  <a:t>Apply </a:t>
                </a:r>
                <a:r>
                  <a:rPr lang="fr-FR" dirty="0" err="1">
                    <a:latin typeface="Verdana" panose="020B0604030504040204" pitchFamily="34" charset="0"/>
                    <a:ea typeface="Verdana" panose="020B0604030504040204" pitchFamily="34" charset="0"/>
                  </a:rPr>
                  <a:t>every</a:t>
                </a:r>
                <a:r>
                  <a:rPr lang="fr-FR" dirty="0">
                    <a:latin typeface="Verdana" panose="020B0604030504040204" pitchFamily="34" charset="0"/>
                    <a:ea typeface="Verdana" panose="020B0604030504040204" pitchFamily="34" charset="0"/>
                  </a:rPr>
                  <a:t> plane </a:t>
                </a:r>
                <a14:m>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m:t>
                    </m:r>
                    <m:d>
                      <m:dPr>
                        <m:begChr m:val="{"/>
                        <m:endChr m:val="}"/>
                        <m:ctrlPr>
                          <a:rPr lang="fr-FR" b="0" i="1" smtClean="0">
                            <a:latin typeface="Cambria Math" panose="02040503050406030204" pitchFamily="18" charset="0"/>
                            <a:ea typeface="Verdana" panose="020B0604030504040204" pitchFamily="34" charset="0"/>
                          </a:rPr>
                        </m:ctrlPr>
                      </m:dPr>
                      <m:e>
                        <m:r>
                          <a:rPr lang="fr-FR" b="0" i="1" smtClean="0">
                            <a:latin typeface="Cambria Math" panose="02040503050406030204" pitchFamily="18" charset="0"/>
                            <a:ea typeface="Verdana" panose="020B0604030504040204" pitchFamily="34" charset="0"/>
                          </a:rPr>
                          <m:t>1, …,</m:t>
                        </m:r>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𝑛</m:t>
                            </m:r>
                          </m:e>
                          <m:sub>
                            <m:r>
                              <m:rPr>
                                <m:sty m:val="p"/>
                              </m:rPr>
                              <a:rPr lang="fr-FR" b="0" i="0" smtClean="0">
                                <a:latin typeface="Cambria Math" panose="02040503050406030204" pitchFamily="18" charset="0"/>
                                <a:ea typeface="Verdana" panose="020B0604030504040204" pitchFamily="34" charset="0"/>
                              </a:rPr>
                              <m:t>planes</m:t>
                            </m:r>
                          </m:sub>
                        </m:sSub>
                        <m:r>
                          <a:rPr lang="fr-FR" b="0" i="1" smtClean="0">
                            <a:latin typeface="Cambria Math" panose="02040503050406030204" pitchFamily="18" charset="0"/>
                            <a:ea typeface="Verdana" panose="020B0604030504040204" pitchFamily="34" charset="0"/>
                          </a:rPr>
                          <m:t>−1</m:t>
                        </m:r>
                      </m:e>
                    </m:d>
                  </m:oMath>
                </a14:m>
                <a:r>
                  <a:rPr lang="en-GB" dirty="0">
                    <a:latin typeface="Verdana" panose="020B0604030504040204" pitchFamily="34" charset="0"/>
                    <a:ea typeface="Verdana" panose="020B0604030504040204" pitchFamily="34" charset="0"/>
                  </a:rPr>
                  <a:t>,</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apply </a:t>
                </a:r>
                <a14:m>
                  <m:oMath xmlns:m="http://schemas.openxmlformats.org/officeDocument/2006/math">
                    <m:sSub>
                      <m:sSubPr>
                        <m:ctrlPr>
                          <a:rPr lang="fr-FR" b="1" i="1" smtClean="0">
                            <a:solidFill>
                              <a:schemeClr val="accent6">
                                <a:lumMod val="50000"/>
                              </a:schemeClr>
                            </a:solidFill>
                            <a:latin typeface="Cambria Math" panose="02040503050406030204" pitchFamily="18" charset="0"/>
                            <a:ea typeface="Verdana" panose="020B0604030504040204" pitchFamily="34" charset="0"/>
                          </a:rPr>
                        </m:ctrlPr>
                      </m:sSubPr>
                      <m:e>
                        <m:r>
                          <a:rPr lang="fr-FR" b="1" i="1" smtClean="0">
                            <a:solidFill>
                              <a:schemeClr val="accent6">
                                <a:lumMod val="50000"/>
                              </a:schemeClr>
                            </a:solidFill>
                            <a:latin typeface="Cambria Math" panose="02040503050406030204" pitchFamily="18" charset="0"/>
                            <a:ea typeface="Verdana" panose="020B0604030504040204" pitchFamily="34" charset="0"/>
                          </a:rPr>
                          <m:t>𝒌</m:t>
                        </m:r>
                      </m:e>
                      <m:sub>
                        <m:r>
                          <a:rPr lang="fr-FR" b="1" i="0" smtClean="0">
                            <a:solidFill>
                              <a:schemeClr val="accent6">
                                <a:lumMod val="50000"/>
                              </a:schemeClr>
                            </a:solidFill>
                            <a:latin typeface="Cambria Math" panose="02040503050406030204" pitchFamily="18" charset="0"/>
                            <a:ea typeface="Verdana" panose="020B0604030504040204" pitchFamily="34" charset="0"/>
                          </a:rPr>
                          <m:t>𝐦𝐚𝐱</m:t>
                        </m:r>
                      </m:sub>
                    </m:sSub>
                  </m:oMath>
                </a14:m>
                <a:r>
                  <a:rPr lang="en-GB" dirty="0">
                    <a:latin typeface="Verdana" panose="020B0604030504040204" pitchFamily="34" charset="0"/>
                    <a:ea typeface="Verdana" panose="020B0604030504040204" pitchFamily="34" charset="0"/>
                  </a:rPr>
                  <a:t>NN from plane </a:t>
                </a:r>
                <a14:m>
                  <m:oMath xmlns:m="http://schemas.openxmlformats.org/officeDocument/2006/math">
                    <m:r>
                      <a:rPr lang="fr-FR" b="0" i="1" smtClean="0">
                        <a:latin typeface="Cambria Math" panose="02040503050406030204" pitchFamily="18" charset="0"/>
                        <a:ea typeface="Verdana" panose="020B0604030504040204" pitchFamily="34" charset="0"/>
                      </a:rPr>
                      <m:t>𝑝</m:t>
                    </m:r>
                  </m:oMath>
                </a14:m>
                <a:r>
                  <a:rPr lang="en-GB" dirty="0">
                    <a:latin typeface="Verdana" panose="020B0604030504040204" pitchFamily="34" charset="0"/>
                    <a:ea typeface="Verdana" panose="020B0604030504040204" pitchFamily="34" charset="0"/>
                  </a:rPr>
                  <a:t> to next 2 planes </a:t>
                </a:r>
                <a14:m>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+1</m:t>
                    </m:r>
                  </m:oMath>
                </a14:m>
                <a:r>
                  <a:rPr lang="en-GB" dirty="0">
                    <a:latin typeface="Verdana" panose="020B0604030504040204" pitchFamily="34" charset="0"/>
                    <a:ea typeface="Verdana" panose="020B0604030504040204" pitchFamily="34" charset="0"/>
                  </a:rPr>
                  <a:t> and </a:t>
                </a:r>
                <a14:m>
                  <m:oMath xmlns:m="http://schemas.openxmlformats.org/officeDocument/2006/math">
                    <m:r>
                      <a:rPr lang="fr-FR" b="0" i="1" smtClean="0">
                        <a:latin typeface="Cambria Math" panose="02040503050406030204" pitchFamily="18" charset="0"/>
                        <a:ea typeface="Verdana" panose="020B0604030504040204" pitchFamily="34" charset="0"/>
                      </a:rPr>
                      <m:t>𝑝</m:t>
                    </m:r>
                    <m:r>
                      <a:rPr lang="fr-FR" b="0" i="1" smtClean="0">
                        <a:latin typeface="Cambria Math" panose="02040503050406030204" pitchFamily="18" charset="0"/>
                        <a:ea typeface="Verdana" panose="020B0604030504040204" pitchFamily="34" charset="0"/>
                      </a:rPr>
                      <m:t>+2</m:t>
                    </m:r>
                  </m:oMath>
                </a14:m>
                <a:endParaRPr lang="en-GB" dirty="0">
                  <a:latin typeface="Verdana" panose="020B0604030504040204" pitchFamily="34" charset="0"/>
                  <a:ea typeface="Verdana" panose="020B0604030504040204" pitchFamily="34" charset="0"/>
                </a:endParaRPr>
              </a:p>
              <a:p>
                <a:pPr marL="342900" indent="-342900">
                  <a:buFont typeface="+mj-lt"/>
                  <a:buAutoNum type="alphaLcParenR"/>
                </a:pPr>
                <a:r>
                  <a:rPr lang="en-GB" dirty="0">
                    <a:latin typeface="Verdana" panose="020B0604030504040204" pitchFamily="34" charset="0"/>
                    <a:ea typeface="Verdana" panose="020B0604030504040204" pitchFamily="34" charset="0"/>
                  </a:rPr>
                  <a:t>Only keep edges for which </a:t>
                </a:r>
                <a14:m>
                  <m:oMath xmlns:m="http://schemas.openxmlformats.org/officeDocument/2006/math">
                    <m:r>
                      <a:rPr lang="fr-FR" b="0" i="1" smtClean="0">
                        <a:latin typeface="Cambria Math" panose="02040503050406030204" pitchFamily="18" charset="0"/>
                        <a:ea typeface="Verdana" panose="020B0604030504040204" pitchFamily="34" charset="0"/>
                      </a:rPr>
                      <m:t>𝑑</m:t>
                    </m:r>
                    <m:d>
                      <m:dPr>
                        <m:ctrlPr>
                          <a:rPr lang="fr-FR" b="0" i="1" smtClean="0">
                            <a:latin typeface="Cambria Math" panose="02040503050406030204" pitchFamily="18" charset="0"/>
                            <a:ea typeface="Verdana" panose="020B0604030504040204" pitchFamily="34" charset="0"/>
                          </a:rPr>
                        </m:ctrlPr>
                      </m:dPr>
                      <m:e>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𝑣</m:t>
                            </m:r>
                          </m:e>
                          <m:sub>
                            <m:r>
                              <a:rPr lang="fr-FR" b="0" i="1" smtClean="0">
                                <a:latin typeface="Cambria Math" panose="02040503050406030204" pitchFamily="18" charset="0"/>
                                <a:ea typeface="Verdana" panose="020B0604030504040204" pitchFamily="34" charset="0"/>
                              </a:rPr>
                              <m:t>𝑖</m:t>
                            </m:r>
                          </m:sub>
                        </m:sSub>
                        <m:r>
                          <a:rPr lang="fr-FR" b="0" i="1" smtClean="0">
                            <a:latin typeface="Cambria Math" panose="02040503050406030204" pitchFamily="18" charset="0"/>
                            <a:ea typeface="Verdana" panose="020B0604030504040204" pitchFamily="34" charset="0"/>
                          </a:rPr>
                          <m:t>,</m:t>
                        </m:r>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𝑣</m:t>
                            </m:r>
                          </m:e>
                          <m:sub>
                            <m:r>
                              <a:rPr lang="fr-FR" b="0" i="1" smtClean="0">
                                <a:latin typeface="Cambria Math" panose="02040503050406030204" pitchFamily="18" charset="0"/>
                                <a:ea typeface="Verdana" panose="020B0604030504040204" pitchFamily="34" charset="0"/>
                              </a:rPr>
                              <m:t>𝑗</m:t>
                            </m:r>
                          </m:sub>
                        </m:sSub>
                      </m:e>
                    </m:d>
                    <m:r>
                      <a:rPr lang="fr-FR" b="0" i="1" smtClean="0">
                        <a:latin typeface="Cambria Math" panose="02040503050406030204" pitchFamily="18" charset="0"/>
                        <a:ea typeface="Verdana" panose="020B0604030504040204" pitchFamily="34" charset="0"/>
                      </a:rPr>
                      <m:t>&lt;</m:t>
                    </m:r>
                    <m:sSubSup>
                      <m:sSubSupPr>
                        <m:ctrlPr>
                          <a:rPr lang="fr-FR" b="1" i="1" smtClean="0">
                            <a:solidFill>
                              <a:schemeClr val="accent6">
                                <a:lumMod val="50000"/>
                              </a:schemeClr>
                            </a:solidFill>
                            <a:latin typeface="Cambria Math" panose="02040503050406030204" pitchFamily="18" charset="0"/>
                            <a:ea typeface="Verdana" panose="020B0604030504040204" pitchFamily="34" charset="0"/>
                          </a:rPr>
                        </m:ctrlPr>
                      </m:sSubSupPr>
                      <m:e>
                        <m:r>
                          <a:rPr lang="fr-FR" b="1" i="1" smtClean="0">
                            <a:solidFill>
                              <a:schemeClr val="accent6">
                                <a:lumMod val="50000"/>
                              </a:schemeClr>
                            </a:solidFill>
                            <a:latin typeface="Cambria Math" panose="02040503050406030204" pitchFamily="18" charset="0"/>
                            <a:ea typeface="Verdana" panose="020B0604030504040204" pitchFamily="34" charset="0"/>
                          </a:rPr>
                          <m:t>𝒅</m:t>
                        </m:r>
                      </m:e>
                      <m:sub>
                        <m:r>
                          <a:rPr lang="fr-FR" b="1" i="0" smtClean="0">
                            <a:solidFill>
                              <a:schemeClr val="accent6">
                                <a:lumMod val="50000"/>
                              </a:schemeClr>
                            </a:solidFill>
                            <a:latin typeface="Cambria Math" panose="02040503050406030204" pitchFamily="18" charset="0"/>
                            <a:ea typeface="Verdana" panose="020B0604030504040204" pitchFamily="34" charset="0"/>
                          </a:rPr>
                          <m:t>𝐦𝐚𝐱</m:t>
                        </m:r>
                      </m:sub>
                      <m:sup>
                        <m:r>
                          <a:rPr lang="fr-FR" b="1" i="1" smtClean="0">
                            <a:solidFill>
                              <a:schemeClr val="accent6">
                                <a:lumMod val="50000"/>
                              </a:schemeClr>
                            </a:solidFill>
                            <a:latin typeface="Cambria Math" panose="02040503050406030204" pitchFamily="18" charset="0"/>
                            <a:ea typeface="Verdana" panose="020B0604030504040204" pitchFamily="34" charset="0"/>
                          </a:rPr>
                          <m:t>𝟐</m:t>
                        </m:r>
                      </m:sup>
                    </m:sSubSup>
                  </m:oMath>
                </a14:m>
                <a:r>
                  <a:rPr lang="en-GB" b="1" dirty="0">
                    <a:solidFill>
                      <a:srgbClr val="4472C4"/>
                    </a:solidFill>
                    <a:latin typeface="Verdana" panose="020B0604030504040204" pitchFamily="34" charset="0"/>
                    <a:ea typeface="Verdana" panose="020B0604030504040204" pitchFamily="34" charset="0"/>
                  </a:rPr>
                  <a:t> </a:t>
                </a:r>
                <a:endParaRPr lang="en-GB" b="1" dirty="0">
                  <a:latin typeface="Verdana" panose="020B0604030504040204" pitchFamily="34" charset="0"/>
                  <a:ea typeface="Verdana" panose="020B0604030504040204" pitchFamily="34" charset="0"/>
                </a:endParaRPr>
              </a:p>
            </p:txBody>
          </p:sp>
        </mc:Choice>
        <mc:Fallback xmlns="">
          <p:sp>
            <p:nvSpPr>
              <p:cNvPr id="1321" name="TextBox 1320">
                <a:extLst>
                  <a:ext uri="{FF2B5EF4-FFF2-40B4-BE49-F238E27FC236}">
                    <a16:creationId xmlns:a16="http://schemas.microsoft.com/office/drawing/2014/main" id="{FFB9344F-47E1-447C-A0A1-6126ED5719BD}"/>
                  </a:ext>
                </a:extLst>
              </p:cNvPr>
              <p:cNvSpPr txBox="1">
                <a:spLocks noRot="1" noChangeAspect="1" noMove="1" noResize="1" noEditPoints="1" noAdjustHandles="1" noChangeArrowheads="1" noChangeShapeType="1" noTextEdit="1"/>
              </p:cNvSpPr>
              <p:nvPr/>
            </p:nvSpPr>
            <p:spPr>
              <a:xfrm>
                <a:off x="4278601" y="5500613"/>
                <a:ext cx="7977691" cy="1009187"/>
              </a:xfrm>
              <a:prstGeom prst="rect">
                <a:avLst/>
              </a:prstGeom>
              <a:blipFill>
                <a:blip r:embed="rId6"/>
                <a:stretch>
                  <a:fillRect l="-688" t="-1807" b="-5422"/>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322" name="TextBox 1321">
                <a:extLst>
                  <a:ext uri="{FF2B5EF4-FFF2-40B4-BE49-F238E27FC236}">
                    <a16:creationId xmlns:a16="http://schemas.microsoft.com/office/drawing/2014/main" id="{CB50CE84-696F-BA24-D898-D0F5D56F26B7}"/>
                  </a:ext>
                </a:extLst>
              </p:cNvPr>
              <p:cNvSpPr txBox="1"/>
              <p:nvPr/>
            </p:nvSpPr>
            <p:spPr>
              <a:xfrm>
                <a:off x="733334" y="6498226"/>
                <a:ext cx="8197116" cy="375552"/>
              </a:xfrm>
              <a:prstGeom prst="rect">
                <a:avLst/>
              </a:prstGeom>
              <a:noFill/>
            </p:spPr>
            <p:txBody>
              <a:bodyPr wrap="none" rtlCol="0">
                <a:spAutoFit/>
              </a:bodyPr>
              <a:lstStyle/>
              <a:p>
                <a14:m>
                  <m:oMath xmlns:m="http://schemas.openxmlformats.org/officeDocument/2006/math">
                    <m:r>
                      <a:rPr lang="fr-FR" b="0" i="1" smtClean="0">
                        <a:latin typeface="Cambria Math" panose="02040503050406030204" pitchFamily="18" charset="0"/>
                      </a:rPr>
                      <m:t>⇒</m:t>
                    </m:r>
                  </m:oMath>
                </a14:m>
                <a:r>
                  <a:rPr lang="en-GB" dirty="0">
                    <a:latin typeface="Verdana" panose="020B0604030504040204" pitchFamily="34" charset="0"/>
                    <a:ea typeface="Verdana" panose="020B0604030504040204" pitchFamily="34" charset="0"/>
                  </a:rPr>
                  <a:t> 2 parameters to choose for inference: </a:t>
                </a:r>
                <a14:m>
                  <m:oMath xmlns:m="http://schemas.openxmlformats.org/officeDocument/2006/math">
                    <m:sSub>
                      <m:sSubPr>
                        <m:ctrlPr>
                          <a:rPr lang="fr-FR" b="1" i="1" smtClean="0">
                            <a:solidFill>
                              <a:schemeClr val="accent6">
                                <a:lumMod val="50000"/>
                              </a:schemeClr>
                            </a:solidFill>
                            <a:latin typeface="Cambria Math" panose="02040503050406030204" pitchFamily="18" charset="0"/>
                          </a:rPr>
                        </m:ctrlPr>
                      </m:sSubPr>
                      <m:e>
                        <m:r>
                          <a:rPr lang="fr-FR" b="1" i="1" smtClean="0">
                            <a:solidFill>
                              <a:schemeClr val="accent6">
                                <a:lumMod val="50000"/>
                              </a:schemeClr>
                            </a:solidFill>
                            <a:latin typeface="Cambria Math" panose="02040503050406030204" pitchFamily="18" charset="0"/>
                          </a:rPr>
                          <m:t>𝒌</m:t>
                        </m:r>
                      </m:e>
                      <m:sub>
                        <m:r>
                          <a:rPr lang="fr-FR" b="1" i="0" smtClean="0">
                            <a:solidFill>
                              <a:schemeClr val="accent6">
                                <a:lumMod val="50000"/>
                              </a:schemeClr>
                            </a:solidFill>
                            <a:latin typeface="Cambria Math" panose="02040503050406030204" pitchFamily="18" charset="0"/>
                          </a:rPr>
                          <m:t>𝐦𝐚𝐱</m:t>
                        </m:r>
                      </m:sub>
                    </m:sSub>
                  </m:oMath>
                </a14:m>
                <a:r>
                  <a:rPr lang="en-GB" dirty="0">
                    <a:latin typeface="Verdana" panose="020B0604030504040204" pitchFamily="34" charset="0"/>
                    <a:ea typeface="Verdana" panose="020B0604030504040204" pitchFamily="34" charset="0"/>
                  </a:rPr>
                  <a:t> and </a:t>
                </a:r>
                <a14:m>
                  <m:oMath xmlns:m="http://schemas.openxmlformats.org/officeDocument/2006/math">
                    <m:sSubSup>
                      <m:sSubSupPr>
                        <m:ctrlPr>
                          <a:rPr lang="fr-FR" b="1" i="1" smtClean="0">
                            <a:solidFill>
                              <a:schemeClr val="accent6">
                                <a:lumMod val="50000"/>
                              </a:schemeClr>
                            </a:solidFill>
                            <a:latin typeface="Cambria Math" panose="02040503050406030204" pitchFamily="18" charset="0"/>
                          </a:rPr>
                        </m:ctrlPr>
                      </m:sSubSupPr>
                      <m:e>
                        <m:r>
                          <a:rPr lang="fr-FR" b="1" i="1" smtClean="0">
                            <a:solidFill>
                              <a:schemeClr val="accent6">
                                <a:lumMod val="50000"/>
                              </a:schemeClr>
                            </a:solidFill>
                            <a:latin typeface="Cambria Math" panose="02040503050406030204" pitchFamily="18" charset="0"/>
                          </a:rPr>
                          <m:t>𝒅</m:t>
                        </m:r>
                      </m:e>
                      <m:sub>
                        <m:r>
                          <a:rPr lang="fr-FR" b="1" i="0" smtClean="0">
                            <a:solidFill>
                              <a:schemeClr val="accent6">
                                <a:lumMod val="50000"/>
                              </a:schemeClr>
                            </a:solidFill>
                            <a:latin typeface="Cambria Math" panose="02040503050406030204" pitchFamily="18" charset="0"/>
                          </a:rPr>
                          <m:t>𝐦𝐚𝐱</m:t>
                        </m:r>
                      </m:sub>
                      <m:sup>
                        <m:r>
                          <a:rPr lang="fr-FR" b="1" i="1" smtClean="0">
                            <a:solidFill>
                              <a:schemeClr val="accent6">
                                <a:lumMod val="50000"/>
                              </a:schemeClr>
                            </a:solidFill>
                            <a:latin typeface="Cambria Math" panose="02040503050406030204" pitchFamily="18" charset="0"/>
                          </a:rPr>
                          <m:t>𝟐</m:t>
                        </m:r>
                      </m:sup>
                    </m:sSubSup>
                  </m:oMath>
                </a14:m>
                <a:r>
                  <a:rPr lang="en-GB" b="1" dirty="0">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(in annexe)</a:t>
                </a:r>
              </a:p>
            </p:txBody>
          </p:sp>
        </mc:Choice>
        <mc:Fallback>
          <p:sp>
            <p:nvSpPr>
              <p:cNvPr id="1322" name="TextBox 1321">
                <a:extLst>
                  <a:ext uri="{FF2B5EF4-FFF2-40B4-BE49-F238E27FC236}">
                    <a16:creationId xmlns:a16="http://schemas.microsoft.com/office/drawing/2014/main" id="{CB50CE84-696F-BA24-D898-D0F5D56F26B7}"/>
                  </a:ext>
                </a:extLst>
              </p:cNvPr>
              <p:cNvSpPr txBox="1">
                <a:spLocks noRot="1" noChangeAspect="1" noMove="1" noResize="1" noEditPoints="1" noAdjustHandles="1" noChangeArrowheads="1" noChangeShapeType="1" noTextEdit="1"/>
              </p:cNvSpPr>
              <p:nvPr/>
            </p:nvSpPr>
            <p:spPr>
              <a:xfrm>
                <a:off x="733334" y="6498226"/>
                <a:ext cx="8197116" cy="375552"/>
              </a:xfrm>
              <a:prstGeom prst="rect">
                <a:avLst/>
              </a:prstGeom>
              <a:blipFill>
                <a:blip r:embed="rId7"/>
                <a:stretch>
                  <a:fillRect t="-8065" b="-24194"/>
                </a:stretch>
              </a:blipFill>
            </p:spPr>
            <p:txBody>
              <a:bodyPr/>
              <a:lstStyle/>
              <a:p>
                <a:r>
                  <a:rPr lang="en-GB">
                    <a:noFill/>
                  </a:rPr>
                  <a:t> </a:t>
                </a:r>
              </a:p>
            </p:txBody>
          </p:sp>
        </mc:Fallback>
      </mc:AlternateContent>
      <p:sp>
        <p:nvSpPr>
          <p:cNvPr id="1323" name="TextBox 1322">
            <a:extLst>
              <a:ext uri="{FF2B5EF4-FFF2-40B4-BE49-F238E27FC236}">
                <a16:creationId xmlns:a16="http://schemas.microsoft.com/office/drawing/2014/main" id="{2543EE0F-876A-5F02-8C2E-7CA21B8819BB}"/>
              </a:ext>
            </a:extLst>
          </p:cNvPr>
          <p:cNvSpPr txBox="1"/>
          <p:nvPr/>
        </p:nvSpPr>
        <p:spPr>
          <a:xfrm>
            <a:off x="5693589" y="4947032"/>
            <a:ext cx="5948103"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Train </a:t>
            </a:r>
            <a:r>
              <a:rPr lang="fr-FR" dirty="0" err="1">
                <a:latin typeface="Verdana" panose="020B0604030504040204" pitchFamily="34" charset="0"/>
                <a:ea typeface="Verdana" panose="020B0604030504040204" pitchFamily="34" charset="0"/>
              </a:rPr>
              <a:t>with</a:t>
            </a:r>
            <a:r>
              <a:rPr lang="fr-FR" dirty="0">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hinge</a:t>
            </a:r>
            <a:r>
              <a:rPr lang="fr-FR" b="1" dirty="0">
                <a:solidFill>
                  <a:schemeClr val="accent4">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embedding</a:t>
            </a:r>
            <a:r>
              <a:rPr lang="fr-FR" b="1" dirty="0">
                <a:solidFill>
                  <a:schemeClr val="accent4">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loss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see</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annexe</a:t>
            </a:r>
            <a:r>
              <a:rPr lang="fr-FR" dirty="0">
                <a:latin typeface="Verdana" panose="020B0604030504040204" pitchFamily="34" charset="0"/>
                <a:ea typeface="Verdana" panose="020B0604030504040204" pitchFamily="34" charset="0"/>
              </a:rPr>
              <a:t>)</a:t>
            </a:r>
            <a:endParaRPr lang="en-GB" b="1" dirty="0">
              <a:solidFill>
                <a:schemeClr val="accent4">
                  <a:lumMod val="50000"/>
                </a:schemeClr>
              </a:solidFill>
              <a:latin typeface="Verdana" panose="020B0604030504040204" pitchFamily="34" charset="0"/>
              <a:ea typeface="Verdana" panose="020B0604030504040204" pitchFamily="34" charset="0"/>
            </a:endParaRPr>
          </a:p>
        </p:txBody>
      </p:sp>
      <p:sp>
        <p:nvSpPr>
          <p:cNvPr id="1324" name="TextBox 1323">
            <a:extLst>
              <a:ext uri="{FF2B5EF4-FFF2-40B4-BE49-F238E27FC236}">
                <a16:creationId xmlns:a16="http://schemas.microsoft.com/office/drawing/2014/main" id="{7B01B1C5-40C4-230D-9ACC-F5BD8257B924}"/>
              </a:ext>
            </a:extLst>
          </p:cNvPr>
          <p:cNvSpPr txBox="1"/>
          <p:nvPr/>
        </p:nvSpPr>
        <p:spPr>
          <a:xfrm>
            <a:off x="913633" y="5996061"/>
            <a:ext cx="2036904"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Use </a:t>
            </a:r>
            <a:r>
              <a:rPr lang="fr-FR" dirty="0" err="1">
                <a:latin typeface="Verdana" panose="020B0604030504040204" pitchFamily="34" charset="0"/>
                <a:ea typeface="Verdana" panose="020B0604030504040204" pitchFamily="34" charset="0"/>
                <a:hlinkClick r:id="rId8"/>
              </a:rPr>
              <a:t>faiss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library</a:t>
            </a:r>
            <a:endParaRPr lang="en-GB"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8045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37</a:t>
            </a:fld>
            <a:endParaRPr lang="en-US"/>
          </a:p>
        </p:txBody>
      </p:sp>
      <p:sp>
        <p:nvSpPr>
          <p:cNvPr id="7" name="Rectangle: Rounded Corners 6">
            <a:extLst>
              <a:ext uri="{FF2B5EF4-FFF2-40B4-BE49-F238E27FC236}">
                <a16:creationId xmlns:a16="http://schemas.microsoft.com/office/drawing/2014/main" id="{36A90CB9-42E3-8761-31EB-F7A7F969214B}"/>
              </a:ext>
            </a:extLst>
          </p:cNvPr>
          <p:cNvSpPr/>
          <p:nvPr/>
        </p:nvSpPr>
        <p:spPr>
          <a:xfrm>
            <a:off x="485775" y="1104899"/>
            <a:ext cx="11410950" cy="5667375"/>
          </a:xfrm>
          <a:prstGeom prst="roundRect">
            <a:avLst>
              <a:gd name="adj" fmla="val 6924"/>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light bulb with a black background&#10;&#10;Description automatically generated">
            <a:extLst>
              <a:ext uri="{FF2B5EF4-FFF2-40B4-BE49-F238E27FC236}">
                <a16:creationId xmlns:a16="http://schemas.microsoft.com/office/drawing/2014/main" id="{346338B5-1547-5D5A-2F95-DA7AA8BD3BBB}"/>
              </a:ext>
            </a:extLst>
          </p:cNvPr>
          <p:cNvPicPr>
            <a:picLocks noChangeAspect="1"/>
          </p:cNvPicPr>
          <p:nvPr/>
        </p:nvPicPr>
        <p:blipFill>
          <a:blip r:embed="rId3"/>
          <a:stretch>
            <a:fillRect/>
          </a:stretch>
        </p:blipFill>
        <p:spPr>
          <a:xfrm>
            <a:off x="-104775" y="368300"/>
            <a:ext cx="1619250" cy="1619250"/>
          </a:xfrm>
          <a:prstGeom prst="rect">
            <a:avLst/>
          </a:prstGeom>
        </p:spPr>
      </p:pic>
      <p:sp>
        <p:nvSpPr>
          <p:cNvPr id="8" name="TextBox 7">
            <a:extLst>
              <a:ext uri="{FF2B5EF4-FFF2-40B4-BE49-F238E27FC236}">
                <a16:creationId xmlns:a16="http://schemas.microsoft.com/office/drawing/2014/main" id="{E4ED391E-463B-5560-6324-65D42A88FD27}"/>
              </a:ext>
            </a:extLst>
          </p:cNvPr>
          <p:cNvSpPr txBox="1"/>
          <p:nvPr/>
        </p:nvSpPr>
        <p:spPr>
          <a:xfrm>
            <a:off x="3611857" y="1177925"/>
            <a:ext cx="6500497" cy="369332"/>
          </a:xfrm>
          <a:prstGeom prst="rect">
            <a:avLst/>
          </a:prstGeom>
          <a:noFill/>
        </p:spPr>
        <p:txBody>
          <a:bodyPr wrap="none" rtlCol="0">
            <a:spAutoFit/>
          </a:bodyPr>
          <a:lstStyle/>
          <a:p>
            <a:r>
              <a:rPr lang="fr-FR" b="1" dirty="0" err="1">
                <a:solidFill>
                  <a:schemeClr val="accent4">
                    <a:lumMod val="50000"/>
                  </a:schemeClr>
                </a:solidFill>
                <a:latin typeface="Verdana" panose="020B0604030504040204" pitchFamily="34" charset="0"/>
                <a:ea typeface="Verdana" panose="020B0604030504040204" pitchFamily="34" charset="0"/>
              </a:rPr>
              <a:t>Siamese</a:t>
            </a:r>
            <a:r>
              <a:rPr lang="fr-FR" b="1" dirty="0">
                <a:solidFill>
                  <a:schemeClr val="accent4">
                    <a:lumMod val="50000"/>
                  </a:schemeClr>
                </a:solidFill>
                <a:latin typeface="Verdana" panose="020B0604030504040204" pitchFamily="34" charset="0"/>
                <a:ea typeface="Verdana" panose="020B0604030504040204" pitchFamily="34" charset="0"/>
              </a:rPr>
              <a:t> Network for One-Shot Face Recognition</a:t>
            </a:r>
            <a:endParaRPr lang="en-GB" b="1" dirty="0">
              <a:solidFill>
                <a:schemeClr val="accent4">
                  <a:lumMod val="50000"/>
                </a:schemeClr>
              </a:solidFill>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B27971F4-2D45-5095-E94A-8C608A8238AB}"/>
              </a:ext>
            </a:extLst>
          </p:cNvPr>
          <p:cNvSpPr txBox="1"/>
          <p:nvPr/>
        </p:nvSpPr>
        <p:spPr>
          <a:xfrm>
            <a:off x="850272" y="1519675"/>
            <a:ext cx="8084264" cy="369332"/>
          </a:xfrm>
          <a:prstGeom prst="rect">
            <a:avLst/>
          </a:prstGeom>
          <a:noFill/>
        </p:spPr>
        <p:txBody>
          <a:bodyPr wrap="none" rtlCol="0">
            <a:spAutoFit/>
          </a:bodyPr>
          <a:lstStyle/>
          <a:p>
            <a:r>
              <a:rPr lang="fr-FR" dirty="0" err="1">
                <a:latin typeface="Verdana" panose="020B0604030504040204" pitchFamily="34" charset="0"/>
                <a:ea typeface="Verdana" panose="020B0604030504040204" pitchFamily="34" charset="0"/>
              </a:rPr>
              <a:t>Embedding</a:t>
            </a:r>
            <a:r>
              <a:rPr lang="fr-FR" dirty="0">
                <a:latin typeface="Verdana" panose="020B0604030504040204" pitchFamily="34" charset="0"/>
                <a:ea typeface="Verdana" panose="020B0604030504040204" pitchFamily="34" charset="0"/>
              </a:rPr>
              <a:t> network </a:t>
            </a:r>
            <a:r>
              <a:rPr lang="fr-FR" dirty="0" err="1">
                <a:latin typeface="Verdana" panose="020B0604030504040204" pitchFamily="34" charset="0"/>
                <a:ea typeface="Verdana" panose="020B0604030504040204" pitchFamily="34" charset="0"/>
              </a:rPr>
              <a:t>seen</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earlier</a:t>
            </a:r>
            <a:r>
              <a:rPr lang="fr-FR" dirty="0">
                <a:latin typeface="Verdana" panose="020B0604030504040204" pitchFamily="34" charset="0"/>
                <a:ea typeface="Verdana" panose="020B0604030504040204" pitchFamily="34" charset="0"/>
              </a:rPr>
              <a:t> can </a:t>
            </a:r>
            <a:r>
              <a:rPr lang="fr-FR" dirty="0" err="1">
                <a:latin typeface="Verdana" panose="020B0604030504040204" pitchFamily="34" charset="0"/>
                <a:ea typeface="Verdana" panose="020B0604030504040204" pitchFamily="34" charset="0"/>
              </a:rPr>
              <a:t>be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used</a:t>
            </a:r>
            <a:r>
              <a:rPr lang="fr-FR" dirty="0">
                <a:latin typeface="Verdana" panose="020B0604030504040204" pitchFamily="34" charset="0"/>
                <a:ea typeface="Verdana" panose="020B0604030504040204" pitchFamily="34" charset="0"/>
              </a:rPr>
              <a:t> for </a:t>
            </a:r>
            <a:r>
              <a:rPr lang="fr-FR" b="1" dirty="0">
                <a:latin typeface="Verdana" panose="020B0604030504040204" pitchFamily="34" charset="0"/>
                <a:ea typeface="Verdana" panose="020B0604030504040204" pitchFamily="34" charset="0"/>
              </a:rPr>
              <a:t>face recognition</a:t>
            </a:r>
            <a:r>
              <a:rPr lang="fr-FR" dirty="0">
                <a:latin typeface="Verdana" panose="020B0604030504040204" pitchFamily="34" charset="0"/>
                <a:ea typeface="Verdana" panose="020B0604030504040204" pitchFamily="34" charset="0"/>
              </a:rPr>
              <a:t> </a:t>
            </a:r>
            <a:endParaRPr lang="en-GB" dirty="0">
              <a:latin typeface="Verdana" panose="020B0604030504040204" pitchFamily="34" charset="0"/>
              <a:ea typeface="Verdana" panose="020B0604030504040204" pitchFamily="34" charset="0"/>
            </a:endParaRPr>
          </a:p>
        </p:txBody>
      </p:sp>
      <p:sp>
        <p:nvSpPr>
          <p:cNvPr id="20" name="Arrow: Right 19">
            <a:extLst>
              <a:ext uri="{FF2B5EF4-FFF2-40B4-BE49-F238E27FC236}">
                <a16:creationId xmlns:a16="http://schemas.microsoft.com/office/drawing/2014/main" id="{C464B147-4989-3ED9-F112-CDB094473351}"/>
              </a:ext>
            </a:extLst>
          </p:cNvPr>
          <p:cNvSpPr/>
          <p:nvPr/>
        </p:nvSpPr>
        <p:spPr>
          <a:xfrm>
            <a:off x="4771458" y="3234412"/>
            <a:ext cx="2147703" cy="1311027"/>
          </a:xfrm>
          <a:prstGeom prst="rightArrow">
            <a:avLst>
              <a:gd name="adj1" fmla="val 85550"/>
              <a:gd name="adj2" fmla="val 16989"/>
            </a:avLst>
          </a:prstGeom>
          <a:solidFill>
            <a:schemeClr val="accent4">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Verdana" panose="020B0604030504040204" pitchFamily="34" charset="0"/>
                <a:ea typeface="Verdana" panose="020B0604030504040204" pitchFamily="34" charset="0"/>
              </a:rPr>
              <a:t>Convolutional Neural Network</a:t>
            </a:r>
          </a:p>
        </p:txBody>
      </p:sp>
      <p:sp>
        <p:nvSpPr>
          <p:cNvPr id="22" name="Rectangle: Rounded Corners 21">
            <a:extLst>
              <a:ext uri="{FF2B5EF4-FFF2-40B4-BE49-F238E27FC236}">
                <a16:creationId xmlns:a16="http://schemas.microsoft.com/office/drawing/2014/main" id="{0227D136-5881-89A2-AE16-6491B0AA95FB}"/>
              </a:ext>
            </a:extLst>
          </p:cNvPr>
          <p:cNvSpPr/>
          <p:nvPr/>
        </p:nvSpPr>
        <p:spPr>
          <a:xfrm rot="20911934">
            <a:off x="7815378" y="2398133"/>
            <a:ext cx="2167848" cy="3254445"/>
          </a:xfrm>
          <a:prstGeom prst="roundRect">
            <a:avLst>
              <a:gd name="adj" fmla="val 34538"/>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4EE52DF7-9592-6BDA-E121-24B06169FF13}"/>
              </a:ext>
            </a:extLst>
          </p:cNvPr>
          <p:cNvSpPr txBox="1"/>
          <p:nvPr/>
        </p:nvSpPr>
        <p:spPr>
          <a:xfrm>
            <a:off x="7833795" y="5742438"/>
            <a:ext cx="2451312" cy="369332"/>
          </a:xfrm>
          <a:prstGeom prst="rect">
            <a:avLst/>
          </a:prstGeom>
          <a:noFill/>
        </p:spPr>
        <p:txBody>
          <a:bodyPr wrap="none" rtlCol="0">
            <a:spAutoFit/>
          </a:bodyPr>
          <a:lstStyle/>
          <a:p>
            <a:r>
              <a:rPr lang="fr-FR" b="1" dirty="0" err="1">
                <a:solidFill>
                  <a:schemeClr val="accent4">
                    <a:lumMod val="50000"/>
                  </a:schemeClr>
                </a:solidFill>
                <a:latin typeface="Verdana" panose="020B0604030504040204" pitchFamily="34" charset="0"/>
                <a:ea typeface="Verdana" panose="020B0604030504040204" pitchFamily="34" charset="0"/>
              </a:rPr>
              <a:t>Embedding</a:t>
            </a:r>
            <a:r>
              <a:rPr lang="fr-FR" b="1" dirty="0">
                <a:solidFill>
                  <a:schemeClr val="accent4">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space</a:t>
            </a:r>
            <a:endParaRPr lang="en-GB" b="1" dirty="0">
              <a:solidFill>
                <a:schemeClr val="accent4">
                  <a:lumMod val="50000"/>
                </a:schemeClr>
              </a:solidFill>
              <a:latin typeface="Verdana" panose="020B0604030504040204" pitchFamily="34" charset="0"/>
              <a:ea typeface="Verdana" panose="020B0604030504040204" pitchFamily="34" charset="0"/>
            </a:endParaRPr>
          </a:p>
        </p:txBody>
      </p:sp>
      <p:sp>
        <p:nvSpPr>
          <p:cNvPr id="29" name="Oval 28">
            <a:extLst>
              <a:ext uri="{FF2B5EF4-FFF2-40B4-BE49-F238E27FC236}">
                <a16:creationId xmlns:a16="http://schemas.microsoft.com/office/drawing/2014/main" id="{C6AD97C5-9577-CC5C-C647-1018B8D127DA}"/>
              </a:ext>
            </a:extLst>
          </p:cNvPr>
          <p:cNvSpPr/>
          <p:nvPr/>
        </p:nvSpPr>
        <p:spPr>
          <a:xfrm>
            <a:off x="7970523" y="2797070"/>
            <a:ext cx="457200" cy="457200"/>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3A4F66CB-ED6B-0490-E8E3-A52DBF93A372}"/>
              </a:ext>
            </a:extLst>
          </p:cNvPr>
          <p:cNvSpPr/>
          <p:nvPr/>
        </p:nvSpPr>
        <p:spPr>
          <a:xfrm>
            <a:off x="8472528" y="2965372"/>
            <a:ext cx="457200" cy="45720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B8BCE64C-8ABD-3F84-9853-7EBE9EAE665B}"/>
              </a:ext>
            </a:extLst>
          </p:cNvPr>
          <p:cNvSpPr/>
          <p:nvPr/>
        </p:nvSpPr>
        <p:spPr>
          <a:xfrm>
            <a:off x="8427723" y="5005936"/>
            <a:ext cx="457200" cy="45720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9" name="TextBox 908">
            <a:extLst>
              <a:ext uri="{FF2B5EF4-FFF2-40B4-BE49-F238E27FC236}">
                <a16:creationId xmlns:a16="http://schemas.microsoft.com/office/drawing/2014/main" id="{70D7E0EC-E902-4C31-F46A-2617C8A5DDA8}"/>
              </a:ext>
            </a:extLst>
          </p:cNvPr>
          <p:cNvSpPr txBox="1"/>
          <p:nvPr/>
        </p:nvSpPr>
        <p:spPr>
          <a:xfrm>
            <a:off x="4178090" y="4652228"/>
            <a:ext cx="3054874" cy="646331"/>
          </a:xfrm>
          <a:prstGeom prst="rect">
            <a:avLst/>
          </a:prstGeom>
          <a:noFill/>
        </p:spPr>
        <p:txBody>
          <a:bodyPr wrap="square" rtlCol="0">
            <a:spAutoFit/>
          </a:bodyPr>
          <a:lstStyle/>
          <a:p>
            <a:pPr algn="ctr"/>
            <a:r>
              <a:rPr lang="fr-FR" dirty="0" err="1">
                <a:latin typeface="Verdana" panose="020B0604030504040204" pitchFamily="34" charset="0"/>
                <a:ea typeface="Verdana" panose="020B0604030504040204" pitchFamily="34" charset="0"/>
              </a:rPr>
              <a:t>Trained</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with</a:t>
            </a:r>
            <a:br>
              <a:rPr lang="fr-FR" b="1" dirty="0">
                <a:latin typeface="Verdana" panose="020B0604030504040204" pitchFamily="34" charset="0"/>
                <a:ea typeface="Verdana" panose="020B0604030504040204" pitchFamily="34" charset="0"/>
              </a:rPr>
            </a:br>
            <a:r>
              <a:rPr lang="fr-FR" b="1" dirty="0" err="1">
                <a:solidFill>
                  <a:schemeClr val="accent4">
                    <a:lumMod val="50000"/>
                  </a:schemeClr>
                </a:solidFill>
                <a:latin typeface="Verdana" panose="020B0604030504040204" pitchFamily="34" charset="0"/>
                <a:ea typeface="Verdana" panose="020B0604030504040204" pitchFamily="34" charset="0"/>
              </a:rPr>
              <a:t>hinge</a:t>
            </a:r>
            <a:r>
              <a:rPr lang="fr-FR" b="1" dirty="0">
                <a:solidFill>
                  <a:schemeClr val="accent4">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embedding</a:t>
            </a:r>
            <a:r>
              <a:rPr lang="fr-FR" b="1" dirty="0">
                <a:solidFill>
                  <a:schemeClr val="accent4">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loss</a:t>
            </a:r>
            <a:endParaRPr lang="en-GB" b="1" dirty="0">
              <a:solidFill>
                <a:schemeClr val="accent4">
                  <a:lumMod val="50000"/>
                </a:schemeClr>
              </a:solidFill>
              <a:latin typeface="Verdana" panose="020B0604030504040204" pitchFamily="34" charset="0"/>
              <a:ea typeface="Verdana" panose="020B0604030504040204" pitchFamily="34" charset="0"/>
            </a:endParaRPr>
          </a:p>
        </p:txBody>
      </p:sp>
      <p:pic>
        <p:nvPicPr>
          <p:cNvPr id="1032" name="Picture 8">
            <a:extLst>
              <a:ext uri="{FF2B5EF4-FFF2-40B4-BE49-F238E27FC236}">
                <a16:creationId xmlns:a16="http://schemas.microsoft.com/office/drawing/2014/main" id="{C422798A-DDDA-48DF-0E6B-20B0CA56B2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54" t="21005" r="18750" b="16000"/>
          <a:stretch/>
        </p:blipFill>
        <p:spPr bwMode="auto">
          <a:xfrm rot="5400000">
            <a:off x="2876840" y="2219875"/>
            <a:ext cx="1203941" cy="806875"/>
          </a:xfrm>
          <a:prstGeom prst="rect">
            <a:avLst/>
          </a:prstGeom>
          <a:noFill/>
          <a:ln w="76200">
            <a:solidFill>
              <a:srgbClr val="0070C0"/>
            </a:solidFill>
          </a:ln>
          <a:extLst>
            <a:ext uri="{909E8E84-426E-40DD-AFC4-6F175D3DCCD1}">
              <a14:hiddenFill xmlns:a14="http://schemas.microsoft.com/office/drawing/2010/main">
                <a:solidFill>
                  <a:srgbClr val="FFFFFF"/>
                </a:solidFill>
              </a14:hiddenFill>
            </a:ext>
          </a:extLst>
        </p:spPr>
      </p:pic>
      <p:pic>
        <p:nvPicPr>
          <p:cNvPr id="923" name="Picture 922" descr="A person with glasses and short hair&#10;&#10;Description automatically generated">
            <a:extLst>
              <a:ext uri="{FF2B5EF4-FFF2-40B4-BE49-F238E27FC236}">
                <a16:creationId xmlns:a16="http://schemas.microsoft.com/office/drawing/2014/main" id="{189F45E4-DE25-50AD-E2E6-479F37650BE2}"/>
              </a:ext>
            </a:extLst>
          </p:cNvPr>
          <p:cNvPicPr>
            <a:picLocks noChangeAspect="1"/>
          </p:cNvPicPr>
          <p:nvPr/>
        </p:nvPicPr>
        <p:blipFill rotWithShape="1">
          <a:blip r:embed="rId5"/>
          <a:srcRect l="6137" t="2773" r="4400" b="4736"/>
          <a:stretch/>
        </p:blipFill>
        <p:spPr>
          <a:xfrm>
            <a:off x="3038412" y="4896360"/>
            <a:ext cx="875591" cy="1203941"/>
          </a:xfrm>
          <a:prstGeom prst="rect">
            <a:avLst/>
          </a:prstGeom>
          <a:noFill/>
          <a:ln w="76200">
            <a:solidFill>
              <a:srgbClr val="00823B"/>
            </a:solidFill>
          </a:ln>
        </p:spPr>
      </p:pic>
      <p:pic>
        <p:nvPicPr>
          <p:cNvPr id="1034" name="Picture 10">
            <a:extLst>
              <a:ext uri="{FF2B5EF4-FFF2-40B4-BE49-F238E27FC236}">
                <a16:creationId xmlns:a16="http://schemas.microsoft.com/office/drawing/2014/main" id="{1CAD9A8F-E72A-7383-0C30-16BF4EBB64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882" t="6374" r="28568" b="27123"/>
          <a:stretch/>
        </p:blipFill>
        <p:spPr bwMode="auto">
          <a:xfrm>
            <a:off x="3019594" y="3390900"/>
            <a:ext cx="875591" cy="1314245"/>
          </a:xfrm>
          <a:prstGeom prst="rect">
            <a:avLst/>
          </a:prstGeom>
          <a:noFill/>
          <a:ln w="76200">
            <a:solidFill>
              <a:srgbClr val="7030A0"/>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24" name="TextBox 923">
                <a:extLst>
                  <a:ext uri="{FF2B5EF4-FFF2-40B4-BE49-F238E27FC236}">
                    <a16:creationId xmlns:a16="http://schemas.microsoft.com/office/drawing/2014/main" id="{15824419-9A0D-07E5-6535-71FF80B5ED41}"/>
                  </a:ext>
                </a:extLst>
              </p:cNvPr>
              <p:cNvSpPr txBox="1"/>
              <p:nvPr/>
            </p:nvSpPr>
            <p:spPr>
              <a:xfrm>
                <a:off x="1514475" y="6334125"/>
                <a:ext cx="5153334" cy="369332"/>
              </a:xfrm>
              <a:prstGeom prst="rect">
                <a:avLst/>
              </a:prstGeom>
              <a:noFill/>
            </p:spPr>
            <p:txBody>
              <a:bodyPr wrap="none" rtlCol="0">
                <a:spAutoFit/>
              </a:bodyPr>
              <a:lstStyle/>
              <a:p>
                <a14:m>
                  <m:oMath xmlns:m="http://schemas.openxmlformats.org/officeDocument/2006/math">
                    <m:r>
                      <a:rPr lang="fr-FR" b="0" i="1" smtClean="0">
                        <a:latin typeface="Cambria Math" panose="02040503050406030204" pitchFamily="18" charset="0"/>
                      </a:rPr>
                      <m:t>⇒</m:t>
                    </m:r>
                  </m:oMath>
                </a14:m>
                <a:r>
                  <a:rPr lang="en-GB" dirty="0">
                    <a:latin typeface="Verdana" panose="020B0604030504040204" pitchFamily="34" charset="0"/>
                    <a:ea typeface="Verdana" panose="020B0604030504040204" pitchFamily="34" charset="0"/>
                  </a:rPr>
                  <a:t> save only 1 picture / person in database</a:t>
                </a:r>
              </a:p>
            </p:txBody>
          </p:sp>
        </mc:Choice>
        <mc:Fallback xmlns="">
          <p:sp>
            <p:nvSpPr>
              <p:cNvPr id="924" name="TextBox 923">
                <a:extLst>
                  <a:ext uri="{FF2B5EF4-FFF2-40B4-BE49-F238E27FC236}">
                    <a16:creationId xmlns:a16="http://schemas.microsoft.com/office/drawing/2014/main" id="{15824419-9A0D-07E5-6535-71FF80B5ED41}"/>
                  </a:ext>
                </a:extLst>
              </p:cNvPr>
              <p:cNvSpPr txBox="1">
                <a:spLocks noRot="1" noChangeAspect="1" noMove="1" noResize="1" noEditPoints="1" noAdjustHandles="1" noChangeArrowheads="1" noChangeShapeType="1" noTextEdit="1"/>
              </p:cNvSpPr>
              <p:nvPr/>
            </p:nvSpPr>
            <p:spPr>
              <a:xfrm>
                <a:off x="1514475" y="6334125"/>
                <a:ext cx="5153334" cy="369332"/>
              </a:xfrm>
              <a:prstGeom prst="rect">
                <a:avLst/>
              </a:prstGeom>
              <a:blipFill>
                <a:blip r:embed="rId7"/>
                <a:stretch>
                  <a:fillRect t="-8197" r="-473" b="-24590"/>
                </a:stretch>
              </a:blipFill>
            </p:spPr>
            <p:txBody>
              <a:bodyPr/>
              <a:lstStyle/>
              <a:p>
                <a:r>
                  <a:rPr lang="en-GB">
                    <a:noFill/>
                  </a:rPr>
                  <a:t> </a:t>
                </a:r>
              </a:p>
            </p:txBody>
          </p:sp>
        </mc:Fallback>
      </mc:AlternateContent>
      <p:sp>
        <p:nvSpPr>
          <p:cNvPr id="925" name="Freeform: Shape 924">
            <a:extLst>
              <a:ext uri="{FF2B5EF4-FFF2-40B4-BE49-F238E27FC236}">
                <a16:creationId xmlns:a16="http://schemas.microsoft.com/office/drawing/2014/main" id="{AA366D0E-B69C-AFB4-F7F5-B8EF3396935F}"/>
              </a:ext>
            </a:extLst>
          </p:cNvPr>
          <p:cNvSpPr/>
          <p:nvPr/>
        </p:nvSpPr>
        <p:spPr>
          <a:xfrm>
            <a:off x="3933825" y="2441680"/>
            <a:ext cx="4057650" cy="482495"/>
          </a:xfrm>
          <a:custGeom>
            <a:avLst/>
            <a:gdLst>
              <a:gd name="connsiteX0" fmla="*/ 0 w 4057650"/>
              <a:gd name="connsiteY0" fmla="*/ 253895 h 482495"/>
              <a:gd name="connsiteX1" fmla="*/ 2562225 w 4057650"/>
              <a:gd name="connsiteY1" fmla="*/ 6245 h 482495"/>
              <a:gd name="connsiteX2" fmla="*/ 4057650 w 4057650"/>
              <a:gd name="connsiteY2" fmla="*/ 482495 h 482495"/>
            </a:gdLst>
            <a:ahLst/>
            <a:cxnLst>
              <a:cxn ang="0">
                <a:pos x="connsiteX0" y="connsiteY0"/>
              </a:cxn>
              <a:cxn ang="0">
                <a:pos x="connsiteX1" y="connsiteY1"/>
              </a:cxn>
              <a:cxn ang="0">
                <a:pos x="connsiteX2" y="connsiteY2"/>
              </a:cxn>
            </a:cxnLst>
            <a:rect l="l" t="t" r="r" b="b"/>
            <a:pathLst>
              <a:path w="4057650" h="482495">
                <a:moveTo>
                  <a:pt x="0" y="253895"/>
                </a:moveTo>
                <a:cubicBezTo>
                  <a:pt x="942975" y="111020"/>
                  <a:pt x="1885950" y="-31855"/>
                  <a:pt x="2562225" y="6245"/>
                </a:cubicBezTo>
                <a:cubicBezTo>
                  <a:pt x="3238500" y="44345"/>
                  <a:pt x="3648075" y="263420"/>
                  <a:pt x="4057650" y="482495"/>
                </a:cubicBezTo>
              </a:path>
            </a:pathLst>
          </a:custGeom>
          <a:noFill/>
          <a:ln w="38100">
            <a:solidFill>
              <a:srgbClr val="0070C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6" name="Freeform: Shape 925">
            <a:extLst>
              <a:ext uri="{FF2B5EF4-FFF2-40B4-BE49-F238E27FC236}">
                <a16:creationId xmlns:a16="http://schemas.microsoft.com/office/drawing/2014/main" id="{82277662-9770-8CC3-2D79-FA97E1FAA00A}"/>
              </a:ext>
            </a:extLst>
          </p:cNvPr>
          <p:cNvSpPr/>
          <p:nvPr/>
        </p:nvSpPr>
        <p:spPr>
          <a:xfrm>
            <a:off x="3971925" y="3419475"/>
            <a:ext cx="4686300" cy="2505075"/>
          </a:xfrm>
          <a:custGeom>
            <a:avLst/>
            <a:gdLst>
              <a:gd name="connsiteX0" fmla="*/ 0 w 4686300"/>
              <a:gd name="connsiteY0" fmla="*/ 2505075 h 2505075"/>
              <a:gd name="connsiteX1" fmla="*/ 2971800 w 4686300"/>
              <a:gd name="connsiteY1" fmla="*/ 2019300 h 2505075"/>
              <a:gd name="connsiteX2" fmla="*/ 4686300 w 4686300"/>
              <a:gd name="connsiteY2" fmla="*/ 0 h 2505075"/>
            </a:gdLst>
            <a:ahLst/>
            <a:cxnLst>
              <a:cxn ang="0">
                <a:pos x="connsiteX0" y="connsiteY0"/>
              </a:cxn>
              <a:cxn ang="0">
                <a:pos x="connsiteX1" y="connsiteY1"/>
              </a:cxn>
              <a:cxn ang="0">
                <a:pos x="connsiteX2" y="connsiteY2"/>
              </a:cxn>
            </a:cxnLst>
            <a:rect l="l" t="t" r="r" b="b"/>
            <a:pathLst>
              <a:path w="4686300" h="2505075">
                <a:moveTo>
                  <a:pt x="0" y="2505075"/>
                </a:moveTo>
                <a:cubicBezTo>
                  <a:pt x="1095375" y="2470943"/>
                  <a:pt x="2190750" y="2436812"/>
                  <a:pt x="2971800" y="2019300"/>
                </a:cubicBezTo>
                <a:cubicBezTo>
                  <a:pt x="3752850" y="1601787"/>
                  <a:pt x="4219575" y="800893"/>
                  <a:pt x="4686300" y="0"/>
                </a:cubicBezTo>
              </a:path>
            </a:pathLst>
          </a:custGeom>
          <a:noFill/>
          <a:ln w="38100">
            <a:solidFill>
              <a:srgbClr val="00B05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7" name="Freeform: Shape 926">
            <a:extLst>
              <a:ext uri="{FF2B5EF4-FFF2-40B4-BE49-F238E27FC236}">
                <a16:creationId xmlns:a16="http://schemas.microsoft.com/office/drawing/2014/main" id="{321F833A-0F93-F49A-15CB-65EB01801FC5}"/>
              </a:ext>
            </a:extLst>
          </p:cNvPr>
          <p:cNvSpPr/>
          <p:nvPr/>
        </p:nvSpPr>
        <p:spPr>
          <a:xfrm>
            <a:off x="3943350" y="4438650"/>
            <a:ext cx="4524375" cy="704850"/>
          </a:xfrm>
          <a:custGeom>
            <a:avLst/>
            <a:gdLst>
              <a:gd name="connsiteX0" fmla="*/ 0 w 4524375"/>
              <a:gd name="connsiteY0" fmla="*/ 0 h 704850"/>
              <a:gd name="connsiteX1" fmla="*/ 3124200 w 4524375"/>
              <a:gd name="connsiteY1" fmla="*/ 323850 h 704850"/>
              <a:gd name="connsiteX2" fmla="*/ 4524375 w 4524375"/>
              <a:gd name="connsiteY2" fmla="*/ 704850 h 704850"/>
            </a:gdLst>
            <a:ahLst/>
            <a:cxnLst>
              <a:cxn ang="0">
                <a:pos x="connsiteX0" y="connsiteY0"/>
              </a:cxn>
              <a:cxn ang="0">
                <a:pos x="connsiteX1" y="connsiteY1"/>
              </a:cxn>
              <a:cxn ang="0">
                <a:pos x="connsiteX2" y="connsiteY2"/>
              </a:cxn>
            </a:cxnLst>
            <a:rect l="l" t="t" r="r" b="b"/>
            <a:pathLst>
              <a:path w="4524375" h="704850">
                <a:moveTo>
                  <a:pt x="0" y="0"/>
                </a:moveTo>
                <a:cubicBezTo>
                  <a:pt x="1185068" y="103187"/>
                  <a:pt x="2370137" y="206375"/>
                  <a:pt x="3124200" y="323850"/>
                </a:cubicBezTo>
                <a:cubicBezTo>
                  <a:pt x="3878263" y="441325"/>
                  <a:pt x="4201319" y="573087"/>
                  <a:pt x="4524375" y="704850"/>
                </a:cubicBezTo>
              </a:path>
            </a:pathLst>
          </a:custGeom>
          <a:noFill/>
          <a:ln w="38100">
            <a:solidFill>
              <a:srgbClr val="7030A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3" name="TextBox 672">
            <a:extLst>
              <a:ext uri="{FF2B5EF4-FFF2-40B4-BE49-F238E27FC236}">
                <a16:creationId xmlns:a16="http://schemas.microsoft.com/office/drawing/2014/main" id="{31367886-0543-F15F-1197-E9C51020AC55}"/>
              </a:ext>
            </a:extLst>
          </p:cNvPr>
          <p:cNvSpPr txBox="1"/>
          <p:nvPr/>
        </p:nvSpPr>
        <p:spPr>
          <a:xfrm>
            <a:off x="9982201" y="6321320"/>
            <a:ext cx="1995830" cy="369332"/>
          </a:xfrm>
          <a:prstGeom prst="rect">
            <a:avLst/>
          </a:prstGeom>
          <a:noFill/>
        </p:spPr>
        <p:txBody>
          <a:bodyPr wrap="square">
            <a:spAutoFit/>
          </a:bodyPr>
          <a:lstStyle/>
          <a:p>
            <a:r>
              <a:rPr lang="fr-FR" dirty="0">
                <a:latin typeface="Verdana" panose="020B0604030504040204" pitchFamily="34" charset="0"/>
                <a:ea typeface="Verdana" panose="020B0604030504040204" pitchFamily="34" charset="0"/>
                <a:hlinkClick r:id="rId8"/>
              </a:rPr>
              <a:t>Paper</a:t>
            </a:r>
            <a:r>
              <a:rPr lang="fr-FR" dirty="0">
                <a:latin typeface="Verdana" panose="020B0604030504040204" pitchFamily="34" charset="0"/>
                <a:ea typeface="Verdana" panose="020B0604030504040204" pitchFamily="34" charset="0"/>
              </a:rPr>
              <a:t> (2015)</a:t>
            </a:r>
            <a:endParaRPr lang="en-GB"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7301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1</a:t>
            </a:r>
            <a:r>
              <a:rPr lang="fr-FR" dirty="0"/>
              <a:t>: Graph Building</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38</a:t>
            </a:fld>
            <a:endParaRPr lang="en-US"/>
          </a:p>
        </p:txBody>
      </p:sp>
      <mc:AlternateContent xmlns:mc="http://schemas.openxmlformats.org/markup-compatibility/2006">
        <mc:Choice xmlns:a14="http://schemas.microsoft.com/office/drawing/2010/main" Requires="a14">
          <p:sp>
            <p:nvSpPr>
              <p:cNvPr id="10" name="Footer Placeholder 9">
                <a:extLst>
                  <a:ext uri="{FF2B5EF4-FFF2-40B4-BE49-F238E27FC236}">
                    <a16:creationId xmlns:a16="http://schemas.microsoft.com/office/drawing/2014/main" id="{2DF746B2-1705-4764-FF7E-7ECDEC2091F8}"/>
                  </a:ext>
                </a:extLst>
              </p:cNvPr>
              <p:cNvSpPr>
                <a:spLocks noGrp="1"/>
              </p:cNvSpPr>
              <p:nvPr>
                <p:ph type="ftr" sz="quarter" idx="11"/>
              </p:nvPr>
            </p:nvSpPr>
            <p:spPr/>
            <p:txBody>
              <a:bodyPr/>
              <a:lstStyle/>
              <a:p>
                <a:r>
                  <a:rPr lang="fr-FR" dirty="0"/>
                  <a:t>Choice of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𝑘</m:t>
                        </m:r>
                      </m:e>
                      <m:sub>
                        <m:r>
                          <m:rPr>
                            <m:sty m:val="p"/>
                          </m:rPr>
                          <a:rPr lang="fr-FR" b="0" i="0" smtClean="0">
                            <a:latin typeface="Cambria Math" panose="02040503050406030204" pitchFamily="18" charset="0"/>
                          </a:rPr>
                          <m:t>max</m:t>
                        </m:r>
                      </m:sub>
                    </m:sSub>
                  </m:oMath>
                </a14:m>
                <a:r>
                  <a:rPr lang="fr-FR" dirty="0"/>
                  <a:t> and </a:t>
                </a:r>
                <a14:m>
                  <m:oMath xmlns:m="http://schemas.openxmlformats.org/officeDocument/2006/math">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𝑑</m:t>
                        </m:r>
                      </m:e>
                      <m:sub>
                        <m:r>
                          <m:rPr>
                            <m:sty m:val="p"/>
                          </m:rPr>
                          <a:rPr lang="fr-FR" b="0" i="0" smtClean="0">
                            <a:latin typeface="Cambria Math" panose="02040503050406030204" pitchFamily="18" charset="0"/>
                          </a:rPr>
                          <m:t>max</m:t>
                        </m:r>
                      </m:sub>
                      <m:sup>
                        <m:r>
                          <a:rPr lang="fr-FR" b="0" i="1" smtClean="0">
                            <a:latin typeface="Cambria Math" panose="02040503050406030204" pitchFamily="18" charset="0"/>
                          </a:rPr>
                          <m:t>2</m:t>
                        </m:r>
                      </m:sup>
                    </m:sSubSup>
                  </m:oMath>
                </a14:m>
                <a:endParaRPr lang="fr-FR" dirty="0"/>
              </a:p>
            </p:txBody>
          </p:sp>
        </mc:Choice>
        <mc:Fallback>
          <p:sp>
            <p:nvSpPr>
              <p:cNvPr id="10" name="Footer Placeholder 9">
                <a:extLst>
                  <a:ext uri="{FF2B5EF4-FFF2-40B4-BE49-F238E27FC236}">
                    <a16:creationId xmlns:a16="http://schemas.microsoft.com/office/drawing/2014/main" id="{2DF746B2-1705-4764-FF7E-7ECDEC2091F8}"/>
                  </a:ext>
                </a:extLst>
              </p:cNvPr>
              <p:cNvSpPr>
                <a:spLocks noGrp="1" noRot="1" noChangeAspect="1" noMove="1" noResize="1" noEditPoints="1" noAdjustHandles="1" noChangeArrowheads="1" noChangeShapeType="1" noTextEdit="1"/>
              </p:cNvSpPr>
              <p:nvPr>
                <p:ph type="ftr" sz="quarter" idx="11"/>
              </p:nvPr>
            </p:nvSpPr>
            <p:spPr>
              <a:blipFill>
                <a:blip r:embed="rId3"/>
                <a:stretch>
                  <a:fillRect t="-6316"/>
                </a:stretch>
              </a:blipFill>
            </p:spPr>
            <p:txBody>
              <a:bodyPr/>
              <a:lstStyle/>
              <a:p>
                <a:r>
                  <a:rPr lang="en-GB">
                    <a:noFill/>
                  </a:rPr>
                  <a:t> </a:t>
                </a:r>
              </a:p>
            </p:txBody>
          </p:sp>
        </mc:Fallback>
      </mc:AlternateContent>
    </p:spTree>
    <p:extLst>
      <p:ext uri="{BB962C8B-B14F-4D97-AF65-F5344CB8AC3E}">
        <p14:creationId xmlns:p14="http://schemas.microsoft.com/office/powerpoint/2010/main" val="1622153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3C899B5-E9D0-3AA6-566D-523B80677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469" y="1737538"/>
            <a:ext cx="5740401" cy="484346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39</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Definition</a:t>
            </a:r>
            <a:endParaRPr lang="fr-FR"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E171715-5FE2-B082-68B4-4BF1041CCE2B}"/>
                  </a:ext>
                </a:extLst>
              </p:cNvPr>
              <p:cNvSpPr txBox="1"/>
              <p:nvPr/>
            </p:nvSpPr>
            <p:spPr>
              <a:xfrm>
                <a:off x="0" y="1141109"/>
                <a:ext cx="11774504" cy="286232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4472C4"/>
                    </a:solidFill>
                    <a:latin typeface="Verdana" panose="020B0604030504040204" pitchFamily="34" charset="0"/>
                    <a:ea typeface="Verdana" panose="020B0604030504040204" pitchFamily="34" charset="0"/>
                  </a:rPr>
                  <a:t>Graph Neural Network </a:t>
                </a:r>
                <a:r>
                  <a:rPr lang="en-GB" dirty="0">
                    <a:latin typeface="Verdana" panose="020B0604030504040204" pitchFamily="34" charset="0"/>
                    <a:ea typeface="Verdana" panose="020B0604030504040204" pitchFamily="34" charset="0"/>
                  </a:rPr>
                  <a:t>(</a:t>
                </a:r>
                <a:r>
                  <a:rPr lang="en-GB" b="1" dirty="0">
                    <a:solidFill>
                      <a:srgbClr val="4472C4"/>
                    </a:solidFill>
                    <a:latin typeface="Verdana" panose="020B0604030504040204" pitchFamily="34" charset="0"/>
                    <a:ea typeface="Verdana" panose="020B0604030504040204" pitchFamily="34" charset="0"/>
                  </a:rPr>
                  <a:t>GNN</a:t>
                </a:r>
                <a:r>
                  <a:rPr lang="en-GB" dirty="0">
                    <a:latin typeface="Verdana" panose="020B0604030504040204" pitchFamily="34" charset="0"/>
                    <a:ea typeface="Verdana" panose="020B0604030504040204" pitchFamily="34" charset="0"/>
                  </a:rPr>
                  <a:t>): Neural Network architecture that operates on </a:t>
                </a:r>
                <a:r>
                  <a:rPr lang="en-GB" dirty="0">
                    <a:solidFill>
                      <a:srgbClr val="0070C0"/>
                    </a:solidFill>
                    <a:latin typeface="Verdana" panose="020B0604030504040204" pitchFamily="34" charset="0"/>
                    <a:ea typeface="Verdana" panose="020B0604030504040204" pitchFamily="34" charset="0"/>
                  </a:rPr>
                  <a:t>graphs</a:t>
                </a:r>
              </a:p>
              <a:p>
                <a:pPr lvl="1"/>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Problem needs </a:t>
                </a:r>
                <a:r>
                  <a:rPr lang="en-GB" b="1" dirty="0">
                    <a:latin typeface="Verdana" panose="020B0604030504040204" pitchFamily="34" charset="0"/>
                    <a:ea typeface="Verdana" panose="020B0604030504040204" pitchFamily="34" charset="0"/>
                  </a:rPr>
                  <a:t>to be formulated with </a:t>
                </a:r>
                <a:r>
                  <a:rPr lang="en-GB" dirty="0">
                    <a:latin typeface="Verdana" panose="020B0604030504040204" pitchFamily="34" charset="0"/>
                    <a:ea typeface="Verdana" panose="020B0604030504040204" pitchFamily="34" charset="0"/>
                  </a:rPr>
                  <a:t>a </a:t>
                </a:r>
                <a:r>
                  <a:rPr lang="en-GB" dirty="0">
                    <a:solidFill>
                      <a:srgbClr val="0070C0"/>
                    </a:solidFill>
                    <a:latin typeface="Verdana" panose="020B0604030504040204" pitchFamily="34" charset="0"/>
                    <a:ea typeface="Verdana" panose="020B0604030504040204" pitchFamily="34" charset="0"/>
                  </a:rPr>
                  <a:t>graph</a:t>
                </a:r>
                <a:r>
                  <a:rPr lang="en-GB" dirty="0">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MANY</a:t>
                </a:r>
                <a:r>
                  <a:rPr lang="en-GB" dirty="0">
                    <a:latin typeface="Verdana" panose="020B0604030504040204" pitchFamily="34" charset="0"/>
                    <a:ea typeface="Verdana" panose="020B0604030504040204" pitchFamily="34" charset="0"/>
                  </a:rPr>
                  <a:t> </a:t>
                </a:r>
                <a:r>
                  <a:rPr lang="en-GB" dirty="0">
                    <a:solidFill>
                      <a:schemeClr val="accent5">
                        <a:lumMod val="50000"/>
                      </a:schemeClr>
                    </a:solidFill>
                    <a:latin typeface="Verdana" panose="020B0604030504040204" pitchFamily="34" charset="0"/>
                    <a:ea typeface="Verdana" panose="020B0604030504040204" pitchFamily="34" charset="0"/>
                  </a:rPr>
                  <a:t>GNN </a:t>
                </a:r>
                <a:r>
                  <a:rPr lang="en-GB" dirty="0">
                    <a:latin typeface="Verdana" panose="020B0604030504040204" pitchFamily="34" charset="0"/>
                    <a:ea typeface="Verdana" panose="020B0604030504040204" pitchFamily="34" charset="0"/>
                  </a:rPr>
                  <a:t>architectures exist</a:t>
                </a:r>
              </a:p>
              <a:p>
                <a:pPr marL="742950" lvl="1" indent="-285750">
                  <a:buFont typeface="Arial" panose="020B0604020202020204" pitchFamily="34" charset="0"/>
                  <a:buChar char="•"/>
                </a:pPr>
                <a:r>
                  <a:rPr lang="en-GB" dirty="0">
                    <a:latin typeface="Verdana" panose="020B0604030504040204" pitchFamily="34" charset="0"/>
                    <a:ea typeface="Verdana" panose="020B0604030504040204" pitchFamily="34" charset="0"/>
                    <a:hlinkClick r:id="rId4"/>
                  </a:rPr>
                  <a:t>List of GNNs </a:t>
                </a:r>
                <a:r>
                  <a:rPr lang="en-GB" dirty="0">
                    <a:latin typeface="Verdana" panose="020B0604030504040204" pitchFamily="34" charset="0"/>
                    <a:ea typeface="Verdana" panose="020B0604030504040204" pitchFamily="34" charset="0"/>
                  </a:rPr>
                  <a:t>implemented in </a:t>
                </a:r>
                <a:r>
                  <a:rPr lang="en-GB" dirty="0" err="1">
                    <a:latin typeface="Verdana" panose="020B0604030504040204" pitchFamily="34" charset="0"/>
                    <a:ea typeface="Verdana" panose="020B0604030504040204" pitchFamily="34" charset="0"/>
                  </a:rPr>
                  <a:t>PyTorch</a:t>
                </a:r>
                <a:r>
                  <a:rPr lang="en-GB" dirty="0">
                    <a:latin typeface="Verdana" panose="020B0604030504040204" pitchFamily="34" charset="0"/>
                    <a:ea typeface="Verdana" panose="020B0604030504040204" pitchFamily="34" charset="0"/>
                  </a:rPr>
                  <a:t> Geometric</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p:txBody>
          </p:sp>
        </mc:Choice>
        <mc:Fallback xmlns="">
          <p:sp>
            <p:nvSpPr>
              <p:cNvPr id="2" name="TextBox 1">
                <a:extLst>
                  <a:ext uri="{FF2B5EF4-FFF2-40B4-BE49-F238E27FC236}">
                    <a16:creationId xmlns:a16="http://schemas.microsoft.com/office/drawing/2014/main" id="{9E171715-5FE2-B082-68B4-4BF1041CCE2B}"/>
                  </a:ext>
                </a:extLst>
              </p:cNvPr>
              <p:cNvSpPr txBox="1">
                <a:spLocks noRot="1" noChangeAspect="1" noMove="1" noResize="1" noEditPoints="1" noAdjustHandles="1" noChangeArrowheads="1" noChangeShapeType="1" noTextEdit="1"/>
              </p:cNvSpPr>
              <p:nvPr/>
            </p:nvSpPr>
            <p:spPr>
              <a:xfrm>
                <a:off x="0" y="1141109"/>
                <a:ext cx="11774504" cy="2862322"/>
              </a:xfrm>
              <a:prstGeom prst="rect">
                <a:avLst/>
              </a:prstGeom>
              <a:blipFill>
                <a:blip r:embed="rId5"/>
                <a:stretch>
                  <a:fillRect l="-311" t="-1064"/>
                </a:stretch>
              </a:blipFill>
            </p:spPr>
            <p:txBody>
              <a:bodyPr/>
              <a:lstStyle/>
              <a:p>
                <a:r>
                  <a:rPr lang="en-GB">
                    <a:noFill/>
                  </a:rPr>
                  <a:t> </a:t>
                </a:r>
              </a:p>
            </p:txBody>
          </p:sp>
        </mc:Fallback>
      </mc:AlternateContent>
      <p:pic>
        <p:nvPicPr>
          <p:cNvPr id="132" name="Picture 131" descr="A yellow logo with black background&#10;&#10;Description automatically generated">
            <a:extLst>
              <a:ext uri="{FF2B5EF4-FFF2-40B4-BE49-F238E27FC236}">
                <a16:creationId xmlns:a16="http://schemas.microsoft.com/office/drawing/2014/main" id="{A1065B84-4E84-BB18-08F2-20A83D94DEF2}"/>
              </a:ext>
            </a:extLst>
          </p:cNvPr>
          <p:cNvPicPr>
            <a:picLocks noChangeAspect="1"/>
          </p:cNvPicPr>
          <p:nvPr/>
        </p:nvPicPr>
        <p:blipFill>
          <a:blip r:embed="rId6"/>
          <a:stretch>
            <a:fillRect/>
          </a:stretch>
        </p:blipFill>
        <p:spPr>
          <a:xfrm>
            <a:off x="10690161" y="1108590"/>
            <a:ext cx="771525" cy="366926"/>
          </a:xfrm>
          <a:prstGeom prst="rect">
            <a:avLst/>
          </a:prstGeom>
        </p:spPr>
      </p:pic>
      <p:sp>
        <p:nvSpPr>
          <p:cNvPr id="4" name="TextBox 3">
            <a:extLst>
              <a:ext uri="{FF2B5EF4-FFF2-40B4-BE49-F238E27FC236}">
                <a16:creationId xmlns:a16="http://schemas.microsoft.com/office/drawing/2014/main" id="{6D9328AC-CC2F-CEE0-3F58-738A4A5E7338}"/>
              </a:ext>
            </a:extLst>
          </p:cNvPr>
          <p:cNvSpPr txBox="1"/>
          <p:nvPr/>
        </p:nvSpPr>
        <p:spPr>
          <a:xfrm>
            <a:off x="6478206" y="6581001"/>
            <a:ext cx="5570179" cy="276999"/>
          </a:xfrm>
          <a:prstGeom prst="rect">
            <a:avLst/>
          </a:prstGeom>
          <a:noFill/>
        </p:spPr>
        <p:txBody>
          <a:bodyPr wrap="none" rtlCol="0">
            <a:spAutoFit/>
          </a:bodyPr>
          <a:lstStyle/>
          <a:p>
            <a:r>
              <a:rPr lang="en-GB" sz="1200" dirty="0">
                <a:latin typeface="Verdana" panose="020B0604030504040204" pitchFamily="34" charset="0"/>
                <a:ea typeface="Verdana" panose="020B0604030504040204" pitchFamily="34" charset="0"/>
                <a:hlinkClick r:id="rId7"/>
              </a:rPr>
              <a:t>Graph neural networks: A review of methods and applications </a:t>
            </a:r>
            <a:r>
              <a:rPr lang="en-GB" sz="1200" dirty="0">
                <a:latin typeface="Verdana" panose="020B0604030504040204" pitchFamily="34" charset="0"/>
                <a:ea typeface="Verdana" panose="020B0604030504040204" pitchFamily="34" charset="0"/>
              </a:rPr>
              <a:t>(2020)</a:t>
            </a:r>
          </a:p>
        </p:txBody>
      </p:sp>
    </p:spTree>
    <p:extLst>
      <p:ext uri="{BB962C8B-B14F-4D97-AF65-F5344CB8AC3E}">
        <p14:creationId xmlns:p14="http://schemas.microsoft.com/office/powerpoint/2010/main" val="2587259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F42B7AB-48B4-E581-B07E-6896BE2E1F35}"/>
              </a:ext>
            </a:extLst>
          </p:cNvPr>
          <p:cNvPicPr>
            <a:picLocks noChangeAspect="1"/>
          </p:cNvPicPr>
          <p:nvPr/>
        </p:nvPicPr>
        <p:blipFill>
          <a:blip r:embed="rId2"/>
          <a:stretch>
            <a:fillRect/>
          </a:stretch>
        </p:blipFill>
        <p:spPr>
          <a:xfrm>
            <a:off x="2967132" y="1635037"/>
            <a:ext cx="8780379" cy="4987808"/>
          </a:xfrm>
          <a:prstGeom prst="rect">
            <a:avLst/>
          </a:prstGeom>
        </p:spPr>
      </p:pic>
      <p:sp>
        <p:nvSpPr>
          <p:cNvPr id="2" name="Title 1">
            <a:extLst>
              <a:ext uri="{FF2B5EF4-FFF2-40B4-BE49-F238E27FC236}">
                <a16:creationId xmlns:a16="http://schemas.microsoft.com/office/drawing/2014/main" id="{1486CD1A-5F97-E3AC-D7A0-A094F5D2C6F2}"/>
              </a:ext>
            </a:extLst>
          </p:cNvPr>
          <p:cNvSpPr>
            <a:spLocks noGrp="1"/>
          </p:cNvSpPr>
          <p:nvPr>
            <p:ph type="title"/>
          </p:nvPr>
        </p:nvSpPr>
        <p:spPr/>
        <p:txBody>
          <a:bodyPr>
            <a:noAutofit/>
          </a:bodyPr>
          <a:lstStyle/>
          <a:p>
            <a:r>
              <a:rPr kumimoji="0" lang="en-GB" b="0" i="0" u="none" strike="noStrike" kern="1200" cap="none" spc="0" normalizeH="0" baseline="0" noProof="0" dirty="0">
                <a:ln>
                  <a:noFill/>
                </a:ln>
                <a:solidFill>
                  <a:prstClr val="white"/>
                </a:solidFill>
                <a:effectLst/>
                <a:uLnTx/>
                <a:uFillTx/>
                <a:latin typeface="Bookman Old Style" panose="02050604050505020204" pitchFamily="18" charset="0"/>
                <a:ea typeface="Verdana" panose="020B0604030504040204" pitchFamily="34" charset="0"/>
                <a:cs typeface="+mj-cs"/>
              </a:rPr>
              <a:t>Problem Formulation</a:t>
            </a:r>
            <a:endParaRPr lang="en-GB" dirty="0"/>
          </a:p>
        </p:txBody>
      </p:sp>
      <p:sp>
        <p:nvSpPr>
          <p:cNvPr id="5" name="Footer Placeholder 4">
            <a:extLst>
              <a:ext uri="{FF2B5EF4-FFF2-40B4-BE49-F238E27FC236}">
                <a16:creationId xmlns:a16="http://schemas.microsoft.com/office/drawing/2014/main" id="{86B9DDF6-661D-6A14-4228-3B078A8D1973}"/>
              </a:ext>
            </a:extLst>
          </p:cNvPr>
          <p:cNvSpPr>
            <a:spLocks noGrp="1"/>
          </p:cNvSpPr>
          <p:nvPr>
            <p:ph type="ftr" sz="quarter" idx="11"/>
          </p:nvPr>
        </p:nvSpPr>
        <p:spPr/>
        <p:txBody>
          <a:bodyPr/>
          <a:lstStyle/>
          <a:p>
            <a:r>
              <a:rPr lang="fr-FR" dirty="0"/>
              <a:t>3 </a:t>
            </a:r>
            <a:r>
              <a:rPr lang="fr-FR" dirty="0" err="1"/>
              <a:t>Tracking</a:t>
            </a:r>
            <a:r>
              <a:rPr lang="fr-FR" dirty="0"/>
              <a:t> Detectors</a:t>
            </a:r>
          </a:p>
        </p:txBody>
      </p:sp>
      <p:sp>
        <p:nvSpPr>
          <p:cNvPr id="4" name="Slide Number Placeholder 3">
            <a:extLst>
              <a:ext uri="{FF2B5EF4-FFF2-40B4-BE49-F238E27FC236}">
                <a16:creationId xmlns:a16="http://schemas.microsoft.com/office/drawing/2014/main" id="{0259F9B5-1E5D-301B-830A-940AA4E01D6B}"/>
              </a:ext>
            </a:extLst>
          </p:cNvPr>
          <p:cNvSpPr>
            <a:spLocks noGrp="1"/>
          </p:cNvSpPr>
          <p:nvPr>
            <p:ph type="sldNum" sz="quarter" idx="12"/>
          </p:nvPr>
        </p:nvSpPr>
        <p:spPr/>
        <p:txBody>
          <a:bodyPr/>
          <a:lstStyle/>
          <a:p>
            <a:fld id="{EAB80D3A-073B-B04C-B0B0-EC31DBE3CA04}" type="slidenum">
              <a:rPr lang="fr-FR" smtClean="0"/>
              <a:pPr/>
              <a:t>4</a:t>
            </a:fld>
            <a:endParaRPr lang="fr-FR"/>
          </a:p>
        </p:txBody>
      </p:sp>
      <p:sp>
        <p:nvSpPr>
          <p:cNvPr id="8" name="Rectangle 7">
            <a:extLst>
              <a:ext uri="{FF2B5EF4-FFF2-40B4-BE49-F238E27FC236}">
                <a16:creationId xmlns:a16="http://schemas.microsoft.com/office/drawing/2014/main" id="{DEB6EEB6-CC9A-86E7-3216-E1626AF3DC82}"/>
              </a:ext>
            </a:extLst>
          </p:cNvPr>
          <p:cNvSpPr/>
          <p:nvPr/>
        </p:nvSpPr>
        <p:spPr>
          <a:xfrm>
            <a:off x="3657600" y="3747426"/>
            <a:ext cx="629666" cy="538821"/>
          </a:xfrm>
          <a:prstGeom prst="rect">
            <a:avLst/>
          </a:prstGeom>
          <a:solidFill>
            <a:srgbClr val="FA9898">
              <a:alpha val="49804"/>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7030A0"/>
              </a:solidFill>
            </a:endParaRPr>
          </a:p>
        </p:txBody>
      </p:sp>
      <p:sp>
        <p:nvSpPr>
          <p:cNvPr id="12" name="Rectangle 11">
            <a:extLst>
              <a:ext uri="{FF2B5EF4-FFF2-40B4-BE49-F238E27FC236}">
                <a16:creationId xmlns:a16="http://schemas.microsoft.com/office/drawing/2014/main" id="{BBE4E0CB-5595-4061-FF5E-F09F6ECC35D0}"/>
              </a:ext>
            </a:extLst>
          </p:cNvPr>
          <p:cNvSpPr/>
          <p:nvPr/>
        </p:nvSpPr>
        <p:spPr>
          <a:xfrm>
            <a:off x="4620313" y="3629025"/>
            <a:ext cx="193969" cy="657222"/>
          </a:xfrm>
          <a:prstGeom prst="rect">
            <a:avLst/>
          </a:prstGeom>
          <a:solidFill>
            <a:srgbClr val="00B0F0">
              <a:alpha val="50000"/>
            </a:srgb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7030A0"/>
              </a:solidFill>
            </a:endParaRPr>
          </a:p>
        </p:txBody>
      </p:sp>
      <p:sp>
        <p:nvSpPr>
          <p:cNvPr id="13" name="Rectangle 12">
            <a:extLst>
              <a:ext uri="{FF2B5EF4-FFF2-40B4-BE49-F238E27FC236}">
                <a16:creationId xmlns:a16="http://schemas.microsoft.com/office/drawing/2014/main" id="{350AAFAC-EB96-C2E4-A592-7659CBCE881B}"/>
              </a:ext>
            </a:extLst>
          </p:cNvPr>
          <p:cNvSpPr/>
          <p:nvPr/>
        </p:nvSpPr>
        <p:spPr>
          <a:xfrm>
            <a:off x="6362628" y="3060806"/>
            <a:ext cx="608546" cy="2162157"/>
          </a:xfrm>
          <a:prstGeom prst="rect">
            <a:avLst/>
          </a:prstGeom>
          <a:solidFill>
            <a:srgbClr val="9F5FCF">
              <a:alpha val="50000"/>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7030A0"/>
              </a:solidFill>
            </a:endParaRPr>
          </a:p>
        </p:txBody>
      </p:sp>
      <p:sp>
        <p:nvSpPr>
          <p:cNvPr id="14" name="TextBox 13">
            <a:extLst>
              <a:ext uri="{FF2B5EF4-FFF2-40B4-BE49-F238E27FC236}">
                <a16:creationId xmlns:a16="http://schemas.microsoft.com/office/drawing/2014/main" id="{EE375831-4167-1784-CC45-A14214AA59C5}"/>
              </a:ext>
            </a:extLst>
          </p:cNvPr>
          <p:cNvSpPr txBox="1"/>
          <p:nvPr/>
        </p:nvSpPr>
        <p:spPr>
          <a:xfrm>
            <a:off x="810237" y="1214292"/>
            <a:ext cx="2259465" cy="1200329"/>
          </a:xfrm>
          <a:prstGeom prst="rect">
            <a:avLst/>
          </a:prstGeom>
          <a:noFill/>
        </p:spPr>
        <p:txBody>
          <a:bodyPr wrap="none" rtlCol="0">
            <a:spAutoFit/>
          </a:bodyPr>
          <a:lstStyle/>
          <a:p>
            <a:r>
              <a:rPr lang="fr-FR" b="1" dirty="0" err="1">
                <a:solidFill>
                  <a:srgbClr val="C00000"/>
                </a:solidFill>
                <a:latin typeface="Verdana" panose="020B0604030504040204" pitchFamily="34" charset="0"/>
                <a:ea typeface="Verdana" panose="020B0604030504040204" pitchFamily="34" charset="0"/>
              </a:rPr>
              <a:t>Velo</a:t>
            </a:r>
            <a:endParaRPr lang="fr-FR" b="1" dirty="0">
              <a:solidFill>
                <a:srgbClr val="C00000"/>
              </a:solidFill>
              <a:latin typeface="Verdana" panose="020B0604030504040204" pitchFamily="34" charset="0"/>
              <a:ea typeface="Verdana" panose="020B0604030504040204" pitchFamily="34" charset="0"/>
            </a:endParaRPr>
          </a:p>
          <a:p>
            <a:r>
              <a:rPr lang="fr-FR" b="1" dirty="0">
                <a:solidFill>
                  <a:srgbClr val="C00000"/>
                </a:solidFill>
                <a:latin typeface="Verdana" panose="020B0604030504040204" pitchFamily="34" charset="0"/>
                <a:ea typeface="Verdana" panose="020B0604030504040204" pitchFamily="34" charset="0"/>
              </a:rPr>
              <a:t>Ve</a:t>
            </a:r>
            <a:r>
              <a:rPr lang="fr-FR" dirty="0">
                <a:solidFill>
                  <a:srgbClr val="C00000"/>
                </a:solidFill>
                <a:latin typeface="Verdana" panose="020B0604030504040204" pitchFamily="34" charset="0"/>
                <a:ea typeface="Verdana" panose="020B0604030504040204" pitchFamily="34" charset="0"/>
              </a:rPr>
              <a:t>rtex </a:t>
            </a:r>
            <a:r>
              <a:rPr lang="fr-FR" b="1" dirty="0">
                <a:solidFill>
                  <a:srgbClr val="C00000"/>
                </a:solidFill>
                <a:latin typeface="Verdana" panose="020B0604030504040204" pitchFamily="34" charset="0"/>
                <a:ea typeface="Verdana" panose="020B0604030504040204" pitchFamily="34" charset="0"/>
              </a:rPr>
              <a:t>Lo</a:t>
            </a:r>
            <a:r>
              <a:rPr lang="fr-FR" dirty="0">
                <a:solidFill>
                  <a:srgbClr val="C00000"/>
                </a:solidFill>
                <a:latin typeface="Verdana" panose="020B0604030504040204" pitchFamily="34" charset="0"/>
                <a:ea typeface="Verdana" panose="020B0604030504040204" pitchFamily="34" charset="0"/>
              </a:rPr>
              <a:t>cator</a:t>
            </a:r>
          </a:p>
          <a:p>
            <a:r>
              <a:rPr lang="fr-FR" dirty="0" err="1">
                <a:solidFill>
                  <a:srgbClr val="C00000"/>
                </a:solidFill>
                <a:latin typeface="Verdana" panose="020B0604030504040204" pitchFamily="34" charset="0"/>
                <a:ea typeface="Verdana" panose="020B0604030504040204" pitchFamily="34" charset="0"/>
              </a:rPr>
              <a:t>With</a:t>
            </a:r>
            <a:r>
              <a:rPr lang="fr-FR" dirty="0">
                <a:solidFill>
                  <a:srgbClr val="C00000"/>
                </a:solidFill>
                <a:latin typeface="Verdana" panose="020B0604030504040204" pitchFamily="34" charset="0"/>
                <a:ea typeface="Verdana" panose="020B0604030504040204" pitchFamily="34" charset="0"/>
              </a:rPr>
              <a:t> </a:t>
            </a:r>
            <a:r>
              <a:rPr lang="fr-FR" dirty="0" err="1">
                <a:solidFill>
                  <a:srgbClr val="C00000"/>
                </a:solidFill>
                <a:latin typeface="Verdana" panose="020B0604030504040204" pitchFamily="34" charset="0"/>
                <a:ea typeface="Verdana" panose="020B0604030504040204" pitchFamily="34" charset="0"/>
              </a:rPr>
              <a:t>silicon</a:t>
            </a:r>
            <a:r>
              <a:rPr lang="fr-FR" dirty="0">
                <a:solidFill>
                  <a:srgbClr val="C00000"/>
                </a:solidFill>
                <a:latin typeface="Verdana" panose="020B0604030504040204" pitchFamily="34" charset="0"/>
                <a:ea typeface="Verdana" panose="020B0604030504040204" pitchFamily="34" charset="0"/>
              </a:rPr>
              <a:t> pixels</a:t>
            </a:r>
          </a:p>
          <a:p>
            <a:r>
              <a:rPr lang="fr-FR" i="1" dirty="0">
                <a:solidFill>
                  <a:srgbClr val="C00000"/>
                </a:solidFill>
                <a:latin typeface="Verdana" panose="020B0604030504040204" pitchFamily="34" charset="0"/>
                <a:ea typeface="Verdana" panose="020B0604030504040204" pitchFamily="34" charset="0"/>
              </a:rPr>
              <a:t>No </a:t>
            </a:r>
            <a:r>
              <a:rPr lang="fr-FR" i="1" dirty="0" err="1">
                <a:solidFill>
                  <a:srgbClr val="C00000"/>
                </a:solidFill>
                <a:latin typeface="Verdana" panose="020B0604030504040204" pitchFamily="34" charset="0"/>
                <a:ea typeface="Verdana" panose="020B0604030504040204" pitchFamily="34" charset="0"/>
              </a:rPr>
              <a:t>magnetic</a:t>
            </a:r>
            <a:r>
              <a:rPr lang="fr-FR" i="1" dirty="0">
                <a:solidFill>
                  <a:srgbClr val="C00000"/>
                </a:solidFill>
                <a:latin typeface="Verdana" panose="020B0604030504040204" pitchFamily="34" charset="0"/>
                <a:ea typeface="Verdana" panose="020B0604030504040204" pitchFamily="34" charset="0"/>
              </a:rPr>
              <a:t> </a:t>
            </a:r>
            <a:r>
              <a:rPr lang="fr-FR" i="1" dirty="0" err="1">
                <a:solidFill>
                  <a:srgbClr val="C00000"/>
                </a:solidFill>
                <a:latin typeface="Verdana" panose="020B0604030504040204" pitchFamily="34" charset="0"/>
                <a:ea typeface="Verdana" panose="020B0604030504040204" pitchFamily="34" charset="0"/>
              </a:rPr>
              <a:t>field</a:t>
            </a:r>
            <a:endParaRPr lang="en-GB" i="1" dirty="0">
              <a:solidFill>
                <a:srgbClr val="C00000"/>
              </a:solidFill>
              <a:latin typeface="Verdana" panose="020B0604030504040204" pitchFamily="34" charset="0"/>
              <a:ea typeface="Verdana" panose="020B0604030504040204" pitchFamily="34" charset="0"/>
            </a:endParaRPr>
          </a:p>
        </p:txBody>
      </p:sp>
      <p:sp>
        <p:nvSpPr>
          <p:cNvPr id="15" name="TextBox 14">
            <a:extLst>
              <a:ext uri="{FF2B5EF4-FFF2-40B4-BE49-F238E27FC236}">
                <a16:creationId xmlns:a16="http://schemas.microsoft.com/office/drawing/2014/main" id="{B21E5FCA-A506-D395-52F9-8ABA8F054FB2}"/>
              </a:ext>
            </a:extLst>
          </p:cNvPr>
          <p:cNvSpPr txBox="1"/>
          <p:nvPr/>
        </p:nvSpPr>
        <p:spPr>
          <a:xfrm>
            <a:off x="3743249" y="1202275"/>
            <a:ext cx="2286332" cy="923330"/>
          </a:xfrm>
          <a:prstGeom prst="rect">
            <a:avLst/>
          </a:prstGeom>
          <a:noFill/>
        </p:spPr>
        <p:txBody>
          <a:bodyPr wrap="none" rtlCol="0">
            <a:spAutoFit/>
          </a:bodyPr>
          <a:lstStyle/>
          <a:p>
            <a:r>
              <a:rPr lang="fr-FR" b="1" dirty="0">
                <a:solidFill>
                  <a:srgbClr val="0070C0"/>
                </a:solidFill>
                <a:latin typeface="Verdana" panose="020B0604030504040204" pitchFamily="34" charset="0"/>
                <a:ea typeface="Verdana" panose="020B0604030504040204" pitchFamily="34" charset="0"/>
              </a:rPr>
              <a:t>UT</a:t>
            </a:r>
          </a:p>
          <a:p>
            <a:r>
              <a:rPr lang="fr-FR" b="1" dirty="0" err="1">
                <a:solidFill>
                  <a:srgbClr val="0070C0"/>
                </a:solidFill>
                <a:latin typeface="Verdana" panose="020B0604030504040204" pitchFamily="34" charset="0"/>
                <a:ea typeface="Verdana" panose="020B0604030504040204" pitchFamily="34" charset="0"/>
              </a:rPr>
              <a:t>U</a:t>
            </a:r>
            <a:r>
              <a:rPr lang="fr-FR" dirty="0" err="1">
                <a:solidFill>
                  <a:srgbClr val="0070C0"/>
                </a:solidFill>
                <a:latin typeface="Verdana" panose="020B0604030504040204" pitchFamily="34" charset="0"/>
                <a:ea typeface="Verdana" panose="020B0604030504040204" pitchFamily="34" charset="0"/>
              </a:rPr>
              <a:t>pstream</a:t>
            </a:r>
            <a:r>
              <a:rPr lang="fr-FR" dirty="0">
                <a:solidFill>
                  <a:srgbClr val="0070C0"/>
                </a:solidFill>
                <a:latin typeface="Verdana" panose="020B0604030504040204" pitchFamily="34" charset="0"/>
                <a:ea typeface="Verdana" panose="020B0604030504040204" pitchFamily="34" charset="0"/>
              </a:rPr>
              <a:t> </a:t>
            </a:r>
            <a:r>
              <a:rPr lang="fr-FR" b="1" dirty="0">
                <a:solidFill>
                  <a:srgbClr val="0070C0"/>
                </a:solidFill>
                <a:latin typeface="Verdana" panose="020B0604030504040204" pitchFamily="34" charset="0"/>
                <a:ea typeface="Verdana" panose="020B0604030504040204" pitchFamily="34" charset="0"/>
              </a:rPr>
              <a:t>T</a:t>
            </a:r>
            <a:r>
              <a:rPr lang="fr-FR" dirty="0">
                <a:solidFill>
                  <a:srgbClr val="0070C0"/>
                </a:solidFill>
                <a:latin typeface="Verdana" panose="020B0604030504040204" pitchFamily="34" charset="0"/>
                <a:ea typeface="Verdana" panose="020B0604030504040204" pitchFamily="34" charset="0"/>
              </a:rPr>
              <a:t>racker</a:t>
            </a:r>
          </a:p>
          <a:p>
            <a:r>
              <a:rPr lang="fr-FR" dirty="0" err="1">
                <a:solidFill>
                  <a:srgbClr val="0070C0"/>
                </a:solidFill>
                <a:latin typeface="Verdana" panose="020B0604030504040204" pitchFamily="34" charset="0"/>
                <a:ea typeface="Verdana" panose="020B0604030504040204" pitchFamily="34" charset="0"/>
              </a:rPr>
              <a:t>With</a:t>
            </a:r>
            <a:r>
              <a:rPr lang="fr-FR" dirty="0">
                <a:solidFill>
                  <a:srgbClr val="0070C0"/>
                </a:solidFill>
                <a:latin typeface="Verdana" panose="020B0604030504040204" pitchFamily="34" charset="0"/>
                <a:ea typeface="Verdana" panose="020B0604030504040204" pitchFamily="34" charset="0"/>
              </a:rPr>
              <a:t> </a:t>
            </a:r>
            <a:r>
              <a:rPr lang="fr-FR" dirty="0" err="1">
                <a:solidFill>
                  <a:srgbClr val="0070C0"/>
                </a:solidFill>
                <a:latin typeface="Verdana" panose="020B0604030504040204" pitchFamily="34" charset="0"/>
                <a:ea typeface="Verdana" panose="020B0604030504040204" pitchFamily="34" charset="0"/>
              </a:rPr>
              <a:t>silicon</a:t>
            </a:r>
            <a:r>
              <a:rPr lang="fr-FR" dirty="0">
                <a:solidFill>
                  <a:srgbClr val="0070C0"/>
                </a:solidFill>
                <a:latin typeface="Verdana" panose="020B0604030504040204" pitchFamily="34" charset="0"/>
                <a:ea typeface="Verdana" panose="020B0604030504040204" pitchFamily="34" charset="0"/>
              </a:rPr>
              <a:t> </a:t>
            </a:r>
            <a:r>
              <a:rPr lang="fr-FR" dirty="0" err="1">
                <a:solidFill>
                  <a:srgbClr val="0070C0"/>
                </a:solidFill>
                <a:latin typeface="Verdana" panose="020B0604030504040204" pitchFamily="34" charset="0"/>
                <a:ea typeface="Verdana" panose="020B0604030504040204" pitchFamily="34" charset="0"/>
              </a:rPr>
              <a:t>strips</a:t>
            </a:r>
            <a:endParaRPr lang="en-GB" dirty="0">
              <a:solidFill>
                <a:srgbClr val="0070C0"/>
              </a:solidFill>
              <a:latin typeface="Verdana" panose="020B0604030504040204" pitchFamily="34" charset="0"/>
              <a:ea typeface="Verdana" panose="020B0604030504040204" pitchFamily="34" charset="0"/>
            </a:endParaRPr>
          </a:p>
        </p:txBody>
      </p:sp>
      <p:sp>
        <p:nvSpPr>
          <p:cNvPr id="16" name="TextBox 15">
            <a:extLst>
              <a:ext uri="{FF2B5EF4-FFF2-40B4-BE49-F238E27FC236}">
                <a16:creationId xmlns:a16="http://schemas.microsoft.com/office/drawing/2014/main" id="{0A89F09E-0190-AC08-C3B2-4DD37BC0DAB9}"/>
              </a:ext>
            </a:extLst>
          </p:cNvPr>
          <p:cNvSpPr txBox="1"/>
          <p:nvPr/>
        </p:nvSpPr>
        <p:spPr>
          <a:xfrm>
            <a:off x="6096000" y="1289926"/>
            <a:ext cx="2997937" cy="646331"/>
          </a:xfrm>
          <a:prstGeom prst="rect">
            <a:avLst/>
          </a:prstGeom>
          <a:noFill/>
        </p:spPr>
        <p:txBody>
          <a:bodyPr wrap="none" rtlCol="0">
            <a:spAutoFit/>
          </a:bodyPr>
          <a:lstStyle/>
          <a:p>
            <a:r>
              <a:rPr lang="fr-FR" b="1" dirty="0" err="1">
                <a:solidFill>
                  <a:srgbClr val="7030A0"/>
                </a:solidFill>
                <a:latin typeface="Verdana" panose="020B0604030504040204" pitchFamily="34" charset="0"/>
                <a:ea typeface="Verdana" panose="020B0604030504040204" pitchFamily="34" charset="0"/>
              </a:rPr>
              <a:t>SciFi</a:t>
            </a:r>
            <a:r>
              <a:rPr lang="fr-FR" b="1" dirty="0">
                <a:solidFill>
                  <a:srgbClr val="7030A0"/>
                </a:solidFill>
                <a:latin typeface="Verdana" panose="020B0604030504040204" pitchFamily="34" charset="0"/>
                <a:ea typeface="Verdana" panose="020B0604030504040204" pitchFamily="34" charset="0"/>
              </a:rPr>
              <a:t> </a:t>
            </a:r>
          </a:p>
          <a:p>
            <a:r>
              <a:rPr lang="fr-FR" dirty="0" err="1">
                <a:solidFill>
                  <a:srgbClr val="7030A0"/>
                </a:solidFill>
                <a:latin typeface="Verdana" panose="020B0604030504040204" pitchFamily="34" charset="0"/>
                <a:ea typeface="Verdana" panose="020B0604030504040204" pitchFamily="34" charset="0"/>
              </a:rPr>
              <a:t>With</a:t>
            </a:r>
            <a:r>
              <a:rPr lang="fr-FR" dirty="0">
                <a:solidFill>
                  <a:srgbClr val="7030A0"/>
                </a:solidFill>
                <a:latin typeface="Verdana" panose="020B0604030504040204" pitchFamily="34" charset="0"/>
                <a:ea typeface="Verdana" panose="020B0604030504040204" pitchFamily="34" charset="0"/>
              </a:rPr>
              <a:t> </a:t>
            </a:r>
            <a:r>
              <a:rPr lang="fr-FR" b="1" dirty="0" err="1">
                <a:solidFill>
                  <a:srgbClr val="7030A0"/>
                </a:solidFill>
                <a:latin typeface="Verdana" panose="020B0604030504040204" pitchFamily="34" charset="0"/>
                <a:ea typeface="Verdana" panose="020B0604030504040204" pitchFamily="34" charset="0"/>
              </a:rPr>
              <a:t>Sci</a:t>
            </a:r>
            <a:r>
              <a:rPr lang="fr-FR" dirty="0" err="1">
                <a:solidFill>
                  <a:srgbClr val="7030A0"/>
                </a:solidFill>
                <a:latin typeface="Verdana" panose="020B0604030504040204" pitchFamily="34" charset="0"/>
                <a:ea typeface="Verdana" panose="020B0604030504040204" pitchFamily="34" charset="0"/>
              </a:rPr>
              <a:t>ntillating</a:t>
            </a:r>
            <a:r>
              <a:rPr lang="fr-FR" dirty="0">
                <a:solidFill>
                  <a:srgbClr val="7030A0"/>
                </a:solidFill>
                <a:latin typeface="Verdana" panose="020B0604030504040204" pitchFamily="34" charset="0"/>
                <a:ea typeface="Verdana" panose="020B0604030504040204" pitchFamily="34" charset="0"/>
              </a:rPr>
              <a:t> </a:t>
            </a:r>
            <a:r>
              <a:rPr lang="fr-FR" b="1" dirty="0">
                <a:solidFill>
                  <a:srgbClr val="7030A0"/>
                </a:solidFill>
                <a:latin typeface="Verdana" panose="020B0604030504040204" pitchFamily="34" charset="0"/>
                <a:ea typeface="Verdana" panose="020B0604030504040204" pitchFamily="34" charset="0"/>
              </a:rPr>
              <a:t>Fi</a:t>
            </a:r>
            <a:r>
              <a:rPr lang="fr-FR" dirty="0">
                <a:solidFill>
                  <a:srgbClr val="7030A0"/>
                </a:solidFill>
                <a:latin typeface="Verdana" panose="020B0604030504040204" pitchFamily="34" charset="0"/>
                <a:ea typeface="Verdana" panose="020B0604030504040204" pitchFamily="34" charset="0"/>
              </a:rPr>
              <a:t>bres</a:t>
            </a:r>
            <a:endParaRPr lang="en-GB" dirty="0">
              <a:solidFill>
                <a:srgbClr val="7030A0"/>
              </a:solidFill>
              <a:latin typeface="Verdana" panose="020B0604030504040204" pitchFamily="34" charset="0"/>
              <a:ea typeface="Verdana" panose="020B0604030504040204" pitchFamily="34" charset="0"/>
            </a:endParaRPr>
          </a:p>
        </p:txBody>
      </p:sp>
      <p:cxnSp>
        <p:nvCxnSpPr>
          <p:cNvPr id="17" name="Straight Connector 16">
            <a:extLst>
              <a:ext uri="{FF2B5EF4-FFF2-40B4-BE49-F238E27FC236}">
                <a16:creationId xmlns:a16="http://schemas.microsoft.com/office/drawing/2014/main" id="{F3FF10DA-6F9F-F357-20B7-2C3C25BA4C9A}"/>
              </a:ext>
            </a:extLst>
          </p:cNvPr>
          <p:cNvCxnSpPr>
            <a:cxnSpLocks/>
          </p:cNvCxnSpPr>
          <p:nvPr/>
        </p:nvCxnSpPr>
        <p:spPr>
          <a:xfrm>
            <a:off x="3753734" y="2477289"/>
            <a:ext cx="0" cy="3306722"/>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AB18CA7-DCCA-6405-91C9-69673EF9767F}"/>
              </a:ext>
            </a:extLst>
          </p:cNvPr>
          <p:cNvCxnSpPr>
            <a:cxnSpLocks/>
          </p:cNvCxnSpPr>
          <p:nvPr/>
        </p:nvCxnSpPr>
        <p:spPr>
          <a:xfrm flipH="1">
            <a:off x="3040531" y="3849126"/>
            <a:ext cx="8831416"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6F78DC6-647E-0918-DDAE-092762DC2713}"/>
                  </a:ext>
                </a:extLst>
              </p:cNvPr>
              <p:cNvSpPr txBox="1"/>
              <p:nvPr/>
            </p:nvSpPr>
            <p:spPr>
              <a:xfrm>
                <a:off x="11589688" y="3378094"/>
                <a:ext cx="3537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𝑧</m:t>
                      </m:r>
                    </m:oMath>
                  </m:oMathPara>
                </a14:m>
                <a:endParaRPr lang="en-GB" dirty="0"/>
              </a:p>
            </p:txBody>
          </p:sp>
        </mc:Choice>
        <mc:Fallback xmlns="">
          <p:sp>
            <p:nvSpPr>
              <p:cNvPr id="19" name="TextBox 18">
                <a:extLst>
                  <a:ext uri="{FF2B5EF4-FFF2-40B4-BE49-F238E27FC236}">
                    <a16:creationId xmlns:a16="http://schemas.microsoft.com/office/drawing/2014/main" id="{86F78DC6-647E-0918-DDAE-092762DC2713}"/>
                  </a:ext>
                </a:extLst>
              </p:cNvPr>
              <p:cNvSpPr txBox="1">
                <a:spLocks noRot="1" noChangeAspect="1" noMove="1" noResize="1" noEditPoints="1" noAdjustHandles="1" noChangeArrowheads="1" noChangeShapeType="1" noTextEdit="1"/>
              </p:cNvSpPr>
              <p:nvPr/>
            </p:nvSpPr>
            <p:spPr>
              <a:xfrm>
                <a:off x="11589688" y="3378094"/>
                <a:ext cx="353750"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AFD13A4-70B4-542B-DBEE-AE279DEC631A}"/>
                  </a:ext>
                </a:extLst>
              </p:cNvPr>
              <p:cNvSpPr txBox="1"/>
              <p:nvPr/>
            </p:nvSpPr>
            <p:spPr>
              <a:xfrm>
                <a:off x="3404998" y="2428157"/>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𝑥</m:t>
                      </m:r>
                    </m:oMath>
                  </m:oMathPara>
                </a14:m>
                <a:endParaRPr lang="en-GB" dirty="0"/>
              </a:p>
            </p:txBody>
          </p:sp>
        </mc:Choice>
        <mc:Fallback xmlns="">
          <p:sp>
            <p:nvSpPr>
              <p:cNvPr id="24" name="TextBox 23">
                <a:extLst>
                  <a:ext uri="{FF2B5EF4-FFF2-40B4-BE49-F238E27FC236}">
                    <a16:creationId xmlns:a16="http://schemas.microsoft.com/office/drawing/2014/main" id="{6AFD13A4-70B4-542B-DBEE-AE279DEC631A}"/>
                  </a:ext>
                </a:extLst>
              </p:cNvPr>
              <p:cNvSpPr txBox="1">
                <a:spLocks noRot="1" noChangeAspect="1" noMove="1" noResize="1" noEditPoints="1" noAdjustHandles="1" noChangeArrowheads="1" noChangeShapeType="1" noTextEdit="1"/>
              </p:cNvSpPr>
              <p:nvPr/>
            </p:nvSpPr>
            <p:spPr>
              <a:xfrm>
                <a:off x="3404998" y="2428157"/>
                <a:ext cx="367986" cy="369332"/>
              </a:xfrm>
              <a:prstGeom prst="rect">
                <a:avLst/>
              </a:prstGeom>
              <a:blipFill>
                <a:blip r:embed="rId4"/>
                <a:stretch>
                  <a:fillRect/>
                </a:stretch>
              </a:blipFill>
            </p:spPr>
            <p:txBody>
              <a:bodyPr/>
              <a:lstStyle/>
              <a:p>
                <a:r>
                  <a:rPr lang="en-GB">
                    <a:noFill/>
                  </a:rPr>
                  <a:t> </a:t>
                </a:r>
              </a:p>
            </p:txBody>
          </p:sp>
        </mc:Fallback>
      </mc:AlternateContent>
      <p:sp>
        <p:nvSpPr>
          <p:cNvPr id="25" name="Rectangle 24">
            <a:extLst>
              <a:ext uri="{FF2B5EF4-FFF2-40B4-BE49-F238E27FC236}">
                <a16:creationId xmlns:a16="http://schemas.microsoft.com/office/drawing/2014/main" id="{220DFC62-9CC7-9F9C-9F66-D2C7F99233BB}"/>
              </a:ext>
            </a:extLst>
          </p:cNvPr>
          <p:cNvSpPr/>
          <p:nvPr/>
        </p:nvSpPr>
        <p:spPr>
          <a:xfrm>
            <a:off x="4871585" y="2477289"/>
            <a:ext cx="1334674" cy="2953058"/>
          </a:xfrm>
          <a:prstGeom prst="rect">
            <a:avLst/>
          </a:prstGeom>
          <a:solidFill>
            <a:schemeClr val="bg2">
              <a:lumMod val="75000"/>
              <a:alpha val="34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F45A704A-4EF0-A622-0E78-71297A11F31F}"/>
              </a:ext>
            </a:extLst>
          </p:cNvPr>
          <p:cNvSpPr txBox="1"/>
          <p:nvPr/>
        </p:nvSpPr>
        <p:spPr>
          <a:xfrm>
            <a:off x="4871585" y="5687758"/>
            <a:ext cx="1229031" cy="646331"/>
          </a:xfrm>
          <a:prstGeom prst="rect">
            <a:avLst/>
          </a:prstGeom>
          <a:noFill/>
        </p:spPr>
        <p:txBody>
          <a:bodyPr wrap="square">
            <a:spAutoFit/>
          </a:bodyPr>
          <a:lstStyle/>
          <a:p>
            <a:r>
              <a:rPr lang="fr-FR" b="1" dirty="0">
                <a:latin typeface="Verdana" panose="020B0604030504040204" pitchFamily="34" charset="0"/>
                <a:ea typeface="Verdana" panose="020B0604030504040204" pitchFamily="34" charset="0"/>
              </a:rPr>
              <a:t>Magnet stations</a:t>
            </a:r>
            <a:endParaRPr lang="en-GB" dirty="0"/>
          </a:p>
        </p:txBody>
      </p:sp>
    </p:spTree>
    <p:extLst>
      <p:ext uri="{BB962C8B-B14F-4D97-AF65-F5344CB8AC3E}">
        <p14:creationId xmlns:p14="http://schemas.microsoft.com/office/powerpoint/2010/main" val="3362900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3C899B5-E9D0-3AA6-566D-523B80677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469" y="1737538"/>
            <a:ext cx="5740401" cy="484346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40</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Definition</a:t>
            </a:r>
            <a:endParaRPr lang="fr-FR"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E171715-5FE2-B082-68B4-4BF1041CCE2B}"/>
                  </a:ext>
                </a:extLst>
              </p:cNvPr>
              <p:cNvSpPr txBox="1"/>
              <p:nvPr/>
            </p:nvSpPr>
            <p:spPr>
              <a:xfrm>
                <a:off x="0" y="1141109"/>
                <a:ext cx="11774504" cy="286232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4472C4"/>
                    </a:solidFill>
                    <a:latin typeface="Verdana" panose="020B0604030504040204" pitchFamily="34" charset="0"/>
                    <a:ea typeface="Verdana" panose="020B0604030504040204" pitchFamily="34" charset="0"/>
                  </a:rPr>
                  <a:t>Graph Neural Network </a:t>
                </a:r>
                <a:r>
                  <a:rPr lang="en-GB" dirty="0">
                    <a:latin typeface="Verdana" panose="020B0604030504040204" pitchFamily="34" charset="0"/>
                    <a:ea typeface="Verdana" panose="020B0604030504040204" pitchFamily="34" charset="0"/>
                  </a:rPr>
                  <a:t>(</a:t>
                </a:r>
                <a:r>
                  <a:rPr lang="en-GB" b="1" dirty="0">
                    <a:solidFill>
                      <a:srgbClr val="4472C4"/>
                    </a:solidFill>
                    <a:latin typeface="Verdana" panose="020B0604030504040204" pitchFamily="34" charset="0"/>
                    <a:ea typeface="Verdana" panose="020B0604030504040204" pitchFamily="34" charset="0"/>
                  </a:rPr>
                  <a:t>GNN</a:t>
                </a:r>
                <a:r>
                  <a:rPr lang="en-GB" dirty="0">
                    <a:latin typeface="Verdana" panose="020B0604030504040204" pitchFamily="34" charset="0"/>
                    <a:ea typeface="Verdana" panose="020B0604030504040204" pitchFamily="34" charset="0"/>
                  </a:rPr>
                  <a:t>): Neural Network architecture that operates on </a:t>
                </a:r>
                <a:r>
                  <a:rPr lang="en-GB" dirty="0">
                    <a:solidFill>
                      <a:srgbClr val="0070C0"/>
                    </a:solidFill>
                    <a:latin typeface="Verdana" panose="020B0604030504040204" pitchFamily="34" charset="0"/>
                    <a:ea typeface="Verdana" panose="020B0604030504040204" pitchFamily="34" charset="0"/>
                  </a:rPr>
                  <a:t>graphs</a:t>
                </a:r>
              </a:p>
              <a:p>
                <a:pPr lvl="1"/>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Problem needs </a:t>
                </a:r>
                <a:r>
                  <a:rPr lang="en-GB" b="1" dirty="0">
                    <a:latin typeface="Verdana" panose="020B0604030504040204" pitchFamily="34" charset="0"/>
                    <a:ea typeface="Verdana" panose="020B0604030504040204" pitchFamily="34" charset="0"/>
                  </a:rPr>
                  <a:t>to be formulated with </a:t>
                </a:r>
                <a:r>
                  <a:rPr lang="en-GB" dirty="0">
                    <a:latin typeface="Verdana" panose="020B0604030504040204" pitchFamily="34" charset="0"/>
                    <a:ea typeface="Verdana" panose="020B0604030504040204" pitchFamily="34" charset="0"/>
                  </a:rPr>
                  <a:t>a </a:t>
                </a:r>
                <a:r>
                  <a:rPr lang="en-GB" dirty="0">
                    <a:solidFill>
                      <a:srgbClr val="0070C0"/>
                    </a:solidFill>
                    <a:latin typeface="Verdana" panose="020B0604030504040204" pitchFamily="34" charset="0"/>
                    <a:ea typeface="Verdana" panose="020B0604030504040204" pitchFamily="34" charset="0"/>
                  </a:rPr>
                  <a:t>graph</a:t>
                </a:r>
                <a:r>
                  <a:rPr lang="en-GB" dirty="0">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MANY</a:t>
                </a:r>
                <a:r>
                  <a:rPr lang="en-GB" dirty="0">
                    <a:latin typeface="Verdana" panose="020B0604030504040204" pitchFamily="34" charset="0"/>
                    <a:ea typeface="Verdana" panose="020B0604030504040204" pitchFamily="34" charset="0"/>
                  </a:rPr>
                  <a:t> </a:t>
                </a:r>
                <a:r>
                  <a:rPr lang="en-GB" dirty="0">
                    <a:solidFill>
                      <a:schemeClr val="accent5">
                        <a:lumMod val="50000"/>
                      </a:schemeClr>
                    </a:solidFill>
                    <a:latin typeface="Verdana" panose="020B0604030504040204" pitchFamily="34" charset="0"/>
                    <a:ea typeface="Verdana" panose="020B0604030504040204" pitchFamily="34" charset="0"/>
                  </a:rPr>
                  <a:t>GNN </a:t>
                </a:r>
                <a:r>
                  <a:rPr lang="en-GB" dirty="0">
                    <a:latin typeface="Verdana" panose="020B0604030504040204" pitchFamily="34" charset="0"/>
                    <a:ea typeface="Verdana" panose="020B0604030504040204" pitchFamily="34" charset="0"/>
                  </a:rPr>
                  <a:t>architectures exist</a:t>
                </a:r>
              </a:p>
              <a:p>
                <a:pPr marL="742950" lvl="1" indent="-285750">
                  <a:buFont typeface="Arial" panose="020B0604020202020204" pitchFamily="34" charset="0"/>
                  <a:buChar char="•"/>
                </a:pPr>
                <a:r>
                  <a:rPr lang="en-GB" dirty="0">
                    <a:latin typeface="Verdana" panose="020B0604030504040204" pitchFamily="34" charset="0"/>
                    <a:ea typeface="Verdana" panose="020B0604030504040204" pitchFamily="34" charset="0"/>
                    <a:hlinkClick r:id="rId4"/>
                  </a:rPr>
                  <a:t>List of GNNs </a:t>
                </a:r>
                <a:r>
                  <a:rPr lang="en-GB" dirty="0">
                    <a:latin typeface="Verdana" panose="020B0604030504040204" pitchFamily="34" charset="0"/>
                    <a:ea typeface="Verdana" panose="020B0604030504040204" pitchFamily="34" charset="0"/>
                  </a:rPr>
                  <a:t>implemented in </a:t>
                </a:r>
                <a:r>
                  <a:rPr lang="en-GB" dirty="0" err="1">
                    <a:latin typeface="Verdana" panose="020B0604030504040204" pitchFamily="34" charset="0"/>
                    <a:ea typeface="Verdana" panose="020B0604030504040204" pitchFamily="34" charset="0"/>
                  </a:rPr>
                  <a:t>PyTorch</a:t>
                </a:r>
                <a:r>
                  <a:rPr lang="en-GB" dirty="0">
                    <a:latin typeface="Verdana" panose="020B0604030504040204" pitchFamily="34" charset="0"/>
                    <a:ea typeface="Verdana" panose="020B0604030504040204" pitchFamily="34" charset="0"/>
                  </a:rPr>
                  <a:t> Geometric</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p:txBody>
          </p:sp>
        </mc:Choice>
        <mc:Fallback xmlns="">
          <p:sp>
            <p:nvSpPr>
              <p:cNvPr id="2" name="TextBox 1">
                <a:extLst>
                  <a:ext uri="{FF2B5EF4-FFF2-40B4-BE49-F238E27FC236}">
                    <a16:creationId xmlns:a16="http://schemas.microsoft.com/office/drawing/2014/main" id="{9E171715-5FE2-B082-68B4-4BF1041CCE2B}"/>
                  </a:ext>
                </a:extLst>
              </p:cNvPr>
              <p:cNvSpPr txBox="1">
                <a:spLocks noRot="1" noChangeAspect="1" noMove="1" noResize="1" noEditPoints="1" noAdjustHandles="1" noChangeArrowheads="1" noChangeShapeType="1" noTextEdit="1"/>
              </p:cNvSpPr>
              <p:nvPr/>
            </p:nvSpPr>
            <p:spPr>
              <a:xfrm>
                <a:off x="0" y="1141109"/>
                <a:ext cx="11774504" cy="2862322"/>
              </a:xfrm>
              <a:prstGeom prst="rect">
                <a:avLst/>
              </a:prstGeom>
              <a:blipFill>
                <a:blip r:embed="rId5"/>
                <a:stretch>
                  <a:fillRect l="-311" t="-1064"/>
                </a:stretch>
              </a:blipFill>
            </p:spPr>
            <p:txBody>
              <a:bodyPr/>
              <a:lstStyle/>
              <a:p>
                <a:r>
                  <a:rPr lang="en-GB">
                    <a:noFill/>
                  </a:rPr>
                  <a:t> </a:t>
                </a:r>
              </a:p>
            </p:txBody>
          </p:sp>
        </mc:Fallback>
      </mc:AlternateContent>
      <p:pic>
        <p:nvPicPr>
          <p:cNvPr id="132" name="Picture 131" descr="A yellow logo with black background&#10;&#10;Description automatically generated">
            <a:extLst>
              <a:ext uri="{FF2B5EF4-FFF2-40B4-BE49-F238E27FC236}">
                <a16:creationId xmlns:a16="http://schemas.microsoft.com/office/drawing/2014/main" id="{A1065B84-4E84-BB18-08F2-20A83D94DEF2}"/>
              </a:ext>
            </a:extLst>
          </p:cNvPr>
          <p:cNvPicPr>
            <a:picLocks noChangeAspect="1"/>
          </p:cNvPicPr>
          <p:nvPr/>
        </p:nvPicPr>
        <p:blipFill>
          <a:blip r:embed="rId6"/>
          <a:stretch>
            <a:fillRect/>
          </a:stretch>
        </p:blipFill>
        <p:spPr>
          <a:xfrm>
            <a:off x="10690161" y="1108590"/>
            <a:ext cx="771525" cy="366926"/>
          </a:xfrm>
          <a:prstGeom prst="rect">
            <a:avLst/>
          </a:prstGeom>
        </p:spPr>
      </p:pic>
      <p:sp>
        <p:nvSpPr>
          <p:cNvPr id="4" name="TextBox 3">
            <a:extLst>
              <a:ext uri="{FF2B5EF4-FFF2-40B4-BE49-F238E27FC236}">
                <a16:creationId xmlns:a16="http://schemas.microsoft.com/office/drawing/2014/main" id="{6D9328AC-CC2F-CEE0-3F58-738A4A5E7338}"/>
              </a:ext>
            </a:extLst>
          </p:cNvPr>
          <p:cNvSpPr txBox="1"/>
          <p:nvPr/>
        </p:nvSpPr>
        <p:spPr>
          <a:xfrm>
            <a:off x="6478206" y="6581001"/>
            <a:ext cx="5570179" cy="276999"/>
          </a:xfrm>
          <a:prstGeom prst="rect">
            <a:avLst/>
          </a:prstGeom>
          <a:noFill/>
        </p:spPr>
        <p:txBody>
          <a:bodyPr wrap="none" rtlCol="0">
            <a:spAutoFit/>
          </a:bodyPr>
          <a:lstStyle/>
          <a:p>
            <a:r>
              <a:rPr lang="en-GB" sz="1200" dirty="0">
                <a:latin typeface="Verdana" panose="020B0604030504040204" pitchFamily="34" charset="0"/>
                <a:ea typeface="Verdana" panose="020B0604030504040204" pitchFamily="34" charset="0"/>
                <a:hlinkClick r:id="rId7"/>
              </a:rPr>
              <a:t>Graph neural networks: A review of methods and applications </a:t>
            </a:r>
            <a:r>
              <a:rPr lang="en-GB" sz="1200" dirty="0">
                <a:latin typeface="Verdana" panose="020B0604030504040204" pitchFamily="34" charset="0"/>
                <a:ea typeface="Verdana" panose="020B0604030504040204" pitchFamily="34" charset="0"/>
              </a:rPr>
              <a:t>(2020)</a:t>
            </a:r>
          </a:p>
        </p:txBody>
      </p:sp>
      <p:sp>
        <p:nvSpPr>
          <p:cNvPr id="6" name="TextBox 5">
            <a:extLst>
              <a:ext uri="{FF2B5EF4-FFF2-40B4-BE49-F238E27FC236}">
                <a16:creationId xmlns:a16="http://schemas.microsoft.com/office/drawing/2014/main" id="{EDB640A1-8318-6045-6BBA-A266760373BF}"/>
              </a:ext>
            </a:extLst>
          </p:cNvPr>
          <p:cNvSpPr txBox="1"/>
          <p:nvPr/>
        </p:nvSpPr>
        <p:spPr>
          <a:xfrm>
            <a:off x="104130" y="3257015"/>
            <a:ext cx="6587008" cy="2031325"/>
          </a:xfrm>
          <a:prstGeom prst="rect">
            <a:avLst/>
          </a:prstGeom>
          <a:noFill/>
        </p:spPr>
        <p:txBody>
          <a:bodyPr wrap="square">
            <a:spAutoFit/>
          </a:bodyPr>
          <a:lstStyle/>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GNN we used was described from </a:t>
            </a:r>
            <a:r>
              <a:rPr lang="en-GB" dirty="0">
                <a:latin typeface="Verdana" panose="020B0604030504040204" pitchFamily="34" charset="0"/>
                <a:ea typeface="Verdana" panose="020B0604030504040204" pitchFamily="34" charset="0"/>
                <a:hlinkClick r:id="rId8"/>
              </a:rPr>
              <a:t>this paper</a:t>
            </a:r>
            <a:r>
              <a:rPr lang="en-GB" dirty="0">
                <a:latin typeface="Verdana" panose="020B0604030504040204" pitchFamily="34" charset="0"/>
                <a:ea typeface="Verdana" panose="020B0604030504040204" pitchFamily="34" charset="0"/>
              </a:rPr>
              <a:t> (2021)</a:t>
            </a:r>
          </a:p>
          <a:p>
            <a:pPr marL="742950" lvl="1" indent="-285750">
              <a:buFont typeface="Arial" panose="020B0604020202020204" pitchFamily="34" charset="0"/>
              <a:buChar char="•"/>
            </a:pPr>
            <a:r>
              <a:rPr lang="en-GB" dirty="0">
                <a:latin typeface="Verdana" panose="020B0604030504040204" pitchFamily="34" charset="0"/>
                <a:ea typeface="Verdana" panose="020B0604030504040204" pitchFamily="34" charset="0"/>
              </a:rPr>
              <a:t>Used by the </a:t>
            </a:r>
            <a:r>
              <a:rPr lang="en-GB" dirty="0" err="1">
                <a:latin typeface="Verdana" panose="020B0604030504040204" pitchFamily="34" charset="0"/>
                <a:ea typeface="Verdana" panose="020B0604030504040204" pitchFamily="34" charset="0"/>
              </a:rPr>
              <a:t>Exa.TrkX</a:t>
            </a:r>
            <a:r>
              <a:rPr lang="en-GB" dirty="0">
                <a:latin typeface="Verdana" panose="020B0604030504040204" pitchFamily="34" charset="0"/>
                <a:ea typeface="Verdana" panose="020B0604030504040204" pitchFamily="34" charset="0"/>
              </a:rPr>
              <a:t> collaboration</a:t>
            </a:r>
          </a:p>
          <a:p>
            <a:pPr marL="742950" lvl="1" indent="-285750">
              <a:buFont typeface="Arial" panose="020B0604020202020204" pitchFamily="34" charset="0"/>
              <a:buChar char="•"/>
            </a:pPr>
            <a:r>
              <a:rPr lang="en-GB" dirty="0">
                <a:latin typeface="Verdana" panose="020B0604030504040204" pitchFamily="34" charset="0"/>
                <a:ea typeface="Verdana" panose="020B0604030504040204" pitchFamily="34" charset="0"/>
              </a:rPr>
              <a:t>Follows the </a:t>
            </a:r>
            <a:r>
              <a:rPr lang="en-GB" b="1" dirty="0">
                <a:latin typeface="Verdana" panose="020B0604030504040204" pitchFamily="34" charset="0"/>
                <a:ea typeface="Verdana" panose="020B0604030504040204" pitchFamily="34" charset="0"/>
                <a:hlinkClick r:id="rId9"/>
              </a:rPr>
              <a:t>Interaction Network</a:t>
            </a:r>
            <a:r>
              <a:rPr lang="en-GB" b="1" dirty="0">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a:t>
            </a:r>
            <a:r>
              <a:rPr lang="en-GB" b="1" dirty="0">
                <a:latin typeface="Verdana" panose="020B0604030504040204" pitchFamily="34" charset="0"/>
                <a:ea typeface="Verdana" panose="020B0604030504040204" pitchFamily="34" charset="0"/>
              </a:rPr>
              <a:t>IN</a:t>
            </a:r>
            <a:r>
              <a:rPr lang="en-GB" dirty="0">
                <a:latin typeface="Verdana" panose="020B0604030504040204" pitchFamily="34" charset="0"/>
                <a:ea typeface="Verdana" panose="020B0604030504040204" pitchFamily="34" charset="0"/>
              </a:rPr>
              <a:t>) architecture</a:t>
            </a:r>
          </a:p>
          <a:p>
            <a:pPr marL="742950" lvl="1" indent="-285750">
              <a:buFont typeface="Arial" panose="020B0604020202020204" pitchFamily="34" charset="0"/>
              <a:buChar char="•"/>
            </a:pPr>
            <a:r>
              <a:rPr lang="en-GB" dirty="0">
                <a:latin typeface="Verdana" panose="020B0604030504040204" pitchFamily="34" charset="0"/>
                <a:ea typeface="Verdana" panose="020B0604030504040204" pitchFamily="34" charset="0"/>
              </a:rPr>
              <a:t>Can be described by the </a:t>
            </a:r>
            <a:r>
              <a:rPr lang="en-GB" b="1" dirty="0">
                <a:latin typeface="Verdana" panose="020B0604030504040204" pitchFamily="34" charset="0"/>
                <a:ea typeface="Verdana" panose="020B0604030504040204" pitchFamily="34" charset="0"/>
                <a:hlinkClick r:id="rId10"/>
              </a:rPr>
              <a:t>Message Passing Neural Network</a:t>
            </a:r>
            <a:r>
              <a:rPr lang="en-GB" dirty="0">
                <a:latin typeface="Verdana" panose="020B0604030504040204" pitchFamily="34" charset="0"/>
                <a:ea typeface="Verdana" panose="020B0604030504040204" pitchFamily="34" charset="0"/>
                <a:hlinkClick r:id="rId10"/>
              </a:rPr>
              <a:t> </a:t>
            </a:r>
            <a:r>
              <a:rPr lang="en-GB" dirty="0">
                <a:latin typeface="Verdana" panose="020B0604030504040204" pitchFamily="34" charset="0"/>
                <a:ea typeface="Verdana" panose="020B0604030504040204" pitchFamily="34" charset="0"/>
              </a:rPr>
              <a:t>(</a:t>
            </a:r>
            <a:r>
              <a:rPr lang="en-GB" b="1" dirty="0">
                <a:latin typeface="Verdana" panose="020B0604030504040204" pitchFamily="34" charset="0"/>
                <a:ea typeface="Verdana" panose="020B0604030504040204" pitchFamily="34" charset="0"/>
              </a:rPr>
              <a:t>MPNN</a:t>
            </a:r>
            <a:r>
              <a:rPr lang="en-GB" dirty="0">
                <a:latin typeface="Verdana" panose="020B0604030504040204" pitchFamily="34" charset="0"/>
                <a:ea typeface="Verdana" panose="020B0604030504040204" pitchFamily="34" charset="0"/>
              </a:rPr>
              <a:t>) framework</a:t>
            </a:r>
          </a:p>
          <a:p>
            <a:pPr marL="742950" lvl="1"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44212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B3B12B4-FBA4-573A-B01E-F8294466AAAC}"/>
              </a:ext>
            </a:extLst>
          </p:cNvPr>
          <p:cNvGraphicFramePr>
            <a:graphicFrameLocks noGrp="1"/>
          </p:cNvGraphicFramePr>
          <p:nvPr/>
        </p:nvGraphicFramePr>
        <p:xfrm>
          <a:off x="38100" y="1198195"/>
          <a:ext cx="12103099" cy="2839720"/>
        </p:xfrm>
        <a:graphic>
          <a:graphicData uri="http://schemas.openxmlformats.org/drawingml/2006/table">
            <a:tbl>
              <a:tblPr firstRow="1" bandRow="1">
                <a:tableStyleId>{5940675A-B579-460E-94D1-54222C63F5DA}</a:tableStyleId>
              </a:tblPr>
              <a:tblGrid>
                <a:gridCol w="1329817">
                  <a:extLst>
                    <a:ext uri="{9D8B030D-6E8A-4147-A177-3AD203B41FA5}">
                      <a16:colId xmlns:a16="http://schemas.microsoft.com/office/drawing/2014/main" val="3660839435"/>
                    </a:ext>
                  </a:extLst>
                </a:gridCol>
                <a:gridCol w="4735830">
                  <a:extLst>
                    <a:ext uri="{9D8B030D-6E8A-4147-A177-3AD203B41FA5}">
                      <a16:colId xmlns:a16="http://schemas.microsoft.com/office/drawing/2014/main" val="4145212200"/>
                    </a:ext>
                  </a:extLst>
                </a:gridCol>
                <a:gridCol w="3332352">
                  <a:extLst>
                    <a:ext uri="{9D8B030D-6E8A-4147-A177-3AD203B41FA5}">
                      <a16:colId xmlns:a16="http://schemas.microsoft.com/office/drawing/2014/main" val="2948566718"/>
                    </a:ext>
                  </a:extLst>
                </a:gridCol>
                <a:gridCol w="2705100">
                  <a:extLst>
                    <a:ext uri="{9D8B030D-6E8A-4147-A177-3AD203B41FA5}">
                      <a16:colId xmlns:a16="http://schemas.microsoft.com/office/drawing/2014/main" val="2500472737"/>
                    </a:ext>
                  </a:extLst>
                </a:gridCol>
              </a:tblGrid>
              <a:tr h="370840">
                <a:tc>
                  <a:txBody>
                    <a:bodyPr/>
                    <a:lstStyle/>
                    <a:p>
                      <a:r>
                        <a:rPr lang="fr-FR" b="1" dirty="0" err="1">
                          <a:latin typeface="Verdana" panose="020B0604030504040204" pitchFamily="34" charset="0"/>
                          <a:ea typeface="Verdana" panose="020B0604030504040204" pitchFamily="34" charset="0"/>
                        </a:rPr>
                        <a:t>Task</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level</a:t>
                      </a:r>
                      <a:endParaRPr lang="en-GB" b="1" dirty="0">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fr-FR" b="1" dirty="0">
                          <a:latin typeface="Verdana" panose="020B0604030504040204" pitchFamily="34" charset="0"/>
                          <a:ea typeface="Verdana" panose="020B0604030504040204" pitchFamily="34" charset="0"/>
                        </a:rPr>
                        <a:t>Example</a:t>
                      </a:r>
                      <a:endParaRPr lang="en-GB" b="1" dirty="0">
                        <a:latin typeface="Verdana" panose="020B0604030504040204" pitchFamily="34" charset="0"/>
                        <a:ea typeface="Verdana" panose="020B0604030504040204" pitchFamily="34" charset="0"/>
                      </a:endParaRPr>
                    </a:p>
                  </a:txBody>
                  <a:tcPr>
                    <a:lnT w="12700" cap="flat" cmpd="sng" algn="ctr">
                      <a:noFill/>
                      <a:prstDash val="solid"/>
                      <a:round/>
                      <a:headEnd type="none" w="med" len="med"/>
                      <a:tailEnd type="none" w="med" len="med"/>
                    </a:lnT>
                  </a:tcPr>
                </a:tc>
                <a:tc>
                  <a:txBody>
                    <a:bodyPr/>
                    <a:lstStyle/>
                    <a:p>
                      <a:r>
                        <a:rPr lang="fr-FR" b="1" dirty="0">
                          <a:latin typeface="Verdana" panose="020B0604030504040204" pitchFamily="34" charset="0"/>
                          <a:ea typeface="Verdana" panose="020B0604030504040204" pitchFamily="34" charset="0"/>
                        </a:rPr>
                        <a:t>Graph</a:t>
                      </a:r>
                      <a:endParaRPr lang="en-GB" b="1" dirty="0">
                        <a:latin typeface="Verdana" panose="020B0604030504040204" pitchFamily="34" charset="0"/>
                        <a:ea typeface="Verdana" panose="020B0604030504040204" pitchFamily="34" charset="0"/>
                      </a:endParaRPr>
                    </a:p>
                  </a:txBody>
                  <a:tcPr>
                    <a:lnT w="12700" cap="flat" cmpd="sng" algn="ctr">
                      <a:noFill/>
                      <a:prstDash val="solid"/>
                      <a:round/>
                      <a:headEnd type="none" w="med" len="med"/>
                      <a:tailEnd type="none" w="med" len="med"/>
                    </a:lnT>
                  </a:tcPr>
                </a:tc>
                <a:tc>
                  <a:txBody>
                    <a:bodyPr/>
                    <a:lstStyle/>
                    <a:p>
                      <a:r>
                        <a:rPr lang="fr-FR" b="1" dirty="0" err="1">
                          <a:latin typeface="Verdana" panose="020B0604030504040204" pitchFamily="34" charset="0"/>
                          <a:ea typeface="Verdana" panose="020B0604030504040204" pitchFamily="34" charset="0"/>
                        </a:rPr>
                        <a:t>Task</a:t>
                      </a:r>
                      <a:endParaRPr lang="en-GB" b="1"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622975973"/>
                  </a:ext>
                </a:extLst>
              </a:tr>
              <a:tr h="370840">
                <a:tc>
                  <a:txBody>
                    <a:bodyPr/>
                    <a:lstStyle/>
                    <a:p>
                      <a:r>
                        <a:rPr lang="fr-FR" b="0" dirty="0">
                          <a:solidFill>
                            <a:schemeClr val="accent2">
                              <a:lumMod val="75000"/>
                            </a:schemeClr>
                          </a:solidFill>
                          <a:latin typeface="Verdana" panose="020B0604030504040204" pitchFamily="34" charset="0"/>
                          <a:ea typeface="Verdana" panose="020B0604030504040204" pitchFamily="34" charset="0"/>
                        </a:rPr>
                        <a:t>Node</a:t>
                      </a:r>
                      <a:endParaRPr lang="en-GB" b="0" dirty="0">
                        <a:solidFill>
                          <a:schemeClr val="accent2">
                            <a:lumMod val="75000"/>
                          </a:schemeClr>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tcPr>
                </a:tc>
                <a:tc>
                  <a:txBody>
                    <a:bodyPr/>
                    <a:lstStyle/>
                    <a:p>
                      <a:r>
                        <a:rPr lang="fr-FR" dirty="0" err="1">
                          <a:latin typeface="Verdana" panose="020B0604030504040204" pitchFamily="34" charset="0"/>
                          <a:ea typeface="Verdana" panose="020B0604030504040204" pitchFamily="34" charset="0"/>
                          <a:hlinkClick r:id="rId3"/>
                        </a:rPr>
                        <a:t>AlphaFold</a:t>
                      </a:r>
                      <a:r>
                        <a:rPr lang="fr-FR" dirty="0">
                          <a:latin typeface="Verdana" panose="020B0604030504040204" pitchFamily="34" charset="0"/>
                          <a:ea typeface="Verdana" panose="020B0604030504040204" pitchFamily="34" charset="0"/>
                          <a:hlinkClick r:id="rId3"/>
                        </a:rPr>
                        <a:t> 2</a:t>
                      </a:r>
                      <a:r>
                        <a:rPr lang="fr-FR" dirty="0">
                          <a:latin typeface="Verdana" panose="020B0604030504040204" pitchFamily="34" charset="0"/>
                          <a:ea typeface="Verdana" panose="020B0604030504040204" pitchFamily="34" charset="0"/>
                        </a:rPr>
                        <a:t> (2020)</a:t>
                      </a:r>
                    </a:p>
                    <a:p>
                      <a:r>
                        <a:rPr lang="fr-FR" b="1" i="0" dirty="0">
                          <a:latin typeface="Verdana" panose="020B0604030504040204" pitchFamily="34" charset="0"/>
                          <a:ea typeface="Verdana" panose="020B0604030504040204" pitchFamily="34" charset="0"/>
                        </a:rPr>
                        <a:t>Input</a:t>
                      </a:r>
                      <a:r>
                        <a:rPr lang="fr-FR" i="0" dirty="0">
                          <a:latin typeface="Verdana" panose="020B0604030504040204" pitchFamily="34" charset="0"/>
                          <a:ea typeface="Verdana" panose="020B0604030504040204" pitchFamily="34" charset="0"/>
                        </a:rPr>
                        <a:t>: </a:t>
                      </a:r>
                      <a:r>
                        <a:rPr lang="fr-FR" i="0" dirty="0" err="1">
                          <a:latin typeface="Verdana" panose="020B0604030504040204" pitchFamily="34" charset="0"/>
                          <a:ea typeface="Verdana" panose="020B0604030504040204" pitchFamily="34" charset="0"/>
                        </a:rPr>
                        <a:t>protein</a:t>
                      </a:r>
                      <a:r>
                        <a:rPr lang="fr-FR" i="0" dirty="0">
                          <a:latin typeface="Verdana" panose="020B0604030504040204" pitchFamily="34" charset="0"/>
                          <a:ea typeface="Verdana" panose="020B0604030504040204" pitchFamily="34" charset="0"/>
                        </a:rPr>
                        <a:t> = </a:t>
                      </a:r>
                      <a:r>
                        <a:rPr lang="fr-FR" i="0" dirty="0" err="1">
                          <a:latin typeface="Verdana" panose="020B0604030504040204" pitchFamily="34" charset="0"/>
                          <a:ea typeface="Verdana" panose="020B0604030504040204" pitchFamily="34" charset="0"/>
                        </a:rPr>
                        <a:t>amino</a:t>
                      </a:r>
                      <a:r>
                        <a:rPr lang="fr-FR" i="0" dirty="0">
                          <a:latin typeface="Verdana" panose="020B0604030504040204" pitchFamily="34" charset="0"/>
                          <a:ea typeface="Verdana" panose="020B0604030504040204" pitchFamily="34" charset="0"/>
                        </a:rPr>
                        <a:t> </a:t>
                      </a:r>
                      <a:r>
                        <a:rPr lang="fr-FR" i="0" dirty="0" err="1">
                          <a:latin typeface="Verdana" panose="020B0604030504040204" pitchFamily="34" charset="0"/>
                          <a:ea typeface="Verdana" panose="020B0604030504040204" pitchFamily="34" charset="0"/>
                        </a:rPr>
                        <a:t>acid</a:t>
                      </a:r>
                      <a:r>
                        <a:rPr lang="fr-FR" i="0" dirty="0">
                          <a:latin typeface="Verdana" panose="020B0604030504040204" pitchFamily="34" charset="0"/>
                          <a:ea typeface="Verdana" panose="020B0604030504040204" pitchFamily="34" charset="0"/>
                        </a:rPr>
                        <a:t> </a:t>
                      </a:r>
                      <a:r>
                        <a:rPr lang="fr-FR" i="0" dirty="0" err="1">
                          <a:latin typeface="Verdana" panose="020B0604030504040204" pitchFamily="34" charset="0"/>
                          <a:ea typeface="Verdana" panose="020B0604030504040204" pitchFamily="34" charset="0"/>
                        </a:rPr>
                        <a:t>sequence</a:t>
                      </a:r>
                      <a:endParaRPr lang="fr-FR" i="0" dirty="0">
                        <a:latin typeface="Verdana" panose="020B0604030504040204" pitchFamily="34" charset="0"/>
                        <a:ea typeface="Verdana" panose="020B0604030504040204" pitchFamily="34" charset="0"/>
                      </a:endParaRPr>
                    </a:p>
                    <a:p>
                      <a:r>
                        <a:rPr lang="fr-FR" b="1" i="0" dirty="0">
                          <a:latin typeface="Verdana" panose="020B0604030504040204" pitchFamily="34" charset="0"/>
                          <a:ea typeface="Verdana" panose="020B0604030504040204" pitchFamily="34" charset="0"/>
                        </a:rPr>
                        <a:t>Target</a:t>
                      </a:r>
                      <a:r>
                        <a:rPr lang="fr-FR" i="0"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3D structure of </a:t>
                      </a:r>
                      <a:r>
                        <a:rPr lang="fr-FR" dirty="0" err="1">
                          <a:latin typeface="Verdana" panose="020B0604030504040204" pitchFamily="34" charset="0"/>
                          <a:ea typeface="Verdana" panose="020B0604030504040204" pitchFamily="34" charset="0"/>
                        </a:rPr>
                        <a:t>folded</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protein</a:t>
                      </a:r>
                      <a:endParaRPr lang="fr-FR" dirty="0">
                        <a:latin typeface="Verdana" panose="020B0604030504040204" pitchFamily="34" charset="0"/>
                        <a:ea typeface="Verdana" panose="020B0604030504040204" pitchFamily="34" charset="0"/>
                      </a:endParaRPr>
                    </a:p>
                  </a:txBody>
                  <a:tcPr/>
                </a:tc>
                <a:tc>
                  <a:txBody>
                    <a:bodyPr/>
                    <a:lstStyle/>
                    <a:p>
                      <a:pPr marL="0" indent="0">
                        <a:buFont typeface="Arial" panose="020B0604020202020204" pitchFamily="34" charset="0"/>
                        <a:buNone/>
                      </a:pPr>
                      <a:r>
                        <a:rPr lang="fr-FR" b="1" dirty="0">
                          <a:solidFill>
                            <a:srgbClr val="0070C0"/>
                          </a:solidFill>
                          <a:latin typeface="Verdana" panose="020B0604030504040204" pitchFamily="34" charset="0"/>
                          <a:ea typeface="Verdana" panose="020B0604030504040204" pitchFamily="34" charset="0"/>
                        </a:rPr>
                        <a:t>Graph</a:t>
                      </a:r>
                      <a:r>
                        <a:rPr lang="fr-FR" b="1" dirty="0">
                          <a:latin typeface="Verdana" panose="020B0604030504040204" pitchFamily="34" charset="0"/>
                          <a:ea typeface="Verdana" panose="020B0604030504040204" pitchFamily="34" charset="0"/>
                        </a:rPr>
                        <a:t> = </a:t>
                      </a:r>
                      <a:r>
                        <a:rPr lang="fr-FR" b="0" dirty="0" err="1">
                          <a:latin typeface="Verdana" panose="020B0604030504040204" pitchFamily="34" charset="0"/>
                          <a:ea typeface="Verdana" panose="020B0604030504040204" pitchFamily="34" charset="0"/>
                        </a:rPr>
                        <a:t>proteine</a:t>
                      </a:r>
                      <a:endParaRPr lang="fr-FR" b="0"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b="1" dirty="0">
                          <a:solidFill>
                            <a:srgbClr val="7030A0"/>
                          </a:solidFill>
                          <a:latin typeface="Verdana" panose="020B0604030504040204" pitchFamily="34" charset="0"/>
                          <a:ea typeface="Verdana" panose="020B0604030504040204" pitchFamily="34" charset="0"/>
                        </a:rPr>
                        <a:t>Node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amino</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acid</a:t>
                      </a:r>
                      <a:endParaRPr lang="fr-FR"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b="1" dirty="0">
                          <a:solidFill>
                            <a:schemeClr val="accent4">
                              <a:lumMod val="50000"/>
                            </a:schemeClr>
                          </a:solidFill>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if in </a:t>
                      </a:r>
                      <a:r>
                        <a:rPr lang="fr-FR" dirty="0" err="1">
                          <a:latin typeface="Verdana" panose="020B0604030504040204" pitchFamily="34" charset="0"/>
                          <a:ea typeface="Verdana" panose="020B0604030504040204" pitchFamily="34" charset="0"/>
                        </a:rPr>
                        <a:t>proximity</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Predict</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node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coordinates</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3792222985"/>
                  </a:ext>
                </a:extLst>
              </a:tr>
              <a:tr h="370840">
                <a:tc>
                  <a:txBody>
                    <a:bodyPr/>
                    <a:lstStyle/>
                    <a:p>
                      <a:r>
                        <a:rPr lang="fr-FR" dirty="0">
                          <a:solidFill>
                            <a:srgbClr val="7030A0"/>
                          </a:solidFill>
                          <a:latin typeface="Verdana" panose="020B0604030504040204" pitchFamily="34" charset="0"/>
                          <a:ea typeface="Verdana" panose="020B0604030504040204" pitchFamily="34" charset="0"/>
                        </a:rPr>
                        <a:t>Edge</a:t>
                      </a:r>
                      <a:endParaRPr lang="en-GB" dirty="0">
                        <a:solidFill>
                          <a:srgbClr val="7030A0"/>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tcPr>
                </a:tc>
                <a:tc>
                  <a:txBody>
                    <a:bodyPr/>
                    <a:lstStyle/>
                    <a:p>
                      <a:endParaRPr lang="en-GB" dirty="0">
                        <a:latin typeface="Verdana" panose="020B0604030504040204" pitchFamily="34" charset="0"/>
                        <a:ea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endParaRPr>
                    </a:p>
                  </a:txBody>
                  <a:tcPr/>
                </a:tc>
                <a:tc>
                  <a:txBody>
                    <a:bodyPr/>
                    <a:lstStyle/>
                    <a:p>
                      <a:endParaRPr lang="en-GB"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2343810145"/>
                  </a:ext>
                </a:extLst>
              </a:tr>
              <a:tr h="370840">
                <a:tc>
                  <a:txBody>
                    <a:bodyPr/>
                    <a:lstStyle/>
                    <a:p>
                      <a:r>
                        <a:rPr lang="fr-FR" dirty="0">
                          <a:solidFill>
                            <a:srgbClr val="0070C0"/>
                          </a:solidFill>
                          <a:latin typeface="Verdana" panose="020B0604030504040204" pitchFamily="34" charset="0"/>
                          <a:ea typeface="Verdana" panose="020B0604030504040204" pitchFamily="34" charset="0"/>
                        </a:rPr>
                        <a:t>Graph</a:t>
                      </a:r>
                    </a:p>
                    <a:p>
                      <a:r>
                        <a:rPr lang="fr-FR" b="0" dirty="0">
                          <a:solidFill>
                            <a:schemeClr val="tx1"/>
                          </a:solidFill>
                          <a:latin typeface="Verdana" panose="020B0604030504040204" pitchFamily="34" charset="0"/>
                          <a:ea typeface="Verdana" panose="020B0604030504040204" pitchFamily="34" charset="0"/>
                        </a:rPr>
                        <a:t>or</a:t>
                      </a:r>
                    </a:p>
                    <a:p>
                      <a:r>
                        <a:rPr lang="fr-FR" dirty="0" err="1">
                          <a:solidFill>
                            <a:srgbClr val="0070C0"/>
                          </a:solidFill>
                          <a:latin typeface="Verdana" panose="020B0604030504040204" pitchFamily="34" charset="0"/>
                          <a:ea typeface="Verdana" panose="020B0604030504040204" pitchFamily="34" charset="0"/>
                        </a:rPr>
                        <a:t>subgraph</a:t>
                      </a:r>
                      <a:endParaRPr lang="en-GB" dirty="0">
                        <a:solidFill>
                          <a:srgbClr val="0070C0"/>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endParaRPr>
                    </a:p>
                  </a:txBody>
                  <a:tcPr>
                    <a:lnB w="12700" cap="flat" cmpd="sng" algn="ctr">
                      <a:noFill/>
                      <a:prstDash val="solid"/>
                      <a:round/>
                      <a:headEnd type="none" w="med" len="med"/>
                      <a:tailEnd type="none" w="med" len="med"/>
                    </a:lnB>
                  </a:tcPr>
                </a:tc>
                <a:tc>
                  <a:txBody>
                    <a:bodyPr/>
                    <a:lstStyle/>
                    <a:p>
                      <a:endParaRPr lang="en-GB" dirty="0">
                        <a:latin typeface="Verdana" panose="020B0604030504040204" pitchFamily="34" charset="0"/>
                        <a:ea typeface="Verdana" panose="020B0604030504040204" pitchFamily="34" charset="0"/>
                      </a:endParaRPr>
                    </a:p>
                  </a:txBody>
                  <a:tcPr>
                    <a:lnB w="12700" cap="flat" cmpd="sng" algn="ctr">
                      <a:noFill/>
                      <a:prstDash val="solid"/>
                      <a:round/>
                      <a:headEnd type="none" w="med" len="med"/>
                      <a:tailEnd type="none" w="med" len="med"/>
                    </a:lnB>
                  </a:tcPr>
                </a:tc>
                <a:tc>
                  <a:txBody>
                    <a:bodyPr/>
                    <a:lstStyle/>
                    <a:p>
                      <a:endParaRPr lang="en-GB"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394644490"/>
                  </a:ext>
                </a:extLst>
              </a:tr>
            </a:tbl>
          </a:graphicData>
        </a:graphic>
      </p:graphicFrame>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41</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Examples</a:t>
            </a:r>
            <a:r>
              <a:rPr lang="fr-FR" dirty="0"/>
              <a:t> of </a:t>
            </a:r>
            <a:r>
              <a:rPr lang="fr-FR" dirty="0" err="1"/>
              <a:t>GNNs</a:t>
            </a:r>
            <a:endParaRPr lang="fr-FR" dirty="0"/>
          </a:p>
        </p:txBody>
      </p:sp>
      <p:grpSp>
        <p:nvGrpSpPr>
          <p:cNvPr id="13" name="Group 12">
            <a:extLst>
              <a:ext uri="{FF2B5EF4-FFF2-40B4-BE49-F238E27FC236}">
                <a16:creationId xmlns:a16="http://schemas.microsoft.com/office/drawing/2014/main" id="{CE564FF0-8F5C-C586-9927-9AE2021BFCFC}"/>
              </a:ext>
            </a:extLst>
          </p:cNvPr>
          <p:cNvGrpSpPr/>
          <p:nvPr/>
        </p:nvGrpSpPr>
        <p:grpSpPr>
          <a:xfrm>
            <a:off x="2562337" y="2956076"/>
            <a:ext cx="7190308" cy="2946783"/>
            <a:chOff x="2973686" y="2896804"/>
            <a:chExt cx="6092982" cy="2497069"/>
          </a:xfrm>
        </p:grpSpPr>
        <p:sp>
          <p:nvSpPr>
            <p:cNvPr id="7" name="Rectangle 6">
              <a:extLst>
                <a:ext uri="{FF2B5EF4-FFF2-40B4-BE49-F238E27FC236}">
                  <a16:creationId xmlns:a16="http://schemas.microsoft.com/office/drawing/2014/main" id="{0B480420-9BB5-1AA0-9246-BA3E7EAC7375}"/>
                </a:ext>
              </a:extLst>
            </p:cNvPr>
            <p:cNvSpPr/>
            <p:nvPr/>
          </p:nvSpPr>
          <p:spPr>
            <a:xfrm>
              <a:off x="2973686" y="2896804"/>
              <a:ext cx="6092982" cy="24970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2F23B51-B301-21A9-9394-3F02E3F0F939}"/>
                </a:ext>
              </a:extLst>
            </p:cNvPr>
            <p:cNvPicPr>
              <a:picLocks noChangeAspect="1"/>
            </p:cNvPicPr>
            <p:nvPr/>
          </p:nvPicPr>
          <p:blipFill>
            <a:blip r:embed="rId4"/>
            <a:stretch>
              <a:fillRect/>
            </a:stretch>
          </p:blipFill>
          <p:spPr>
            <a:xfrm>
              <a:off x="3219441" y="3136884"/>
              <a:ext cx="2038209" cy="2246974"/>
            </a:xfrm>
            <a:prstGeom prst="rect">
              <a:avLst/>
            </a:prstGeom>
          </p:spPr>
        </p:pic>
        <p:sp>
          <p:nvSpPr>
            <p:cNvPr id="2" name="Arrow: Right 1">
              <a:extLst>
                <a:ext uri="{FF2B5EF4-FFF2-40B4-BE49-F238E27FC236}">
                  <a16:creationId xmlns:a16="http://schemas.microsoft.com/office/drawing/2014/main" id="{580A8474-E5A8-EDBC-63C3-A81BAAC9021A}"/>
                </a:ext>
              </a:extLst>
            </p:cNvPr>
            <p:cNvSpPr/>
            <p:nvPr/>
          </p:nvSpPr>
          <p:spPr>
            <a:xfrm>
              <a:off x="5575829" y="3394664"/>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pic>
          <p:nvPicPr>
            <p:cNvPr id="6" name="Picture 5">
              <a:extLst>
                <a:ext uri="{FF2B5EF4-FFF2-40B4-BE49-F238E27FC236}">
                  <a16:creationId xmlns:a16="http://schemas.microsoft.com/office/drawing/2014/main" id="{0EA8C35D-6482-349C-10B5-D53CA359BB5E}"/>
                </a:ext>
              </a:extLst>
            </p:cNvPr>
            <p:cNvPicPr>
              <a:picLocks noChangeAspect="1"/>
            </p:cNvPicPr>
            <p:nvPr/>
          </p:nvPicPr>
          <p:blipFill>
            <a:blip r:embed="rId5"/>
            <a:stretch>
              <a:fillRect/>
            </a:stretch>
          </p:blipFill>
          <p:spPr>
            <a:xfrm>
              <a:off x="7290782" y="2990203"/>
              <a:ext cx="1668543" cy="2043114"/>
            </a:xfrm>
            <a:prstGeom prst="rect">
              <a:avLst/>
            </a:prstGeom>
          </p:spPr>
        </p:pic>
      </p:grpSp>
      <p:grpSp>
        <p:nvGrpSpPr>
          <p:cNvPr id="15" name="Group 14">
            <a:extLst>
              <a:ext uri="{FF2B5EF4-FFF2-40B4-BE49-F238E27FC236}">
                <a16:creationId xmlns:a16="http://schemas.microsoft.com/office/drawing/2014/main" id="{3765930B-B058-9B42-8068-728DF7F1E484}"/>
              </a:ext>
            </a:extLst>
          </p:cNvPr>
          <p:cNvGrpSpPr/>
          <p:nvPr/>
        </p:nvGrpSpPr>
        <p:grpSpPr>
          <a:xfrm>
            <a:off x="6333131" y="6253682"/>
            <a:ext cx="5731869" cy="604318"/>
            <a:chOff x="2329184" y="5903378"/>
            <a:chExt cx="5731869" cy="604318"/>
          </a:xfrm>
        </p:grpSpPr>
        <p:sp>
          <p:nvSpPr>
            <p:cNvPr id="16" name="Rectangle: Rounded Corners 15">
              <a:extLst>
                <a:ext uri="{FF2B5EF4-FFF2-40B4-BE49-F238E27FC236}">
                  <a16:creationId xmlns:a16="http://schemas.microsoft.com/office/drawing/2014/main" id="{B35212B9-B42C-E992-CF7B-6FE52F38F7D7}"/>
                </a:ext>
              </a:extLst>
            </p:cNvPr>
            <p:cNvSpPr/>
            <p:nvPr/>
          </p:nvSpPr>
          <p:spPr>
            <a:xfrm>
              <a:off x="2638424" y="5962650"/>
              <a:ext cx="5422629" cy="485775"/>
            </a:xfrm>
            <a:prstGeom prst="roundRect">
              <a:avLst/>
            </a:prstGeom>
            <a:solidFill>
              <a:srgbClr val="FFEB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p>
          </p:txBody>
        </p:sp>
        <p:pic>
          <p:nvPicPr>
            <p:cNvPr id="17" name="Picture 16" descr="A red triangle with a exclamation mark&#10;&#10;Description automatically generated">
              <a:extLst>
                <a:ext uri="{FF2B5EF4-FFF2-40B4-BE49-F238E27FC236}">
                  <a16:creationId xmlns:a16="http://schemas.microsoft.com/office/drawing/2014/main" id="{B154AC9F-8CF8-D769-4F64-7C112AB56855}"/>
                </a:ext>
              </a:extLst>
            </p:cNvPr>
            <p:cNvPicPr>
              <a:picLocks noChangeAspect="1"/>
            </p:cNvPicPr>
            <p:nvPr/>
          </p:nvPicPr>
          <p:blipFill>
            <a:blip r:embed="rId6"/>
            <a:stretch>
              <a:fillRect/>
            </a:stretch>
          </p:blipFill>
          <p:spPr>
            <a:xfrm>
              <a:off x="2329184" y="5903378"/>
              <a:ext cx="713411" cy="604318"/>
            </a:xfrm>
            <a:prstGeom prst="rect">
              <a:avLst/>
            </a:prstGeom>
          </p:spPr>
        </p:pic>
        <p:sp>
          <p:nvSpPr>
            <p:cNvPr id="18" name="TextBox 17">
              <a:extLst>
                <a:ext uri="{FF2B5EF4-FFF2-40B4-BE49-F238E27FC236}">
                  <a16:creationId xmlns:a16="http://schemas.microsoft.com/office/drawing/2014/main" id="{1704AEB0-AF88-05B7-40DF-146FFE89A31C}"/>
                </a:ext>
              </a:extLst>
            </p:cNvPr>
            <p:cNvSpPr txBox="1"/>
            <p:nvPr/>
          </p:nvSpPr>
          <p:spPr>
            <a:xfrm>
              <a:off x="2915596" y="6058070"/>
              <a:ext cx="5109347" cy="307777"/>
            </a:xfrm>
            <a:prstGeom prst="rect">
              <a:avLst/>
            </a:prstGeom>
            <a:noFill/>
          </p:spPr>
          <p:txBody>
            <a:bodyPr wrap="none" rtlCol="0">
              <a:spAutoFit/>
            </a:bodyPr>
            <a:lstStyle/>
            <a:p>
              <a:r>
                <a:rPr lang="fr-FR" sz="1400" dirty="0">
                  <a:latin typeface="Verdana" panose="020B0604030504040204" pitchFamily="34" charset="0"/>
                  <a:ea typeface="Verdana" panose="020B0604030504040204" pitchFamily="34" charset="0"/>
                </a:rPr>
                <a:t>Description of </a:t>
              </a:r>
              <a:r>
                <a:rPr lang="fr-FR" sz="1400" dirty="0" err="1">
                  <a:latin typeface="Verdana" panose="020B0604030504040204" pitchFamily="34" charset="0"/>
                  <a:ea typeface="Verdana" panose="020B0604030504040204" pitchFamily="34" charset="0"/>
                </a:rPr>
                <a:t>these</a:t>
              </a:r>
              <a:r>
                <a:rPr lang="fr-FR" sz="1400" dirty="0">
                  <a:latin typeface="Verdana" panose="020B0604030504040204" pitchFamily="34" charset="0"/>
                  <a:ea typeface="Verdana" panose="020B0604030504040204" pitchFamily="34" charset="0"/>
                </a:rPr>
                <a:t> </a:t>
              </a:r>
              <a:r>
                <a:rPr lang="fr-FR" sz="1400" dirty="0" err="1">
                  <a:latin typeface="Verdana" panose="020B0604030504040204" pitchFamily="34" charset="0"/>
                  <a:ea typeface="Verdana" panose="020B0604030504040204" pitchFamily="34" charset="0"/>
                </a:rPr>
                <a:t>example</a:t>
              </a:r>
              <a:r>
                <a:rPr lang="fr-FR" sz="1400" dirty="0">
                  <a:latin typeface="Verdana" panose="020B0604030504040204" pitchFamily="34" charset="0"/>
                  <a:ea typeface="Verdana" panose="020B0604030504040204" pitchFamily="34" charset="0"/>
                </a:rPr>
                <a:t> cases are </a:t>
              </a:r>
              <a:r>
                <a:rPr lang="fr-FR" sz="1400" dirty="0" err="1">
                  <a:latin typeface="Verdana" panose="020B0604030504040204" pitchFamily="34" charset="0"/>
                  <a:ea typeface="Verdana" panose="020B0604030504040204" pitchFamily="34" charset="0"/>
                </a:rPr>
                <a:t>oversimplified</a:t>
              </a:r>
              <a:r>
                <a:rPr lang="fr-FR" sz="1400" dirty="0">
                  <a:latin typeface="Verdana" panose="020B0604030504040204" pitchFamily="34" charset="0"/>
                  <a:ea typeface="Verdana" panose="020B0604030504040204" pitchFamily="34" charset="0"/>
                </a:rPr>
                <a:t>.</a:t>
              </a:r>
              <a:endParaRPr lang="en-GB" sz="1400"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1816796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42</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Examples</a:t>
            </a:r>
            <a:r>
              <a:rPr lang="fr-FR" dirty="0"/>
              <a:t> of </a:t>
            </a:r>
            <a:r>
              <a:rPr lang="fr-FR" dirty="0" err="1"/>
              <a:t>GNNs</a:t>
            </a:r>
            <a:endParaRPr lang="fr-FR" dirty="0"/>
          </a:p>
        </p:txBody>
      </p:sp>
      <p:graphicFrame>
        <p:nvGraphicFramePr>
          <p:cNvPr id="4" name="Table 3">
            <a:extLst>
              <a:ext uri="{FF2B5EF4-FFF2-40B4-BE49-F238E27FC236}">
                <a16:creationId xmlns:a16="http://schemas.microsoft.com/office/drawing/2014/main" id="{FB3B12B4-FBA4-573A-B01E-F8294466AAAC}"/>
              </a:ext>
            </a:extLst>
          </p:cNvPr>
          <p:cNvGraphicFramePr>
            <a:graphicFrameLocks noGrp="1"/>
          </p:cNvGraphicFramePr>
          <p:nvPr/>
        </p:nvGraphicFramePr>
        <p:xfrm>
          <a:off x="38100" y="1198195"/>
          <a:ext cx="12103099" cy="3657600"/>
        </p:xfrm>
        <a:graphic>
          <a:graphicData uri="http://schemas.openxmlformats.org/drawingml/2006/table">
            <a:tbl>
              <a:tblPr firstRow="1" bandRow="1">
                <a:tableStyleId>{5940675A-B579-460E-94D1-54222C63F5DA}</a:tableStyleId>
              </a:tblPr>
              <a:tblGrid>
                <a:gridCol w="1329817">
                  <a:extLst>
                    <a:ext uri="{9D8B030D-6E8A-4147-A177-3AD203B41FA5}">
                      <a16:colId xmlns:a16="http://schemas.microsoft.com/office/drawing/2014/main" val="3660839435"/>
                    </a:ext>
                  </a:extLst>
                </a:gridCol>
                <a:gridCol w="4735830">
                  <a:extLst>
                    <a:ext uri="{9D8B030D-6E8A-4147-A177-3AD203B41FA5}">
                      <a16:colId xmlns:a16="http://schemas.microsoft.com/office/drawing/2014/main" val="4145212200"/>
                    </a:ext>
                  </a:extLst>
                </a:gridCol>
                <a:gridCol w="3332352">
                  <a:extLst>
                    <a:ext uri="{9D8B030D-6E8A-4147-A177-3AD203B41FA5}">
                      <a16:colId xmlns:a16="http://schemas.microsoft.com/office/drawing/2014/main" val="2948566718"/>
                    </a:ext>
                  </a:extLst>
                </a:gridCol>
                <a:gridCol w="2705100">
                  <a:extLst>
                    <a:ext uri="{9D8B030D-6E8A-4147-A177-3AD203B41FA5}">
                      <a16:colId xmlns:a16="http://schemas.microsoft.com/office/drawing/2014/main" val="2500472737"/>
                    </a:ext>
                  </a:extLst>
                </a:gridCol>
              </a:tblGrid>
              <a:tr h="370840">
                <a:tc>
                  <a:txBody>
                    <a:bodyPr/>
                    <a:lstStyle/>
                    <a:p>
                      <a:r>
                        <a:rPr lang="fr-FR" b="1" dirty="0" err="1">
                          <a:latin typeface="Verdana" panose="020B0604030504040204" pitchFamily="34" charset="0"/>
                          <a:ea typeface="Verdana" panose="020B0604030504040204" pitchFamily="34" charset="0"/>
                        </a:rPr>
                        <a:t>Task</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level</a:t>
                      </a:r>
                      <a:endParaRPr lang="en-GB" b="1" dirty="0">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fr-FR" b="1" dirty="0">
                          <a:latin typeface="Verdana" panose="020B0604030504040204" pitchFamily="34" charset="0"/>
                          <a:ea typeface="Verdana" panose="020B0604030504040204" pitchFamily="34" charset="0"/>
                        </a:rPr>
                        <a:t>Example</a:t>
                      </a:r>
                      <a:endParaRPr lang="en-GB" b="1" dirty="0">
                        <a:latin typeface="Verdana" panose="020B0604030504040204" pitchFamily="34" charset="0"/>
                        <a:ea typeface="Verdana" panose="020B0604030504040204" pitchFamily="34" charset="0"/>
                      </a:endParaRPr>
                    </a:p>
                  </a:txBody>
                  <a:tcPr>
                    <a:lnT w="12700" cap="flat" cmpd="sng" algn="ctr">
                      <a:noFill/>
                      <a:prstDash val="solid"/>
                      <a:round/>
                      <a:headEnd type="none" w="med" len="med"/>
                      <a:tailEnd type="none" w="med" len="med"/>
                    </a:lnT>
                  </a:tcPr>
                </a:tc>
                <a:tc>
                  <a:txBody>
                    <a:bodyPr/>
                    <a:lstStyle/>
                    <a:p>
                      <a:r>
                        <a:rPr lang="fr-FR" b="1" dirty="0">
                          <a:latin typeface="Verdana" panose="020B0604030504040204" pitchFamily="34" charset="0"/>
                          <a:ea typeface="Verdana" panose="020B0604030504040204" pitchFamily="34" charset="0"/>
                        </a:rPr>
                        <a:t>Graph</a:t>
                      </a:r>
                      <a:endParaRPr lang="en-GB" b="1" dirty="0">
                        <a:latin typeface="Verdana" panose="020B0604030504040204" pitchFamily="34" charset="0"/>
                        <a:ea typeface="Verdana" panose="020B0604030504040204" pitchFamily="34" charset="0"/>
                      </a:endParaRPr>
                    </a:p>
                  </a:txBody>
                  <a:tcPr>
                    <a:lnT w="12700" cap="flat" cmpd="sng" algn="ctr">
                      <a:noFill/>
                      <a:prstDash val="solid"/>
                      <a:round/>
                      <a:headEnd type="none" w="med" len="med"/>
                      <a:tailEnd type="none" w="med" len="med"/>
                    </a:lnT>
                  </a:tcPr>
                </a:tc>
                <a:tc>
                  <a:txBody>
                    <a:bodyPr/>
                    <a:lstStyle/>
                    <a:p>
                      <a:r>
                        <a:rPr lang="fr-FR" b="1" dirty="0" err="1">
                          <a:latin typeface="Verdana" panose="020B0604030504040204" pitchFamily="34" charset="0"/>
                          <a:ea typeface="Verdana" panose="020B0604030504040204" pitchFamily="34" charset="0"/>
                        </a:rPr>
                        <a:t>Task</a:t>
                      </a:r>
                      <a:endParaRPr lang="en-GB" b="1"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622975973"/>
                  </a:ext>
                </a:extLst>
              </a:tr>
              <a:tr h="370840">
                <a:tc>
                  <a:txBody>
                    <a:bodyPr/>
                    <a:lstStyle/>
                    <a:p>
                      <a:r>
                        <a:rPr lang="fr-FR" b="0" dirty="0">
                          <a:solidFill>
                            <a:schemeClr val="accent2">
                              <a:lumMod val="75000"/>
                            </a:schemeClr>
                          </a:solidFill>
                          <a:latin typeface="Verdana" panose="020B0604030504040204" pitchFamily="34" charset="0"/>
                          <a:ea typeface="Verdana" panose="020B0604030504040204" pitchFamily="34" charset="0"/>
                        </a:rPr>
                        <a:t>Node</a:t>
                      </a:r>
                      <a:endParaRPr lang="en-GB" b="0" dirty="0">
                        <a:solidFill>
                          <a:schemeClr val="accent2">
                            <a:lumMod val="75000"/>
                          </a:schemeClr>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tcPr>
                </a:tc>
                <a:tc>
                  <a:txBody>
                    <a:bodyPr/>
                    <a:lstStyle/>
                    <a:p>
                      <a:r>
                        <a:rPr lang="fr-FR" sz="1200" dirty="0" err="1">
                          <a:latin typeface="Verdana" panose="020B0604030504040204" pitchFamily="34" charset="0"/>
                          <a:ea typeface="Verdana" panose="020B0604030504040204" pitchFamily="34" charset="0"/>
                          <a:hlinkClick r:id="rId3"/>
                        </a:rPr>
                        <a:t>AlphaFold</a:t>
                      </a:r>
                      <a:r>
                        <a:rPr lang="fr-FR" sz="1200" dirty="0">
                          <a:latin typeface="Verdana" panose="020B0604030504040204" pitchFamily="34" charset="0"/>
                          <a:ea typeface="Verdana" panose="020B0604030504040204" pitchFamily="34" charset="0"/>
                          <a:hlinkClick r:id="rId3"/>
                        </a:rPr>
                        <a:t> 2</a:t>
                      </a:r>
                      <a:r>
                        <a:rPr lang="fr-FR" sz="1200" dirty="0">
                          <a:latin typeface="Verdana" panose="020B0604030504040204" pitchFamily="34" charset="0"/>
                          <a:ea typeface="Verdana" panose="020B0604030504040204" pitchFamily="34" charset="0"/>
                        </a:rPr>
                        <a:t> (2020)</a:t>
                      </a:r>
                    </a:p>
                    <a:p>
                      <a:r>
                        <a:rPr lang="fr-FR" sz="1200" b="1" i="0" dirty="0">
                          <a:latin typeface="Verdana" panose="020B0604030504040204" pitchFamily="34" charset="0"/>
                          <a:ea typeface="Verdana" panose="020B0604030504040204" pitchFamily="34" charset="0"/>
                        </a:rPr>
                        <a:t>Input</a:t>
                      </a:r>
                      <a:r>
                        <a:rPr lang="fr-FR" sz="1200" i="0" dirty="0">
                          <a:latin typeface="Verdana" panose="020B0604030504040204" pitchFamily="34" charset="0"/>
                          <a:ea typeface="Verdana" panose="020B0604030504040204" pitchFamily="34" charset="0"/>
                        </a:rPr>
                        <a:t>: </a:t>
                      </a:r>
                      <a:r>
                        <a:rPr lang="fr-FR" sz="1200" i="0" dirty="0" err="1">
                          <a:latin typeface="Verdana" panose="020B0604030504040204" pitchFamily="34" charset="0"/>
                          <a:ea typeface="Verdana" panose="020B0604030504040204" pitchFamily="34" charset="0"/>
                        </a:rPr>
                        <a:t>protein</a:t>
                      </a:r>
                      <a:r>
                        <a:rPr lang="fr-FR" sz="1200" i="0" dirty="0">
                          <a:latin typeface="Verdana" panose="020B0604030504040204" pitchFamily="34" charset="0"/>
                          <a:ea typeface="Verdana" panose="020B0604030504040204" pitchFamily="34" charset="0"/>
                        </a:rPr>
                        <a:t> = </a:t>
                      </a:r>
                      <a:r>
                        <a:rPr lang="fr-FR" sz="1200" i="0" dirty="0" err="1">
                          <a:latin typeface="Verdana" panose="020B0604030504040204" pitchFamily="34" charset="0"/>
                          <a:ea typeface="Verdana" panose="020B0604030504040204" pitchFamily="34" charset="0"/>
                        </a:rPr>
                        <a:t>amino</a:t>
                      </a:r>
                      <a:r>
                        <a:rPr lang="fr-FR" sz="1200" i="0" dirty="0">
                          <a:latin typeface="Verdana" panose="020B0604030504040204" pitchFamily="34" charset="0"/>
                          <a:ea typeface="Verdana" panose="020B0604030504040204" pitchFamily="34" charset="0"/>
                        </a:rPr>
                        <a:t> </a:t>
                      </a:r>
                      <a:r>
                        <a:rPr lang="fr-FR" sz="1200" i="0" dirty="0" err="1">
                          <a:latin typeface="Verdana" panose="020B0604030504040204" pitchFamily="34" charset="0"/>
                          <a:ea typeface="Verdana" panose="020B0604030504040204" pitchFamily="34" charset="0"/>
                        </a:rPr>
                        <a:t>acid</a:t>
                      </a:r>
                      <a:r>
                        <a:rPr lang="fr-FR" sz="1200" i="0" dirty="0">
                          <a:latin typeface="Verdana" panose="020B0604030504040204" pitchFamily="34" charset="0"/>
                          <a:ea typeface="Verdana" panose="020B0604030504040204" pitchFamily="34" charset="0"/>
                        </a:rPr>
                        <a:t> </a:t>
                      </a:r>
                      <a:r>
                        <a:rPr lang="fr-FR" sz="1200" i="0" dirty="0" err="1">
                          <a:latin typeface="Verdana" panose="020B0604030504040204" pitchFamily="34" charset="0"/>
                          <a:ea typeface="Verdana" panose="020B0604030504040204" pitchFamily="34" charset="0"/>
                        </a:rPr>
                        <a:t>sequence</a:t>
                      </a:r>
                      <a:endParaRPr lang="fr-FR" sz="1200" i="0" dirty="0">
                        <a:latin typeface="Verdana" panose="020B0604030504040204" pitchFamily="34" charset="0"/>
                        <a:ea typeface="Verdana" panose="020B0604030504040204" pitchFamily="34" charset="0"/>
                      </a:endParaRPr>
                    </a:p>
                    <a:p>
                      <a:r>
                        <a:rPr lang="fr-FR" sz="1200" b="1" i="0" dirty="0">
                          <a:latin typeface="Verdana" panose="020B0604030504040204" pitchFamily="34" charset="0"/>
                          <a:ea typeface="Verdana" panose="020B0604030504040204" pitchFamily="34" charset="0"/>
                        </a:rPr>
                        <a:t>Target</a:t>
                      </a:r>
                      <a:r>
                        <a:rPr lang="fr-FR" sz="1200" i="0" dirty="0">
                          <a:latin typeface="Verdana" panose="020B0604030504040204" pitchFamily="34" charset="0"/>
                          <a:ea typeface="Verdana" panose="020B0604030504040204" pitchFamily="34" charset="0"/>
                        </a:rPr>
                        <a:t>: </a:t>
                      </a:r>
                      <a:r>
                        <a:rPr lang="fr-FR" sz="1200" dirty="0">
                          <a:latin typeface="Verdana" panose="020B0604030504040204" pitchFamily="34" charset="0"/>
                          <a:ea typeface="Verdana" panose="020B0604030504040204" pitchFamily="34" charset="0"/>
                        </a:rPr>
                        <a:t>3D structure of </a:t>
                      </a:r>
                      <a:r>
                        <a:rPr lang="fr-FR" sz="1200" dirty="0" err="1">
                          <a:latin typeface="Verdana" panose="020B0604030504040204" pitchFamily="34" charset="0"/>
                          <a:ea typeface="Verdana" panose="020B0604030504040204" pitchFamily="34" charset="0"/>
                        </a:rPr>
                        <a:t>folded</a:t>
                      </a:r>
                      <a:r>
                        <a:rPr lang="fr-FR" sz="1200" dirty="0">
                          <a:latin typeface="Verdana" panose="020B0604030504040204" pitchFamily="34" charset="0"/>
                          <a:ea typeface="Verdana" panose="020B0604030504040204" pitchFamily="34" charset="0"/>
                        </a:rPr>
                        <a:t> </a:t>
                      </a:r>
                      <a:r>
                        <a:rPr lang="fr-FR" sz="1200" dirty="0" err="1">
                          <a:latin typeface="Verdana" panose="020B0604030504040204" pitchFamily="34" charset="0"/>
                          <a:ea typeface="Verdana" panose="020B0604030504040204" pitchFamily="34" charset="0"/>
                        </a:rPr>
                        <a:t>protein</a:t>
                      </a:r>
                      <a:endParaRPr lang="fr-FR" sz="1200" dirty="0">
                        <a:latin typeface="Verdana" panose="020B0604030504040204" pitchFamily="34" charset="0"/>
                        <a:ea typeface="Verdana" panose="020B0604030504040204" pitchFamily="34" charset="0"/>
                      </a:endParaRPr>
                    </a:p>
                  </a:txBody>
                  <a:tcPr/>
                </a:tc>
                <a:tc>
                  <a:txBody>
                    <a:bodyPr/>
                    <a:lstStyle/>
                    <a:p>
                      <a:pPr marL="0" indent="0">
                        <a:buFont typeface="Arial" panose="020B0604020202020204" pitchFamily="34" charset="0"/>
                        <a:buNone/>
                      </a:pPr>
                      <a:r>
                        <a:rPr lang="fr-FR" sz="1200" b="1" dirty="0">
                          <a:solidFill>
                            <a:srgbClr val="0070C0"/>
                          </a:solidFill>
                          <a:latin typeface="Verdana" panose="020B0604030504040204" pitchFamily="34" charset="0"/>
                          <a:ea typeface="Verdana" panose="020B0604030504040204" pitchFamily="34" charset="0"/>
                        </a:rPr>
                        <a:t>Graph</a:t>
                      </a:r>
                      <a:r>
                        <a:rPr lang="fr-FR" sz="1200" b="1" dirty="0">
                          <a:latin typeface="Verdana" panose="020B0604030504040204" pitchFamily="34" charset="0"/>
                          <a:ea typeface="Verdana" panose="020B0604030504040204" pitchFamily="34" charset="0"/>
                        </a:rPr>
                        <a:t> = </a:t>
                      </a:r>
                      <a:r>
                        <a:rPr lang="fr-FR" sz="1200" b="0" dirty="0" err="1">
                          <a:latin typeface="Verdana" panose="020B0604030504040204" pitchFamily="34" charset="0"/>
                          <a:ea typeface="Verdana" panose="020B0604030504040204" pitchFamily="34" charset="0"/>
                        </a:rPr>
                        <a:t>proteine</a:t>
                      </a:r>
                      <a:endParaRPr lang="fr-FR" sz="1200" b="0"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sz="1200" b="1" dirty="0">
                          <a:solidFill>
                            <a:srgbClr val="7030A0"/>
                          </a:solidFill>
                          <a:latin typeface="Verdana" panose="020B0604030504040204" pitchFamily="34" charset="0"/>
                          <a:ea typeface="Verdana" panose="020B0604030504040204" pitchFamily="34" charset="0"/>
                        </a:rPr>
                        <a:t>Node</a:t>
                      </a:r>
                      <a:r>
                        <a:rPr lang="fr-FR" sz="1200" dirty="0">
                          <a:latin typeface="Verdana" panose="020B0604030504040204" pitchFamily="34" charset="0"/>
                          <a:ea typeface="Verdana" panose="020B0604030504040204" pitchFamily="34" charset="0"/>
                        </a:rPr>
                        <a:t>: </a:t>
                      </a:r>
                      <a:r>
                        <a:rPr lang="fr-FR" sz="1200" dirty="0" err="1">
                          <a:latin typeface="Verdana" panose="020B0604030504040204" pitchFamily="34" charset="0"/>
                          <a:ea typeface="Verdana" panose="020B0604030504040204" pitchFamily="34" charset="0"/>
                        </a:rPr>
                        <a:t>amino</a:t>
                      </a:r>
                      <a:r>
                        <a:rPr lang="fr-FR" sz="1200" dirty="0">
                          <a:latin typeface="Verdana" panose="020B0604030504040204" pitchFamily="34" charset="0"/>
                          <a:ea typeface="Verdana" panose="020B0604030504040204" pitchFamily="34" charset="0"/>
                        </a:rPr>
                        <a:t> </a:t>
                      </a:r>
                      <a:r>
                        <a:rPr lang="fr-FR" sz="1200" dirty="0" err="1">
                          <a:latin typeface="Verdana" panose="020B0604030504040204" pitchFamily="34" charset="0"/>
                          <a:ea typeface="Verdana" panose="020B0604030504040204" pitchFamily="34" charset="0"/>
                        </a:rPr>
                        <a:t>acid</a:t>
                      </a:r>
                      <a:endParaRPr lang="fr-FR" sz="1200"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sz="1200" b="1" dirty="0">
                          <a:solidFill>
                            <a:schemeClr val="accent4">
                              <a:lumMod val="50000"/>
                            </a:schemeClr>
                          </a:solidFill>
                          <a:latin typeface="Verdana" panose="020B0604030504040204" pitchFamily="34" charset="0"/>
                          <a:ea typeface="Verdana" panose="020B0604030504040204" pitchFamily="34" charset="0"/>
                        </a:rPr>
                        <a:t>Edge</a:t>
                      </a:r>
                      <a:r>
                        <a:rPr lang="fr-FR" sz="1200" dirty="0">
                          <a:latin typeface="Verdana" panose="020B0604030504040204" pitchFamily="34" charset="0"/>
                          <a:ea typeface="Verdana" panose="020B0604030504040204" pitchFamily="34" charset="0"/>
                        </a:rPr>
                        <a:t>: if in </a:t>
                      </a:r>
                      <a:r>
                        <a:rPr lang="fr-FR" sz="1200" dirty="0" err="1">
                          <a:latin typeface="Verdana" panose="020B0604030504040204" pitchFamily="34" charset="0"/>
                          <a:ea typeface="Verdana" panose="020B0604030504040204" pitchFamily="34" charset="0"/>
                        </a:rPr>
                        <a:t>proximity</a:t>
                      </a:r>
                      <a:endParaRPr lang="en-GB" sz="1200" dirty="0">
                        <a:latin typeface="Verdana" panose="020B0604030504040204" pitchFamily="34" charset="0"/>
                        <a:ea typeface="Verdana" panose="020B0604030504040204" pitchFamily="34" charset="0"/>
                      </a:endParaRPr>
                    </a:p>
                  </a:txBody>
                  <a:tcPr/>
                </a:tc>
                <a:tc>
                  <a:txBody>
                    <a:bodyPr/>
                    <a:lstStyle/>
                    <a:p>
                      <a:r>
                        <a:rPr lang="fr-FR" sz="1200" dirty="0" err="1">
                          <a:latin typeface="Verdana" panose="020B0604030504040204" pitchFamily="34" charset="0"/>
                          <a:ea typeface="Verdana" panose="020B0604030504040204" pitchFamily="34" charset="0"/>
                        </a:rPr>
                        <a:t>Predict</a:t>
                      </a:r>
                      <a:r>
                        <a:rPr lang="fr-FR" sz="1200" dirty="0">
                          <a:latin typeface="Verdana" panose="020B0604030504040204" pitchFamily="34" charset="0"/>
                          <a:ea typeface="Verdana" panose="020B0604030504040204" pitchFamily="34" charset="0"/>
                        </a:rPr>
                        <a:t> </a:t>
                      </a:r>
                      <a:r>
                        <a:rPr lang="fr-FR" sz="1200" b="1" dirty="0" err="1">
                          <a:latin typeface="Verdana" panose="020B0604030504040204" pitchFamily="34" charset="0"/>
                          <a:ea typeface="Verdana" panose="020B0604030504040204" pitchFamily="34" charset="0"/>
                        </a:rPr>
                        <a:t>node</a:t>
                      </a:r>
                      <a:r>
                        <a:rPr lang="fr-FR" sz="1200" b="1" dirty="0">
                          <a:latin typeface="Verdana" panose="020B0604030504040204" pitchFamily="34" charset="0"/>
                          <a:ea typeface="Verdana" panose="020B0604030504040204" pitchFamily="34" charset="0"/>
                        </a:rPr>
                        <a:t> </a:t>
                      </a:r>
                      <a:r>
                        <a:rPr lang="fr-FR" sz="1200" b="1" dirty="0" err="1">
                          <a:latin typeface="Verdana" panose="020B0604030504040204" pitchFamily="34" charset="0"/>
                          <a:ea typeface="Verdana" panose="020B0604030504040204" pitchFamily="34" charset="0"/>
                        </a:rPr>
                        <a:t>coordinates</a:t>
                      </a:r>
                      <a:r>
                        <a:rPr lang="fr-FR" sz="1200" dirty="0">
                          <a:latin typeface="Verdana" panose="020B0604030504040204" pitchFamily="34" charset="0"/>
                          <a:ea typeface="Verdana" panose="020B0604030504040204" pitchFamily="34" charset="0"/>
                        </a:rPr>
                        <a:t>.</a:t>
                      </a:r>
                      <a:endParaRPr lang="en-GB" sz="1200"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3792222985"/>
                  </a:ext>
                </a:extLst>
              </a:tr>
              <a:tr h="370840">
                <a:tc>
                  <a:txBody>
                    <a:bodyPr/>
                    <a:lstStyle/>
                    <a:p>
                      <a:r>
                        <a:rPr lang="fr-FR" dirty="0">
                          <a:solidFill>
                            <a:srgbClr val="7030A0"/>
                          </a:solidFill>
                          <a:latin typeface="Verdana" panose="020B0604030504040204" pitchFamily="34" charset="0"/>
                          <a:ea typeface="Verdana" panose="020B0604030504040204" pitchFamily="34" charset="0"/>
                        </a:rPr>
                        <a:t>Edge</a:t>
                      </a:r>
                      <a:endParaRPr lang="en-GB" dirty="0">
                        <a:solidFill>
                          <a:srgbClr val="7030A0"/>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tcPr>
                </a:tc>
                <a:tc>
                  <a:txBody>
                    <a:bodyPr/>
                    <a:lstStyle/>
                    <a:p>
                      <a:r>
                        <a:rPr lang="en-GB" dirty="0">
                          <a:latin typeface="Verdana" panose="020B0604030504040204" pitchFamily="34" charset="0"/>
                          <a:ea typeface="Verdana" panose="020B0604030504040204" pitchFamily="34" charset="0"/>
                          <a:hlinkClick r:id="rId4"/>
                        </a:rPr>
                        <a:t>Decagon</a:t>
                      </a:r>
                      <a:r>
                        <a:rPr lang="en-GB" dirty="0">
                          <a:latin typeface="Verdana" panose="020B0604030504040204" pitchFamily="34" charset="0"/>
                          <a:ea typeface="Verdana" panose="020B0604030504040204" pitchFamily="34" charset="0"/>
                        </a:rPr>
                        <a:t> (2018)</a:t>
                      </a:r>
                    </a:p>
                    <a:p>
                      <a:r>
                        <a:rPr lang="en-GB" b="1" dirty="0">
                          <a:latin typeface="Verdana" panose="020B0604030504040204" pitchFamily="34" charset="0"/>
                          <a:ea typeface="Verdana" panose="020B0604030504040204" pitchFamily="34" charset="0"/>
                        </a:rPr>
                        <a:t>Input</a:t>
                      </a:r>
                      <a:r>
                        <a:rPr lang="en-GB" dirty="0">
                          <a:latin typeface="Verdana" panose="020B0604030504040204" pitchFamily="34" charset="0"/>
                          <a:ea typeface="Verdana" panose="020B0604030504040204" pitchFamily="34" charset="0"/>
                        </a:rPr>
                        <a:t>: side effects between various drug combinations</a:t>
                      </a:r>
                    </a:p>
                    <a:p>
                      <a:r>
                        <a:rPr lang="en-GB" b="1" dirty="0">
                          <a:latin typeface="Verdana" panose="020B0604030504040204" pitchFamily="34" charset="0"/>
                          <a:ea typeface="Verdana" panose="020B0604030504040204" pitchFamily="34" charset="0"/>
                        </a:rPr>
                        <a:t>Target</a:t>
                      </a:r>
                      <a:r>
                        <a:rPr lang="en-GB" dirty="0">
                          <a:latin typeface="Verdana" panose="020B0604030504040204" pitchFamily="34" charset="0"/>
                          <a:ea typeface="Verdana" panose="020B0604030504040204" pitchFamily="34" charset="0"/>
                        </a:rPr>
                        <a:t>: </a:t>
                      </a:r>
                      <a:r>
                        <a:rPr lang="en-GB" i="1" dirty="0">
                          <a:latin typeface="Verdana" panose="020B0604030504040204" pitchFamily="34" charset="0"/>
                          <a:ea typeface="Verdana" panose="020B0604030504040204" pitchFamily="34" charset="0"/>
                        </a:rPr>
                        <a:t>(unknown)</a:t>
                      </a:r>
                      <a:r>
                        <a:rPr lang="en-GB" dirty="0">
                          <a:latin typeface="Verdana" panose="020B0604030504040204" pitchFamily="34" charset="0"/>
                          <a:ea typeface="Verdana" panose="020B0604030504040204" pitchFamily="34" charset="0"/>
                        </a:rPr>
                        <a:t> side effect between a 2 drug combinations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0070C0"/>
                          </a:solidFill>
                          <a:latin typeface="Verdana" panose="020B0604030504040204" pitchFamily="34" charset="0"/>
                          <a:ea typeface="Verdana" panose="020B0604030504040204" pitchFamily="34" charset="0"/>
                        </a:rPr>
                        <a:t>Graph</a:t>
                      </a:r>
                      <a:r>
                        <a:rPr lang="fr-FR" b="1" dirty="0">
                          <a:latin typeface="Verdana" panose="020B0604030504040204" pitchFamily="34" charset="0"/>
                          <a:ea typeface="Verdana" panose="020B0604030504040204" pitchFamily="34" charset="0"/>
                        </a:rPr>
                        <a:t> </a:t>
                      </a:r>
                      <a:r>
                        <a:rPr lang="fr-FR" b="0" dirty="0">
                          <a:latin typeface="Verdana" panose="020B0604030504040204" pitchFamily="34" charset="0"/>
                          <a:ea typeface="Verdana" panose="020B0604030504040204" pitchFamily="34" charset="0"/>
                        </a:rPr>
                        <a:t>of </a:t>
                      </a:r>
                      <a:r>
                        <a:rPr lang="fr-FR" b="0" dirty="0" err="1">
                          <a:latin typeface="Verdana" panose="020B0604030504040204" pitchFamily="34" charset="0"/>
                          <a:ea typeface="Verdana" panose="020B0604030504040204" pitchFamily="34" charset="0"/>
                        </a:rPr>
                        <a:t>side</a:t>
                      </a:r>
                      <a:r>
                        <a:rPr lang="fr-FR" b="0" dirty="0">
                          <a:latin typeface="Verdana" panose="020B0604030504040204" pitchFamily="34" charset="0"/>
                          <a:ea typeface="Verdana" panose="020B0604030504040204" pitchFamily="34" charset="0"/>
                        </a:rPr>
                        <a:t> </a:t>
                      </a:r>
                      <a:r>
                        <a:rPr lang="fr-FR" b="0" dirty="0" err="1">
                          <a:latin typeface="Verdana" panose="020B0604030504040204" pitchFamily="34" charset="0"/>
                          <a:ea typeface="Verdana" panose="020B0604030504040204" pitchFamily="34" charset="0"/>
                        </a:rPr>
                        <a:t>effects</a:t>
                      </a:r>
                      <a:endParaRPr lang="fr-FR" b="1"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b="1" dirty="0">
                          <a:solidFill>
                            <a:srgbClr val="7030A0"/>
                          </a:solidFill>
                          <a:latin typeface="Verdana" panose="020B0604030504040204" pitchFamily="34" charset="0"/>
                          <a:ea typeface="Verdana" panose="020B0604030504040204" pitchFamily="34" charset="0"/>
                        </a:rPr>
                        <a:t>Node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drug</a:t>
                      </a:r>
                      <a:endParaRPr lang="fr-FR"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b="1" dirty="0">
                          <a:solidFill>
                            <a:schemeClr val="accent4">
                              <a:lumMod val="50000"/>
                            </a:schemeClr>
                          </a:solidFill>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side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effect</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Predict</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probability</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that</a:t>
                      </a:r>
                      <a:r>
                        <a:rPr lang="fr-FR" dirty="0">
                          <a:latin typeface="Verdana" panose="020B0604030504040204" pitchFamily="34" charset="0"/>
                          <a:ea typeface="Verdana" panose="020B0604030504040204" pitchFamily="34" charset="0"/>
                        </a:rPr>
                        <a:t> an </a:t>
                      </a:r>
                      <a:r>
                        <a:rPr lang="fr-FR" dirty="0" err="1">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corresponds to a </a:t>
                      </a:r>
                      <a:r>
                        <a:rPr lang="fr-FR" dirty="0" err="1">
                          <a:latin typeface="Verdana" panose="020B0604030504040204" pitchFamily="34" charset="0"/>
                          <a:ea typeface="Verdana" panose="020B0604030504040204" pitchFamily="34" charset="0"/>
                        </a:rPr>
                        <a:t>given</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side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effect</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2343810145"/>
                  </a:ext>
                </a:extLst>
              </a:tr>
              <a:tr h="370840">
                <a:tc>
                  <a:txBody>
                    <a:bodyPr/>
                    <a:lstStyle/>
                    <a:p>
                      <a:r>
                        <a:rPr lang="fr-FR" dirty="0">
                          <a:solidFill>
                            <a:srgbClr val="0070C0"/>
                          </a:solidFill>
                          <a:latin typeface="Verdana" panose="020B0604030504040204" pitchFamily="34" charset="0"/>
                          <a:ea typeface="Verdana" panose="020B0604030504040204" pitchFamily="34" charset="0"/>
                        </a:rPr>
                        <a:t>Graph</a:t>
                      </a:r>
                    </a:p>
                    <a:p>
                      <a:r>
                        <a:rPr lang="fr-FR" b="0" dirty="0">
                          <a:solidFill>
                            <a:schemeClr val="tx1"/>
                          </a:solidFill>
                          <a:latin typeface="Verdana" panose="020B0604030504040204" pitchFamily="34" charset="0"/>
                          <a:ea typeface="Verdana" panose="020B0604030504040204" pitchFamily="34" charset="0"/>
                        </a:rPr>
                        <a:t>Or</a:t>
                      </a:r>
                    </a:p>
                    <a:p>
                      <a:r>
                        <a:rPr lang="fr-FR" dirty="0" err="1">
                          <a:solidFill>
                            <a:srgbClr val="0070C0"/>
                          </a:solidFill>
                          <a:latin typeface="Verdana" panose="020B0604030504040204" pitchFamily="34" charset="0"/>
                          <a:ea typeface="Verdana" panose="020B0604030504040204" pitchFamily="34" charset="0"/>
                        </a:rPr>
                        <a:t>subgraph</a:t>
                      </a:r>
                      <a:endParaRPr lang="en-GB" dirty="0">
                        <a:solidFill>
                          <a:srgbClr val="0070C0"/>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endParaRPr>
                    </a:p>
                  </a:txBody>
                  <a:tcPr>
                    <a:lnB w="12700" cap="flat" cmpd="sng" algn="ctr">
                      <a:noFill/>
                      <a:prstDash val="solid"/>
                      <a:round/>
                      <a:headEnd type="none" w="med" len="med"/>
                      <a:tailEnd type="none" w="med" len="med"/>
                    </a:lnB>
                  </a:tcPr>
                </a:tc>
                <a:tc>
                  <a:txBody>
                    <a:bodyPr/>
                    <a:lstStyle/>
                    <a:p>
                      <a:endParaRPr lang="en-GB" dirty="0">
                        <a:latin typeface="Verdana" panose="020B0604030504040204" pitchFamily="34" charset="0"/>
                        <a:ea typeface="Verdana" panose="020B0604030504040204" pitchFamily="34" charset="0"/>
                      </a:endParaRPr>
                    </a:p>
                  </a:txBody>
                  <a:tcPr>
                    <a:lnB w="12700" cap="flat" cmpd="sng" algn="ctr">
                      <a:noFill/>
                      <a:prstDash val="solid"/>
                      <a:round/>
                      <a:headEnd type="none" w="med" len="med"/>
                      <a:tailEnd type="none" w="med" len="med"/>
                    </a:lnB>
                  </a:tcPr>
                </a:tc>
                <a:tc>
                  <a:txBody>
                    <a:bodyPr/>
                    <a:lstStyle/>
                    <a:p>
                      <a:endParaRPr lang="en-GB"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394644490"/>
                  </a:ext>
                </a:extLst>
              </a:tr>
            </a:tbl>
          </a:graphicData>
        </a:graphic>
      </p:graphicFrame>
      <p:pic>
        <p:nvPicPr>
          <p:cNvPr id="24" name="Picture 2" descr="An example graph of polypharmacy side effects derived from genomic and patient population data. A multimodal graph consists of protein–protein interactions, drug–protein targets and drug–drug interactions encoded by 964 different polypharmacy side effects (i.e. edge types ri, i=1,…,964). Side information is integrated into the model in the form of additional protein and drug feature vectors. Highlighted network neighbors of Ciprofloxacin (node C) indicate this drug targets four proteins and interacts with three other drugs. The graph encodes information that Ciprofloxacin (node C) taken together with Doxycycline (node D) or with Simvastatin (node S) increases the risk of bradycardia side effect (side effect type r2), and its combination with Mupirocin (M) increases the risk of gastrointestinal bleed side effect r1. We use the graph representation to develop Decagon, a graph convolutional neural model of polypharmacy side effects. Decagon predicts associations between pairs of drugs and side effects (shown in red) with the goal of identifying side effects, which cannot be attributed to either individual drug in the pair">
            <a:extLst>
              <a:ext uri="{FF2B5EF4-FFF2-40B4-BE49-F238E27FC236}">
                <a16:creationId xmlns:a16="http://schemas.microsoft.com/office/drawing/2014/main" id="{31250FC7-EF5C-9AC5-8DAA-4E7CEE257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668" y="4101221"/>
            <a:ext cx="3596079" cy="274546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F591640-31EA-C4EB-6D70-94C374BC1183}"/>
              </a:ext>
            </a:extLst>
          </p:cNvPr>
          <p:cNvGrpSpPr/>
          <p:nvPr/>
        </p:nvGrpSpPr>
        <p:grpSpPr>
          <a:xfrm>
            <a:off x="6333131" y="6253682"/>
            <a:ext cx="5731869" cy="604318"/>
            <a:chOff x="2329184" y="5903378"/>
            <a:chExt cx="5731869" cy="604318"/>
          </a:xfrm>
        </p:grpSpPr>
        <p:sp>
          <p:nvSpPr>
            <p:cNvPr id="19" name="Rectangle: Rounded Corners 18">
              <a:extLst>
                <a:ext uri="{FF2B5EF4-FFF2-40B4-BE49-F238E27FC236}">
                  <a16:creationId xmlns:a16="http://schemas.microsoft.com/office/drawing/2014/main" id="{E8D55839-2FA5-8EB7-B50D-8E06495A022F}"/>
                </a:ext>
              </a:extLst>
            </p:cNvPr>
            <p:cNvSpPr/>
            <p:nvPr/>
          </p:nvSpPr>
          <p:spPr>
            <a:xfrm>
              <a:off x="2638424" y="5962650"/>
              <a:ext cx="5422629" cy="485775"/>
            </a:xfrm>
            <a:prstGeom prst="roundRect">
              <a:avLst/>
            </a:prstGeom>
            <a:solidFill>
              <a:srgbClr val="FFEB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p>
          </p:txBody>
        </p:sp>
        <p:pic>
          <p:nvPicPr>
            <p:cNvPr id="20" name="Picture 19" descr="A red triangle with a exclamation mark&#10;&#10;Description automatically generated">
              <a:extLst>
                <a:ext uri="{FF2B5EF4-FFF2-40B4-BE49-F238E27FC236}">
                  <a16:creationId xmlns:a16="http://schemas.microsoft.com/office/drawing/2014/main" id="{595CCC80-73B1-5B99-E712-AD764C612B23}"/>
                </a:ext>
              </a:extLst>
            </p:cNvPr>
            <p:cNvPicPr>
              <a:picLocks noChangeAspect="1"/>
            </p:cNvPicPr>
            <p:nvPr/>
          </p:nvPicPr>
          <p:blipFill>
            <a:blip r:embed="rId6"/>
            <a:stretch>
              <a:fillRect/>
            </a:stretch>
          </p:blipFill>
          <p:spPr>
            <a:xfrm>
              <a:off x="2329184" y="5903378"/>
              <a:ext cx="713411" cy="604318"/>
            </a:xfrm>
            <a:prstGeom prst="rect">
              <a:avLst/>
            </a:prstGeom>
          </p:spPr>
        </p:pic>
        <p:sp>
          <p:nvSpPr>
            <p:cNvPr id="21" name="TextBox 20">
              <a:extLst>
                <a:ext uri="{FF2B5EF4-FFF2-40B4-BE49-F238E27FC236}">
                  <a16:creationId xmlns:a16="http://schemas.microsoft.com/office/drawing/2014/main" id="{F2189B49-316B-8118-AF87-EC7F55F00C3F}"/>
                </a:ext>
              </a:extLst>
            </p:cNvPr>
            <p:cNvSpPr txBox="1"/>
            <p:nvPr/>
          </p:nvSpPr>
          <p:spPr>
            <a:xfrm>
              <a:off x="2915596" y="6058070"/>
              <a:ext cx="5109347" cy="307777"/>
            </a:xfrm>
            <a:prstGeom prst="rect">
              <a:avLst/>
            </a:prstGeom>
            <a:noFill/>
          </p:spPr>
          <p:txBody>
            <a:bodyPr wrap="none" rtlCol="0">
              <a:spAutoFit/>
            </a:bodyPr>
            <a:lstStyle/>
            <a:p>
              <a:r>
                <a:rPr lang="fr-FR" sz="1400" dirty="0">
                  <a:latin typeface="Verdana" panose="020B0604030504040204" pitchFamily="34" charset="0"/>
                  <a:ea typeface="Verdana" panose="020B0604030504040204" pitchFamily="34" charset="0"/>
                </a:rPr>
                <a:t>Description of </a:t>
              </a:r>
              <a:r>
                <a:rPr lang="fr-FR" sz="1400" dirty="0" err="1">
                  <a:latin typeface="Verdana" panose="020B0604030504040204" pitchFamily="34" charset="0"/>
                  <a:ea typeface="Verdana" panose="020B0604030504040204" pitchFamily="34" charset="0"/>
                </a:rPr>
                <a:t>these</a:t>
              </a:r>
              <a:r>
                <a:rPr lang="fr-FR" sz="1400" dirty="0">
                  <a:latin typeface="Verdana" panose="020B0604030504040204" pitchFamily="34" charset="0"/>
                  <a:ea typeface="Verdana" panose="020B0604030504040204" pitchFamily="34" charset="0"/>
                </a:rPr>
                <a:t> </a:t>
              </a:r>
              <a:r>
                <a:rPr lang="fr-FR" sz="1400" dirty="0" err="1">
                  <a:latin typeface="Verdana" panose="020B0604030504040204" pitchFamily="34" charset="0"/>
                  <a:ea typeface="Verdana" panose="020B0604030504040204" pitchFamily="34" charset="0"/>
                </a:rPr>
                <a:t>example</a:t>
              </a:r>
              <a:r>
                <a:rPr lang="fr-FR" sz="1400" dirty="0">
                  <a:latin typeface="Verdana" panose="020B0604030504040204" pitchFamily="34" charset="0"/>
                  <a:ea typeface="Verdana" panose="020B0604030504040204" pitchFamily="34" charset="0"/>
                </a:rPr>
                <a:t> cases are </a:t>
              </a:r>
              <a:r>
                <a:rPr lang="fr-FR" sz="1400" dirty="0" err="1">
                  <a:latin typeface="Verdana" panose="020B0604030504040204" pitchFamily="34" charset="0"/>
                  <a:ea typeface="Verdana" panose="020B0604030504040204" pitchFamily="34" charset="0"/>
                </a:rPr>
                <a:t>oversimplified</a:t>
              </a:r>
              <a:r>
                <a:rPr lang="fr-FR" sz="1400" dirty="0">
                  <a:latin typeface="Verdana" panose="020B0604030504040204" pitchFamily="34" charset="0"/>
                  <a:ea typeface="Verdana" panose="020B0604030504040204" pitchFamily="34" charset="0"/>
                </a:rPr>
                <a:t>.</a:t>
              </a:r>
              <a:endParaRPr lang="en-GB" sz="1400"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82402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43</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Examples</a:t>
            </a:r>
            <a:r>
              <a:rPr lang="fr-FR" dirty="0"/>
              <a:t> of </a:t>
            </a:r>
            <a:r>
              <a:rPr lang="fr-FR" dirty="0" err="1"/>
              <a:t>GNNs</a:t>
            </a:r>
            <a:endParaRPr lang="fr-FR" dirty="0"/>
          </a:p>
        </p:txBody>
      </p:sp>
      <p:graphicFrame>
        <p:nvGraphicFramePr>
          <p:cNvPr id="4" name="Table 3">
            <a:extLst>
              <a:ext uri="{FF2B5EF4-FFF2-40B4-BE49-F238E27FC236}">
                <a16:creationId xmlns:a16="http://schemas.microsoft.com/office/drawing/2014/main" id="{FB3B12B4-FBA4-573A-B01E-F8294466AAAC}"/>
              </a:ext>
            </a:extLst>
          </p:cNvPr>
          <p:cNvGraphicFramePr>
            <a:graphicFrameLocks noGrp="1"/>
          </p:cNvGraphicFramePr>
          <p:nvPr/>
        </p:nvGraphicFramePr>
        <p:xfrm>
          <a:off x="38100" y="1198195"/>
          <a:ext cx="12103099" cy="3291840"/>
        </p:xfrm>
        <a:graphic>
          <a:graphicData uri="http://schemas.openxmlformats.org/drawingml/2006/table">
            <a:tbl>
              <a:tblPr firstRow="1" bandRow="1">
                <a:tableStyleId>{5940675A-B579-460E-94D1-54222C63F5DA}</a:tableStyleId>
              </a:tblPr>
              <a:tblGrid>
                <a:gridCol w="1329817">
                  <a:extLst>
                    <a:ext uri="{9D8B030D-6E8A-4147-A177-3AD203B41FA5}">
                      <a16:colId xmlns:a16="http://schemas.microsoft.com/office/drawing/2014/main" val="3660839435"/>
                    </a:ext>
                  </a:extLst>
                </a:gridCol>
                <a:gridCol w="4735830">
                  <a:extLst>
                    <a:ext uri="{9D8B030D-6E8A-4147-A177-3AD203B41FA5}">
                      <a16:colId xmlns:a16="http://schemas.microsoft.com/office/drawing/2014/main" val="4145212200"/>
                    </a:ext>
                  </a:extLst>
                </a:gridCol>
                <a:gridCol w="3332352">
                  <a:extLst>
                    <a:ext uri="{9D8B030D-6E8A-4147-A177-3AD203B41FA5}">
                      <a16:colId xmlns:a16="http://schemas.microsoft.com/office/drawing/2014/main" val="2948566718"/>
                    </a:ext>
                  </a:extLst>
                </a:gridCol>
                <a:gridCol w="2705100">
                  <a:extLst>
                    <a:ext uri="{9D8B030D-6E8A-4147-A177-3AD203B41FA5}">
                      <a16:colId xmlns:a16="http://schemas.microsoft.com/office/drawing/2014/main" val="2500472737"/>
                    </a:ext>
                  </a:extLst>
                </a:gridCol>
              </a:tblGrid>
              <a:tr h="370840">
                <a:tc>
                  <a:txBody>
                    <a:bodyPr/>
                    <a:lstStyle/>
                    <a:p>
                      <a:r>
                        <a:rPr lang="fr-FR" b="1" dirty="0" err="1">
                          <a:latin typeface="Verdana" panose="020B0604030504040204" pitchFamily="34" charset="0"/>
                          <a:ea typeface="Verdana" panose="020B0604030504040204" pitchFamily="34" charset="0"/>
                        </a:rPr>
                        <a:t>Task</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level</a:t>
                      </a:r>
                      <a:endParaRPr lang="en-GB" b="1" dirty="0">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fr-FR" b="1" dirty="0">
                          <a:latin typeface="Verdana" panose="020B0604030504040204" pitchFamily="34" charset="0"/>
                          <a:ea typeface="Verdana" panose="020B0604030504040204" pitchFamily="34" charset="0"/>
                        </a:rPr>
                        <a:t>Example</a:t>
                      </a:r>
                      <a:endParaRPr lang="en-GB" b="1" dirty="0">
                        <a:latin typeface="Verdana" panose="020B0604030504040204" pitchFamily="34" charset="0"/>
                        <a:ea typeface="Verdana" panose="020B0604030504040204" pitchFamily="34" charset="0"/>
                      </a:endParaRPr>
                    </a:p>
                  </a:txBody>
                  <a:tcPr>
                    <a:lnT w="12700" cap="flat" cmpd="sng" algn="ctr">
                      <a:noFill/>
                      <a:prstDash val="solid"/>
                      <a:round/>
                      <a:headEnd type="none" w="med" len="med"/>
                      <a:tailEnd type="none" w="med" len="med"/>
                    </a:lnT>
                  </a:tcPr>
                </a:tc>
                <a:tc>
                  <a:txBody>
                    <a:bodyPr/>
                    <a:lstStyle/>
                    <a:p>
                      <a:r>
                        <a:rPr lang="fr-FR" b="1" dirty="0">
                          <a:latin typeface="Verdana" panose="020B0604030504040204" pitchFamily="34" charset="0"/>
                          <a:ea typeface="Verdana" panose="020B0604030504040204" pitchFamily="34" charset="0"/>
                        </a:rPr>
                        <a:t>Graph</a:t>
                      </a:r>
                      <a:endParaRPr lang="en-GB" b="1" dirty="0">
                        <a:latin typeface="Verdana" panose="020B0604030504040204" pitchFamily="34" charset="0"/>
                        <a:ea typeface="Verdana" panose="020B0604030504040204" pitchFamily="34" charset="0"/>
                      </a:endParaRPr>
                    </a:p>
                  </a:txBody>
                  <a:tcPr>
                    <a:lnT w="12700" cap="flat" cmpd="sng" algn="ctr">
                      <a:noFill/>
                      <a:prstDash val="solid"/>
                      <a:round/>
                      <a:headEnd type="none" w="med" len="med"/>
                      <a:tailEnd type="none" w="med" len="med"/>
                    </a:lnT>
                  </a:tcPr>
                </a:tc>
                <a:tc>
                  <a:txBody>
                    <a:bodyPr/>
                    <a:lstStyle/>
                    <a:p>
                      <a:r>
                        <a:rPr lang="fr-FR" b="1" dirty="0" err="1">
                          <a:latin typeface="Verdana" panose="020B0604030504040204" pitchFamily="34" charset="0"/>
                          <a:ea typeface="Verdana" panose="020B0604030504040204" pitchFamily="34" charset="0"/>
                        </a:rPr>
                        <a:t>Task</a:t>
                      </a:r>
                      <a:endParaRPr lang="en-GB" b="1"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622975973"/>
                  </a:ext>
                </a:extLst>
              </a:tr>
              <a:tr h="370840">
                <a:tc>
                  <a:txBody>
                    <a:bodyPr/>
                    <a:lstStyle/>
                    <a:p>
                      <a:r>
                        <a:rPr lang="fr-FR" sz="1200" b="0" dirty="0">
                          <a:solidFill>
                            <a:schemeClr val="accent2">
                              <a:lumMod val="75000"/>
                            </a:schemeClr>
                          </a:solidFill>
                          <a:latin typeface="Verdana" panose="020B0604030504040204" pitchFamily="34" charset="0"/>
                          <a:ea typeface="Verdana" panose="020B0604030504040204" pitchFamily="34" charset="0"/>
                        </a:rPr>
                        <a:t>Node</a:t>
                      </a:r>
                      <a:endParaRPr lang="en-GB" sz="1200" b="0" dirty="0">
                        <a:solidFill>
                          <a:schemeClr val="accent2">
                            <a:lumMod val="75000"/>
                          </a:schemeClr>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tcPr>
                </a:tc>
                <a:tc>
                  <a:txBody>
                    <a:bodyPr/>
                    <a:lstStyle/>
                    <a:p>
                      <a:r>
                        <a:rPr lang="fr-FR" sz="1200" dirty="0" err="1">
                          <a:latin typeface="Verdana" panose="020B0604030504040204" pitchFamily="34" charset="0"/>
                          <a:ea typeface="Verdana" panose="020B0604030504040204" pitchFamily="34" charset="0"/>
                          <a:hlinkClick r:id="rId3"/>
                        </a:rPr>
                        <a:t>AlphaFold</a:t>
                      </a:r>
                      <a:r>
                        <a:rPr lang="fr-FR" sz="1200" dirty="0">
                          <a:latin typeface="Verdana" panose="020B0604030504040204" pitchFamily="34" charset="0"/>
                          <a:ea typeface="Verdana" panose="020B0604030504040204" pitchFamily="34" charset="0"/>
                          <a:hlinkClick r:id="rId3"/>
                        </a:rPr>
                        <a:t> 2</a:t>
                      </a:r>
                      <a:r>
                        <a:rPr lang="fr-FR" sz="1200" dirty="0">
                          <a:latin typeface="Verdana" panose="020B0604030504040204" pitchFamily="34" charset="0"/>
                          <a:ea typeface="Verdana" panose="020B0604030504040204" pitchFamily="34" charset="0"/>
                        </a:rPr>
                        <a:t> (2020)</a:t>
                      </a:r>
                    </a:p>
                    <a:p>
                      <a:r>
                        <a:rPr lang="fr-FR" sz="1200" b="1" i="0" dirty="0">
                          <a:latin typeface="Verdana" panose="020B0604030504040204" pitchFamily="34" charset="0"/>
                          <a:ea typeface="Verdana" panose="020B0604030504040204" pitchFamily="34" charset="0"/>
                        </a:rPr>
                        <a:t>Input</a:t>
                      </a:r>
                      <a:r>
                        <a:rPr lang="fr-FR" sz="1200" i="0" dirty="0">
                          <a:latin typeface="Verdana" panose="020B0604030504040204" pitchFamily="34" charset="0"/>
                          <a:ea typeface="Verdana" panose="020B0604030504040204" pitchFamily="34" charset="0"/>
                        </a:rPr>
                        <a:t>: </a:t>
                      </a:r>
                      <a:r>
                        <a:rPr lang="fr-FR" sz="1200" i="0" dirty="0" err="1">
                          <a:latin typeface="Verdana" panose="020B0604030504040204" pitchFamily="34" charset="0"/>
                          <a:ea typeface="Verdana" panose="020B0604030504040204" pitchFamily="34" charset="0"/>
                        </a:rPr>
                        <a:t>protein</a:t>
                      </a:r>
                      <a:r>
                        <a:rPr lang="fr-FR" sz="1200" i="0" dirty="0">
                          <a:latin typeface="Verdana" panose="020B0604030504040204" pitchFamily="34" charset="0"/>
                          <a:ea typeface="Verdana" panose="020B0604030504040204" pitchFamily="34" charset="0"/>
                        </a:rPr>
                        <a:t> = </a:t>
                      </a:r>
                      <a:r>
                        <a:rPr lang="fr-FR" sz="1200" i="0" dirty="0" err="1">
                          <a:latin typeface="Verdana" panose="020B0604030504040204" pitchFamily="34" charset="0"/>
                          <a:ea typeface="Verdana" panose="020B0604030504040204" pitchFamily="34" charset="0"/>
                        </a:rPr>
                        <a:t>amino</a:t>
                      </a:r>
                      <a:r>
                        <a:rPr lang="fr-FR" sz="1200" i="0" dirty="0">
                          <a:latin typeface="Verdana" panose="020B0604030504040204" pitchFamily="34" charset="0"/>
                          <a:ea typeface="Verdana" panose="020B0604030504040204" pitchFamily="34" charset="0"/>
                        </a:rPr>
                        <a:t> </a:t>
                      </a:r>
                      <a:r>
                        <a:rPr lang="fr-FR" sz="1200" i="0" dirty="0" err="1">
                          <a:latin typeface="Verdana" panose="020B0604030504040204" pitchFamily="34" charset="0"/>
                          <a:ea typeface="Verdana" panose="020B0604030504040204" pitchFamily="34" charset="0"/>
                        </a:rPr>
                        <a:t>acid</a:t>
                      </a:r>
                      <a:r>
                        <a:rPr lang="fr-FR" sz="1200" i="0" dirty="0">
                          <a:latin typeface="Verdana" panose="020B0604030504040204" pitchFamily="34" charset="0"/>
                          <a:ea typeface="Verdana" panose="020B0604030504040204" pitchFamily="34" charset="0"/>
                        </a:rPr>
                        <a:t> </a:t>
                      </a:r>
                      <a:r>
                        <a:rPr lang="fr-FR" sz="1200" i="0" dirty="0" err="1">
                          <a:latin typeface="Verdana" panose="020B0604030504040204" pitchFamily="34" charset="0"/>
                          <a:ea typeface="Verdana" panose="020B0604030504040204" pitchFamily="34" charset="0"/>
                        </a:rPr>
                        <a:t>sequence</a:t>
                      </a:r>
                      <a:endParaRPr lang="fr-FR" sz="1200" i="0" dirty="0">
                        <a:latin typeface="Verdana" panose="020B0604030504040204" pitchFamily="34" charset="0"/>
                        <a:ea typeface="Verdana" panose="020B0604030504040204" pitchFamily="34" charset="0"/>
                      </a:endParaRPr>
                    </a:p>
                    <a:p>
                      <a:r>
                        <a:rPr lang="fr-FR" sz="1200" b="1" i="0" dirty="0">
                          <a:latin typeface="Verdana" panose="020B0604030504040204" pitchFamily="34" charset="0"/>
                          <a:ea typeface="Verdana" panose="020B0604030504040204" pitchFamily="34" charset="0"/>
                        </a:rPr>
                        <a:t>Target</a:t>
                      </a:r>
                      <a:r>
                        <a:rPr lang="fr-FR" sz="1200" i="0" dirty="0">
                          <a:latin typeface="Verdana" panose="020B0604030504040204" pitchFamily="34" charset="0"/>
                          <a:ea typeface="Verdana" panose="020B0604030504040204" pitchFamily="34" charset="0"/>
                        </a:rPr>
                        <a:t>: </a:t>
                      </a:r>
                      <a:r>
                        <a:rPr lang="fr-FR" sz="1200" dirty="0">
                          <a:latin typeface="Verdana" panose="020B0604030504040204" pitchFamily="34" charset="0"/>
                          <a:ea typeface="Verdana" panose="020B0604030504040204" pitchFamily="34" charset="0"/>
                        </a:rPr>
                        <a:t>3D structure of </a:t>
                      </a:r>
                      <a:r>
                        <a:rPr lang="fr-FR" sz="1200" dirty="0" err="1">
                          <a:latin typeface="Verdana" panose="020B0604030504040204" pitchFamily="34" charset="0"/>
                          <a:ea typeface="Verdana" panose="020B0604030504040204" pitchFamily="34" charset="0"/>
                        </a:rPr>
                        <a:t>folded</a:t>
                      </a:r>
                      <a:r>
                        <a:rPr lang="fr-FR" sz="1200" dirty="0">
                          <a:latin typeface="Verdana" panose="020B0604030504040204" pitchFamily="34" charset="0"/>
                          <a:ea typeface="Verdana" panose="020B0604030504040204" pitchFamily="34" charset="0"/>
                        </a:rPr>
                        <a:t> </a:t>
                      </a:r>
                      <a:r>
                        <a:rPr lang="fr-FR" sz="1200" dirty="0" err="1">
                          <a:latin typeface="Verdana" panose="020B0604030504040204" pitchFamily="34" charset="0"/>
                          <a:ea typeface="Verdana" panose="020B0604030504040204" pitchFamily="34" charset="0"/>
                        </a:rPr>
                        <a:t>protein</a:t>
                      </a:r>
                      <a:endParaRPr lang="fr-FR" sz="1200" dirty="0">
                        <a:latin typeface="Verdana" panose="020B0604030504040204" pitchFamily="34" charset="0"/>
                        <a:ea typeface="Verdana" panose="020B0604030504040204" pitchFamily="34" charset="0"/>
                      </a:endParaRPr>
                    </a:p>
                  </a:txBody>
                  <a:tcPr/>
                </a:tc>
                <a:tc>
                  <a:txBody>
                    <a:bodyPr/>
                    <a:lstStyle/>
                    <a:p>
                      <a:pPr marL="0" indent="0">
                        <a:buFont typeface="Arial" panose="020B0604020202020204" pitchFamily="34" charset="0"/>
                        <a:buNone/>
                      </a:pPr>
                      <a:r>
                        <a:rPr lang="fr-FR" sz="1200" b="1" dirty="0">
                          <a:solidFill>
                            <a:srgbClr val="0070C0"/>
                          </a:solidFill>
                          <a:latin typeface="Verdana" panose="020B0604030504040204" pitchFamily="34" charset="0"/>
                          <a:ea typeface="Verdana" panose="020B0604030504040204" pitchFamily="34" charset="0"/>
                        </a:rPr>
                        <a:t>Graph</a:t>
                      </a:r>
                      <a:r>
                        <a:rPr lang="fr-FR" sz="1200" b="1" dirty="0">
                          <a:latin typeface="Verdana" panose="020B0604030504040204" pitchFamily="34" charset="0"/>
                          <a:ea typeface="Verdana" panose="020B0604030504040204" pitchFamily="34" charset="0"/>
                        </a:rPr>
                        <a:t> = </a:t>
                      </a:r>
                      <a:r>
                        <a:rPr lang="fr-FR" sz="1200" b="0" dirty="0" err="1">
                          <a:latin typeface="Verdana" panose="020B0604030504040204" pitchFamily="34" charset="0"/>
                          <a:ea typeface="Verdana" panose="020B0604030504040204" pitchFamily="34" charset="0"/>
                        </a:rPr>
                        <a:t>proteine</a:t>
                      </a:r>
                      <a:endParaRPr lang="fr-FR" sz="1200" b="0"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sz="1200" b="1" dirty="0">
                          <a:solidFill>
                            <a:srgbClr val="7030A0"/>
                          </a:solidFill>
                          <a:latin typeface="Verdana" panose="020B0604030504040204" pitchFamily="34" charset="0"/>
                          <a:ea typeface="Verdana" panose="020B0604030504040204" pitchFamily="34" charset="0"/>
                        </a:rPr>
                        <a:t>Node</a:t>
                      </a:r>
                      <a:r>
                        <a:rPr lang="fr-FR" sz="1200" dirty="0">
                          <a:latin typeface="Verdana" panose="020B0604030504040204" pitchFamily="34" charset="0"/>
                          <a:ea typeface="Verdana" panose="020B0604030504040204" pitchFamily="34" charset="0"/>
                        </a:rPr>
                        <a:t>: </a:t>
                      </a:r>
                      <a:r>
                        <a:rPr lang="fr-FR" sz="1200" dirty="0" err="1">
                          <a:latin typeface="Verdana" panose="020B0604030504040204" pitchFamily="34" charset="0"/>
                          <a:ea typeface="Verdana" panose="020B0604030504040204" pitchFamily="34" charset="0"/>
                        </a:rPr>
                        <a:t>amino</a:t>
                      </a:r>
                      <a:r>
                        <a:rPr lang="fr-FR" sz="1200" dirty="0">
                          <a:latin typeface="Verdana" panose="020B0604030504040204" pitchFamily="34" charset="0"/>
                          <a:ea typeface="Verdana" panose="020B0604030504040204" pitchFamily="34" charset="0"/>
                        </a:rPr>
                        <a:t> </a:t>
                      </a:r>
                      <a:r>
                        <a:rPr lang="fr-FR" sz="1200" dirty="0" err="1">
                          <a:latin typeface="Verdana" panose="020B0604030504040204" pitchFamily="34" charset="0"/>
                          <a:ea typeface="Verdana" panose="020B0604030504040204" pitchFamily="34" charset="0"/>
                        </a:rPr>
                        <a:t>acid</a:t>
                      </a:r>
                      <a:endParaRPr lang="fr-FR" sz="1200"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sz="1200" b="1" dirty="0">
                          <a:solidFill>
                            <a:schemeClr val="accent4">
                              <a:lumMod val="50000"/>
                            </a:schemeClr>
                          </a:solidFill>
                          <a:latin typeface="Verdana" panose="020B0604030504040204" pitchFamily="34" charset="0"/>
                          <a:ea typeface="Verdana" panose="020B0604030504040204" pitchFamily="34" charset="0"/>
                        </a:rPr>
                        <a:t>Edge</a:t>
                      </a:r>
                      <a:r>
                        <a:rPr lang="fr-FR" sz="1200" dirty="0">
                          <a:latin typeface="Verdana" panose="020B0604030504040204" pitchFamily="34" charset="0"/>
                          <a:ea typeface="Verdana" panose="020B0604030504040204" pitchFamily="34" charset="0"/>
                        </a:rPr>
                        <a:t>: if in </a:t>
                      </a:r>
                      <a:r>
                        <a:rPr lang="fr-FR" sz="1200" dirty="0" err="1">
                          <a:latin typeface="Verdana" panose="020B0604030504040204" pitchFamily="34" charset="0"/>
                          <a:ea typeface="Verdana" panose="020B0604030504040204" pitchFamily="34" charset="0"/>
                        </a:rPr>
                        <a:t>proximity</a:t>
                      </a:r>
                      <a:endParaRPr lang="en-GB" sz="1200" dirty="0">
                        <a:latin typeface="Verdana" panose="020B0604030504040204" pitchFamily="34" charset="0"/>
                        <a:ea typeface="Verdana" panose="020B0604030504040204" pitchFamily="34" charset="0"/>
                      </a:endParaRPr>
                    </a:p>
                  </a:txBody>
                  <a:tcPr/>
                </a:tc>
                <a:tc>
                  <a:txBody>
                    <a:bodyPr/>
                    <a:lstStyle/>
                    <a:p>
                      <a:r>
                        <a:rPr lang="fr-FR" sz="1200" dirty="0" err="1">
                          <a:latin typeface="Verdana" panose="020B0604030504040204" pitchFamily="34" charset="0"/>
                          <a:ea typeface="Verdana" panose="020B0604030504040204" pitchFamily="34" charset="0"/>
                        </a:rPr>
                        <a:t>Predict</a:t>
                      </a:r>
                      <a:r>
                        <a:rPr lang="fr-FR" sz="1200" dirty="0">
                          <a:latin typeface="Verdana" panose="020B0604030504040204" pitchFamily="34" charset="0"/>
                          <a:ea typeface="Verdana" panose="020B0604030504040204" pitchFamily="34" charset="0"/>
                        </a:rPr>
                        <a:t> </a:t>
                      </a:r>
                      <a:r>
                        <a:rPr lang="fr-FR" sz="1200" b="1" dirty="0" err="1">
                          <a:latin typeface="Verdana" panose="020B0604030504040204" pitchFamily="34" charset="0"/>
                          <a:ea typeface="Verdana" panose="020B0604030504040204" pitchFamily="34" charset="0"/>
                        </a:rPr>
                        <a:t>node</a:t>
                      </a:r>
                      <a:r>
                        <a:rPr lang="fr-FR" sz="1200" b="1" dirty="0">
                          <a:latin typeface="Verdana" panose="020B0604030504040204" pitchFamily="34" charset="0"/>
                          <a:ea typeface="Verdana" panose="020B0604030504040204" pitchFamily="34" charset="0"/>
                        </a:rPr>
                        <a:t> </a:t>
                      </a:r>
                      <a:r>
                        <a:rPr lang="fr-FR" sz="1200" b="1" dirty="0" err="1">
                          <a:latin typeface="Verdana" panose="020B0604030504040204" pitchFamily="34" charset="0"/>
                          <a:ea typeface="Verdana" panose="020B0604030504040204" pitchFamily="34" charset="0"/>
                        </a:rPr>
                        <a:t>coordinates</a:t>
                      </a:r>
                      <a:r>
                        <a:rPr lang="fr-FR" sz="1200" dirty="0">
                          <a:latin typeface="Verdana" panose="020B0604030504040204" pitchFamily="34" charset="0"/>
                          <a:ea typeface="Verdana" panose="020B0604030504040204" pitchFamily="34" charset="0"/>
                        </a:rPr>
                        <a:t>.</a:t>
                      </a:r>
                      <a:endParaRPr lang="en-GB" sz="1200"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3792222985"/>
                  </a:ext>
                </a:extLst>
              </a:tr>
              <a:tr h="370840">
                <a:tc>
                  <a:txBody>
                    <a:bodyPr/>
                    <a:lstStyle/>
                    <a:p>
                      <a:r>
                        <a:rPr lang="fr-FR" sz="1200" dirty="0">
                          <a:solidFill>
                            <a:srgbClr val="7030A0"/>
                          </a:solidFill>
                          <a:latin typeface="Verdana" panose="020B0604030504040204" pitchFamily="34" charset="0"/>
                          <a:ea typeface="Verdana" panose="020B0604030504040204" pitchFamily="34" charset="0"/>
                        </a:rPr>
                        <a:t>Edge</a:t>
                      </a:r>
                      <a:endParaRPr lang="en-GB" sz="1200" dirty="0">
                        <a:solidFill>
                          <a:srgbClr val="7030A0"/>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tcPr>
                </a:tc>
                <a:tc>
                  <a:txBody>
                    <a:bodyPr/>
                    <a:lstStyle/>
                    <a:p>
                      <a:r>
                        <a:rPr lang="en-GB" sz="1200" dirty="0">
                          <a:latin typeface="Verdana" panose="020B0604030504040204" pitchFamily="34" charset="0"/>
                          <a:ea typeface="Verdana" panose="020B0604030504040204" pitchFamily="34" charset="0"/>
                          <a:hlinkClick r:id="rId4"/>
                        </a:rPr>
                        <a:t>Decagon</a:t>
                      </a:r>
                      <a:r>
                        <a:rPr lang="en-GB" sz="1200" dirty="0">
                          <a:latin typeface="Verdana" panose="020B0604030504040204" pitchFamily="34" charset="0"/>
                          <a:ea typeface="Verdana" panose="020B0604030504040204" pitchFamily="34" charset="0"/>
                        </a:rPr>
                        <a:t> (2018)</a:t>
                      </a:r>
                    </a:p>
                    <a:p>
                      <a:r>
                        <a:rPr lang="en-GB" sz="1200" b="1" dirty="0">
                          <a:latin typeface="Verdana" panose="020B0604030504040204" pitchFamily="34" charset="0"/>
                          <a:ea typeface="Verdana" panose="020B0604030504040204" pitchFamily="34" charset="0"/>
                        </a:rPr>
                        <a:t>Input</a:t>
                      </a:r>
                      <a:r>
                        <a:rPr lang="en-GB" sz="1200" dirty="0">
                          <a:latin typeface="Verdana" panose="020B0604030504040204" pitchFamily="34" charset="0"/>
                          <a:ea typeface="Verdana" panose="020B0604030504040204" pitchFamily="34" charset="0"/>
                        </a:rPr>
                        <a:t>: side effects between various drug combinations</a:t>
                      </a:r>
                    </a:p>
                    <a:p>
                      <a:r>
                        <a:rPr lang="en-GB" sz="1200" b="1" dirty="0">
                          <a:latin typeface="Verdana" panose="020B0604030504040204" pitchFamily="34" charset="0"/>
                          <a:ea typeface="Verdana" panose="020B0604030504040204" pitchFamily="34" charset="0"/>
                        </a:rPr>
                        <a:t>Target</a:t>
                      </a:r>
                      <a:r>
                        <a:rPr lang="en-GB" sz="1200" dirty="0">
                          <a:latin typeface="Verdana" panose="020B0604030504040204" pitchFamily="34" charset="0"/>
                          <a:ea typeface="Verdana" panose="020B0604030504040204" pitchFamily="34" charset="0"/>
                        </a:rPr>
                        <a:t>: </a:t>
                      </a:r>
                      <a:r>
                        <a:rPr lang="en-GB" sz="1200" i="1" dirty="0">
                          <a:latin typeface="Verdana" panose="020B0604030504040204" pitchFamily="34" charset="0"/>
                          <a:ea typeface="Verdana" panose="020B0604030504040204" pitchFamily="34" charset="0"/>
                        </a:rPr>
                        <a:t>(unknown)</a:t>
                      </a:r>
                      <a:r>
                        <a:rPr lang="en-GB" sz="1200" dirty="0">
                          <a:latin typeface="Verdana" panose="020B0604030504040204" pitchFamily="34" charset="0"/>
                          <a:ea typeface="Verdana" panose="020B0604030504040204" pitchFamily="34" charset="0"/>
                        </a:rPr>
                        <a:t> side effect between a 2 drug combinations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70C0"/>
                          </a:solidFill>
                          <a:latin typeface="Verdana" panose="020B0604030504040204" pitchFamily="34" charset="0"/>
                          <a:ea typeface="Verdana" panose="020B0604030504040204" pitchFamily="34" charset="0"/>
                        </a:rPr>
                        <a:t>Graph</a:t>
                      </a:r>
                      <a:r>
                        <a:rPr lang="fr-FR" sz="1200" b="1" dirty="0">
                          <a:latin typeface="Verdana" panose="020B0604030504040204" pitchFamily="34" charset="0"/>
                          <a:ea typeface="Verdana" panose="020B0604030504040204" pitchFamily="34" charset="0"/>
                        </a:rPr>
                        <a:t> </a:t>
                      </a:r>
                      <a:r>
                        <a:rPr lang="fr-FR" sz="1200" b="0" dirty="0">
                          <a:latin typeface="Verdana" panose="020B0604030504040204" pitchFamily="34" charset="0"/>
                          <a:ea typeface="Verdana" panose="020B0604030504040204" pitchFamily="34" charset="0"/>
                        </a:rPr>
                        <a:t>of </a:t>
                      </a:r>
                      <a:r>
                        <a:rPr lang="fr-FR" sz="1200" b="0" dirty="0" err="1">
                          <a:latin typeface="Verdana" panose="020B0604030504040204" pitchFamily="34" charset="0"/>
                          <a:ea typeface="Verdana" panose="020B0604030504040204" pitchFamily="34" charset="0"/>
                        </a:rPr>
                        <a:t>side</a:t>
                      </a:r>
                      <a:r>
                        <a:rPr lang="fr-FR" sz="1200" b="0" dirty="0">
                          <a:latin typeface="Verdana" panose="020B0604030504040204" pitchFamily="34" charset="0"/>
                          <a:ea typeface="Verdana" panose="020B0604030504040204" pitchFamily="34" charset="0"/>
                        </a:rPr>
                        <a:t> </a:t>
                      </a:r>
                      <a:r>
                        <a:rPr lang="fr-FR" sz="1200" b="0" dirty="0" err="1">
                          <a:latin typeface="Verdana" panose="020B0604030504040204" pitchFamily="34" charset="0"/>
                          <a:ea typeface="Verdana" panose="020B0604030504040204" pitchFamily="34" charset="0"/>
                        </a:rPr>
                        <a:t>effects</a:t>
                      </a:r>
                      <a:endParaRPr lang="fr-FR" sz="1200" b="1"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sz="1200" b="1" dirty="0">
                          <a:solidFill>
                            <a:srgbClr val="7030A0"/>
                          </a:solidFill>
                          <a:latin typeface="Verdana" panose="020B0604030504040204" pitchFamily="34" charset="0"/>
                          <a:ea typeface="Verdana" panose="020B0604030504040204" pitchFamily="34" charset="0"/>
                        </a:rPr>
                        <a:t>Node</a:t>
                      </a:r>
                      <a:r>
                        <a:rPr lang="fr-FR" sz="1200" dirty="0">
                          <a:latin typeface="Verdana" panose="020B0604030504040204" pitchFamily="34" charset="0"/>
                          <a:ea typeface="Verdana" panose="020B0604030504040204" pitchFamily="34" charset="0"/>
                        </a:rPr>
                        <a:t>: </a:t>
                      </a:r>
                      <a:r>
                        <a:rPr lang="fr-FR" sz="1200" dirty="0" err="1">
                          <a:latin typeface="Verdana" panose="020B0604030504040204" pitchFamily="34" charset="0"/>
                          <a:ea typeface="Verdana" panose="020B0604030504040204" pitchFamily="34" charset="0"/>
                        </a:rPr>
                        <a:t>drug</a:t>
                      </a:r>
                      <a:endParaRPr lang="fr-FR" sz="1200"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sz="1200" b="1" dirty="0">
                          <a:solidFill>
                            <a:schemeClr val="accent4">
                              <a:lumMod val="50000"/>
                            </a:schemeClr>
                          </a:solidFill>
                          <a:latin typeface="Verdana" panose="020B0604030504040204" pitchFamily="34" charset="0"/>
                          <a:ea typeface="Verdana" panose="020B0604030504040204" pitchFamily="34" charset="0"/>
                        </a:rPr>
                        <a:t>Edge</a:t>
                      </a:r>
                      <a:r>
                        <a:rPr lang="fr-FR" sz="1200" dirty="0">
                          <a:latin typeface="Verdana" panose="020B0604030504040204" pitchFamily="34" charset="0"/>
                          <a:ea typeface="Verdana" panose="020B0604030504040204" pitchFamily="34" charset="0"/>
                        </a:rPr>
                        <a:t>: </a:t>
                      </a:r>
                      <a:r>
                        <a:rPr lang="fr-FR" sz="1200" dirty="0" err="1">
                          <a:latin typeface="Verdana" panose="020B0604030504040204" pitchFamily="34" charset="0"/>
                          <a:ea typeface="Verdana" panose="020B0604030504040204" pitchFamily="34" charset="0"/>
                        </a:rPr>
                        <a:t>side</a:t>
                      </a:r>
                      <a:r>
                        <a:rPr lang="fr-FR" sz="1200" dirty="0">
                          <a:latin typeface="Verdana" panose="020B0604030504040204" pitchFamily="34" charset="0"/>
                          <a:ea typeface="Verdana" panose="020B0604030504040204" pitchFamily="34" charset="0"/>
                        </a:rPr>
                        <a:t> </a:t>
                      </a:r>
                      <a:r>
                        <a:rPr lang="fr-FR" sz="1200" dirty="0" err="1">
                          <a:latin typeface="Verdana" panose="020B0604030504040204" pitchFamily="34" charset="0"/>
                          <a:ea typeface="Verdana" panose="020B0604030504040204" pitchFamily="34" charset="0"/>
                        </a:rPr>
                        <a:t>effect</a:t>
                      </a:r>
                      <a:endParaRPr lang="en-GB" sz="1200" dirty="0">
                        <a:latin typeface="Verdana" panose="020B0604030504040204" pitchFamily="34" charset="0"/>
                        <a:ea typeface="Verdana" panose="020B0604030504040204" pitchFamily="34" charset="0"/>
                      </a:endParaRPr>
                    </a:p>
                  </a:txBody>
                  <a:tcPr/>
                </a:tc>
                <a:tc>
                  <a:txBody>
                    <a:bodyPr/>
                    <a:lstStyle/>
                    <a:p>
                      <a:r>
                        <a:rPr lang="fr-FR" sz="1200" dirty="0" err="1">
                          <a:latin typeface="Verdana" panose="020B0604030504040204" pitchFamily="34" charset="0"/>
                          <a:ea typeface="Verdana" panose="020B0604030504040204" pitchFamily="34" charset="0"/>
                        </a:rPr>
                        <a:t>Predict</a:t>
                      </a:r>
                      <a:r>
                        <a:rPr lang="fr-FR" sz="1200" dirty="0">
                          <a:latin typeface="Verdana" panose="020B0604030504040204" pitchFamily="34" charset="0"/>
                          <a:ea typeface="Verdana" panose="020B0604030504040204" pitchFamily="34" charset="0"/>
                        </a:rPr>
                        <a:t> </a:t>
                      </a:r>
                      <a:r>
                        <a:rPr lang="fr-FR" sz="1200" b="1" dirty="0" err="1">
                          <a:latin typeface="Verdana" panose="020B0604030504040204" pitchFamily="34" charset="0"/>
                          <a:ea typeface="Verdana" panose="020B0604030504040204" pitchFamily="34" charset="0"/>
                        </a:rPr>
                        <a:t>probability</a:t>
                      </a:r>
                      <a:r>
                        <a:rPr lang="fr-FR" sz="1200" dirty="0">
                          <a:latin typeface="Verdana" panose="020B0604030504040204" pitchFamily="34" charset="0"/>
                          <a:ea typeface="Verdana" panose="020B0604030504040204" pitchFamily="34" charset="0"/>
                        </a:rPr>
                        <a:t> </a:t>
                      </a:r>
                      <a:r>
                        <a:rPr lang="fr-FR" sz="1200" dirty="0" err="1">
                          <a:latin typeface="Verdana" panose="020B0604030504040204" pitchFamily="34" charset="0"/>
                          <a:ea typeface="Verdana" panose="020B0604030504040204" pitchFamily="34" charset="0"/>
                        </a:rPr>
                        <a:t>that</a:t>
                      </a:r>
                      <a:r>
                        <a:rPr lang="fr-FR" sz="1200" dirty="0">
                          <a:latin typeface="Verdana" panose="020B0604030504040204" pitchFamily="34" charset="0"/>
                          <a:ea typeface="Verdana" panose="020B0604030504040204" pitchFamily="34" charset="0"/>
                        </a:rPr>
                        <a:t> an </a:t>
                      </a:r>
                      <a:r>
                        <a:rPr lang="fr-FR" sz="1200" dirty="0" err="1">
                          <a:latin typeface="Verdana" panose="020B0604030504040204" pitchFamily="34" charset="0"/>
                          <a:ea typeface="Verdana" panose="020B0604030504040204" pitchFamily="34" charset="0"/>
                        </a:rPr>
                        <a:t>edge</a:t>
                      </a:r>
                      <a:r>
                        <a:rPr lang="fr-FR" sz="1200" dirty="0">
                          <a:latin typeface="Verdana" panose="020B0604030504040204" pitchFamily="34" charset="0"/>
                          <a:ea typeface="Verdana" panose="020B0604030504040204" pitchFamily="34" charset="0"/>
                        </a:rPr>
                        <a:t> corresponds to a </a:t>
                      </a:r>
                      <a:r>
                        <a:rPr lang="fr-FR" sz="1200" dirty="0" err="1">
                          <a:latin typeface="Verdana" panose="020B0604030504040204" pitchFamily="34" charset="0"/>
                          <a:ea typeface="Verdana" panose="020B0604030504040204" pitchFamily="34" charset="0"/>
                        </a:rPr>
                        <a:t>given</a:t>
                      </a:r>
                      <a:r>
                        <a:rPr lang="fr-FR" sz="1200" dirty="0">
                          <a:latin typeface="Verdana" panose="020B0604030504040204" pitchFamily="34" charset="0"/>
                          <a:ea typeface="Verdana" panose="020B0604030504040204" pitchFamily="34" charset="0"/>
                        </a:rPr>
                        <a:t> </a:t>
                      </a:r>
                      <a:r>
                        <a:rPr lang="fr-FR" sz="1200" dirty="0" err="1">
                          <a:latin typeface="Verdana" panose="020B0604030504040204" pitchFamily="34" charset="0"/>
                          <a:ea typeface="Verdana" panose="020B0604030504040204" pitchFamily="34" charset="0"/>
                        </a:rPr>
                        <a:t>side</a:t>
                      </a:r>
                      <a:r>
                        <a:rPr lang="fr-FR" sz="1200" dirty="0">
                          <a:latin typeface="Verdana" panose="020B0604030504040204" pitchFamily="34" charset="0"/>
                          <a:ea typeface="Verdana" panose="020B0604030504040204" pitchFamily="34" charset="0"/>
                        </a:rPr>
                        <a:t> </a:t>
                      </a:r>
                      <a:r>
                        <a:rPr lang="fr-FR" sz="1200" dirty="0" err="1">
                          <a:latin typeface="Verdana" panose="020B0604030504040204" pitchFamily="34" charset="0"/>
                          <a:ea typeface="Verdana" panose="020B0604030504040204" pitchFamily="34" charset="0"/>
                        </a:rPr>
                        <a:t>effect</a:t>
                      </a:r>
                      <a:r>
                        <a:rPr lang="fr-FR" sz="1200" dirty="0">
                          <a:latin typeface="Verdana" panose="020B0604030504040204" pitchFamily="34" charset="0"/>
                          <a:ea typeface="Verdana" panose="020B0604030504040204" pitchFamily="34" charset="0"/>
                        </a:rPr>
                        <a:t>.</a:t>
                      </a:r>
                      <a:endParaRPr lang="en-GB" sz="1200"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2343810145"/>
                  </a:ext>
                </a:extLst>
              </a:tr>
              <a:tr h="370840">
                <a:tc>
                  <a:txBody>
                    <a:bodyPr/>
                    <a:lstStyle/>
                    <a:p>
                      <a:r>
                        <a:rPr lang="fr-FR" dirty="0">
                          <a:solidFill>
                            <a:srgbClr val="0070C0"/>
                          </a:solidFill>
                          <a:latin typeface="Verdana" panose="020B0604030504040204" pitchFamily="34" charset="0"/>
                          <a:ea typeface="Verdana" panose="020B0604030504040204" pitchFamily="34" charset="0"/>
                        </a:rPr>
                        <a:t>Graph</a:t>
                      </a:r>
                    </a:p>
                    <a:p>
                      <a:r>
                        <a:rPr lang="fr-FR" b="0" dirty="0">
                          <a:solidFill>
                            <a:schemeClr val="tx1"/>
                          </a:solidFill>
                          <a:latin typeface="Verdana" panose="020B0604030504040204" pitchFamily="34" charset="0"/>
                          <a:ea typeface="Verdana" panose="020B0604030504040204" pitchFamily="34" charset="0"/>
                        </a:rPr>
                        <a:t>Or</a:t>
                      </a:r>
                    </a:p>
                    <a:p>
                      <a:r>
                        <a:rPr lang="fr-FR" dirty="0" err="1">
                          <a:solidFill>
                            <a:srgbClr val="0070C0"/>
                          </a:solidFill>
                          <a:latin typeface="Verdana" panose="020B0604030504040204" pitchFamily="34" charset="0"/>
                          <a:ea typeface="Verdana" panose="020B0604030504040204" pitchFamily="34" charset="0"/>
                        </a:rPr>
                        <a:t>subgraph</a:t>
                      </a:r>
                      <a:endParaRPr lang="en-GB" dirty="0">
                        <a:solidFill>
                          <a:srgbClr val="0070C0"/>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Verdana" panose="020B0604030504040204" pitchFamily="34" charset="0"/>
                          <a:ea typeface="Verdana" panose="020B0604030504040204" pitchFamily="34" charset="0"/>
                          <a:hlinkClick r:id="rId5"/>
                        </a:rPr>
                        <a:t>Google </a:t>
                      </a:r>
                      <a:r>
                        <a:rPr lang="fr-FR" dirty="0" err="1">
                          <a:latin typeface="Verdana" panose="020B0604030504040204" pitchFamily="34" charset="0"/>
                          <a:ea typeface="Verdana" panose="020B0604030504040204" pitchFamily="34" charset="0"/>
                          <a:hlinkClick r:id="rId5"/>
                        </a:rPr>
                        <a:t>Maps</a:t>
                      </a:r>
                      <a:r>
                        <a:rPr lang="fr-FR" dirty="0">
                          <a:latin typeface="Verdana" panose="020B0604030504040204" pitchFamily="34" charset="0"/>
                          <a:ea typeface="Verdana" panose="020B0604030504040204" pitchFamily="34" charset="0"/>
                          <a:hlinkClick r:id="rId5"/>
                        </a:rPr>
                        <a:t> </a:t>
                      </a:r>
                      <a:r>
                        <a:rPr lang="fr-FR" dirty="0">
                          <a:latin typeface="Verdana" panose="020B0604030504040204" pitchFamily="34" charset="0"/>
                          <a:ea typeface="Verdana" panose="020B0604030504040204" pitchFamily="34" charset="0"/>
                        </a:rPr>
                        <a:t>(2020)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latin typeface="Verdana" panose="020B0604030504040204" pitchFamily="34" charset="0"/>
                          <a:ea typeface="Verdana" panose="020B0604030504040204" pitchFamily="34" charset="0"/>
                        </a:rPr>
                        <a:t>Input</a:t>
                      </a:r>
                      <a:r>
                        <a:rPr lang="fr-FR" dirty="0">
                          <a:latin typeface="Verdana" panose="020B0604030504040204" pitchFamily="34" charset="0"/>
                          <a:ea typeface="Verdana" panose="020B0604030504040204" pitchFamily="34" charset="0"/>
                        </a:rPr>
                        <a:t>: </a:t>
                      </a:r>
                      <a:r>
                        <a:rPr lang="fr-FR" b="0" dirty="0">
                          <a:latin typeface="Verdana" panose="020B0604030504040204" pitchFamily="34" charset="0"/>
                          <a:ea typeface="Verdana" panose="020B0604030504040204" pitchFamily="34" charset="0"/>
                        </a:rPr>
                        <a:t>road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latin typeface="Verdana" panose="020B0604030504040204" pitchFamily="34" charset="0"/>
                          <a:ea typeface="Verdana" panose="020B0604030504040204" pitchFamily="34" charset="0"/>
                        </a:rPr>
                        <a:t>Target</a:t>
                      </a:r>
                      <a:r>
                        <a:rPr lang="fr-FR" b="0" dirty="0">
                          <a:latin typeface="Verdana" panose="020B0604030504040204" pitchFamily="34" charset="0"/>
                          <a:ea typeface="Verdana" panose="020B0604030504040204" pitchFamily="34" charset="0"/>
                        </a:rPr>
                        <a:t>: </a:t>
                      </a:r>
                      <a:r>
                        <a:rPr lang="fr-FR" b="0" dirty="0" err="1">
                          <a:latin typeface="Verdana" panose="020B0604030504040204" pitchFamily="34" charset="0"/>
                          <a:ea typeface="Verdana" panose="020B0604030504040204" pitchFamily="34" charset="0"/>
                        </a:rPr>
                        <a:t>travel</a:t>
                      </a:r>
                      <a:r>
                        <a:rPr lang="fr-FR" b="0" dirty="0">
                          <a:latin typeface="Verdana" panose="020B0604030504040204" pitchFamily="34" charset="0"/>
                          <a:ea typeface="Verdana" panose="020B0604030504040204" pitchFamily="34" charset="0"/>
                        </a:rPr>
                        <a:t> time of a </a:t>
                      </a:r>
                      <a:r>
                        <a:rPr lang="fr-FR" b="0" dirty="0" err="1">
                          <a:latin typeface="Verdana" panose="020B0604030504040204" pitchFamily="34" charset="0"/>
                          <a:ea typeface="Verdana" panose="020B0604030504040204" pitchFamily="34" charset="0"/>
                        </a:rPr>
                        <a:t>chunk</a:t>
                      </a:r>
                      <a:r>
                        <a:rPr lang="fr-FR" b="0" dirty="0">
                          <a:latin typeface="Verdana" panose="020B0604030504040204" pitchFamily="34" charset="0"/>
                          <a:ea typeface="Verdana" panose="020B0604030504040204" pitchFamily="34" charset="0"/>
                        </a:rPr>
                        <a:t> of road</a:t>
                      </a:r>
                      <a:endParaRPr lang="en-GB" dirty="0">
                        <a:latin typeface="Verdana" panose="020B0604030504040204" pitchFamily="34" charset="0"/>
                        <a:ea typeface="Verdana" panose="020B0604030504040204" pitchFamily="34" charset="0"/>
                      </a:endParaRPr>
                    </a:p>
                  </a:txBody>
                  <a:tcPr>
                    <a:lnB w="12700" cap="flat" cmpd="sng" algn="ctr">
                      <a:noFill/>
                      <a:prstDash val="solid"/>
                      <a:round/>
                      <a:headEnd type="none" w="med" len="med"/>
                      <a:tailEnd type="none" w="med" len="med"/>
                    </a:lnB>
                  </a:tcPr>
                </a:tc>
                <a:tc>
                  <a:txBody>
                    <a:bodyPr/>
                    <a:lstStyle/>
                    <a:p>
                      <a:r>
                        <a:rPr lang="fr-FR" b="1" dirty="0">
                          <a:solidFill>
                            <a:srgbClr val="0070C0"/>
                          </a:solidFill>
                          <a:latin typeface="Verdana" panose="020B0604030504040204" pitchFamily="34" charset="0"/>
                          <a:ea typeface="Verdana" panose="020B0604030504040204" pitchFamily="34" charset="0"/>
                        </a:rPr>
                        <a:t>Graph</a:t>
                      </a:r>
                      <a:r>
                        <a:rPr lang="fr-FR" dirty="0">
                          <a:latin typeface="Verdana" panose="020B0604030504040204" pitchFamily="34" charset="0"/>
                          <a:ea typeface="Verdana" panose="020B0604030504040204" pitchFamily="34" charset="0"/>
                        </a:rPr>
                        <a:t> = road network</a:t>
                      </a:r>
                    </a:p>
                    <a:p>
                      <a:pPr marL="177800" indent="-177800">
                        <a:buFont typeface="Arial" panose="020B0604020202020204" pitchFamily="34" charset="0"/>
                        <a:buChar char="•"/>
                      </a:pPr>
                      <a:r>
                        <a:rPr lang="fr-FR" b="1" dirty="0">
                          <a:solidFill>
                            <a:srgbClr val="7030A0"/>
                          </a:solidFill>
                          <a:latin typeface="Verdana" panose="020B0604030504040204" pitchFamily="34" charset="0"/>
                          <a:ea typeface="Verdana" panose="020B0604030504040204" pitchFamily="34" charset="0"/>
                        </a:rPr>
                        <a:t>Node</a:t>
                      </a:r>
                      <a:r>
                        <a:rPr lang="fr-FR" dirty="0">
                          <a:latin typeface="Verdana" panose="020B0604030504040204" pitchFamily="34" charset="0"/>
                          <a:ea typeface="Verdana" panose="020B0604030504040204" pitchFamily="34" charset="0"/>
                        </a:rPr>
                        <a:t>: route segment</a:t>
                      </a:r>
                    </a:p>
                    <a:p>
                      <a:pPr marL="177800" indent="-177800">
                        <a:buFont typeface="Arial" panose="020B0604020202020204" pitchFamily="34" charset="0"/>
                        <a:buChar char="•"/>
                      </a:pPr>
                      <a:r>
                        <a:rPr lang="fr-FR" b="1" dirty="0">
                          <a:solidFill>
                            <a:schemeClr val="accent4">
                              <a:lumMod val="50000"/>
                            </a:schemeClr>
                          </a:solidFill>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if route segments are consecutive</a:t>
                      </a:r>
                      <a:endParaRPr lang="en-GB" dirty="0">
                        <a:latin typeface="Verdana" panose="020B0604030504040204" pitchFamily="34" charset="0"/>
                        <a:ea typeface="Verdana" panose="020B0604030504040204" pitchFamily="34" charset="0"/>
                      </a:endParaRPr>
                    </a:p>
                  </a:txBody>
                  <a:tcPr>
                    <a:lnB w="12700" cap="flat" cmpd="sng" algn="ctr">
                      <a:noFill/>
                      <a:prstDash val="solid"/>
                      <a:round/>
                      <a:headEnd type="none" w="med" len="med"/>
                      <a:tailEnd type="none" w="med" len="med"/>
                    </a:lnB>
                  </a:tcPr>
                </a:tc>
                <a:tc>
                  <a:txBody>
                    <a:bodyPr/>
                    <a:lstStyle/>
                    <a:p>
                      <a:r>
                        <a:rPr lang="fr-FR" dirty="0" err="1">
                          <a:latin typeface="Verdana" panose="020B0604030504040204" pitchFamily="34" charset="0"/>
                          <a:ea typeface="Verdana" panose="020B0604030504040204" pitchFamily="34" charset="0"/>
                        </a:rPr>
                        <a:t>Predict</a:t>
                      </a:r>
                      <a:r>
                        <a:rPr lang="fr-FR" dirty="0">
                          <a:latin typeface="Verdana" panose="020B0604030504040204" pitchFamily="34" charset="0"/>
                          <a:ea typeface="Verdana" panose="020B0604030504040204" pitchFamily="34" charset="0"/>
                        </a:rPr>
                        <a:t> </a:t>
                      </a:r>
                      <a:r>
                        <a:rPr lang="fr-FR" b="1" dirty="0" err="1">
                          <a:solidFill>
                            <a:schemeClr val="accent2">
                              <a:lumMod val="50000"/>
                            </a:schemeClr>
                          </a:solidFill>
                          <a:latin typeface="Verdana" panose="020B0604030504040204" pitchFamily="34" charset="0"/>
                          <a:ea typeface="Verdana" panose="020B0604030504040204" pitchFamily="34" charset="0"/>
                        </a:rPr>
                        <a:t>travel</a:t>
                      </a:r>
                      <a:r>
                        <a:rPr lang="fr-FR" b="1" dirty="0">
                          <a:solidFill>
                            <a:schemeClr val="accent2">
                              <a:lumMod val="50000"/>
                            </a:schemeClr>
                          </a:solidFill>
                          <a:latin typeface="Verdana" panose="020B0604030504040204" pitchFamily="34" charset="0"/>
                          <a:ea typeface="Verdana" panose="020B0604030504040204" pitchFamily="34" charset="0"/>
                        </a:rPr>
                        <a:t> time of a </a:t>
                      </a:r>
                      <a:r>
                        <a:rPr lang="fr-FR" b="1" dirty="0" err="1">
                          <a:solidFill>
                            <a:schemeClr val="accent2">
                              <a:lumMod val="50000"/>
                            </a:schemeClr>
                          </a:solidFill>
                          <a:latin typeface="Verdana" panose="020B0604030504040204" pitchFamily="34" charset="0"/>
                          <a:ea typeface="Verdana" panose="020B0604030504040204" pitchFamily="34" charset="0"/>
                        </a:rPr>
                        <a:t>supersegment</a:t>
                      </a:r>
                      <a:r>
                        <a:rPr lang="fr-FR" b="1" dirty="0">
                          <a:solidFill>
                            <a:schemeClr val="accent2">
                              <a:lumMod val="50000"/>
                            </a:schemeClr>
                          </a:solidFill>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 multiple adjacent segments.</a:t>
                      </a:r>
                      <a:endParaRPr lang="en-GB"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394644490"/>
                  </a:ext>
                </a:extLst>
              </a:tr>
            </a:tbl>
          </a:graphicData>
        </a:graphic>
      </p:graphicFrame>
      <p:pic>
        <p:nvPicPr>
          <p:cNvPr id="23" name="Picture 4" descr="An animation shows a simple street map morphing into the model for Graph Neural Networks">
            <a:extLst>
              <a:ext uri="{FF2B5EF4-FFF2-40B4-BE49-F238E27FC236}">
                <a16:creationId xmlns:a16="http://schemas.microsoft.com/office/drawing/2014/main" id="{254DD876-E5FB-E542-6641-83407209F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773" y="4267613"/>
            <a:ext cx="4628473" cy="259975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0B3B9275-DE5C-0C8B-A46D-C56BA93C5073}"/>
              </a:ext>
            </a:extLst>
          </p:cNvPr>
          <p:cNvGrpSpPr/>
          <p:nvPr/>
        </p:nvGrpSpPr>
        <p:grpSpPr>
          <a:xfrm>
            <a:off x="6333131" y="6253682"/>
            <a:ext cx="5731869" cy="604318"/>
            <a:chOff x="2329184" y="5903378"/>
            <a:chExt cx="5731869" cy="604318"/>
          </a:xfrm>
        </p:grpSpPr>
        <p:sp>
          <p:nvSpPr>
            <p:cNvPr id="20" name="Rectangle: Rounded Corners 19">
              <a:extLst>
                <a:ext uri="{FF2B5EF4-FFF2-40B4-BE49-F238E27FC236}">
                  <a16:creationId xmlns:a16="http://schemas.microsoft.com/office/drawing/2014/main" id="{FAD33675-5569-9A50-7748-25DCC7AB5A5E}"/>
                </a:ext>
              </a:extLst>
            </p:cNvPr>
            <p:cNvSpPr/>
            <p:nvPr/>
          </p:nvSpPr>
          <p:spPr>
            <a:xfrm>
              <a:off x="2638424" y="5962650"/>
              <a:ext cx="5422629" cy="485775"/>
            </a:xfrm>
            <a:prstGeom prst="roundRect">
              <a:avLst/>
            </a:prstGeom>
            <a:solidFill>
              <a:srgbClr val="FFEB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p>
          </p:txBody>
        </p:sp>
        <p:pic>
          <p:nvPicPr>
            <p:cNvPr id="21" name="Picture 20" descr="A red triangle with a exclamation mark&#10;&#10;Description automatically generated">
              <a:extLst>
                <a:ext uri="{FF2B5EF4-FFF2-40B4-BE49-F238E27FC236}">
                  <a16:creationId xmlns:a16="http://schemas.microsoft.com/office/drawing/2014/main" id="{F66A3FB0-4705-3E6A-C35F-A7DB0A88BC49}"/>
                </a:ext>
              </a:extLst>
            </p:cNvPr>
            <p:cNvPicPr>
              <a:picLocks noChangeAspect="1"/>
            </p:cNvPicPr>
            <p:nvPr/>
          </p:nvPicPr>
          <p:blipFill>
            <a:blip r:embed="rId7"/>
            <a:stretch>
              <a:fillRect/>
            </a:stretch>
          </p:blipFill>
          <p:spPr>
            <a:xfrm>
              <a:off x="2329184" y="5903378"/>
              <a:ext cx="713411" cy="604318"/>
            </a:xfrm>
            <a:prstGeom prst="rect">
              <a:avLst/>
            </a:prstGeom>
          </p:spPr>
        </p:pic>
        <p:sp>
          <p:nvSpPr>
            <p:cNvPr id="22" name="TextBox 21">
              <a:extLst>
                <a:ext uri="{FF2B5EF4-FFF2-40B4-BE49-F238E27FC236}">
                  <a16:creationId xmlns:a16="http://schemas.microsoft.com/office/drawing/2014/main" id="{F8731269-7992-2715-3D16-CA774CECA62A}"/>
                </a:ext>
              </a:extLst>
            </p:cNvPr>
            <p:cNvSpPr txBox="1"/>
            <p:nvPr/>
          </p:nvSpPr>
          <p:spPr>
            <a:xfrm>
              <a:off x="2915596" y="6058070"/>
              <a:ext cx="5109347" cy="307777"/>
            </a:xfrm>
            <a:prstGeom prst="rect">
              <a:avLst/>
            </a:prstGeom>
            <a:noFill/>
          </p:spPr>
          <p:txBody>
            <a:bodyPr wrap="none" rtlCol="0">
              <a:spAutoFit/>
            </a:bodyPr>
            <a:lstStyle/>
            <a:p>
              <a:r>
                <a:rPr lang="fr-FR" sz="1400" dirty="0">
                  <a:latin typeface="Verdana" panose="020B0604030504040204" pitchFamily="34" charset="0"/>
                  <a:ea typeface="Verdana" panose="020B0604030504040204" pitchFamily="34" charset="0"/>
                </a:rPr>
                <a:t>Description of </a:t>
              </a:r>
              <a:r>
                <a:rPr lang="fr-FR" sz="1400" dirty="0" err="1">
                  <a:latin typeface="Verdana" panose="020B0604030504040204" pitchFamily="34" charset="0"/>
                  <a:ea typeface="Verdana" panose="020B0604030504040204" pitchFamily="34" charset="0"/>
                </a:rPr>
                <a:t>these</a:t>
              </a:r>
              <a:r>
                <a:rPr lang="fr-FR" sz="1400" dirty="0">
                  <a:latin typeface="Verdana" panose="020B0604030504040204" pitchFamily="34" charset="0"/>
                  <a:ea typeface="Verdana" panose="020B0604030504040204" pitchFamily="34" charset="0"/>
                </a:rPr>
                <a:t> </a:t>
              </a:r>
              <a:r>
                <a:rPr lang="fr-FR" sz="1400" dirty="0" err="1">
                  <a:latin typeface="Verdana" panose="020B0604030504040204" pitchFamily="34" charset="0"/>
                  <a:ea typeface="Verdana" panose="020B0604030504040204" pitchFamily="34" charset="0"/>
                </a:rPr>
                <a:t>example</a:t>
              </a:r>
              <a:r>
                <a:rPr lang="fr-FR" sz="1400" dirty="0">
                  <a:latin typeface="Verdana" panose="020B0604030504040204" pitchFamily="34" charset="0"/>
                  <a:ea typeface="Verdana" panose="020B0604030504040204" pitchFamily="34" charset="0"/>
                </a:rPr>
                <a:t> cases are </a:t>
              </a:r>
              <a:r>
                <a:rPr lang="fr-FR" sz="1400" dirty="0" err="1">
                  <a:latin typeface="Verdana" panose="020B0604030504040204" pitchFamily="34" charset="0"/>
                  <a:ea typeface="Verdana" panose="020B0604030504040204" pitchFamily="34" charset="0"/>
                </a:rPr>
                <a:t>oversimplified</a:t>
              </a:r>
              <a:r>
                <a:rPr lang="fr-FR" sz="1400" dirty="0">
                  <a:latin typeface="Verdana" panose="020B0604030504040204" pitchFamily="34" charset="0"/>
                  <a:ea typeface="Verdana" panose="020B0604030504040204" pitchFamily="34" charset="0"/>
                </a:rPr>
                <a:t>.</a:t>
              </a:r>
              <a:endParaRPr lang="en-GB" sz="1400"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1472858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44</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Examples</a:t>
            </a:r>
            <a:r>
              <a:rPr lang="fr-FR" dirty="0"/>
              <a:t> of </a:t>
            </a:r>
            <a:r>
              <a:rPr lang="fr-FR" dirty="0" err="1"/>
              <a:t>GNNs</a:t>
            </a:r>
            <a:endParaRPr lang="fr-FR" dirty="0"/>
          </a:p>
        </p:txBody>
      </p:sp>
      <p:graphicFrame>
        <p:nvGraphicFramePr>
          <p:cNvPr id="4" name="Table 3">
            <a:extLst>
              <a:ext uri="{FF2B5EF4-FFF2-40B4-BE49-F238E27FC236}">
                <a16:creationId xmlns:a16="http://schemas.microsoft.com/office/drawing/2014/main" id="{FB3B12B4-FBA4-573A-B01E-F8294466AAAC}"/>
              </a:ext>
            </a:extLst>
          </p:cNvPr>
          <p:cNvGraphicFramePr>
            <a:graphicFrameLocks noGrp="1"/>
          </p:cNvGraphicFramePr>
          <p:nvPr/>
        </p:nvGraphicFramePr>
        <p:xfrm>
          <a:off x="38100" y="1198195"/>
          <a:ext cx="12103099" cy="4206240"/>
        </p:xfrm>
        <a:graphic>
          <a:graphicData uri="http://schemas.openxmlformats.org/drawingml/2006/table">
            <a:tbl>
              <a:tblPr firstRow="1" bandRow="1">
                <a:tableStyleId>{5940675A-B579-460E-94D1-54222C63F5DA}</a:tableStyleId>
              </a:tblPr>
              <a:tblGrid>
                <a:gridCol w="1329817">
                  <a:extLst>
                    <a:ext uri="{9D8B030D-6E8A-4147-A177-3AD203B41FA5}">
                      <a16:colId xmlns:a16="http://schemas.microsoft.com/office/drawing/2014/main" val="3660839435"/>
                    </a:ext>
                  </a:extLst>
                </a:gridCol>
                <a:gridCol w="4735830">
                  <a:extLst>
                    <a:ext uri="{9D8B030D-6E8A-4147-A177-3AD203B41FA5}">
                      <a16:colId xmlns:a16="http://schemas.microsoft.com/office/drawing/2014/main" val="4145212200"/>
                    </a:ext>
                  </a:extLst>
                </a:gridCol>
                <a:gridCol w="3332352">
                  <a:extLst>
                    <a:ext uri="{9D8B030D-6E8A-4147-A177-3AD203B41FA5}">
                      <a16:colId xmlns:a16="http://schemas.microsoft.com/office/drawing/2014/main" val="2948566718"/>
                    </a:ext>
                  </a:extLst>
                </a:gridCol>
                <a:gridCol w="2705100">
                  <a:extLst>
                    <a:ext uri="{9D8B030D-6E8A-4147-A177-3AD203B41FA5}">
                      <a16:colId xmlns:a16="http://schemas.microsoft.com/office/drawing/2014/main" val="2500472737"/>
                    </a:ext>
                  </a:extLst>
                </a:gridCol>
              </a:tblGrid>
              <a:tr h="370840">
                <a:tc>
                  <a:txBody>
                    <a:bodyPr/>
                    <a:lstStyle/>
                    <a:p>
                      <a:r>
                        <a:rPr lang="fr-FR" b="1" dirty="0" err="1">
                          <a:latin typeface="Verdana" panose="020B0604030504040204" pitchFamily="34" charset="0"/>
                          <a:ea typeface="Verdana" panose="020B0604030504040204" pitchFamily="34" charset="0"/>
                        </a:rPr>
                        <a:t>Task</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level</a:t>
                      </a:r>
                      <a:endParaRPr lang="en-GB" b="1" dirty="0">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fr-FR" b="1" dirty="0">
                          <a:latin typeface="Verdana" panose="020B0604030504040204" pitchFamily="34" charset="0"/>
                          <a:ea typeface="Verdana" panose="020B0604030504040204" pitchFamily="34" charset="0"/>
                        </a:rPr>
                        <a:t>Example</a:t>
                      </a:r>
                      <a:endParaRPr lang="en-GB" b="1" dirty="0">
                        <a:latin typeface="Verdana" panose="020B0604030504040204" pitchFamily="34" charset="0"/>
                        <a:ea typeface="Verdana" panose="020B0604030504040204" pitchFamily="34" charset="0"/>
                      </a:endParaRPr>
                    </a:p>
                  </a:txBody>
                  <a:tcPr>
                    <a:lnT w="12700" cap="flat" cmpd="sng" algn="ctr">
                      <a:noFill/>
                      <a:prstDash val="solid"/>
                      <a:round/>
                      <a:headEnd type="none" w="med" len="med"/>
                      <a:tailEnd type="none" w="med" len="med"/>
                    </a:lnT>
                  </a:tcPr>
                </a:tc>
                <a:tc>
                  <a:txBody>
                    <a:bodyPr/>
                    <a:lstStyle/>
                    <a:p>
                      <a:r>
                        <a:rPr lang="fr-FR" b="1" dirty="0">
                          <a:latin typeface="Verdana" panose="020B0604030504040204" pitchFamily="34" charset="0"/>
                          <a:ea typeface="Verdana" panose="020B0604030504040204" pitchFamily="34" charset="0"/>
                        </a:rPr>
                        <a:t>Graph</a:t>
                      </a:r>
                      <a:endParaRPr lang="en-GB" b="1" dirty="0">
                        <a:latin typeface="Verdana" panose="020B0604030504040204" pitchFamily="34" charset="0"/>
                        <a:ea typeface="Verdana" panose="020B0604030504040204" pitchFamily="34" charset="0"/>
                      </a:endParaRPr>
                    </a:p>
                  </a:txBody>
                  <a:tcPr>
                    <a:lnT w="12700" cap="flat" cmpd="sng" algn="ctr">
                      <a:noFill/>
                      <a:prstDash val="solid"/>
                      <a:round/>
                      <a:headEnd type="none" w="med" len="med"/>
                      <a:tailEnd type="none" w="med" len="med"/>
                    </a:lnT>
                  </a:tcPr>
                </a:tc>
                <a:tc>
                  <a:txBody>
                    <a:bodyPr/>
                    <a:lstStyle/>
                    <a:p>
                      <a:r>
                        <a:rPr lang="fr-FR" b="1" dirty="0" err="1">
                          <a:latin typeface="Verdana" panose="020B0604030504040204" pitchFamily="34" charset="0"/>
                          <a:ea typeface="Verdana" panose="020B0604030504040204" pitchFamily="34" charset="0"/>
                        </a:rPr>
                        <a:t>Task</a:t>
                      </a:r>
                      <a:endParaRPr lang="en-GB" b="1"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622975973"/>
                  </a:ext>
                </a:extLst>
              </a:tr>
              <a:tr h="370840">
                <a:tc>
                  <a:txBody>
                    <a:bodyPr/>
                    <a:lstStyle/>
                    <a:p>
                      <a:r>
                        <a:rPr lang="fr-FR" b="0" dirty="0">
                          <a:solidFill>
                            <a:schemeClr val="accent2">
                              <a:lumMod val="75000"/>
                            </a:schemeClr>
                          </a:solidFill>
                          <a:latin typeface="Verdana" panose="020B0604030504040204" pitchFamily="34" charset="0"/>
                          <a:ea typeface="Verdana" panose="020B0604030504040204" pitchFamily="34" charset="0"/>
                        </a:rPr>
                        <a:t>Node</a:t>
                      </a:r>
                      <a:endParaRPr lang="en-GB" b="0" dirty="0">
                        <a:solidFill>
                          <a:schemeClr val="accent2">
                            <a:lumMod val="75000"/>
                          </a:schemeClr>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tcPr>
                </a:tc>
                <a:tc>
                  <a:txBody>
                    <a:bodyPr/>
                    <a:lstStyle/>
                    <a:p>
                      <a:r>
                        <a:rPr lang="fr-FR" dirty="0" err="1">
                          <a:latin typeface="Verdana" panose="020B0604030504040204" pitchFamily="34" charset="0"/>
                          <a:ea typeface="Verdana" panose="020B0604030504040204" pitchFamily="34" charset="0"/>
                          <a:hlinkClick r:id="rId3"/>
                        </a:rPr>
                        <a:t>AlphaFold</a:t>
                      </a:r>
                      <a:r>
                        <a:rPr lang="fr-FR" dirty="0">
                          <a:latin typeface="Verdana" panose="020B0604030504040204" pitchFamily="34" charset="0"/>
                          <a:ea typeface="Verdana" panose="020B0604030504040204" pitchFamily="34" charset="0"/>
                          <a:hlinkClick r:id="rId3"/>
                        </a:rPr>
                        <a:t> 2</a:t>
                      </a:r>
                      <a:r>
                        <a:rPr lang="fr-FR" dirty="0">
                          <a:latin typeface="Verdana" panose="020B0604030504040204" pitchFamily="34" charset="0"/>
                          <a:ea typeface="Verdana" panose="020B0604030504040204" pitchFamily="34" charset="0"/>
                        </a:rPr>
                        <a:t> (2020)</a:t>
                      </a:r>
                    </a:p>
                    <a:p>
                      <a:r>
                        <a:rPr lang="fr-FR" b="1" i="0" dirty="0">
                          <a:latin typeface="Verdana" panose="020B0604030504040204" pitchFamily="34" charset="0"/>
                          <a:ea typeface="Verdana" panose="020B0604030504040204" pitchFamily="34" charset="0"/>
                        </a:rPr>
                        <a:t>Input</a:t>
                      </a:r>
                      <a:r>
                        <a:rPr lang="fr-FR" i="0" dirty="0">
                          <a:latin typeface="Verdana" panose="020B0604030504040204" pitchFamily="34" charset="0"/>
                          <a:ea typeface="Verdana" panose="020B0604030504040204" pitchFamily="34" charset="0"/>
                        </a:rPr>
                        <a:t>: </a:t>
                      </a:r>
                      <a:r>
                        <a:rPr lang="fr-FR" i="0" dirty="0" err="1">
                          <a:latin typeface="Verdana" panose="020B0604030504040204" pitchFamily="34" charset="0"/>
                          <a:ea typeface="Verdana" panose="020B0604030504040204" pitchFamily="34" charset="0"/>
                        </a:rPr>
                        <a:t>protein</a:t>
                      </a:r>
                      <a:r>
                        <a:rPr lang="fr-FR" i="0" dirty="0">
                          <a:latin typeface="Verdana" panose="020B0604030504040204" pitchFamily="34" charset="0"/>
                          <a:ea typeface="Verdana" panose="020B0604030504040204" pitchFamily="34" charset="0"/>
                        </a:rPr>
                        <a:t> = </a:t>
                      </a:r>
                      <a:r>
                        <a:rPr lang="fr-FR" i="0" dirty="0" err="1">
                          <a:latin typeface="Verdana" panose="020B0604030504040204" pitchFamily="34" charset="0"/>
                          <a:ea typeface="Verdana" panose="020B0604030504040204" pitchFamily="34" charset="0"/>
                        </a:rPr>
                        <a:t>amino</a:t>
                      </a:r>
                      <a:r>
                        <a:rPr lang="fr-FR" i="0" dirty="0">
                          <a:latin typeface="Verdana" panose="020B0604030504040204" pitchFamily="34" charset="0"/>
                          <a:ea typeface="Verdana" panose="020B0604030504040204" pitchFamily="34" charset="0"/>
                        </a:rPr>
                        <a:t> </a:t>
                      </a:r>
                      <a:r>
                        <a:rPr lang="fr-FR" i="0" dirty="0" err="1">
                          <a:latin typeface="Verdana" panose="020B0604030504040204" pitchFamily="34" charset="0"/>
                          <a:ea typeface="Verdana" panose="020B0604030504040204" pitchFamily="34" charset="0"/>
                        </a:rPr>
                        <a:t>acid</a:t>
                      </a:r>
                      <a:r>
                        <a:rPr lang="fr-FR" i="0" dirty="0">
                          <a:latin typeface="Verdana" panose="020B0604030504040204" pitchFamily="34" charset="0"/>
                          <a:ea typeface="Verdana" panose="020B0604030504040204" pitchFamily="34" charset="0"/>
                        </a:rPr>
                        <a:t> </a:t>
                      </a:r>
                      <a:r>
                        <a:rPr lang="fr-FR" i="0" dirty="0" err="1">
                          <a:latin typeface="Verdana" panose="020B0604030504040204" pitchFamily="34" charset="0"/>
                          <a:ea typeface="Verdana" panose="020B0604030504040204" pitchFamily="34" charset="0"/>
                        </a:rPr>
                        <a:t>sequence</a:t>
                      </a:r>
                      <a:endParaRPr lang="fr-FR" i="0" dirty="0">
                        <a:latin typeface="Verdana" panose="020B0604030504040204" pitchFamily="34" charset="0"/>
                        <a:ea typeface="Verdana" panose="020B0604030504040204" pitchFamily="34" charset="0"/>
                      </a:endParaRPr>
                    </a:p>
                    <a:p>
                      <a:r>
                        <a:rPr lang="fr-FR" b="1" i="0" dirty="0">
                          <a:latin typeface="Verdana" panose="020B0604030504040204" pitchFamily="34" charset="0"/>
                          <a:ea typeface="Verdana" panose="020B0604030504040204" pitchFamily="34" charset="0"/>
                        </a:rPr>
                        <a:t>Target</a:t>
                      </a:r>
                      <a:r>
                        <a:rPr lang="fr-FR" i="0"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3D structure of </a:t>
                      </a:r>
                      <a:r>
                        <a:rPr lang="fr-FR" dirty="0" err="1">
                          <a:latin typeface="Verdana" panose="020B0604030504040204" pitchFamily="34" charset="0"/>
                          <a:ea typeface="Verdana" panose="020B0604030504040204" pitchFamily="34" charset="0"/>
                        </a:rPr>
                        <a:t>folded</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protein</a:t>
                      </a:r>
                      <a:endParaRPr lang="fr-FR" dirty="0">
                        <a:latin typeface="Verdana" panose="020B0604030504040204" pitchFamily="34" charset="0"/>
                        <a:ea typeface="Verdana" panose="020B0604030504040204" pitchFamily="34" charset="0"/>
                      </a:endParaRPr>
                    </a:p>
                  </a:txBody>
                  <a:tcPr/>
                </a:tc>
                <a:tc>
                  <a:txBody>
                    <a:bodyPr/>
                    <a:lstStyle/>
                    <a:p>
                      <a:pPr marL="0" indent="0">
                        <a:buFont typeface="Arial" panose="020B0604020202020204" pitchFamily="34" charset="0"/>
                        <a:buNone/>
                      </a:pPr>
                      <a:r>
                        <a:rPr lang="fr-FR" b="1" dirty="0">
                          <a:solidFill>
                            <a:srgbClr val="0070C0"/>
                          </a:solidFill>
                          <a:latin typeface="Verdana" panose="020B0604030504040204" pitchFamily="34" charset="0"/>
                          <a:ea typeface="Verdana" panose="020B0604030504040204" pitchFamily="34" charset="0"/>
                        </a:rPr>
                        <a:t>Graph</a:t>
                      </a:r>
                      <a:r>
                        <a:rPr lang="fr-FR" b="1" dirty="0">
                          <a:latin typeface="Verdana" panose="020B0604030504040204" pitchFamily="34" charset="0"/>
                          <a:ea typeface="Verdana" panose="020B0604030504040204" pitchFamily="34" charset="0"/>
                        </a:rPr>
                        <a:t> = </a:t>
                      </a:r>
                      <a:r>
                        <a:rPr lang="fr-FR" b="0" dirty="0" err="1">
                          <a:latin typeface="Verdana" panose="020B0604030504040204" pitchFamily="34" charset="0"/>
                          <a:ea typeface="Verdana" panose="020B0604030504040204" pitchFamily="34" charset="0"/>
                        </a:rPr>
                        <a:t>proteine</a:t>
                      </a:r>
                      <a:endParaRPr lang="fr-FR" b="0"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b="1" dirty="0">
                          <a:solidFill>
                            <a:srgbClr val="7030A0"/>
                          </a:solidFill>
                          <a:latin typeface="Verdana" panose="020B0604030504040204" pitchFamily="34" charset="0"/>
                          <a:ea typeface="Verdana" panose="020B0604030504040204" pitchFamily="34" charset="0"/>
                        </a:rPr>
                        <a:t>Node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amino</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acid</a:t>
                      </a:r>
                      <a:endParaRPr lang="fr-FR"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b="1" dirty="0">
                          <a:solidFill>
                            <a:schemeClr val="accent4">
                              <a:lumMod val="50000"/>
                            </a:schemeClr>
                          </a:solidFill>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if in </a:t>
                      </a:r>
                      <a:r>
                        <a:rPr lang="fr-FR" dirty="0" err="1">
                          <a:latin typeface="Verdana" panose="020B0604030504040204" pitchFamily="34" charset="0"/>
                          <a:ea typeface="Verdana" panose="020B0604030504040204" pitchFamily="34" charset="0"/>
                        </a:rPr>
                        <a:t>proximity</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Predict</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node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coordinates</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3792222985"/>
                  </a:ext>
                </a:extLst>
              </a:tr>
              <a:tr h="370840">
                <a:tc>
                  <a:txBody>
                    <a:bodyPr/>
                    <a:lstStyle/>
                    <a:p>
                      <a:r>
                        <a:rPr lang="fr-FR" dirty="0">
                          <a:solidFill>
                            <a:srgbClr val="7030A0"/>
                          </a:solidFill>
                          <a:latin typeface="Verdana" panose="020B0604030504040204" pitchFamily="34" charset="0"/>
                          <a:ea typeface="Verdana" panose="020B0604030504040204" pitchFamily="34" charset="0"/>
                        </a:rPr>
                        <a:t>Edge</a:t>
                      </a:r>
                      <a:endParaRPr lang="en-GB" dirty="0">
                        <a:solidFill>
                          <a:srgbClr val="7030A0"/>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tcPr>
                </a:tc>
                <a:tc>
                  <a:txBody>
                    <a:bodyPr/>
                    <a:lstStyle/>
                    <a:p>
                      <a:r>
                        <a:rPr lang="en-GB" dirty="0">
                          <a:latin typeface="Verdana" panose="020B0604030504040204" pitchFamily="34" charset="0"/>
                          <a:ea typeface="Verdana" panose="020B0604030504040204" pitchFamily="34" charset="0"/>
                          <a:hlinkClick r:id="rId4"/>
                        </a:rPr>
                        <a:t>Decagon</a:t>
                      </a:r>
                      <a:r>
                        <a:rPr lang="en-GB" dirty="0">
                          <a:latin typeface="Verdana" panose="020B0604030504040204" pitchFamily="34" charset="0"/>
                          <a:ea typeface="Verdana" panose="020B0604030504040204" pitchFamily="34" charset="0"/>
                        </a:rPr>
                        <a:t> (2018)</a:t>
                      </a:r>
                    </a:p>
                    <a:p>
                      <a:r>
                        <a:rPr lang="en-GB" b="1" dirty="0">
                          <a:latin typeface="Verdana" panose="020B0604030504040204" pitchFamily="34" charset="0"/>
                          <a:ea typeface="Verdana" panose="020B0604030504040204" pitchFamily="34" charset="0"/>
                        </a:rPr>
                        <a:t>Input</a:t>
                      </a:r>
                      <a:r>
                        <a:rPr lang="en-GB" dirty="0">
                          <a:latin typeface="Verdana" panose="020B0604030504040204" pitchFamily="34" charset="0"/>
                          <a:ea typeface="Verdana" panose="020B0604030504040204" pitchFamily="34" charset="0"/>
                        </a:rPr>
                        <a:t>: side effects between various drug combinations</a:t>
                      </a:r>
                    </a:p>
                    <a:p>
                      <a:r>
                        <a:rPr lang="en-GB" b="1" dirty="0">
                          <a:latin typeface="Verdana" panose="020B0604030504040204" pitchFamily="34" charset="0"/>
                          <a:ea typeface="Verdana" panose="020B0604030504040204" pitchFamily="34" charset="0"/>
                        </a:rPr>
                        <a:t>Target</a:t>
                      </a:r>
                      <a:r>
                        <a:rPr lang="en-GB" dirty="0">
                          <a:latin typeface="Verdana" panose="020B0604030504040204" pitchFamily="34" charset="0"/>
                          <a:ea typeface="Verdana" panose="020B0604030504040204" pitchFamily="34" charset="0"/>
                        </a:rPr>
                        <a:t>: </a:t>
                      </a:r>
                      <a:r>
                        <a:rPr lang="en-GB" i="1" dirty="0">
                          <a:latin typeface="Verdana" panose="020B0604030504040204" pitchFamily="34" charset="0"/>
                          <a:ea typeface="Verdana" panose="020B0604030504040204" pitchFamily="34" charset="0"/>
                        </a:rPr>
                        <a:t>(unknown)</a:t>
                      </a:r>
                      <a:r>
                        <a:rPr lang="en-GB" dirty="0">
                          <a:latin typeface="Verdana" panose="020B0604030504040204" pitchFamily="34" charset="0"/>
                          <a:ea typeface="Verdana" panose="020B0604030504040204" pitchFamily="34" charset="0"/>
                        </a:rPr>
                        <a:t> side effect between a 2 drug combinations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0070C0"/>
                          </a:solidFill>
                          <a:latin typeface="Verdana" panose="020B0604030504040204" pitchFamily="34" charset="0"/>
                          <a:ea typeface="Verdana" panose="020B0604030504040204" pitchFamily="34" charset="0"/>
                        </a:rPr>
                        <a:t>Graph</a:t>
                      </a:r>
                      <a:r>
                        <a:rPr lang="fr-FR" b="1" dirty="0">
                          <a:latin typeface="Verdana" panose="020B0604030504040204" pitchFamily="34" charset="0"/>
                          <a:ea typeface="Verdana" panose="020B0604030504040204" pitchFamily="34" charset="0"/>
                        </a:rPr>
                        <a:t> </a:t>
                      </a:r>
                      <a:r>
                        <a:rPr lang="fr-FR" b="0" dirty="0">
                          <a:latin typeface="Verdana" panose="020B0604030504040204" pitchFamily="34" charset="0"/>
                          <a:ea typeface="Verdana" panose="020B0604030504040204" pitchFamily="34" charset="0"/>
                        </a:rPr>
                        <a:t>of </a:t>
                      </a:r>
                      <a:r>
                        <a:rPr lang="fr-FR" b="0" dirty="0" err="1">
                          <a:latin typeface="Verdana" panose="020B0604030504040204" pitchFamily="34" charset="0"/>
                          <a:ea typeface="Verdana" panose="020B0604030504040204" pitchFamily="34" charset="0"/>
                        </a:rPr>
                        <a:t>side</a:t>
                      </a:r>
                      <a:r>
                        <a:rPr lang="fr-FR" b="0" dirty="0">
                          <a:latin typeface="Verdana" panose="020B0604030504040204" pitchFamily="34" charset="0"/>
                          <a:ea typeface="Verdana" panose="020B0604030504040204" pitchFamily="34" charset="0"/>
                        </a:rPr>
                        <a:t> </a:t>
                      </a:r>
                      <a:r>
                        <a:rPr lang="fr-FR" b="0" dirty="0" err="1">
                          <a:latin typeface="Verdana" panose="020B0604030504040204" pitchFamily="34" charset="0"/>
                          <a:ea typeface="Verdana" panose="020B0604030504040204" pitchFamily="34" charset="0"/>
                        </a:rPr>
                        <a:t>effects</a:t>
                      </a:r>
                      <a:endParaRPr lang="fr-FR" b="1"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b="1" dirty="0">
                          <a:solidFill>
                            <a:srgbClr val="7030A0"/>
                          </a:solidFill>
                          <a:latin typeface="Verdana" panose="020B0604030504040204" pitchFamily="34" charset="0"/>
                          <a:ea typeface="Verdana" panose="020B0604030504040204" pitchFamily="34" charset="0"/>
                        </a:rPr>
                        <a:t>Node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drug</a:t>
                      </a:r>
                      <a:endParaRPr lang="fr-FR"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b="1" dirty="0">
                          <a:solidFill>
                            <a:schemeClr val="accent4">
                              <a:lumMod val="50000"/>
                            </a:schemeClr>
                          </a:solidFill>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side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effect</a:t>
                      </a:r>
                      <a:endParaRPr lang="fr-FR"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Predict</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probability</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that</a:t>
                      </a:r>
                      <a:r>
                        <a:rPr lang="fr-FR" dirty="0">
                          <a:latin typeface="Verdana" panose="020B0604030504040204" pitchFamily="34" charset="0"/>
                          <a:ea typeface="Verdana" panose="020B0604030504040204" pitchFamily="34" charset="0"/>
                        </a:rPr>
                        <a:t> an </a:t>
                      </a:r>
                      <a:r>
                        <a:rPr lang="fr-FR" dirty="0" err="1">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corresponds to a </a:t>
                      </a:r>
                      <a:r>
                        <a:rPr lang="fr-FR" dirty="0" err="1">
                          <a:latin typeface="Verdana" panose="020B0604030504040204" pitchFamily="34" charset="0"/>
                          <a:ea typeface="Verdana" panose="020B0604030504040204" pitchFamily="34" charset="0"/>
                        </a:rPr>
                        <a:t>given</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side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effect</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2343810145"/>
                  </a:ext>
                </a:extLst>
              </a:tr>
              <a:tr h="370840">
                <a:tc>
                  <a:txBody>
                    <a:bodyPr/>
                    <a:lstStyle/>
                    <a:p>
                      <a:r>
                        <a:rPr lang="fr-FR" dirty="0">
                          <a:solidFill>
                            <a:srgbClr val="0070C0"/>
                          </a:solidFill>
                          <a:latin typeface="Verdana" panose="020B0604030504040204" pitchFamily="34" charset="0"/>
                          <a:ea typeface="Verdana" panose="020B0604030504040204" pitchFamily="34" charset="0"/>
                        </a:rPr>
                        <a:t>Graph</a:t>
                      </a:r>
                    </a:p>
                    <a:p>
                      <a:r>
                        <a:rPr lang="fr-FR" b="0" dirty="0">
                          <a:solidFill>
                            <a:schemeClr val="tx1"/>
                          </a:solidFill>
                          <a:latin typeface="Verdana" panose="020B0604030504040204" pitchFamily="34" charset="0"/>
                          <a:ea typeface="Verdana" panose="020B0604030504040204" pitchFamily="34" charset="0"/>
                        </a:rPr>
                        <a:t>Or</a:t>
                      </a:r>
                    </a:p>
                    <a:p>
                      <a:r>
                        <a:rPr lang="fr-FR" dirty="0" err="1">
                          <a:solidFill>
                            <a:srgbClr val="0070C0"/>
                          </a:solidFill>
                          <a:latin typeface="Verdana" panose="020B0604030504040204" pitchFamily="34" charset="0"/>
                          <a:ea typeface="Verdana" panose="020B0604030504040204" pitchFamily="34" charset="0"/>
                        </a:rPr>
                        <a:t>subgraph</a:t>
                      </a:r>
                      <a:endParaRPr lang="en-GB" dirty="0">
                        <a:solidFill>
                          <a:srgbClr val="0070C0"/>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Verdana" panose="020B0604030504040204" pitchFamily="34" charset="0"/>
                          <a:ea typeface="Verdana" panose="020B0604030504040204" pitchFamily="34" charset="0"/>
                          <a:hlinkClick r:id="rId5"/>
                        </a:rPr>
                        <a:t>Google </a:t>
                      </a:r>
                      <a:r>
                        <a:rPr lang="fr-FR" dirty="0" err="1">
                          <a:latin typeface="Verdana" panose="020B0604030504040204" pitchFamily="34" charset="0"/>
                          <a:ea typeface="Verdana" panose="020B0604030504040204" pitchFamily="34" charset="0"/>
                          <a:hlinkClick r:id="rId5"/>
                        </a:rPr>
                        <a:t>Maps</a:t>
                      </a:r>
                      <a:r>
                        <a:rPr lang="fr-FR" dirty="0">
                          <a:latin typeface="Verdana" panose="020B0604030504040204" pitchFamily="34" charset="0"/>
                          <a:ea typeface="Verdana" panose="020B0604030504040204" pitchFamily="34" charset="0"/>
                          <a:hlinkClick r:id="rId5"/>
                        </a:rPr>
                        <a:t> </a:t>
                      </a:r>
                      <a:r>
                        <a:rPr lang="fr-FR" dirty="0">
                          <a:latin typeface="Verdana" panose="020B0604030504040204" pitchFamily="34" charset="0"/>
                          <a:ea typeface="Verdana" panose="020B0604030504040204" pitchFamily="34" charset="0"/>
                        </a:rPr>
                        <a:t>(2020)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latin typeface="Verdana" panose="020B0604030504040204" pitchFamily="34" charset="0"/>
                          <a:ea typeface="Verdana" panose="020B0604030504040204" pitchFamily="34" charset="0"/>
                        </a:rPr>
                        <a:t>Input</a:t>
                      </a:r>
                      <a:r>
                        <a:rPr lang="fr-FR" dirty="0">
                          <a:latin typeface="Verdana" panose="020B0604030504040204" pitchFamily="34" charset="0"/>
                          <a:ea typeface="Verdana" panose="020B0604030504040204" pitchFamily="34" charset="0"/>
                        </a:rPr>
                        <a:t>: </a:t>
                      </a:r>
                      <a:r>
                        <a:rPr lang="fr-FR" b="0" dirty="0">
                          <a:latin typeface="Verdana" panose="020B0604030504040204" pitchFamily="34" charset="0"/>
                          <a:ea typeface="Verdana" panose="020B0604030504040204" pitchFamily="34" charset="0"/>
                        </a:rPr>
                        <a:t>road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latin typeface="Verdana" panose="020B0604030504040204" pitchFamily="34" charset="0"/>
                          <a:ea typeface="Verdana" panose="020B0604030504040204" pitchFamily="34" charset="0"/>
                        </a:rPr>
                        <a:t>Target</a:t>
                      </a:r>
                      <a:r>
                        <a:rPr lang="fr-FR" b="0" dirty="0">
                          <a:latin typeface="Verdana" panose="020B0604030504040204" pitchFamily="34" charset="0"/>
                          <a:ea typeface="Verdana" panose="020B0604030504040204" pitchFamily="34" charset="0"/>
                        </a:rPr>
                        <a:t>: </a:t>
                      </a:r>
                      <a:r>
                        <a:rPr lang="fr-FR" b="0" dirty="0" err="1">
                          <a:latin typeface="Verdana" panose="020B0604030504040204" pitchFamily="34" charset="0"/>
                          <a:ea typeface="Verdana" panose="020B0604030504040204" pitchFamily="34" charset="0"/>
                        </a:rPr>
                        <a:t>travel</a:t>
                      </a:r>
                      <a:r>
                        <a:rPr lang="fr-FR" b="0" dirty="0">
                          <a:latin typeface="Verdana" panose="020B0604030504040204" pitchFamily="34" charset="0"/>
                          <a:ea typeface="Verdana" panose="020B0604030504040204" pitchFamily="34" charset="0"/>
                        </a:rPr>
                        <a:t> time of a </a:t>
                      </a:r>
                      <a:r>
                        <a:rPr lang="fr-FR" b="0" dirty="0" err="1">
                          <a:latin typeface="Verdana" panose="020B0604030504040204" pitchFamily="34" charset="0"/>
                          <a:ea typeface="Verdana" panose="020B0604030504040204" pitchFamily="34" charset="0"/>
                        </a:rPr>
                        <a:t>chunk</a:t>
                      </a:r>
                      <a:r>
                        <a:rPr lang="fr-FR" b="0" dirty="0">
                          <a:latin typeface="Verdana" panose="020B0604030504040204" pitchFamily="34" charset="0"/>
                          <a:ea typeface="Verdana" panose="020B0604030504040204" pitchFamily="34" charset="0"/>
                        </a:rPr>
                        <a:t> of road</a:t>
                      </a:r>
                      <a:endParaRPr lang="en-GB" dirty="0">
                        <a:latin typeface="Verdana" panose="020B0604030504040204" pitchFamily="34" charset="0"/>
                        <a:ea typeface="Verdana" panose="020B0604030504040204" pitchFamily="34" charset="0"/>
                      </a:endParaRPr>
                    </a:p>
                  </a:txBody>
                  <a:tcPr>
                    <a:lnB w="12700" cap="flat" cmpd="sng" algn="ctr">
                      <a:noFill/>
                      <a:prstDash val="solid"/>
                      <a:round/>
                      <a:headEnd type="none" w="med" len="med"/>
                      <a:tailEnd type="none" w="med" len="med"/>
                    </a:lnB>
                  </a:tcPr>
                </a:tc>
                <a:tc>
                  <a:txBody>
                    <a:bodyPr/>
                    <a:lstStyle/>
                    <a:p>
                      <a:r>
                        <a:rPr lang="fr-FR" b="1" dirty="0">
                          <a:solidFill>
                            <a:srgbClr val="0070C0"/>
                          </a:solidFill>
                          <a:latin typeface="Verdana" panose="020B0604030504040204" pitchFamily="34" charset="0"/>
                          <a:ea typeface="Verdana" panose="020B0604030504040204" pitchFamily="34" charset="0"/>
                        </a:rPr>
                        <a:t>Graph</a:t>
                      </a:r>
                      <a:r>
                        <a:rPr lang="fr-FR" dirty="0">
                          <a:latin typeface="Verdana" panose="020B0604030504040204" pitchFamily="34" charset="0"/>
                          <a:ea typeface="Verdana" panose="020B0604030504040204" pitchFamily="34" charset="0"/>
                        </a:rPr>
                        <a:t> = road network</a:t>
                      </a:r>
                    </a:p>
                    <a:p>
                      <a:pPr marL="177800" indent="-177800">
                        <a:buFont typeface="Arial" panose="020B0604020202020204" pitchFamily="34" charset="0"/>
                        <a:buChar char="•"/>
                      </a:pPr>
                      <a:r>
                        <a:rPr lang="fr-FR" b="1" dirty="0">
                          <a:solidFill>
                            <a:srgbClr val="7030A0"/>
                          </a:solidFill>
                          <a:latin typeface="Verdana" panose="020B0604030504040204" pitchFamily="34" charset="0"/>
                          <a:ea typeface="Verdana" panose="020B0604030504040204" pitchFamily="34" charset="0"/>
                        </a:rPr>
                        <a:t>Node</a:t>
                      </a:r>
                      <a:r>
                        <a:rPr lang="fr-FR" dirty="0">
                          <a:latin typeface="Verdana" panose="020B0604030504040204" pitchFamily="34" charset="0"/>
                          <a:ea typeface="Verdana" panose="020B0604030504040204" pitchFamily="34" charset="0"/>
                        </a:rPr>
                        <a:t>: route segment</a:t>
                      </a:r>
                    </a:p>
                    <a:p>
                      <a:pPr marL="177800" indent="-177800">
                        <a:buFont typeface="Arial" panose="020B0604020202020204" pitchFamily="34" charset="0"/>
                        <a:buChar char="•"/>
                      </a:pPr>
                      <a:r>
                        <a:rPr lang="fr-FR" b="1" dirty="0">
                          <a:solidFill>
                            <a:schemeClr val="accent4">
                              <a:lumMod val="50000"/>
                            </a:schemeClr>
                          </a:solidFill>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if route segments are consecutive</a:t>
                      </a:r>
                      <a:endParaRPr lang="en-GB" dirty="0">
                        <a:latin typeface="Verdana" panose="020B0604030504040204" pitchFamily="34" charset="0"/>
                        <a:ea typeface="Verdana" panose="020B0604030504040204" pitchFamily="34" charset="0"/>
                      </a:endParaRPr>
                    </a:p>
                  </a:txBody>
                  <a:tcPr>
                    <a:lnB w="12700" cap="flat" cmpd="sng" algn="ctr">
                      <a:noFill/>
                      <a:prstDash val="solid"/>
                      <a:round/>
                      <a:headEnd type="none" w="med" len="med"/>
                      <a:tailEnd type="none" w="med" len="med"/>
                    </a:lnB>
                  </a:tcPr>
                </a:tc>
                <a:tc>
                  <a:txBody>
                    <a:bodyPr/>
                    <a:lstStyle/>
                    <a:p>
                      <a:r>
                        <a:rPr lang="fr-FR" dirty="0" err="1">
                          <a:latin typeface="Verdana" panose="020B0604030504040204" pitchFamily="34" charset="0"/>
                          <a:ea typeface="Verdana" panose="020B0604030504040204" pitchFamily="34" charset="0"/>
                        </a:rPr>
                        <a:t>Predict</a:t>
                      </a:r>
                      <a:r>
                        <a:rPr lang="fr-FR" dirty="0">
                          <a:latin typeface="Verdana" panose="020B0604030504040204" pitchFamily="34" charset="0"/>
                          <a:ea typeface="Verdana" panose="020B0604030504040204" pitchFamily="34" charset="0"/>
                        </a:rPr>
                        <a:t> </a:t>
                      </a:r>
                      <a:r>
                        <a:rPr lang="fr-FR" b="1" dirty="0" err="1">
                          <a:solidFill>
                            <a:schemeClr val="accent2">
                              <a:lumMod val="50000"/>
                            </a:schemeClr>
                          </a:solidFill>
                          <a:latin typeface="Verdana" panose="020B0604030504040204" pitchFamily="34" charset="0"/>
                          <a:ea typeface="Verdana" panose="020B0604030504040204" pitchFamily="34" charset="0"/>
                        </a:rPr>
                        <a:t>travel</a:t>
                      </a:r>
                      <a:r>
                        <a:rPr lang="fr-FR" b="1" dirty="0">
                          <a:solidFill>
                            <a:schemeClr val="accent2">
                              <a:lumMod val="50000"/>
                            </a:schemeClr>
                          </a:solidFill>
                          <a:latin typeface="Verdana" panose="020B0604030504040204" pitchFamily="34" charset="0"/>
                          <a:ea typeface="Verdana" panose="020B0604030504040204" pitchFamily="34" charset="0"/>
                        </a:rPr>
                        <a:t> time of a </a:t>
                      </a:r>
                      <a:r>
                        <a:rPr lang="fr-FR" b="1" dirty="0" err="1">
                          <a:solidFill>
                            <a:schemeClr val="accent2">
                              <a:lumMod val="50000"/>
                            </a:schemeClr>
                          </a:solidFill>
                          <a:latin typeface="Verdana" panose="020B0604030504040204" pitchFamily="34" charset="0"/>
                          <a:ea typeface="Verdana" panose="020B0604030504040204" pitchFamily="34" charset="0"/>
                        </a:rPr>
                        <a:t>supersegment</a:t>
                      </a:r>
                      <a:r>
                        <a:rPr lang="fr-FR" b="1" dirty="0">
                          <a:solidFill>
                            <a:schemeClr val="accent2">
                              <a:lumMod val="50000"/>
                            </a:schemeClr>
                          </a:solidFill>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 multiple adjacent segments.</a:t>
                      </a:r>
                      <a:endParaRPr lang="en-GB"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394644490"/>
                  </a:ext>
                </a:extLst>
              </a:tr>
            </a:tbl>
          </a:graphicData>
        </a:graphic>
      </p:graphicFrame>
      <p:grpSp>
        <p:nvGrpSpPr>
          <p:cNvPr id="2" name="Group 1">
            <a:extLst>
              <a:ext uri="{FF2B5EF4-FFF2-40B4-BE49-F238E27FC236}">
                <a16:creationId xmlns:a16="http://schemas.microsoft.com/office/drawing/2014/main" id="{FFE7716C-77FF-3982-DC77-12EEDF38FA77}"/>
              </a:ext>
            </a:extLst>
          </p:cNvPr>
          <p:cNvGrpSpPr/>
          <p:nvPr/>
        </p:nvGrpSpPr>
        <p:grpSpPr>
          <a:xfrm>
            <a:off x="6333131" y="6253682"/>
            <a:ext cx="5731869" cy="604318"/>
            <a:chOff x="2329184" y="5903378"/>
            <a:chExt cx="5731869" cy="604318"/>
          </a:xfrm>
        </p:grpSpPr>
        <p:sp>
          <p:nvSpPr>
            <p:cNvPr id="5" name="Rectangle: Rounded Corners 4">
              <a:extLst>
                <a:ext uri="{FF2B5EF4-FFF2-40B4-BE49-F238E27FC236}">
                  <a16:creationId xmlns:a16="http://schemas.microsoft.com/office/drawing/2014/main" id="{6D6D70A9-9086-5F97-B9AC-A72590C4A2DD}"/>
                </a:ext>
              </a:extLst>
            </p:cNvPr>
            <p:cNvSpPr/>
            <p:nvPr/>
          </p:nvSpPr>
          <p:spPr>
            <a:xfrm>
              <a:off x="2638424" y="5962650"/>
              <a:ext cx="5422629" cy="485775"/>
            </a:xfrm>
            <a:prstGeom prst="roundRect">
              <a:avLst/>
            </a:prstGeom>
            <a:solidFill>
              <a:srgbClr val="FFEB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p>
          </p:txBody>
        </p:sp>
        <p:pic>
          <p:nvPicPr>
            <p:cNvPr id="6" name="Picture 5" descr="A red triangle with a exclamation mark&#10;&#10;Description automatically generated">
              <a:extLst>
                <a:ext uri="{FF2B5EF4-FFF2-40B4-BE49-F238E27FC236}">
                  <a16:creationId xmlns:a16="http://schemas.microsoft.com/office/drawing/2014/main" id="{8982390B-C2C6-5E2C-1256-921DE15D3D9C}"/>
                </a:ext>
              </a:extLst>
            </p:cNvPr>
            <p:cNvPicPr>
              <a:picLocks noChangeAspect="1"/>
            </p:cNvPicPr>
            <p:nvPr/>
          </p:nvPicPr>
          <p:blipFill>
            <a:blip r:embed="rId6"/>
            <a:stretch>
              <a:fillRect/>
            </a:stretch>
          </p:blipFill>
          <p:spPr>
            <a:xfrm>
              <a:off x="2329184" y="5903378"/>
              <a:ext cx="713411" cy="604318"/>
            </a:xfrm>
            <a:prstGeom prst="rect">
              <a:avLst/>
            </a:prstGeom>
          </p:spPr>
        </p:pic>
        <p:sp>
          <p:nvSpPr>
            <p:cNvPr id="7" name="TextBox 6">
              <a:extLst>
                <a:ext uri="{FF2B5EF4-FFF2-40B4-BE49-F238E27FC236}">
                  <a16:creationId xmlns:a16="http://schemas.microsoft.com/office/drawing/2014/main" id="{FED21532-4795-E261-F63E-712CCA46AC91}"/>
                </a:ext>
              </a:extLst>
            </p:cNvPr>
            <p:cNvSpPr txBox="1"/>
            <p:nvPr/>
          </p:nvSpPr>
          <p:spPr>
            <a:xfrm>
              <a:off x="2915596" y="6058070"/>
              <a:ext cx="5109347" cy="307777"/>
            </a:xfrm>
            <a:prstGeom prst="rect">
              <a:avLst/>
            </a:prstGeom>
            <a:noFill/>
          </p:spPr>
          <p:txBody>
            <a:bodyPr wrap="none" rtlCol="0">
              <a:spAutoFit/>
            </a:bodyPr>
            <a:lstStyle/>
            <a:p>
              <a:r>
                <a:rPr lang="fr-FR" sz="1400" dirty="0">
                  <a:latin typeface="Verdana" panose="020B0604030504040204" pitchFamily="34" charset="0"/>
                  <a:ea typeface="Verdana" panose="020B0604030504040204" pitchFamily="34" charset="0"/>
                </a:rPr>
                <a:t>Description of </a:t>
              </a:r>
              <a:r>
                <a:rPr lang="fr-FR" sz="1400" dirty="0" err="1">
                  <a:latin typeface="Verdana" panose="020B0604030504040204" pitchFamily="34" charset="0"/>
                  <a:ea typeface="Verdana" panose="020B0604030504040204" pitchFamily="34" charset="0"/>
                </a:rPr>
                <a:t>these</a:t>
              </a:r>
              <a:r>
                <a:rPr lang="fr-FR" sz="1400" dirty="0">
                  <a:latin typeface="Verdana" panose="020B0604030504040204" pitchFamily="34" charset="0"/>
                  <a:ea typeface="Verdana" panose="020B0604030504040204" pitchFamily="34" charset="0"/>
                </a:rPr>
                <a:t> </a:t>
              </a:r>
              <a:r>
                <a:rPr lang="fr-FR" sz="1400" dirty="0" err="1">
                  <a:latin typeface="Verdana" panose="020B0604030504040204" pitchFamily="34" charset="0"/>
                  <a:ea typeface="Verdana" panose="020B0604030504040204" pitchFamily="34" charset="0"/>
                </a:rPr>
                <a:t>example</a:t>
              </a:r>
              <a:r>
                <a:rPr lang="fr-FR" sz="1400" dirty="0">
                  <a:latin typeface="Verdana" panose="020B0604030504040204" pitchFamily="34" charset="0"/>
                  <a:ea typeface="Verdana" panose="020B0604030504040204" pitchFamily="34" charset="0"/>
                </a:rPr>
                <a:t> cases are </a:t>
              </a:r>
              <a:r>
                <a:rPr lang="fr-FR" sz="1400" dirty="0" err="1">
                  <a:latin typeface="Verdana" panose="020B0604030504040204" pitchFamily="34" charset="0"/>
                  <a:ea typeface="Verdana" panose="020B0604030504040204" pitchFamily="34" charset="0"/>
                </a:rPr>
                <a:t>oversimplified</a:t>
              </a:r>
              <a:r>
                <a:rPr lang="fr-FR" sz="1400" dirty="0">
                  <a:latin typeface="Verdana" panose="020B0604030504040204" pitchFamily="34" charset="0"/>
                  <a:ea typeface="Verdana" panose="020B0604030504040204" pitchFamily="34" charset="0"/>
                </a:rPr>
                <a:t>.</a:t>
              </a:r>
              <a:endParaRPr lang="en-GB" sz="1400"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744771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45</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Examples</a:t>
            </a:r>
            <a:r>
              <a:rPr lang="fr-FR" dirty="0"/>
              <a:t> of </a:t>
            </a:r>
            <a:r>
              <a:rPr lang="fr-FR" dirty="0" err="1"/>
              <a:t>GNNs</a:t>
            </a:r>
            <a:endParaRPr lang="fr-FR" dirty="0"/>
          </a:p>
        </p:txBody>
      </p:sp>
      <p:graphicFrame>
        <p:nvGraphicFramePr>
          <p:cNvPr id="4" name="Table 3">
            <a:extLst>
              <a:ext uri="{FF2B5EF4-FFF2-40B4-BE49-F238E27FC236}">
                <a16:creationId xmlns:a16="http://schemas.microsoft.com/office/drawing/2014/main" id="{FB3B12B4-FBA4-573A-B01E-F8294466AAAC}"/>
              </a:ext>
            </a:extLst>
          </p:cNvPr>
          <p:cNvGraphicFramePr>
            <a:graphicFrameLocks noGrp="1"/>
          </p:cNvGraphicFramePr>
          <p:nvPr/>
        </p:nvGraphicFramePr>
        <p:xfrm>
          <a:off x="38100" y="1198195"/>
          <a:ext cx="12103099" cy="4206240"/>
        </p:xfrm>
        <a:graphic>
          <a:graphicData uri="http://schemas.openxmlformats.org/drawingml/2006/table">
            <a:tbl>
              <a:tblPr firstRow="1" bandRow="1">
                <a:tableStyleId>{5940675A-B579-460E-94D1-54222C63F5DA}</a:tableStyleId>
              </a:tblPr>
              <a:tblGrid>
                <a:gridCol w="1329817">
                  <a:extLst>
                    <a:ext uri="{9D8B030D-6E8A-4147-A177-3AD203B41FA5}">
                      <a16:colId xmlns:a16="http://schemas.microsoft.com/office/drawing/2014/main" val="3660839435"/>
                    </a:ext>
                  </a:extLst>
                </a:gridCol>
                <a:gridCol w="4735830">
                  <a:extLst>
                    <a:ext uri="{9D8B030D-6E8A-4147-A177-3AD203B41FA5}">
                      <a16:colId xmlns:a16="http://schemas.microsoft.com/office/drawing/2014/main" val="4145212200"/>
                    </a:ext>
                  </a:extLst>
                </a:gridCol>
                <a:gridCol w="3332352">
                  <a:extLst>
                    <a:ext uri="{9D8B030D-6E8A-4147-A177-3AD203B41FA5}">
                      <a16:colId xmlns:a16="http://schemas.microsoft.com/office/drawing/2014/main" val="2948566718"/>
                    </a:ext>
                  </a:extLst>
                </a:gridCol>
                <a:gridCol w="2705100">
                  <a:extLst>
                    <a:ext uri="{9D8B030D-6E8A-4147-A177-3AD203B41FA5}">
                      <a16:colId xmlns:a16="http://schemas.microsoft.com/office/drawing/2014/main" val="2500472737"/>
                    </a:ext>
                  </a:extLst>
                </a:gridCol>
              </a:tblGrid>
              <a:tr h="370840">
                <a:tc>
                  <a:txBody>
                    <a:bodyPr/>
                    <a:lstStyle/>
                    <a:p>
                      <a:r>
                        <a:rPr lang="fr-FR" b="1" dirty="0" err="1">
                          <a:latin typeface="Verdana" panose="020B0604030504040204" pitchFamily="34" charset="0"/>
                          <a:ea typeface="Verdana" panose="020B0604030504040204" pitchFamily="34" charset="0"/>
                        </a:rPr>
                        <a:t>Task</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level</a:t>
                      </a:r>
                      <a:endParaRPr lang="en-GB" b="1" dirty="0">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fr-FR" b="1" dirty="0">
                          <a:latin typeface="Verdana" panose="020B0604030504040204" pitchFamily="34" charset="0"/>
                          <a:ea typeface="Verdana" panose="020B0604030504040204" pitchFamily="34" charset="0"/>
                        </a:rPr>
                        <a:t>Example</a:t>
                      </a:r>
                      <a:endParaRPr lang="en-GB" b="1" dirty="0">
                        <a:latin typeface="Verdana" panose="020B0604030504040204" pitchFamily="34" charset="0"/>
                        <a:ea typeface="Verdana" panose="020B0604030504040204" pitchFamily="34" charset="0"/>
                      </a:endParaRPr>
                    </a:p>
                  </a:txBody>
                  <a:tcPr>
                    <a:lnT w="12700" cap="flat" cmpd="sng" algn="ctr">
                      <a:noFill/>
                      <a:prstDash val="solid"/>
                      <a:round/>
                      <a:headEnd type="none" w="med" len="med"/>
                      <a:tailEnd type="none" w="med" len="med"/>
                    </a:lnT>
                  </a:tcPr>
                </a:tc>
                <a:tc>
                  <a:txBody>
                    <a:bodyPr/>
                    <a:lstStyle/>
                    <a:p>
                      <a:r>
                        <a:rPr lang="fr-FR" b="1" dirty="0">
                          <a:latin typeface="Verdana" panose="020B0604030504040204" pitchFamily="34" charset="0"/>
                          <a:ea typeface="Verdana" panose="020B0604030504040204" pitchFamily="34" charset="0"/>
                        </a:rPr>
                        <a:t>Graph</a:t>
                      </a:r>
                      <a:endParaRPr lang="en-GB" b="1" dirty="0">
                        <a:latin typeface="Verdana" panose="020B0604030504040204" pitchFamily="34" charset="0"/>
                        <a:ea typeface="Verdana" panose="020B0604030504040204" pitchFamily="34" charset="0"/>
                      </a:endParaRPr>
                    </a:p>
                  </a:txBody>
                  <a:tcPr>
                    <a:lnT w="12700" cap="flat" cmpd="sng" algn="ctr">
                      <a:noFill/>
                      <a:prstDash val="solid"/>
                      <a:round/>
                      <a:headEnd type="none" w="med" len="med"/>
                      <a:tailEnd type="none" w="med" len="med"/>
                    </a:lnT>
                  </a:tcPr>
                </a:tc>
                <a:tc>
                  <a:txBody>
                    <a:bodyPr/>
                    <a:lstStyle/>
                    <a:p>
                      <a:r>
                        <a:rPr lang="fr-FR" b="1" dirty="0" err="1">
                          <a:latin typeface="Verdana" panose="020B0604030504040204" pitchFamily="34" charset="0"/>
                          <a:ea typeface="Verdana" panose="020B0604030504040204" pitchFamily="34" charset="0"/>
                        </a:rPr>
                        <a:t>Task</a:t>
                      </a:r>
                      <a:endParaRPr lang="en-GB" b="1"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622975973"/>
                  </a:ext>
                </a:extLst>
              </a:tr>
              <a:tr h="370840">
                <a:tc>
                  <a:txBody>
                    <a:bodyPr/>
                    <a:lstStyle/>
                    <a:p>
                      <a:r>
                        <a:rPr lang="fr-FR" b="0" dirty="0">
                          <a:solidFill>
                            <a:schemeClr val="accent2">
                              <a:lumMod val="75000"/>
                            </a:schemeClr>
                          </a:solidFill>
                          <a:latin typeface="Verdana" panose="020B0604030504040204" pitchFamily="34" charset="0"/>
                          <a:ea typeface="Verdana" panose="020B0604030504040204" pitchFamily="34" charset="0"/>
                        </a:rPr>
                        <a:t>Node</a:t>
                      </a:r>
                      <a:endParaRPr lang="en-GB" b="0" dirty="0">
                        <a:solidFill>
                          <a:schemeClr val="accent2">
                            <a:lumMod val="75000"/>
                          </a:schemeClr>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tcPr>
                </a:tc>
                <a:tc>
                  <a:txBody>
                    <a:bodyPr/>
                    <a:lstStyle/>
                    <a:p>
                      <a:r>
                        <a:rPr lang="fr-FR" dirty="0" err="1">
                          <a:latin typeface="Verdana" panose="020B0604030504040204" pitchFamily="34" charset="0"/>
                          <a:ea typeface="Verdana" panose="020B0604030504040204" pitchFamily="34" charset="0"/>
                          <a:hlinkClick r:id="rId3"/>
                        </a:rPr>
                        <a:t>AlphaFold</a:t>
                      </a:r>
                      <a:r>
                        <a:rPr lang="fr-FR" dirty="0">
                          <a:latin typeface="Verdana" panose="020B0604030504040204" pitchFamily="34" charset="0"/>
                          <a:ea typeface="Verdana" panose="020B0604030504040204" pitchFamily="34" charset="0"/>
                          <a:hlinkClick r:id="rId3"/>
                        </a:rPr>
                        <a:t> 2</a:t>
                      </a:r>
                      <a:r>
                        <a:rPr lang="fr-FR" dirty="0">
                          <a:latin typeface="Verdana" panose="020B0604030504040204" pitchFamily="34" charset="0"/>
                          <a:ea typeface="Verdana" panose="020B0604030504040204" pitchFamily="34" charset="0"/>
                        </a:rPr>
                        <a:t> (2020)</a:t>
                      </a:r>
                    </a:p>
                    <a:p>
                      <a:r>
                        <a:rPr lang="fr-FR" b="1" i="0" dirty="0">
                          <a:latin typeface="Verdana" panose="020B0604030504040204" pitchFamily="34" charset="0"/>
                          <a:ea typeface="Verdana" panose="020B0604030504040204" pitchFamily="34" charset="0"/>
                        </a:rPr>
                        <a:t>Input</a:t>
                      </a:r>
                      <a:r>
                        <a:rPr lang="fr-FR" i="0" dirty="0">
                          <a:latin typeface="Verdana" panose="020B0604030504040204" pitchFamily="34" charset="0"/>
                          <a:ea typeface="Verdana" panose="020B0604030504040204" pitchFamily="34" charset="0"/>
                        </a:rPr>
                        <a:t>: </a:t>
                      </a:r>
                      <a:r>
                        <a:rPr lang="fr-FR" i="0" dirty="0" err="1">
                          <a:latin typeface="Verdana" panose="020B0604030504040204" pitchFamily="34" charset="0"/>
                          <a:ea typeface="Verdana" panose="020B0604030504040204" pitchFamily="34" charset="0"/>
                        </a:rPr>
                        <a:t>protein</a:t>
                      </a:r>
                      <a:r>
                        <a:rPr lang="fr-FR" i="0" dirty="0">
                          <a:latin typeface="Verdana" panose="020B0604030504040204" pitchFamily="34" charset="0"/>
                          <a:ea typeface="Verdana" panose="020B0604030504040204" pitchFamily="34" charset="0"/>
                        </a:rPr>
                        <a:t> = </a:t>
                      </a:r>
                      <a:r>
                        <a:rPr lang="fr-FR" i="0" dirty="0" err="1">
                          <a:latin typeface="Verdana" panose="020B0604030504040204" pitchFamily="34" charset="0"/>
                          <a:ea typeface="Verdana" panose="020B0604030504040204" pitchFamily="34" charset="0"/>
                        </a:rPr>
                        <a:t>amino</a:t>
                      </a:r>
                      <a:r>
                        <a:rPr lang="fr-FR" i="0" dirty="0">
                          <a:latin typeface="Verdana" panose="020B0604030504040204" pitchFamily="34" charset="0"/>
                          <a:ea typeface="Verdana" panose="020B0604030504040204" pitchFamily="34" charset="0"/>
                        </a:rPr>
                        <a:t> </a:t>
                      </a:r>
                      <a:r>
                        <a:rPr lang="fr-FR" i="0" dirty="0" err="1">
                          <a:latin typeface="Verdana" panose="020B0604030504040204" pitchFamily="34" charset="0"/>
                          <a:ea typeface="Verdana" panose="020B0604030504040204" pitchFamily="34" charset="0"/>
                        </a:rPr>
                        <a:t>acid</a:t>
                      </a:r>
                      <a:r>
                        <a:rPr lang="fr-FR" i="0" dirty="0">
                          <a:latin typeface="Verdana" panose="020B0604030504040204" pitchFamily="34" charset="0"/>
                          <a:ea typeface="Verdana" panose="020B0604030504040204" pitchFamily="34" charset="0"/>
                        </a:rPr>
                        <a:t> </a:t>
                      </a:r>
                      <a:r>
                        <a:rPr lang="fr-FR" i="0" dirty="0" err="1">
                          <a:latin typeface="Verdana" panose="020B0604030504040204" pitchFamily="34" charset="0"/>
                          <a:ea typeface="Verdana" panose="020B0604030504040204" pitchFamily="34" charset="0"/>
                        </a:rPr>
                        <a:t>sequence</a:t>
                      </a:r>
                      <a:endParaRPr lang="fr-FR" i="0" dirty="0">
                        <a:latin typeface="Verdana" panose="020B0604030504040204" pitchFamily="34" charset="0"/>
                        <a:ea typeface="Verdana" panose="020B0604030504040204" pitchFamily="34" charset="0"/>
                      </a:endParaRPr>
                    </a:p>
                    <a:p>
                      <a:r>
                        <a:rPr lang="fr-FR" b="1" i="0" dirty="0">
                          <a:latin typeface="Verdana" panose="020B0604030504040204" pitchFamily="34" charset="0"/>
                          <a:ea typeface="Verdana" panose="020B0604030504040204" pitchFamily="34" charset="0"/>
                        </a:rPr>
                        <a:t>Target</a:t>
                      </a:r>
                      <a:r>
                        <a:rPr lang="fr-FR" i="0"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3D structure of </a:t>
                      </a:r>
                      <a:r>
                        <a:rPr lang="fr-FR" dirty="0" err="1">
                          <a:latin typeface="Verdana" panose="020B0604030504040204" pitchFamily="34" charset="0"/>
                          <a:ea typeface="Verdana" panose="020B0604030504040204" pitchFamily="34" charset="0"/>
                        </a:rPr>
                        <a:t>folded</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protein</a:t>
                      </a:r>
                      <a:endParaRPr lang="fr-FR" dirty="0">
                        <a:latin typeface="Verdana" panose="020B0604030504040204" pitchFamily="34" charset="0"/>
                        <a:ea typeface="Verdana" panose="020B0604030504040204" pitchFamily="34" charset="0"/>
                      </a:endParaRPr>
                    </a:p>
                  </a:txBody>
                  <a:tcPr/>
                </a:tc>
                <a:tc>
                  <a:txBody>
                    <a:bodyPr/>
                    <a:lstStyle/>
                    <a:p>
                      <a:pPr marL="0" indent="0">
                        <a:buFont typeface="Arial" panose="020B0604020202020204" pitchFamily="34" charset="0"/>
                        <a:buNone/>
                      </a:pPr>
                      <a:r>
                        <a:rPr lang="fr-FR" b="1" dirty="0">
                          <a:solidFill>
                            <a:srgbClr val="0070C0"/>
                          </a:solidFill>
                          <a:latin typeface="Verdana" panose="020B0604030504040204" pitchFamily="34" charset="0"/>
                          <a:ea typeface="Verdana" panose="020B0604030504040204" pitchFamily="34" charset="0"/>
                        </a:rPr>
                        <a:t>Graph</a:t>
                      </a:r>
                      <a:r>
                        <a:rPr lang="fr-FR" b="1" dirty="0">
                          <a:latin typeface="Verdana" panose="020B0604030504040204" pitchFamily="34" charset="0"/>
                          <a:ea typeface="Verdana" panose="020B0604030504040204" pitchFamily="34" charset="0"/>
                        </a:rPr>
                        <a:t> = </a:t>
                      </a:r>
                      <a:r>
                        <a:rPr lang="fr-FR" b="0" dirty="0" err="1">
                          <a:latin typeface="Verdana" panose="020B0604030504040204" pitchFamily="34" charset="0"/>
                          <a:ea typeface="Verdana" panose="020B0604030504040204" pitchFamily="34" charset="0"/>
                        </a:rPr>
                        <a:t>proteine</a:t>
                      </a:r>
                      <a:endParaRPr lang="fr-FR" b="0"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b="1" dirty="0">
                          <a:solidFill>
                            <a:srgbClr val="7030A0"/>
                          </a:solidFill>
                          <a:latin typeface="Verdana" panose="020B0604030504040204" pitchFamily="34" charset="0"/>
                          <a:ea typeface="Verdana" panose="020B0604030504040204" pitchFamily="34" charset="0"/>
                        </a:rPr>
                        <a:t>Node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amino</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acid</a:t>
                      </a:r>
                      <a:endParaRPr lang="fr-FR"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b="1" dirty="0">
                          <a:solidFill>
                            <a:schemeClr val="accent4">
                              <a:lumMod val="50000"/>
                            </a:schemeClr>
                          </a:solidFill>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if in </a:t>
                      </a:r>
                      <a:r>
                        <a:rPr lang="fr-FR" dirty="0" err="1">
                          <a:latin typeface="Verdana" panose="020B0604030504040204" pitchFamily="34" charset="0"/>
                          <a:ea typeface="Verdana" panose="020B0604030504040204" pitchFamily="34" charset="0"/>
                        </a:rPr>
                        <a:t>proximity</a:t>
                      </a:r>
                      <a:endParaRPr lang="en-GB"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Predict</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node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coordinates</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3792222985"/>
                  </a:ext>
                </a:extLst>
              </a:tr>
              <a:tr h="370840">
                <a:tc>
                  <a:txBody>
                    <a:bodyPr/>
                    <a:lstStyle/>
                    <a:p>
                      <a:r>
                        <a:rPr lang="fr-FR" dirty="0">
                          <a:solidFill>
                            <a:srgbClr val="7030A0"/>
                          </a:solidFill>
                          <a:latin typeface="Verdana" panose="020B0604030504040204" pitchFamily="34" charset="0"/>
                          <a:ea typeface="Verdana" panose="020B0604030504040204" pitchFamily="34" charset="0"/>
                        </a:rPr>
                        <a:t>Edge</a:t>
                      </a:r>
                      <a:endParaRPr lang="en-GB" dirty="0">
                        <a:solidFill>
                          <a:srgbClr val="7030A0"/>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tcPr>
                </a:tc>
                <a:tc>
                  <a:txBody>
                    <a:bodyPr/>
                    <a:lstStyle/>
                    <a:p>
                      <a:r>
                        <a:rPr lang="en-GB" dirty="0">
                          <a:latin typeface="Verdana" panose="020B0604030504040204" pitchFamily="34" charset="0"/>
                          <a:ea typeface="Verdana" panose="020B0604030504040204" pitchFamily="34" charset="0"/>
                          <a:hlinkClick r:id="rId4"/>
                        </a:rPr>
                        <a:t>Decagon</a:t>
                      </a:r>
                      <a:r>
                        <a:rPr lang="en-GB" dirty="0">
                          <a:latin typeface="Verdana" panose="020B0604030504040204" pitchFamily="34" charset="0"/>
                          <a:ea typeface="Verdana" panose="020B0604030504040204" pitchFamily="34" charset="0"/>
                        </a:rPr>
                        <a:t> (2018)</a:t>
                      </a:r>
                    </a:p>
                    <a:p>
                      <a:r>
                        <a:rPr lang="en-GB" b="1" dirty="0">
                          <a:latin typeface="Verdana" panose="020B0604030504040204" pitchFamily="34" charset="0"/>
                          <a:ea typeface="Verdana" panose="020B0604030504040204" pitchFamily="34" charset="0"/>
                        </a:rPr>
                        <a:t>Input</a:t>
                      </a:r>
                      <a:r>
                        <a:rPr lang="en-GB" dirty="0">
                          <a:latin typeface="Verdana" panose="020B0604030504040204" pitchFamily="34" charset="0"/>
                          <a:ea typeface="Verdana" panose="020B0604030504040204" pitchFamily="34" charset="0"/>
                        </a:rPr>
                        <a:t>: side effects between various drug combinations</a:t>
                      </a:r>
                    </a:p>
                    <a:p>
                      <a:r>
                        <a:rPr lang="en-GB" b="1" dirty="0">
                          <a:latin typeface="Verdana" panose="020B0604030504040204" pitchFamily="34" charset="0"/>
                          <a:ea typeface="Verdana" panose="020B0604030504040204" pitchFamily="34" charset="0"/>
                        </a:rPr>
                        <a:t>Target</a:t>
                      </a:r>
                      <a:r>
                        <a:rPr lang="en-GB" dirty="0">
                          <a:latin typeface="Verdana" panose="020B0604030504040204" pitchFamily="34" charset="0"/>
                          <a:ea typeface="Verdana" panose="020B0604030504040204" pitchFamily="34" charset="0"/>
                        </a:rPr>
                        <a:t>: </a:t>
                      </a:r>
                      <a:r>
                        <a:rPr lang="en-GB" i="1" dirty="0">
                          <a:latin typeface="Verdana" panose="020B0604030504040204" pitchFamily="34" charset="0"/>
                          <a:ea typeface="Verdana" panose="020B0604030504040204" pitchFamily="34" charset="0"/>
                        </a:rPr>
                        <a:t>(unknown)</a:t>
                      </a:r>
                      <a:r>
                        <a:rPr lang="en-GB" dirty="0">
                          <a:latin typeface="Verdana" panose="020B0604030504040204" pitchFamily="34" charset="0"/>
                          <a:ea typeface="Verdana" panose="020B0604030504040204" pitchFamily="34" charset="0"/>
                        </a:rPr>
                        <a:t> side effect between a 2 drug combinations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0070C0"/>
                          </a:solidFill>
                          <a:latin typeface="Verdana" panose="020B0604030504040204" pitchFamily="34" charset="0"/>
                          <a:ea typeface="Verdana" panose="020B0604030504040204" pitchFamily="34" charset="0"/>
                        </a:rPr>
                        <a:t>Graph</a:t>
                      </a:r>
                      <a:r>
                        <a:rPr lang="fr-FR" b="1" dirty="0">
                          <a:latin typeface="Verdana" panose="020B0604030504040204" pitchFamily="34" charset="0"/>
                          <a:ea typeface="Verdana" panose="020B0604030504040204" pitchFamily="34" charset="0"/>
                        </a:rPr>
                        <a:t> </a:t>
                      </a:r>
                      <a:r>
                        <a:rPr lang="fr-FR" b="0" dirty="0">
                          <a:latin typeface="Verdana" panose="020B0604030504040204" pitchFamily="34" charset="0"/>
                          <a:ea typeface="Verdana" panose="020B0604030504040204" pitchFamily="34" charset="0"/>
                        </a:rPr>
                        <a:t>of </a:t>
                      </a:r>
                      <a:r>
                        <a:rPr lang="fr-FR" b="0" dirty="0" err="1">
                          <a:latin typeface="Verdana" panose="020B0604030504040204" pitchFamily="34" charset="0"/>
                          <a:ea typeface="Verdana" panose="020B0604030504040204" pitchFamily="34" charset="0"/>
                        </a:rPr>
                        <a:t>side</a:t>
                      </a:r>
                      <a:r>
                        <a:rPr lang="fr-FR" b="0" dirty="0">
                          <a:latin typeface="Verdana" panose="020B0604030504040204" pitchFamily="34" charset="0"/>
                          <a:ea typeface="Verdana" panose="020B0604030504040204" pitchFamily="34" charset="0"/>
                        </a:rPr>
                        <a:t> </a:t>
                      </a:r>
                      <a:r>
                        <a:rPr lang="fr-FR" b="0" dirty="0" err="1">
                          <a:latin typeface="Verdana" panose="020B0604030504040204" pitchFamily="34" charset="0"/>
                          <a:ea typeface="Verdana" panose="020B0604030504040204" pitchFamily="34" charset="0"/>
                        </a:rPr>
                        <a:t>effects</a:t>
                      </a:r>
                      <a:endParaRPr lang="fr-FR" b="1"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b="1" dirty="0">
                          <a:solidFill>
                            <a:srgbClr val="7030A0"/>
                          </a:solidFill>
                          <a:latin typeface="Verdana" panose="020B0604030504040204" pitchFamily="34" charset="0"/>
                          <a:ea typeface="Verdana" panose="020B0604030504040204" pitchFamily="34" charset="0"/>
                        </a:rPr>
                        <a:t>Node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drug</a:t>
                      </a:r>
                      <a:endParaRPr lang="fr-FR" dirty="0">
                        <a:latin typeface="Verdana" panose="020B0604030504040204" pitchFamily="34" charset="0"/>
                        <a:ea typeface="Verdana" panose="020B0604030504040204" pitchFamily="34" charset="0"/>
                      </a:endParaRPr>
                    </a:p>
                    <a:p>
                      <a:pPr marL="177800" indent="-177800">
                        <a:buFont typeface="Arial" panose="020B0604020202020204" pitchFamily="34" charset="0"/>
                        <a:buChar char="•"/>
                      </a:pPr>
                      <a:r>
                        <a:rPr lang="fr-FR" b="1" dirty="0">
                          <a:solidFill>
                            <a:schemeClr val="accent4">
                              <a:lumMod val="50000"/>
                            </a:schemeClr>
                          </a:solidFill>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side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effect</a:t>
                      </a:r>
                      <a:endParaRPr lang="fr-FR" dirty="0">
                        <a:latin typeface="Verdana" panose="020B0604030504040204" pitchFamily="34" charset="0"/>
                        <a:ea typeface="Verdana" panose="020B0604030504040204" pitchFamily="34" charset="0"/>
                      </a:endParaRPr>
                    </a:p>
                  </a:txBody>
                  <a:tcPr/>
                </a:tc>
                <a:tc>
                  <a:txBody>
                    <a:bodyPr/>
                    <a:lstStyle/>
                    <a:p>
                      <a:r>
                        <a:rPr lang="fr-FR" dirty="0" err="1">
                          <a:latin typeface="Verdana" panose="020B0604030504040204" pitchFamily="34" charset="0"/>
                          <a:ea typeface="Verdana" panose="020B0604030504040204" pitchFamily="34" charset="0"/>
                        </a:rPr>
                        <a:t>Predict</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probability</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that</a:t>
                      </a:r>
                      <a:r>
                        <a:rPr lang="fr-FR" dirty="0">
                          <a:latin typeface="Verdana" panose="020B0604030504040204" pitchFamily="34" charset="0"/>
                          <a:ea typeface="Verdana" panose="020B0604030504040204" pitchFamily="34" charset="0"/>
                        </a:rPr>
                        <a:t> an </a:t>
                      </a:r>
                      <a:r>
                        <a:rPr lang="fr-FR" dirty="0" err="1">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corresponds to a </a:t>
                      </a:r>
                      <a:r>
                        <a:rPr lang="fr-FR" dirty="0" err="1">
                          <a:latin typeface="Verdana" panose="020B0604030504040204" pitchFamily="34" charset="0"/>
                          <a:ea typeface="Verdana" panose="020B0604030504040204" pitchFamily="34" charset="0"/>
                        </a:rPr>
                        <a:t>given</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side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effect</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2343810145"/>
                  </a:ext>
                </a:extLst>
              </a:tr>
              <a:tr h="370840">
                <a:tc>
                  <a:txBody>
                    <a:bodyPr/>
                    <a:lstStyle/>
                    <a:p>
                      <a:r>
                        <a:rPr lang="fr-FR" dirty="0">
                          <a:solidFill>
                            <a:srgbClr val="0070C0"/>
                          </a:solidFill>
                          <a:latin typeface="Verdana" panose="020B0604030504040204" pitchFamily="34" charset="0"/>
                          <a:ea typeface="Verdana" panose="020B0604030504040204" pitchFamily="34" charset="0"/>
                        </a:rPr>
                        <a:t>Graph</a:t>
                      </a:r>
                    </a:p>
                    <a:p>
                      <a:r>
                        <a:rPr lang="fr-FR" b="0" dirty="0">
                          <a:solidFill>
                            <a:schemeClr val="tx1"/>
                          </a:solidFill>
                          <a:latin typeface="Verdana" panose="020B0604030504040204" pitchFamily="34" charset="0"/>
                          <a:ea typeface="Verdana" panose="020B0604030504040204" pitchFamily="34" charset="0"/>
                        </a:rPr>
                        <a:t>Or</a:t>
                      </a:r>
                    </a:p>
                    <a:p>
                      <a:r>
                        <a:rPr lang="fr-FR" dirty="0" err="1">
                          <a:solidFill>
                            <a:srgbClr val="0070C0"/>
                          </a:solidFill>
                          <a:latin typeface="Verdana" panose="020B0604030504040204" pitchFamily="34" charset="0"/>
                          <a:ea typeface="Verdana" panose="020B0604030504040204" pitchFamily="34" charset="0"/>
                        </a:rPr>
                        <a:t>subgraph</a:t>
                      </a:r>
                      <a:endParaRPr lang="en-GB" dirty="0">
                        <a:solidFill>
                          <a:srgbClr val="0070C0"/>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Verdana" panose="020B0604030504040204" pitchFamily="34" charset="0"/>
                          <a:ea typeface="Verdana" panose="020B0604030504040204" pitchFamily="34" charset="0"/>
                          <a:hlinkClick r:id="rId5"/>
                        </a:rPr>
                        <a:t>Google </a:t>
                      </a:r>
                      <a:r>
                        <a:rPr lang="fr-FR" dirty="0" err="1">
                          <a:latin typeface="Verdana" panose="020B0604030504040204" pitchFamily="34" charset="0"/>
                          <a:ea typeface="Verdana" panose="020B0604030504040204" pitchFamily="34" charset="0"/>
                          <a:hlinkClick r:id="rId5"/>
                        </a:rPr>
                        <a:t>Maps</a:t>
                      </a:r>
                      <a:r>
                        <a:rPr lang="fr-FR" dirty="0">
                          <a:latin typeface="Verdana" panose="020B0604030504040204" pitchFamily="34" charset="0"/>
                          <a:ea typeface="Verdana" panose="020B0604030504040204" pitchFamily="34" charset="0"/>
                          <a:hlinkClick r:id="rId5"/>
                        </a:rPr>
                        <a:t> </a:t>
                      </a:r>
                      <a:r>
                        <a:rPr lang="fr-FR" dirty="0">
                          <a:latin typeface="Verdana" panose="020B0604030504040204" pitchFamily="34" charset="0"/>
                          <a:ea typeface="Verdana" panose="020B0604030504040204" pitchFamily="34" charset="0"/>
                        </a:rPr>
                        <a:t>(2020)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latin typeface="Verdana" panose="020B0604030504040204" pitchFamily="34" charset="0"/>
                          <a:ea typeface="Verdana" panose="020B0604030504040204" pitchFamily="34" charset="0"/>
                        </a:rPr>
                        <a:t>Input</a:t>
                      </a:r>
                      <a:r>
                        <a:rPr lang="fr-FR" dirty="0">
                          <a:latin typeface="Verdana" panose="020B0604030504040204" pitchFamily="34" charset="0"/>
                          <a:ea typeface="Verdana" panose="020B0604030504040204" pitchFamily="34" charset="0"/>
                        </a:rPr>
                        <a:t>: </a:t>
                      </a:r>
                      <a:r>
                        <a:rPr lang="fr-FR" b="0" dirty="0">
                          <a:latin typeface="Verdana" panose="020B0604030504040204" pitchFamily="34" charset="0"/>
                          <a:ea typeface="Verdana" panose="020B0604030504040204" pitchFamily="34" charset="0"/>
                        </a:rPr>
                        <a:t>road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latin typeface="Verdana" panose="020B0604030504040204" pitchFamily="34" charset="0"/>
                          <a:ea typeface="Verdana" panose="020B0604030504040204" pitchFamily="34" charset="0"/>
                        </a:rPr>
                        <a:t>Target</a:t>
                      </a:r>
                      <a:r>
                        <a:rPr lang="fr-FR" b="0" dirty="0">
                          <a:latin typeface="Verdana" panose="020B0604030504040204" pitchFamily="34" charset="0"/>
                          <a:ea typeface="Verdana" panose="020B0604030504040204" pitchFamily="34" charset="0"/>
                        </a:rPr>
                        <a:t>: </a:t>
                      </a:r>
                      <a:r>
                        <a:rPr lang="fr-FR" b="0" dirty="0" err="1">
                          <a:latin typeface="Verdana" panose="020B0604030504040204" pitchFamily="34" charset="0"/>
                          <a:ea typeface="Verdana" panose="020B0604030504040204" pitchFamily="34" charset="0"/>
                        </a:rPr>
                        <a:t>travel</a:t>
                      </a:r>
                      <a:r>
                        <a:rPr lang="fr-FR" b="0" dirty="0">
                          <a:latin typeface="Verdana" panose="020B0604030504040204" pitchFamily="34" charset="0"/>
                          <a:ea typeface="Verdana" panose="020B0604030504040204" pitchFamily="34" charset="0"/>
                        </a:rPr>
                        <a:t> time of a </a:t>
                      </a:r>
                      <a:r>
                        <a:rPr lang="fr-FR" b="0" dirty="0" err="1">
                          <a:latin typeface="Verdana" panose="020B0604030504040204" pitchFamily="34" charset="0"/>
                          <a:ea typeface="Verdana" panose="020B0604030504040204" pitchFamily="34" charset="0"/>
                        </a:rPr>
                        <a:t>chunk</a:t>
                      </a:r>
                      <a:r>
                        <a:rPr lang="fr-FR" b="0" dirty="0">
                          <a:latin typeface="Verdana" panose="020B0604030504040204" pitchFamily="34" charset="0"/>
                          <a:ea typeface="Verdana" panose="020B0604030504040204" pitchFamily="34" charset="0"/>
                        </a:rPr>
                        <a:t> of road</a:t>
                      </a:r>
                      <a:endParaRPr lang="en-GB" dirty="0">
                        <a:latin typeface="Verdana" panose="020B0604030504040204" pitchFamily="34" charset="0"/>
                        <a:ea typeface="Verdana" panose="020B0604030504040204" pitchFamily="34" charset="0"/>
                      </a:endParaRPr>
                    </a:p>
                  </a:txBody>
                  <a:tcPr>
                    <a:lnB w="12700" cap="flat" cmpd="sng" algn="ctr">
                      <a:noFill/>
                      <a:prstDash val="solid"/>
                      <a:round/>
                      <a:headEnd type="none" w="med" len="med"/>
                      <a:tailEnd type="none" w="med" len="med"/>
                    </a:lnB>
                  </a:tcPr>
                </a:tc>
                <a:tc>
                  <a:txBody>
                    <a:bodyPr/>
                    <a:lstStyle/>
                    <a:p>
                      <a:r>
                        <a:rPr lang="fr-FR" b="1" dirty="0">
                          <a:solidFill>
                            <a:srgbClr val="0070C0"/>
                          </a:solidFill>
                          <a:latin typeface="Verdana" panose="020B0604030504040204" pitchFamily="34" charset="0"/>
                          <a:ea typeface="Verdana" panose="020B0604030504040204" pitchFamily="34" charset="0"/>
                        </a:rPr>
                        <a:t>Graph</a:t>
                      </a:r>
                      <a:r>
                        <a:rPr lang="fr-FR" dirty="0">
                          <a:latin typeface="Verdana" panose="020B0604030504040204" pitchFamily="34" charset="0"/>
                          <a:ea typeface="Verdana" panose="020B0604030504040204" pitchFamily="34" charset="0"/>
                        </a:rPr>
                        <a:t> = road network</a:t>
                      </a:r>
                    </a:p>
                    <a:p>
                      <a:pPr marL="177800" indent="-177800">
                        <a:buFont typeface="Arial" panose="020B0604020202020204" pitchFamily="34" charset="0"/>
                        <a:buChar char="•"/>
                      </a:pPr>
                      <a:r>
                        <a:rPr lang="fr-FR" b="1" dirty="0">
                          <a:solidFill>
                            <a:srgbClr val="7030A0"/>
                          </a:solidFill>
                          <a:latin typeface="Verdana" panose="020B0604030504040204" pitchFamily="34" charset="0"/>
                          <a:ea typeface="Verdana" panose="020B0604030504040204" pitchFamily="34" charset="0"/>
                        </a:rPr>
                        <a:t>Node</a:t>
                      </a:r>
                      <a:r>
                        <a:rPr lang="fr-FR" dirty="0">
                          <a:latin typeface="Verdana" panose="020B0604030504040204" pitchFamily="34" charset="0"/>
                          <a:ea typeface="Verdana" panose="020B0604030504040204" pitchFamily="34" charset="0"/>
                        </a:rPr>
                        <a:t>: route segment</a:t>
                      </a:r>
                    </a:p>
                    <a:p>
                      <a:pPr marL="177800" indent="-177800">
                        <a:buFont typeface="Arial" panose="020B0604020202020204" pitchFamily="34" charset="0"/>
                        <a:buChar char="•"/>
                      </a:pPr>
                      <a:r>
                        <a:rPr lang="fr-FR" b="1" dirty="0">
                          <a:solidFill>
                            <a:schemeClr val="accent4">
                              <a:lumMod val="50000"/>
                            </a:schemeClr>
                          </a:solidFill>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if route segments are consecutive</a:t>
                      </a:r>
                      <a:endParaRPr lang="en-GB" dirty="0">
                        <a:latin typeface="Verdana" panose="020B0604030504040204" pitchFamily="34" charset="0"/>
                        <a:ea typeface="Verdana" panose="020B0604030504040204" pitchFamily="34" charset="0"/>
                      </a:endParaRPr>
                    </a:p>
                  </a:txBody>
                  <a:tcPr>
                    <a:lnB w="12700" cap="flat" cmpd="sng" algn="ctr">
                      <a:noFill/>
                      <a:prstDash val="solid"/>
                      <a:round/>
                      <a:headEnd type="none" w="med" len="med"/>
                      <a:tailEnd type="none" w="med" len="med"/>
                    </a:lnB>
                  </a:tcPr>
                </a:tc>
                <a:tc>
                  <a:txBody>
                    <a:bodyPr/>
                    <a:lstStyle/>
                    <a:p>
                      <a:r>
                        <a:rPr lang="fr-FR" dirty="0" err="1">
                          <a:latin typeface="Verdana" panose="020B0604030504040204" pitchFamily="34" charset="0"/>
                          <a:ea typeface="Verdana" panose="020B0604030504040204" pitchFamily="34" charset="0"/>
                        </a:rPr>
                        <a:t>Predict</a:t>
                      </a:r>
                      <a:r>
                        <a:rPr lang="fr-FR" dirty="0">
                          <a:latin typeface="Verdana" panose="020B0604030504040204" pitchFamily="34" charset="0"/>
                          <a:ea typeface="Verdana" panose="020B0604030504040204" pitchFamily="34" charset="0"/>
                        </a:rPr>
                        <a:t> </a:t>
                      </a:r>
                      <a:r>
                        <a:rPr lang="fr-FR" b="1" dirty="0" err="1">
                          <a:solidFill>
                            <a:schemeClr val="accent2">
                              <a:lumMod val="50000"/>
                            </a:schemeClr>
                          </a:solidFill>
                          <a:latin typeface="Verdana" panose="020B0604030504040204" pitchFamily="34" charset="0"/>
                          <a:ea typeface="Verdana" panose="020B0604030504040204" pitchFamily="34" charset="0"/>
                        </a:rPr>
                        <a:t>travel</a:t>
                      </a:r>
                      <a:r>
                        <a:rPr lang="fr-FR" b="1" dirty="0">
                          <a:solidFill>
                            <a:schemeClr val="accent2">
                              <a:lumMod val="50000"/>
                            </a:schemeClr>
                          </a:solidFill>
                          <a:latin typeface="Verdana" panose="020B0604030504040204" pitchFamily="34" charset="0"/>
                          <a:ea typeface="Verdana" panose="020B0604030504040204" pitchFamily="34" charset="0"/>
                        </a:rPr>
                        <a:t> time of a </a:t>
                      </a:r>
                      <a:r>
                        <a:rPr lang="fr-FR" b="1" dirty="0" err="1">
                          <a:solidFill>
                            <a:schemeClr val="accent2">
                              <a:lumMod val="50000"/>
                            </a:schemeClr>
                          </a:solidFill>
                          <a:latin typeface="Verdana" panose="020B0604030504040204" pitchFamily="34" charset="0"/>
                          <a:ea typeface="Verdana" panose="020B0604030504040204" pitchFamily="34" charset="0"/>
                        </a:rPr>
                        <a:t>supersegment</a:t>
                      </a:r>
                      <a:r>
                        <a:rPr lang="fr-FR" b="1" dirty="0">
                          <a:solidFill>
                            <a:schemeClr val="accent2">
                              <a:lumMod val="50000"/>
                            </a:schemeClr>
                          </a:solidFill>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 multiple adjacent segments.</a:t>
                      </a:r>
                      <a:endParaRPr lang="en-GB" dirty="0">
                        <a:latin typeface="Verdana" panose="020B0604030504040204" pitchFamily="34" charset="0"/>
                        <a:ea typeface="Verdana" panose="020B0604030504040204" pitchFamily="34" charset="0"/>
                      </a:endParaRP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394644490"/>
                  </a:ext>
                </a:extLst>
              </a:tr>
            </a:tbl>
          </a:graphicData>
        </a:graphic>
      </p:graphicFrame>
      <p:sp>
        <p:nvSpPr>
          <p:cNvPr id="16" name="TextBox 15">
            <a:extLst>
              <a:ext uri="{FF2B5EF4-FFF2-40B4-BE49-F238E27FC236}">
                <a16:creationId xmlns:a16="http://schemas.microsoft.com/office/drawing/2014/main" id="{B67DD1BB-0C3B-5862-DA99-7CAF816D3173}"/>
              </a:ext>
            </a:extLst>
          </p:cNvPr>
          <p:cNvSpPr txBox="1"/>
          <p:nvPr/>
        </p:nvSpPr>
        <p:spPr>
          <a:xfrm>
            <a:off x="38100" y="5659805"/>
            <a:ext cx="12192000" cy="923330"/>
          </a:xfrm>
          <a:prstGeom prst="rect">
            <a:avLst/>
          </a:prstGeom>
          <a:noFill/>
        </p:spPr>
        <p:txBody>
          <a:bodyPr wrap="square" rtlCol="0">
            <a:spAutoFit/>
          </a:bodyPr>
          <a:lstStyle/>
          <a:p>
            <a:r>
              <a:rPr lang="fr-FR" b="1" dirty="0" err="1">
                <a:latin typeface="Verdana" panose="020B0604030504040204" pitchFamily="34" charset="0"/>
                <a:ea typeface="Verdana" panose="020B0604030504040204" pitchFamily="34" charset="0"/>
              </a:rPr>
              <a:t>Other</a:t>
            </a:r>
            <a:r>
              <a:rPr lang="fr-FR" b="1" dirty="0">
                <a:latin typeface="Verdana" panose="020B0604030504040204" pitchFamily="34" charset="0"/>
                <a:ea typeface="Verdana" panose="020B0604030504040204" pitchFamily="34" charset="0"/>
              </a:rPr>
              <a:t> applications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recommender</a:t>
            </a:r>
            <a:r>
              <a:rPr lang="fr-FR" dirty="0">
                <a:latin typeface="Verdana" panose="020B0604030504040204" pitchFamily="34" charset="0"/>
                <a:ea typeface="Verdana" panose="020B0604030504040204" pitchFamily="34" charset="0"/>
              </a:rPr>
              <a:t> system (e.g., </a:t>
            </a:r>
            <a:r>
              <a:rPr lang="fr-FR" dirty="0" err="1">
                <a:latin typeface="Verdana" panose="020B0604030504040204" pitchFamily="34" charset="0"/>
                <a:ea typeface="Verdana" panose="020B0604030504040204" pitchFamily="34" charset="0"/>
                <a:hlinkClick r:id="rId6"/>
              </a:rPr>
              <a:t>PinSage</a:t>
            </a:r>
            <a:r>
              <a:rPr lang="fr-FR" dirty="0">
                <a:latin typeface="Verdana" panose="020B0604030504040204" pitchFamily="34" charset="0"/>
                <a:ea typeface="Verdana" panose="020B0604030504040204" pitchFamily="34" charset="0"/>
              </a:rPr>
              <a:t> (2018)), </a:t>
            </a:r>
            <a:r>
              <a:rPr lang="fr-FR" dirty="0" err="1">
                <a:latin typeface="Verdana" panose="020B0604030504040204" pitchFamily="34" charset="0"/>
                <a:ea typeface="Verdana" panose="020B0604030504040204" pitchFamily="34" charset="0"/>
                <a:hlinkClick r:id="rId7"/>
              </a:rPr>
              <a:t>fraud</a:t>
            </a:r>
            <a:r>
              <a:rPr lang="fr-FR" dirty="0">
                <a:latin typeface="Verdana" panose="020B0604030504040204" pitchFamily="34" charset="0"/>
                <a:ea typeface="Verdana" panose="020B0604030504040204" pitchFamily="34" charset="0"/>
                <a:hlinkClick r:id="rId7"/>
              </a:rPr>
              <a:t> </a:t>
            </a:r>
            <a:r>
              <a:rPr lang="fr-FR" dirty="0" err="1">
                <a:latin typeface="Verdana" panose="020B0604030504040204" pitchFamily="34" charset="0"/>
                <a:ea typeface="Verdana" panose="020B0604030504040204" pitchFamily="34" charset="0"/>
                <a:hlinkClick r:id="rId7"/>
              </a:rPr>
              <a:t>detection</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hlinkClick r:id="rId8"/>
              </a:rPr>
              <a:t>novel</a:t>
            </a:r>
            <a:r>
              <a:rPr lang="fr-FR" dirty="0">
                <a:latin typeface="Verdana" panose="020B0604030504040204" pitchFamily="34" charset="0"/>
                <a:ea typeface="Verdana" panose="020B0604030504040204" pitchFamily="34" charset="0"/>
                <a:hlinkClick r:id="rId8"/>
              </a:rPr>
              <a:t> </a:t>
            </a:r>
            <a:r>
              <a:rPr lang="fr-FR" dirty="0" err="1">
                <a:latin typeface="Verdana" panose="020B0604030504040204" pitchFamily="34" charset="0"/>
                <a:ea typeface="Verdana" panose="020B0604030504040204" pitchFamily="34" charset="0"/>
                <a:hlinkClick r:id="rId8"/>
              </a:rPr>
              <a:t>molecule</a:t>
            </a:r>
            <a:r>
              <a:rPr lang="fr-FR" dirty="0">
                <a:latin typeface="Verdana" panose="020B0604030504040204" pitchFamily="34" charset="0"/>
                <a:ea typeface="Verdana" panose="020B0604030504040204" pitchFamily="34" charset="0"/>
                <a:hlinkClick r:id="rId8"/>
              </a:rPr>
              <a:t> </a:t>
            </a:r>
            <a:r>
              <a:rPr lang="fr-FR" dirty="0" err="1">
                <a:latin typeface="Verdana" panose="020B0604030504040204" pitchFamily="34" charset="0"/>
                <a:ea typeface="Verdana" panose="020B0604030504040204" pitchFamily="34" charset="0"/>
                <a:hlinkClick r:id="rId8"/>
              </a:rPr>
              <a:t>generation</a:t>
            </a:r>
            <a:r>
              <a:rPr lang="fr-FR" dirty="0">
                <a:latin typeface="Verdana" panose="020B0604030504040204" pitchFamily="34" charset="0"/>
                <a:ea typeface="Verdana" panose="020B0604030504040204" pitchFamily="34" charset="0"/>
                <a:hlinkClick r:id="rId8"/>
              </a:rPr>
              <a:t> </a:t>
            </a:r>
            <a:r>
              <a:rPr lang="fr-FR" dirty="0" err="1">
                <a:latin typeface="Verdana" panose="020B0604030504040204" pitchFamily="34" charset="0"/>
                <a:ea typeface="Verdana" panose="020B0604030504040204" pitchFamily="34" charset="0"/>
                <a:hlinkClick r:id="rId8"/>
              </a:rPr>
              <a:t>with</a:t>
            </a:r>
            <a:r>
              <a:rPr lang="fr-FR" dirty="0">
                <a:latin typeface="Verdana" panose="020B0604030504040204" pitchFamily="34" charset="0"/>
                <a:ea typeface="Verdana" panose="020B0604030504040204" pitchFamily="34" charset="0"/>
                <a:hlinkClick r:id="rId8"/>
              </a:rPr>
              <a:t> </a:t>
            </a:r>
            <a:r>
              <a:rPr lang="fr-FR" dirty="0" err="1">
                <a:latin typeface="Verdana" panose="020B0604030504040204" pitchFamily="34" charset="0"/>
                <a:ea typeface="Verdana" panose="020B0604030504040204" pitchFamily="34" charset="0"/>
                <a:hlinkClick r:id="rId8"/>
              </a:rPr>
              <a:t>desirable</a:t>
            </a:r>
            <a:r>
              <a:rPr lang="fr-FR" dirty="0">
                <a:latin typeface="Verdana" panose="020B0604030504040204" pitchFamily="34" charset="0"/>
                <a:ea typeface="Verdana" panose="020B0604030504040204" pitchFamily="34" charset="0"/>
                <a:hlinkClick r:id="rId8"/>
              </a:rPr>
              <a:t> </a:t>
            </a:r>
            <a:r>
              <a:rPr lang="fr-FR" dirty="0" err="1">
                <a:latin typeface="Verdana" panose="020B0604030504040204" pitchFamily="34" charset="0"/>
                <a:ea typeface="Verdana" panose="020B0604030504040204" pitchFamily="34" charset="0"/>
                <a:hlinkClick r:id="rId8"/>
              </a:rPr>
              <a:t>properties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hlinkClick r:id="rId9"/>
              </a:rPr>
              <a:t>physics</a:t>
            </a:r>
            <a:r>
              <a:rPr lang="fr-FR" dirty="0">
                <a:latin typeface="Verdana" panose="020B0604030504040204" pitchFamily="34" charset="0"/>
                <a:ea typeface="Verdana" panose="020B0604030504040204" pitchFamily="34" charset="0"/>
                <a:hlinkClick r:id="rId9"/>
              </a:rPr>
              <a:t> simulation </a:t>
            </a:r>
            <a:r>
              <a:rPr lang="fr-FR" dirty="0" err="1">
                <a:latin typeface="Verdana" panose="020B0604030504040204" pitchFamily="34" charset="0"/>
                <a:ea typeface="Verdana" panose="020B0604030504040204" pitchFamily="34" charset="0"/>
                <a:hlinkClick r:id="rId9"/>
              </a:rPr>
              <a:t>with</a:t>
            </a:r>
            <a:r>
              <a:rPr lang="fr-FR" dirty="0">
                <a:latin typeface="Verdana" panose="020B0604030504040204" pitchFamily="34" charset="0"/>
                <a:ea typeface="Verdana" panose="020B0604030504040204" pitchFamily="34" charset="0"/>
                <a:hlinkClick r:id="rId9"/>
              </a:rPr>
              <a:t> </a:t>
            </a:r>
            <a:r>
              <a:rPr lang="fr-FR" dirty="0" err="1">
                <a:latin typeface="Verdana" panose="020B0604030504040204" pitchFamily="34" charset="0"/>
                <a:ea typeface="Verdana" panose="020B0604030504040204" pitchFamily="34" charset="0"/>
                <a:hlinkClick r:id="rId9"/>
              </a:rPr>
              <a:t>many</a:t>
            </a:r>
            <a:r>
              <a:rPr lang="fr-FR" dirty="0">
                <a:latin typeface="Verdana" panose="020B0604030504040204" pitchFamily="34" charset="0"/>
                <a:ea typeface="Verdana" panose="020B0604030504040204" pitchFamily="34" charset="0"/>
                <a:hlinkClick r:id="rId9"/>
              </a:rPr>
              <a:t> </a:t>
            </a:r>
            <a:r>
              <a:rPr lang="fr-FR" dirty="0" err="1">
                <a:latin typeface="Verdana" panose="020B0604030504040204" pitchFamily="34" charset="0"/>
                <a:ea typeface="Verdana" panose="020B0604030504040204" pitchFamily="34" charset="0"/>
                <a:hlinkClick r:id="rId9"/>
              </a:rPr>
              <a:t>particles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hlinkClick r:id="rId10"/>
              </a:rPr>
              <a:t>weather</a:t>
            </a:r>
            <a:r>
              <a:rPr lang="fr-FR" dirty="0">
                <a:latin typeface="Verdana" panose="020B0604030504040204" pitchFamily="34" charset="0"/>
                <a:ea typeface="Verdana" panose="020B0604030504040204" pitchFamily="34" charset="0"/>
                <a:hlinkClick r:id="rId10"/>
              </a:rPr>
              <a:t> </a:t>
            </a:r>
            <a:r>
              <a:rPr lang="fr-FR" dirty="0" err="1">
                <a:latin typeface="Verdana" panose="020B0604030504040204" pitchFamily="34" charset="0"/>
                <a:ea typeface="Verdana" panose="020B0604030504040204" pitchFamily="34" charset="0"/>
                <a:hlinkClick r:id="rId10"/>
              </a:rPr>
              <a:t>forecasting</a:t>
            </a:r>
            <a:r>
              <a:rPr lang="fr-FR" dirty="0">
                <a:latin typeface="Verdana" panose="020B0604030504040204" pitchFamily="34" charset="0"/>
                <a:ea typeface="Verdana" panose="020B0604030504040204" pitchFamily="34" charset="0"/>
                <a:hlinkClick r:id="rId10"/>
              </a:rPr>
              <a:t> </a:t>
            </a:r>
            <a:r>
              <a:rPr lang="fr-FR" dirty="0">
                <a:latin typeface="Verdana" panose="020B0604030504040204" pitchFamily="34" charset="0"/>
                <a:ea typeface="Verdana" panose="020B0604030504040204" pitchFamily="34" charset="0"/>
              </a:rPr>
              <a:t>[2023], etc.</a:t>
            </a:r>
            <a:endParaRPr lang="en-GB"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95553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Rounded Corners 133">
            <a:extLst>
              <a:ext uri="{FF2B5EF4-FFF2-40B4-BE49-F238E27FC236}">
                <a16:creationId xmlns:a16="http://schemas.microsoft.com/office/drawing/2014/main" id="{51222209-D66F-0CE9-55B3-E025FE91CE15}"/>
              </a:ext>
            </a:extLst>
          </p:cNvPr>
          <p:cNvSpPr/>
          <p:nvPr/>
        </p:nvSpPr>
        <p:spPr>
          <a:xfrm>
            <a:off x="275230" y="1126724"/>
            <a:ext cx="11641540" cy="1864369"/>
          </a:xfrm>
          <a:prstGeom prst="roundRect">
            <a:avLst>
              <a:gd name="adj" fmla="val 5379"/>
            </a:avLst>
          </a:prstGeom>
          <a:solidFill>
            <a:srgbClr val="F5F8F9"/>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Hit coordinates</a:t>
            </a:r>
          </a:p>
        </p:txBody>
      </p:sp>
      <p:sp>
        <p:nvSpPr>
          <p:cNvPr id="135" name="Rectangle: Rounded Corners 134">
            <a:extLst>
              <a:ext uri="{FF2B5EF4-FFF2-40B4-BE49-F238E27FC236}">
                <a16:creationId xmlns:a16="http://schemas.microsoft.com/office/drawing/2014/main" id="{5B475039-5CD8-5495-0843-F42A95F4E586}"/>
              </a:ext>
            </a:extLst>
          </p:cNvPr>
          <p:cNvSpPr/>
          <p:nvPr/>
        </p:nvSpPr>
        <p:spPr>
          <a:xfrm>
            <a:off x="270672" y="1130767"/>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46</a:t>
            </a:fld>
            <a:endParaRPr lang="en-US"/>
          </a:p>
        </p:txBody>
      </p:sp>
      <p:sp>
        <p:nvSpPr>
          <p:cNvPr id="4" name="Rectangle 3">
            <a:extLst>
              <a:ext uri="{FF2B5EF4-FFF2-40B4-BE49-F238E27FC236}">
                <a16:creationId xmlns:a16="http://schemas.microsoft.com/office/drawing/2014/main" id="{D2CD0818-9613-ECD5-C905-6C7A3E8192FB}"/>
              </a:ext>
            </a:extLst>
          </p:cNvPr>
          <p:cNvSpPr/>
          <p:nvPr/>
        </p:nvSpPr>
        <p:spPr>
          <a:xfrm>
            <a:off x="4318596" y="15605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D6B4DE8C-CDE9-EDA9-4465-E85B5554B87B}"/>
              </a:ext>
            </a:extLst>
          </p:cNvPr>
          <p:cNvSpPr/>
          <p:nvPr/>
        </p:nvSpPr>
        <p:spPr>
          <a:xfrm>
            <a:off x="3620252" y="15605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738D18B3-E893-7A45-FA29-C4F619CCB29C}"/>
              </a:ext>
            </a:extLst>
          </p:cNvPr>
          <p:cNvSpPr/>
          <p:nvPr/>
        </p:nvSpPr>
        <p:spPr>
          <a:xfrm>
            <a:off x="2921908" y="15605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A80425EB-012D-0198-378A-DD3FD4282E9D}"/>
              </a:ext>
            </a:extLst>
          </p:cNvPr>
          <p:cNvSpPr/>
          <p:nvPr/>
        </p:nvSpPr>
        <p:spPr>
          <a:xfrm>
            <a:off x="2350259" y="15605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8" name="Rectangle 7">
            <a:extLst>
              <a:ext uri="{FF2B5EF4-FFF2-40B4-BE49-F238E27FC236}">
                <a16:creationId xmlns:a16="http://schemas.microsoft.com/office/drawing/2014/main" id="{11D61A30-F65D-B4E5-C2CE-5DFFEFACEF25}"/>
              </a:ext>
            </a:extLst>
          </p:cNvPr>
          <p:cNvSpPr/>
          <p:nvPr/>
        </p:nvSpPr>
        <p:spPr>
          <a:xfrm>
            <a:off x="1868910" y="155345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 name="Rectangle 9">
            <a:extLst>
              <a:ext uri="{FF2B5EF4-FFF2-40B4-BE49-F238E27FC236}">
                <a16:creationId xmlns:a16="http://schemas.microsoft.com/office/drawing/2014/main" id="{2B4AF1F5-2DA2-3371-BD34-976287088411}"/>
              </a:ext>
            </a:extLst>
          </p:cNvPr>
          <p:cNvSpPr/>
          <p:nvPr/>
        </p:nvSpPr>
        <p:spPr>
          <a:xfrm>
            <a:off x="4929442" y="155443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1" name="Group 10">
            <a:extLst>
              <a:ext uri="{FF2B5EF4-FFF2-40B4-BE49-F238E27FC236}">
                <a16:creationId xmlns:a16="http://schemas.microsoft.com/office/drawing/2014/main" id="{1DBE0CE2-C73F-0EDA-678E-590D77731F80}"/>
              </a:ext>
            </a:extLst>
          </p:cNvPr>
          <p:cNvGrpSpPr/>
          <p:nvPr/>
        </p:nvGrpSpPr>
        <p:grpSpPr>
          <a:xfrm>
            <a:off x="1972952" y="1632727"/>
            <a:ext cx="2917256" cy="992250"/>
            <a:chOff x="8708828" y="2955384"/>
            <a:chExt cx="2917256" cy="992250"/>
          </a:xfrm>
        </p:grpSpPr>
        <p:cxnSp>
          <p:nvCxnSpPr>
            <p:cNvPr id="12" name="Straight Connector 11">
              <a:extLst>
                <a:ext uri="{FF2B5EF4-FFF2-40B4-BE49-F238E27FC236}">
                  <a16:creationId xmlns:a16="http://schemas.microsoft.com/office/drawing/2014/main" id="{309944A2-D948-A5B3-CFD4-5ACEA145F0DF}"/>
                </a:ext>
              </a:extLst>
            </p:cNvPr>
            <p:cNvCxnSpPr>
              <a:cxnSpLocks/>
              <a:stCxn id="108" idx="6"/>
              <a:endCxn id="98" idx="2"/>
            </p:cNvCxnSpPr>
            <p:nvPr/>
          </p:nvCxnSpPr>
          <p:spPr>
            <a:xfrm flipV="1">
              <a:off x="8711534" y="3220098"/>
              <a:ext cx="338175" cy="21657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97983A-5D86-8E69-602E-5D2728E0568D}"/>
                </a:ext>
              </a:extLst>
            </p:cNvPr>
            <p:cNvCxnSpPr>
              <a:cxnSpLocks/>
              <a:stCxn id="108" idx="6"/>
              <a:endCxn id="107" idx="2"/>
            </p:cNvCxnSpPr>
            <p:nvPr/>
          </p:nvCxnSpPr>
          <p:spPr>
            <a:xfrm>
              <a:off x="8711534" y="3436668"/>
              <a:ext cx="338175" cy="4710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F32633-6147-07B9-F910-B1EDD6F724A7}"/>
                </a:ext>
              </a:extLst>
            </p:cNvPr>
            <p:cNvCxnSpPr>
              <a:cxnSpLocks/>
              <a:stCxn id="108" idx="6"/>
              <a:endCxn id="102" idx="1"/>
            </p:cNvCxnSpPr>
            <p:nvPr/>
          </p:nvCxnSpPr>
          <p:spPr>
            <a:xfrm>
              <a:off x="8711534" y="3436668"/>
              <a:ext cx="355526" cy="3327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74589F-D627-E42D-8E7A-8C5BC2B5FF12}"/>
                </a:ext>
              </a:extLst>
            </p:cNvPr>
            <p:cNvCxnSpPr>
              <a:cxnSpLocks/>
              <a:stCxn id="108" idx="6"/>
              <a:endCxn id="101" idx="2"/>
            </p:cNvCxnSpPr>
            <p:nvPr/>
          </p:nvCxnSpPr>
          <p:spPr>
            <a:xfrm flipV="1">
              <a:off x="8711534" y="3392654"/>
              <a:ext cx="923631" cy="440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2605E8-47EB-ADE3-AF01-30228151521E}"/>
                </a:ext>
              </a:extLst>
            </p:cNvPr>
            <p:cNvCxnSpPr>
              <a:cxnSpLocks/>
              <a:stCxn id="108" idx="6"/>
              <a:endCxn id="105" idx="2"/>
            </p:cNvCxnSpPr>
            <p:nvPr/>
          </p:nvCxnSpPr>
          <p:spPr>
            <a:xfrm>
              <a:off x="8711534" y="3436668"/>
              <a:ext cx="918877" cy="1079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BE0AB9F-3409-93A8-33B3-355519CC2CB1}"/>
                </a:ext>
              </a:extLst>
            </p:cNvPr>
            <p:cNvCxnSpPr>
              <a:cxnSpLocks/>
              <a:stCxn id="108" idx="6"/>
              <a:endCxn id="97" idx="2"/>
            </p:cNvCxnSpPr>
            <p:nvPr/>
          </p:nvCxnSpPr>
          <p:spPr>
            <a:xfrm>
              <a:off x="8711534" y="3436668"/>
              <a:ext cx="908427" cy="4044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430290-E90C-0132-C44C-3EA47C96EE98}"/>
                </a:ext>
              </a:extLst>
            </p:cNvPr>
            <p:cNvCxnSpPr>
              <a:cxnSpLocks/>
              <a:stCxn id="103" idx="6"/>
              <a:endCxn id="107" idx="2"/>
            </p:cNvCxnSpPr>
            <p:nvPr/>
          </p:nvCxnSpPr>
          <p:spPr>
            <a:xfrm flipV="1">
              <a:off x="8708828" y="3483768"/>
              <a:ext cx="340881" cy="1920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CE0BCA-8F9F-5A32-2ABD-780748A05642}"/>
                </a:ext>
              </a:extLst>
            </p:cNvPr>
            <p:cNvCxnSpPr>
              <a:cxnSpLocks/>
              <a:stCxn id="103" idx="6"/>
              <a:endCxn id="102" idx="2"/>
            </p:cNvCxnSpPr>
            <p:nvPr/>
          </p:nvCxnSpPr>
          <p:spPr>
            <a:xfrm>
              <a:off x="8708828" y="3675786"/>
              <a:ext cx="337338" cy="1425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71F6CB-2D6F-58DA-CFE5-ACE591E78A15}"/>
                </a:ext>
              </a:extLst>
            </p:cNvPr>
            <p:cNvCxnSpPr>
              <a:cxnSpLocks/>
              <a:stCxn id="103" idx="6"/>
              <a:endCxn id="101" idx="2"/>
            </p:cNvCxnSpPr>
            <p:nvPr/>
          </p:nvCxnSpPr>
          <p:spPr>
            <a:xfrm flipV="1">
              <a:off x="8708828" y="3392654"/>
              <a:ext cx="926337" cy="2831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B584DF-14BE-C39F-EEAA-E3C2C66D8FCD}"/>
                </a:ext>
              </a:extLst>
            </p:cNvPr>
            <p:cNvCxnSpPr>
              <a:cxnSpLocks/>
              <a:stCxn id="103" idx="6"/>
              <a:endCxn id="105" idx="2"/>
            </p:cNvCxnSpPr>
            <p:nvPr/>
          </p:nvCxnSpPr>
          <p:spPr>
            <a:xfrm flipV="1">
              <a:off x="8708828" y="3544571"/>
              <a:ext cx="921583" cy="1312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F7561D-1607-B9A0-D2D1-E0062BD0B3F3}"/>
                </a:ext>
              </a:extLst>
            </p:cNvPr>
            <p:cNvCxnSpPr>
              <a:cxnSpLocks/>
              <a:stCxn id="103" idx="6"/>
              <a:endCxn id="97" idx="2"/>
            </p:cNvCxnSpPr>
            <p:nvPr/>
          </p:nvCxnSpPr>
          <p:spPr>
            <a:xfrm>
              <a:off x="8708828" y="3675786"/>
              <a:ext cx="911133" cy="1653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D0D5DCA-845B-C76E-73AC-DEE4938421BF}"/>
                </a:ext>
              </a:extLst>
            </p:cNvPr>
            <p:cNvCxnSpPr>
              <a:cxnSpLocks/>
              <a:stCxn id="98" idx="6"/>
              <a:endCxn id="101" idx="2"/>
            </p:cNvCxnSpPr>
            <p:nvPr/>
          </p:nvCxnSpPr>
          <p:spPr>
            <a:xfrm>
              <a:off x="9192382" y="3220098"/>
              <a:ext cx="442783" cy="1725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010EDF3-7B96-C18F-E726-328F32C16D3A}"/>
                </a:ext>
              </a:extLst>
            </p:cNvPr>
            <p:cNvCxnSpPr>
              <a:cxnSpLocks/>
              <a:stCxn id="107" idx="6"/>
              <a:endCxn id="101" idx="2"/>
            </p:cNvCxnSpPr>
            <p:nvPr/>
          </p:nvCxnSpPr>
          <p:spPr>
            <a:xfrm flipV="1">
              <a:off x="9192382" y="3392654"/>
              <a:ext cx="442783" cy="911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F0A4B64-9686-4CDD-8CFD-1FD020EEEB74}"/>
                </a:ext>
              </a:extLst>
            </p:cNvPr>
            <p:cNvCxnSpPr>
              <a:cxnSpLocks/>
              <a:stCxn id="107" idx="6"/>
              <a:endCxn id="105" idx="2"/>
            </p:cNvCxnSpPr>
            <p:nvPr/>
          </p:nvCxnSpPr>
          <p:spPr>
            <a:xfrm>
              <a:off x="9192382" y="3483768"/>
              <a:ext cx="438029" cy="6080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9C7796-B674-F269-D2C3-AFABDEB28757}"/>
                </a:ext>
              </a:extLst>
            </p:cNvPr>
            <p:cNvCxnSpPr>
              <a:cxnSpLocks/>
              <a:stCxn id="107" idx="6"/>
              <a:endCxn id="97" idx="2"/>
            </p:cNvCxnSpPr>
            <p:nvPr/>
          </p:nvCxnSpPr>
          <p:spPr>
            <a:xfrm>
              <a:off x="9192382" y="3483768"/>
              <a:ext cx="427579" cy="3573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247D2AB-FADB-6070-2187-D8B4DDDA1951}"/>
                </a:ext>
              </a:extLst>
            </p:cNvPr>
            <p:cNvCxnSpPr>
              <a:cxnSpLocks/>
              <a:stCxn id="102" idx="6"/>
              <a:endCxn id="101" idx="2"/>
            </p:cNvCxnSpPr>
            <p:nvPr/>
          </p:nvCxnSpPr>
          <p:spPr>
            <a:xfrm flipV="1">
              <a:off x="9188839" y="3392654"/>
              <a:ext cx="446326" cy="4256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3892A75-56E3-610E-6255-E04B14A3C72C}"/>
                </a:ext>
              </a:extLst>
            </p:cNvPr>
            <p:cNvCxnSpPr>
              <a:cxnSpLocks/>
              <a:stCxn id="102" idx="6"/>
              <a:endCxn id="105" idx="2"/>
            </p:cNvCxnSpPr>
            <p:nvPr/>
          </p:nvCxnSpPr>
          <p:spPr>
            <a:xfrm flipV="1">
              <a:off x="9188839" y="3544571"/>
              <a:ext cx="441572" cy="2737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C070693-4B1E-DBB4-55D2-C2B481EA6190}"/>
                </a:ext>
              </a:extLst>
            </p:cNvPr>
            <p:cNvCxnSpPr>
              <a:cxnSpLocks/>
              <a:stCxn id="102" idx="6"/>
              <a:endCxn id="97" idx="2"/>
            </p:cNvCxnSpPr>
            <p:nvPr/>
          </p:nvCxnSpPr>
          <p:spPr>
            <a:xfrm>
              <a:off x="9188839" y="3818321"/>
              <a:ext cx="431122" cy="2284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B61118A-762A-AA5F-0471-CCAF1F9EBBC5}"/>
                </a:ext>
              </a:extLst>
            </p:cNvPr>
            <p:cNvCxnSpPr>
              <a:cxnSpLocks/>
              <a:stCxn id="98" idx="6"/>
              <a:endCxn id="99" idx="2"/>
            </p:cNvCxnSpPr>
            <p:nvPr/>
          </p:nvCxnSpPr>
          <p:spPr>
            <a:xfrm flipV="1">
              <a:off x="9192382" y="3046115"/>
              <a:ext cx="1123810" cy="1739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F0F14A9-35E9-584A-CD06-635CB62B06C1}"/>
                </a:ext>
              </a:extLst>
            </p:cNvPr>
            <p:cNvCxnSpPr>
              <a:cxnSpLocks/>
              <a:stCxn id="98" idx="6"/>
              <a:endCxn id="93" idx="2"/>
            </p:cNvCxnSpPr>
            <p:nvPr/>
          </p:nvCxnSpPr>
          <p:spPr>
            <a:xfrm>
              <a:off x="9192382" y="3220098"/>
              <a:ext cx="1132238" cy="406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FA0381D-DCB3-C329-5285-F9306BFCDEE7}"/>
                </a:ext>
              </a:extLst>
            </p:cNvPr>
            <p:cNvCxnSpPr>
              <a:cxnSpLocks/>
              <a:stCxn id="107" idx="6"/>
              <a:endCxn id="99" idx="2"/>
            </p:cNvCxnSpPr>
            <p:nvPr/>
          </p:nvCxnSpPr>
          <p:spPr>
            <a:xfrm flipV="1">
              <a:off x="9192382" y="3046115"/>
              <a:ext cx="1123810" cy="43765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76DF1F9-C7B2-F65E-90A0-FB8E7F32B897}"/>
                </a:ext>
              </a:extLst>
            </p:cNvPr>
            <p:cNvCxnSpPr>
              <a:cxnSpLocks/>
              <a:stCxn id="107" idx="6"/>
              <a:endCxn id="93" idx="2"/>
            </p:cNvCxnSpPr>
            <p:nvPr/>
          </p:nvCxnSpPr>
          <p:spPr>
            <a:xfrm flipV="1">
              <a:off x="9192382" y="3260746"/>
              <a:ext cx="1132238" cy="22302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AB36759-0254-9B14-3D0C-5F29C06779DD}"/>
                </a:ext>
              </a:extLst>
            </p:cNvPr>
            <p:cNvCxnSpPr>
              <a:cxnSpLocks/>
              <a:stCxn id="107" idx="6"/>
              <a:endCxn id="106" idx="2"/>
            </p:cNvCxnSpPr>
            <p:nvPr/>
          </p:nvCxnSpPr>
          <p:spPr>
            <a:xfrm>
              <a:off x="9192382" y="3483768"/>
              <a:ext cx="1138213" cy="915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6808DFB-A53A-8E6D-FE6B-A99C9256504D}"/>
                </a:ext>
              </a:extLst>
            </p:cNvPr>
            <p:cNvCxnSpPr>
              <a:cxnSpLocks/>
              <a:stCxn id="107" idx="6"/>
              <a:endCxn id="94" idx="2"/>
            </p:cNvCxnSpPr>
            <p:nvPr/>
          </p:nvCxnSpPr>
          <p:spPr>
            <a:xfrm>
              <a:off x="9192382" y="3483768"/>
              <a:ext cx="1117460" cy="39446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768ACF9-5DB0-7AB6-0850-18B70E24D7A7}"/>
                </a:ext>
              </a:extLst>
            </p:cNvPr>
            <p:cNvCxnSpPr>
              <a:cxnSpLocks/>
              <a:stCxn id="102" idx="6"/>
              <a:endCxn id="99" idx="2"/>
            </p:cNvCxnSpPr>
            <p:nvPr/>
          </p:nvCxnSpPr>
          <p:spPr>
            <a:xfrm flipV="1">
              <a:off x="9188839" y="3046115"/>
              <a:ext cx="1127353" cy="77220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CCDEEE-F558-1C73-C700-AAE717FCEC8B}"/>
                </a:ext>
              </a:extLst>
            </p:cNvPr>
            <p:cNvCxnSpPr>
              <a:cxnSpLocks/>
              <a:stCxn id="102" idx="6"/>
              <a:endCxn id="93" idx="2"/>
            </p:cNvCxnSpPr>
            <p:nvPr/>
          </p:nvCxnSpPr>
          <p:spPr>
            <a:xfrm flipV="1">
              <a:off x="9188839" y="3260746"/>
              <a:ext cx="1135781" cy="5575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00776A0-EBFD-11FD-DD4C-22F2C85C7AFB}"/>
                </a:ext>
              </a:extLst>
            </p:cNvPr>
            <p:cNvCxnSpPr>
              <a:cxnSpLocks/>
              <a:stCxn id="102" idx="6"/>
              <a:endCxn id="106" idx="2"/>
            </p:cNvCxnSpPr>
            <p:nvPr/>
          </p:nvCxnSpPr>
          <p:spPr>
            <a:xfrm flipV="1">
              <a:off x="9188839" y="3575286"/>
              <a:ext cx="1141756" cy="24303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661B682-AE62-38E8-936B-750673638143}"/>
                </a:ext>
              </a:extLst>
            </p:cNvPr>
            <p:cNvCxnSpPr>
              <a:cxnSpLocks/>
              <a:stCxn id="102" idx="6"/>
              <a:endCxn id="94" idx="2"/>
            </p:cNvCxnSpPr>
            <p:nvPr/>
          </p:nvCxnSpPr>
          <p:spPr>
            <a:xfrm>
              <a:off x="9188839" y="3818321"/>
              <a:ext cx="1121003" cy="5991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DCBF95B-4387-5869-E2B2-1B0185D8290B}"/>
                </a:ext>
              </a:extLst>
            </p:cNvPr>
            <p:cNvCxnSpPr>
              <a:cxnSpLocks/>
              <a:stCxn id="101" idx="6"/>
              <a:endCxn id="99" idx="2"/>
            </p:cNvCxnSpPr>
            <p:nvPr/>
          </p:nvCxnSpPr>
          <p:spPr>
            <a:xfrm flipV="1">
              <a:off x="9777838" y="3046115"/>
              <a:ext cx="538354" cy="34653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B6BC5FF-1075-65AC-0905-F3B8557CD72F}"/>
                </a:ext>
              </a:extLst>
            </p:cNvPr>
            <p:cNvCxnSpPr>
              <a:cxnSpLocks/>
              <a:stCxn id="101" idx="6"/>
              <a:endCxn id="93" idx="2"/>
            </p:cNvCxnSpPr>
            <p:nvPr/>
          </p:nvCxnSpPr>
          <p:spPr>
            <a:xfrm flipV="1">
              <a:off x="9777838" y="3260746"/>
              <a:ext cx="546782" cy="13190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CFA2B22-52D1-EA7C-6700-3335580A0DA9}"/>
                </a:ext>
              </a:extLst>
            </p:cNvPr>
            <p:cNvCxnSpPr>
              <a:cxnSpLocks/>
              <a:stCxn id="101" idx="6"/>
              <a:endCxn id="106" idx="2"/>
            </p:cNvCxnSpPr>
            <p:nvPr/>
          </p:nvCxnSpPr>
          <p:spPr>
            <a:xfrm>
              <a:off x="9777838" y="3392654"/>
              <a:ext cx="552757" cy="18263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CE0F0CD-345B-C5D8-2EF1-B24A49D6B422}"/>
                </a:ext>
              </a:extLst>
            </p:cNvPr>
            <p:cNvCxnSpPr>
              <a:cxnSpLocks/>
              <a:stCxn id="105" idx="6"/>
              <a:endCxn id="99" idx="2"/>
            </p:cNvCxnSpPr>
            <p:nvPr/>
          </p:nvCxnSpPr>
          <p:spPr>
            <a:xfrm flipV="1">
              <a:off x="9773084" y="3046115"/>
              <a:ext cx="543108" cy="49845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06A4863-4184-C6AD-BC46-F79FFF915047}"/>
                </a:ext>
              </a:extLst>
            </p:cNvPr>
            <p:cNvCxnSpPr>
              <a:cxnSpLocks/>
              <a:stCxn id="105" idx="6"/>
              <a:endCxn id="93" idx="2"/>
            </p:cNvCxnSpPr>
            <p:nvPr/>
          </p:nvCxnSpPr>
          <p:spPr>
            <a:xfrm flipV="1">
              <a:off x="9773084" y="3260746"/>
              <a:ext cx="551536" cy="28382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8C77B9-4454-E9DD-2F28-C6E46E258EE9}"/>
                </a:ext>
              </a:extLst>
            </p:cNvPr>
            <p:cNvCxnSpPr>
              <a:cxnSpLocks/>
              <a:stCxn id="105" idx="6"/>
              <a:endCxn id="106" idx="2"/>
            </p:cNvCxnSpPr>
            <p:nvPr/>
          </p:nvCxnSpPr>
          <p:spPr>
            <a:xfrm>
              <a:off x="9773084" y="3544571"/>
              <a:ext cx="557511" cy="3071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70BD1F1-E2C0-FEFE-F7BB-A04A9C92CB01}"/>
                </a:ext>
              </a:extLst>
            </p:cNvPr>
            <p:cNvCxnSpPr>
              <a:cxnSpLocks/>
              <a:stCxn id="105" idx="6"/>
              <a:endCxn id="94" idx="2"/>
            </p:cNvCxnSpPr>
            <p:nvPr/>
          </p:nvCxnSpPr>
          <p:spPr>
            <a:xfrm>
              <a:off x="9773084" y="3544571"/>
              <a:ext cx="536758" cy="3336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24A4844-468E-961D-3D6B-FFF479CCFA19}"/>
                </a:ext>
              </a:extLst>
            </p:cNvPr>
            <p:cNvCxnSpPr>
              <a:cxnSpLocks/>
              <a:stCxn id="97" idx="6"/>
              <a:endCxn id="106" idx="2"/>
            </p:cNvCxnSpPr>
            <p:nvPr/>
          </p:nvCxnSpPr>
          <p:spPr>
            <a:xfrm flipV="1">
              <a:off x="9762634" y="3575286"/>
              <a:ext cx="567961" cy="265875"/>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A54373A-F39C-D0FC-AFF4-8BDB5B1A1358}"/>
                </a:ext>
              </a:extLst>
            </p:cNvPr>
            <p:cNvCxnSpPr>
              <a:cxnSpLocks/>
              <a:stCxn id="97" idx="6"/>
              <a:endCxn id="94" idx="2"/>
            </p:cNvCxnSpPr>
            <p:nvPr/>
          </p:nvCxnSpPr>
          <p:spPr>
            <a:xfrm>
              <a:off x="9762634" y="3841161"/>
              <a:ext cx="547208" cy="370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D8E1F09-6381-BC7F-4B77-2D2E3B8D11CE}"/>
                </a:ext>
              </a:extLst>
            </p:cNvPr>
            <p:cNvCxnSpPr>
              <a:cxnSpLocks/>
              <a:stCxn id="101" idx="6"/>
              <a:endCxn id="112" idx="2"/>
            </p:cNvCxnSpPr>
            <p:nvPr/>
          </p:nvCxnSpPr>
          <p:spPr>
            <a:xfrm flipV="1">
              <a:off x="9777838" y="3274836"/>
              <a:ext cx="1235463" cy="11781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B809A6B-95CE-8373-A08A-C461C917EEC8}"/>
                </a:ext>
              </a:extLst>
            </p:cNvPr>
            <p:cNvCxnSpPr>
              <a:cxnSpLocks/>
              <a:stCxn id="101" idx="6"/>
              <a:endCxn id="111" idx="2"/>
            </p:cNvCxnSpPr>
            <p:nvPr/>
          </p:nvCxnSpPr>
          <p:spPr>
            <a:xfrm>
              <a:off x="9777838" y="3392654"/>
              <a:ext cx="1235956" cy="13163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97CD003-E148-7F03-7A3A-F26B398A9CB7}"/>
                </a:ext>
              </a:extLst>
            </p:cNvPr>
            <p:cNvCxnSpPr>
              <a:cxnSpLocks/>
              <a:stCxn id="101" idx="6"/>
              <a:endCxn id="110" idx="2"/>
            </p:cNvCxnSpPr>
            <p:nvPr/>
          </p:nvCxnSpPr>
          <p:spPr>
            <a:xfrm>
              <a:off x="9777838" y="3392654"/>
              <a:ext cx="1234890" cy="26131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09BB050-2F78-96DE-F8B8-131681DB4D97}"/>
                </a:ext>
              </a:extLst>
            </p:cNvPr>
            <p:cNvCxnSpPr>
              <a:cxnSpLocks/>
              <a:stCxn id="105" idx="6"/>
              <a:endCxn id="96" idx="2"/>
            </p:cNvCxnSpPr>
            <p:nvPr/>
          </p:nvCxnSpPr>
          <p:spPr>
            <a:xfrm flipV="1">
              <a:off x="9773084" y="3099682"/>
              <a:ext cx="1241973" cy="44488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AD096B6-3900-2979-9C64-4933AA550DCC}"/>
                </a:ext>
              </a:extLst>
            </p:cNvPr>
            <p:cNvCxnSpPr>
              <a:cxnSpLocks/>
              <a:stCxn id="105" idx="6"/>
              <a:endCxn id="111" idx="2"/>
            </p:cNvCxnSpPr>
            <p:nvPr/>
          </p:nvCxnSpPr>
          <p:spPr>
            <a:xfrm flipV="1">
              <a:off x="9773084" y="3524288"/>
              <a:ext cx="1240710" cy="2028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0BBE638-2734-58AF-DA65-497E9DF235D9}"/>
                </a:ext>
              </a:extLst>
            </p:cNvPr>
            <p:cNvCxnSpPr>
              <a:cxnSpLocks/>
              <a:stCxn id="105" idx="6"/>
              <a:endCxn id="110" idx="2"/>
            </p:cNvCxnSpPr>
            <p:nvPr/>
          </p:nvCxnSpPr>
          <p:spPr>
            <a:xfrm>
              <a:off x="9773084" y="3544571"/>
              <a:ext cx="1239644" cy="10939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DF7F617-97C3-5F7F-8A1F-FE21ABCCAD2F}"/>
                </a:ext>
              </a:extLst>
            </p:cNvPr>
            <p:cNvCxnSpPr>
              <a:cxnSpLocks/>
              <a:stCxn id="105" idx="6"/>
              <a:endCxn id="95" idx="2"/>
            </p:cNvCxnSpPr>
            <p:nvPr/>
          </p:nvCxnSpPr>
          <p:spPr>
            <a:xfrm>
              <a:off x="9773084" y="3544571"/>
              <a:ext cx="1243602" cy="40306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99BFDC-E2D2-FF7F-7BBC-2134EA36A1AD}"/>
                </a:ext>
              </a:extLst>
            </p:cNvPr>
            <p:cNvCxnSpPr>
              <a:cxnSpLocks/>
              <a:stCxn id="97" idx="6"/>
              <a:endCxn id="111" idx="2"/>
            </p:cNvCxnSpPr>
            <p:nvPr/>
          </p:nvCxnSpPr>
          <p:spPr>
            <a:xfrm flipV="1">
              <a:off x="9762634" y="3524288"/>
              <a:ext cx="1251160" cy="3168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31C906C-43E9-8FA0-5E06-545F86A312F4}"/>
                </a:ext>
              </a:extLst>
            </p:cNvPr>
            <p:cNvCxnSpPr>
              <a:cxnSpLocks/>
              <a:stCxn id="97" idx="6"/>
              <a:endCxn id="110" idx="2"/>
            </p:cNvCxnSpPr>
            <p:nvPr/>
          </p:nvCxnSpPr>
          <p:spPr>
            <a:xfrm flipV="1">
              <a:off x="9762634" y="3653968"/>
              <a:ext cx="1250094" cy="18719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1E655D9-C528-E1CF-8E5D-D7D2D9FBFADC}"/>
                </a:ext>
              </a:extLst>
            </p:cNvPr>
            <p:cNvCxnSpPr>
              <a:cxnSpLocks/>
              <a:stCxn id="97" idx="6"/>
              <a:endCxn id="95" idx="2"/>
            </p:cNvCxnSpPr>
            <p:nvPr/>
          </p:nvCxnSpPr>
          <p:spPr>
            <a:xfrm>
              <a:off x="9762634" y="3841161"/>
              <a:ext cx="1254052" cy="106473"/>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2B8B4CC-7376-484D-5506-B3B7FA618230}"/>
                </a:ext>
              </a:extLst>
            </p:cNvPr>
            <p:cNvCxnSpPr>
              <a:cxnSpLocks/>
              <a:stCxn id="95" idx="6"/>
              <a:endCxn id="104" idx="2"/>
            </p:cNvCxnSpPr>
            <p:nvPr/>
          </p:nvCxnSpPr>
          <p:spPr>
            <a:xfrm flipV="1">
              <a:off x="11159359" y="3872255"/>
              <a:ext cx="461404" cy="7537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92A9C64-D514-F455-27AB-98929785A2CB}"/>
                </a:ext>
              </a:extLst>
            </p:cNvPr>
            <p:cNvCxnSpPr>
              <a:cxnSpLocks/>
              <a:stCxn id="95" idx="6"/>
              <a:endCxn id="109" idx="2"/>
            </p:cNvCxnSpPr>
            <p:nvPr/>
          </p:nvCxnSpPr>
          <p:spPr>
            <a:xfrm flipV="1">
              <a:off x="11159359" y="3614772"/>
              <a:ext cx="466725" cy="3328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1B401BC-5B80-4584-C07F-02CB4B10E97B}"/>
                </a:ext>
              </a:extLst>
            </p:cNvPr>
            <p:cNvCxnSpPr>
              <a:cxnSpLocks/>
              <a:stCxn id="110" idx="6"/>
              <a:endCxn id="109" idx="2"/>
            </p:cNvCxnSpPr>
            <p:nvPr/>
          </p:nvCxnSpPr>
          <p:spPr>
            <a:xfrm flipV="1">
              <a:off x="11155401" y="3614772"/>
              <a:ext cx="470683" cy="3919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FC535EE-9C0F-4DDC-6471-F62F77FA493E}"/>
                </a:ext>
              </a:extLst>
            </p:cNvPr>
            <p:cNvCxnSpPr>
              <a:cxnSpLocks/>
              <a:stCxn id="110" idx="6"/>
              <a:endCxn id="104" idx="2"/>
            </p:cNvCxnSpPr>
            <p:nvPr/>
          </p:nvCxnSpPr>
          <p:spPr>
            <a:xfrm>
              <a:off x="11155401" y="3653968"/>
              <a:ext cx="465362" cy="21828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6574644-0E9C-0B48-5BBA-64C2BC534BB7}"/>
                </a:ext>
              </a:extLst>
            </p:cNvPr>
            <p:cNvCxnSpPr>
              <a:cxnSpLocks/>
              <a:stCxn id="111" idx="6"/>
              <a:endCxn id="109" idx="2"/>
            </p:cNvCxnSpPr>
            <p:nvPr/>
          </p:nvCxnSpPr>
          <p:spPr>
            <a:xfrm>
              <a:off x="11156467" y="3524288"/>
              <a:ext cx="469617" cy="9048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9CC439D-8DC8-DC39-F6C2-B5B39114A5AB}"/>
                </a:ext>
              </a:extLst>
            </p:cNvPr>
            <p:cNvCxnSpPr>
              <a:cxnSpLocks/>
              <a:stCxn id="111" idx="6"/>
              <a:endCxn id="104" idx="2"/>
            </p:cNvCxnSpPr>
            <p:nvPr/>
          </p:nvCxnSpPr>
          <p:spPr>
            <a:xfrm>
              <a:off x="11156467" y="3524288"/>
              <a:ext cx="464296" cy="3479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D43D64E-9547-0B80-BEA9-BACA249513B2}"/>
                </a:ext>
              </a:extLst>
            </p:cNvPr>
            <p:cNvCxnSpPr>
              <a:cxnSpLocks/>
              <a:stCxn id="112" idx="6"/>
              <a:endCxn id="100" idx="2"/>
            </p:cNvCxnSpPr>
            <p:nvPr/>
          </p:nvCxnSpPr>
          <p:spPr>
            <a:xfrm flipV="1">
              <a:off x="11155974" y="2955384"/>
              <a:ext cx="464790" cy="31945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3C2FAE5-14F0-4775-96B4-1A0BDE141E5A}"/>
                </a:ext>
              </a:extLst>
            </p:cNvPr>
            <p:cNvCxnSpPr>
              <a:cxnSpLocks/>
              <a:stCxn id="112" idx="6"/>
              <a:endCxn id="109" idx="2"/>
            </p:cNvCxnSpPr>
            <p:nvPr/>
          </p:nvCxnSpPr>
          <p:spPr>
            <a:xfrm>
              <a:off x="11155974" y="3274836"/>
              <a:ext cx="470110" cy="33993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7D21BB0-CE2A-C612-C847-7C7CF9AE4557}"/>
                </a:ext>
              </a:extLst>
            </p:cNvPr>
            <p:cNvCxnSpPr>
              <a:cxnSpLocks/>
              <a:stCxn id="112" idx="6"/>
              <a:endCxn id="104" idx="2"/>
            </p:cNvCxnSpPr>
            <p:nvPr/>
          </p:nvCxnSpPr>
          <p:spPr>
            <a:xfrm>
              <a:off x="11155974" y="3274836"/>
              <a:ext cx="464789" cy="59741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7920D8B-8C73-F772-463F-B27262328FE6}"/>
                </a:ext>
              </a:extLst>
            </p:cNvPr>
            <p:cNvCxnSpPr>
              <a:cxnSpLocks/>
              <a:stCxn id="96" idx="6"/>
              <a:endCxn id="100" idx="2"/>
            </p:cNvCxnSpPr>
            <p:nvPr/>
          </p:nvCxnSpPr>
          <p:spPr>
            <a:xfrm flipV="1">
              <a:off x="11157730" y="2955384"/>
              <a:ext cx="463034" cy="1442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B9C935A-1D3F-CFDB-1B8E-89ED6EDF8FDD}"/>
                </a:ext>
              </a:extLst>
            </p:cNvPr>
            <p:cNvCxnSpPr>
              <a:cxnSpLocks/>
              <a:stCxn id="96" idx="6"/>
              <a:endCxn id="109" idx="2"/>
            </p:cNvCxnSpPr>
            <p:nvPr/>
          </p:nvCxnSpPr>
          <p:spPr>
            <a:xfrm>
              <a:off x="11157730" y="3099682"/>
              <a:ext cx="468354" cy="515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CDBBC52-DFFF-1624-A94D-DCED041EABC3}"/>
                </a:ext>
              </a:extLst>
            </p:cNvPr>
            <p:cNvCxnSpPr>
              <a:cxnSpLocks/>
              <a:stCxn id="99" idx="6"/>
              <a:endCxn id="96" idx="2"/>
            </p:cNvCxnSpPr>
            <p:nvPr/>
          </p:nvCxnSpPr>
          <p:spPr>
            <a:xfrm>
              <a:off x="10458865" y="3046115"/>
              <a:ext cx="556192" cy="53567"/>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15F8C94-7A85-2E87-583B-BF07A8248BCA}"/>
                </a:ext>
              </a:extLst>
            </p:cNvPr>
            <p:cNvCxnSpPr>
              <a:cxnSpLocks/>
              <a:stCxn id="99" idx="6"/>
              <a:endCxn id="112" idx="2"/>
            </p:cNvCxnSpPr>
            <p:nvPr/>
          </p:nvCxnSpPr>
          <p:spPr>
            <a:xfrm>
              <a:off x="10458865" y="3046115"/>
              <a:ext cx="554436" cy="22872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8A4BA56-8C71-D30C-790F-17A3EACAE613}"/>
                </a:ext>
              </a:extLst>
            </p:cNvPr>
            <p:cNvCxnSpPr>
              <a:cxnSpLocks/>
              <a:stCxn id="93" idx="6"/>
              <a:endCxn id="96" idx="2"/>
            </p:cNvCxnSpPr>
            <p:nvPr/>
          </p:nvCxnSpPr>
          <p:spPr>
            <a:xfrm flipV="1">
              <a:off x="10467293" y="3099682"/>
              <a:ext cx="547764" cy="16106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2BBA749-5536-7A73-52D2-C42A456A88DA}"/>
                </a:ext>
              </a:extLst>
            </p:cNvPr>
            <p:cNvCxnSpPr>
              <a:cxnSpLocks/>
              <a:stCxn id="93" idx="6"/>
              <a:endCxn id="112" idx="2"/>
            </p:cNvCxnSpPr>
            <p:nvPr/>
          </p:nvCxnSpPr>
          <p:spPr>
            <a:xfrm>
              <a:off x="10467293" y="3260746"/>
              <a:ext cx="546008" cy="1409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7812518-6234-5DC5-71F2-1CA21F77252C}"/>
                </a:ext>
              </a:extLst>
            </p:cNvPr>
            <p:cNvCxnSpPr>
              <a:cxnSpLocks/>
              <a:stCxn id="93" idx="6"/>
              <a:endCxn id="111" idx="2"/>
            </p:cNvCxnSpPr>
            <p:nvPr/>
          </p:nvCxnSpPr>
          <p:spPr>
            <a:xfrm>
              <a:off x="10467293" y="3260746"/>
              <a:ext cx="546501" cy="26354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C772DA-A35B-C725-0ED4-FC78669FAAC0}"/>
                </a:ext>
              </a:extLst>
            </p:cNvPr>
            <p:cNvCxnSpPr>
              <a:cxnSpLocks/>
              <a:stCxn id="106" idx="6"/>
              <a:endCxn id="96" idx="2"/>
            </p:cNvCxnSpPr>
            <p:nvPr/>
          </p:nvCxnSpPr>
          <p:spPr>
            <a:xfrm flipV="1">
              <a:off x="10473268" y="3099682"/>
              <a:ext cx="541789" cy="475604"/>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77F3182-08BF-6259-1939-E63A22BC18B4}"/>
                </a:ext>
              </a:extLst>
            </p:cNvPr>
            <p:cNvCxnSpPr>
              <a:cxnSpLocks/>
              <a:stCxn id="106" idx="6"/>
              <a:endCxn id="112" idx="2"/>
            </p:cNvCxnSpPr>
            <p:nvPr/>
          </p:nvCxnSpPr>
          <p:spPr>
            <a:xfrm flipV="1">
              <a:off x="10473268" y="3274836"/>
              <a:ext cx="540033" cy="300450"/>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75EA9D-BECE-3070-4FD1-A32712050FBC}"/>
                </a:ext>
              </a:extLst>
            </p:cNvPr>
            <p:cNvCxnSpPr>
              <a:cxnSpLocks/>
              <a:stCxn id="106" idx="6"/>
              <a:endCxn id="111" idx="2"/>
            </p:cNvCxnSpPr>
            <p:nvPr/>
          </p:nvCxnSpPr>
          <p:spPr>
            <a:xfrm flipV="1">
              <a:off x="10473268" y="3524288"/>
              <a:ext cx="540526" cy="5099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BB53ADD-A127-F247-61CB-2314CEC5729B}"/>
                </a:ext>
              </a:extLst>
            </p:cNvPr>
            <p:cNvCxnSpPr>
              <a:cxnSpLocks/>
              <a:stCxn id="106" idx="6"/>
              <a:endCxn id="110" idx="2"/>
            </p:cNvCxnSpPr>
            <p:nvPr/>
          </p:nvCxnSpPr>
          <p:spPr>
            <a:xfrm>
              <a:off x="10473268" y="3575286"/>
              <a:ext cx="539460" cy="7868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511CA90-E542-9FBE-4AB0-4539B38FBBC3}"/>
                </a:ext>
              </a:extLst>
            </p:cNvPr>
            <p:cNvCxnSpPr>
              <a:cxnSpLocks/>
              <a:stCxn id="106" idx="6"/>
              <a:endCxn id="95" idx="2"/>
            </p:cNvCxnSpPr>
            <p:nvPr/>
          </p:nvCxnSpPr>
          <p:spPr>
            <a:xfrm>
              <a:off x="10473268" y="3575286"/>
              <a:ext cx="543418" cy="37234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CFEBF8E-F576-BBB1-496B-D3BF0971861A}"/>
                </a:ext>
              </a:extLst>
            </p:cNvPr>
            <p:cNvCxnSpPr>
              <a:cxnSpLocks/>
              <a:stCxn id="94" idx="6"/>
              <a:endCxn id="95" idx="2"/>
            </p:cNvCxnSpPr>
            <p:nvPr/>
          </p:nvCxnSpPr>
          <p:spPr>
            <a:xfrm>
              <a:off x="10452515" y="3878233"/>
              <a:ext cx="564171" cy="6940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3B5399-9826-55D2-3F0E-96ECCEC3D05C}"/>
                </a:ext>
              </a:extLst>
            </p:cNvPr>
            <p:cNvCxnSpPr>
              <a:cxnSpLocks/>
              <a:stCxn id="94" idx="6"/>
              <a:endCxn id="104"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E83E21D-AC68-40E9-DCDC-03E5F3BA0535}"/>
                </a:ext>
              </a:extLst>
            </p:cNvPr>
            <p:cNvCxnSpPr>
              <a:cxnSpLocks/>
              <a:stCxn id="94" idx="6"/>
              <a:endCxn id="104" idx="2"/>
            </p:cNvCxnSpPr>
            <p:nvPr/>
          </p:nvCxnSpPr>
          <p:spPr>
            <a:xfrm flipV="1">
              <a:off x="10452515" y="3872255"/>
              <a:ext cx="1168248" cy="5978"/>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3C67E09-91CE-EE5F-F2A3-7CADC7562B6E}"/>
                </a:ext>
              </a:extLst>
            </p:cNvPr>
            <p:cNvCxnSpPr>
              <a:cxnSpLocks/>
              <a:stCxn id="94" idx="6"/>
              <a:endCxn id="109" idx="2"/>
            </p:cNvCxnSpPr>
            <p:nvPr/>
          </p:nvCxnSpPr>
          <p:spPr>
            <a:xfrm flipV="1">
              <a:off x="10452515" y="3614772"/>
              <a:ext cx="1173569" cy="26346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9DDD6DA-D8A9-9D42-E8A8-F3115FC877A4}"/>
                </a:ext>
              </a:extLst>
            </p:cNvPr>
            <p:cNvCxnSpPr>
              <a:cxnSpLocks/>
              <a:stCxn id="106" idx="6"/>
              <a:endCxn id="104" idx="2"/>
            </p:cNvCxnSpPr>
            <p:nvPr/>
          </p:nvCxnSpPr>
          <p:spPr>
            <a:xfrm>
              <a:off x="10473268" y="3575286"/>
              <a:ext cx="1147495" cy="296969"/>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A10E834-39DB-982C-C771-8D381BF26587}"/>
                </a:ext>
              </a:extLst>
            </p:cNvPr>
            <p:cNvCxnSpPr>
              <a:cxnSpLocks/>
              <a:stCxn id="106" idx="6"/>
              <a:endCxn id="109" idx="2"/>
            </p:cNvCxnSpPr>
            <p:nvPr/>
          </p:nvCxnSpPr>
          <p:spPr>
            <a:xfrm>
              <a:off x="10473268" y="3575286"/>
              <a:ext cx="1152816" cy="3948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10D40F2-7ADD-F6C1-EB1A-8F3125360C1F}"/>
                </a:ext>
              </a:extLst>
            </p:cNvPr>
            <p:cNvCxnSpPr>
              <a:cxnSpLocks/>
              <a:stCxn id="106" idx="6"/>
              <a:endCxn id="100" idx="2"/>
            </p:cNvCxnSpPr>
            <p:nvPr/>
          </p:nvCxnSpPr>
          <p:spPr>
            <a:xfrm flipV="1">
              <a:off x="10473268" y="2955384"/>
              <a:ext cx="1147496" cy="61990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63312B9-8F2A-F272-EE75-0BEBF386E284}"/>
                </a:ext>
              </a:extLst>
            </p:cNvPr>
            <p:cNvCxnSpPr>
              <a:cxnSpLocks/>
              <a:stCxn id="93" idx="6"/>
              <a:endCxn id="109" idx="2"/>
            </p:cNvCxnSpPr>
            <p:nvPr/>
          </p:nvCxnSpPr>
          <p:spPr>
            <a:xfrm>
              <a:off x="10467293" y="3260746"/>
              <a:ext cx="1158791" cy="354026"/>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D019AE8-8C82-3713-803F-14D9AFE30E52}"/>
                </a:ext>
              </a:extLst>
            </p:cNvPr>
            <p:cNvCxnSpPr>
              <a:cxnSpLocks/>
              <a:stCxn id="93" idx="6"/>
              <a:endCxn id="100" idx="2"/>
            </p:cNvCxnSpPr>
            <p:nvPr/>
          </p:nvCxnSpPr>
          <p:spPr>
            <a:xfrm flipV="1">
              <a:off x="10467293" y="2955384"/>
              <a:ext cx="1153471" cy="30536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EA2AEFD-8421-8C19-DACF-048EC642C978}"/>
                </a:ext>
              </a:extLst>
            </p:cNvPr>
            <p:cNvCxnSpPr>
              <a:cxnSpLocks/>
              <a:stCxn id="99" idx="6"/>
              <a:endCxn id="100" idx="2"/>
            </p:cNvCxnSpPr>
            <p:nvPr/>
          </p:nvCxnSpPr>
          <p:spPr>
            <a:xfrm flipV="1">
              <a:off x="10458865" y="2955384"/>
              <a:ext cx="1161899" cy="90731"/>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F8EAC99-82D9-B746-CDCB-DAC0F2433CB8}"/>
                </a:ext>
              </a:extLst>
            </p:cNvPr>
            <p:cNvCxnSpPr>
              <a:cxnSpLocks/>
              <a:stCxn id="101" idx="6"/>
              <a:endCxn id="96" idx="2"/>
            </p:cNvCxnSpPr>
            <p:nvPr/>
          </p:nvCxnSpPr>
          <p:spPr>
            <a:xfrm flipV="1">
              <a:off x="9777838" y="3099682"/>
              <a:ext cx="1237219" cy="292972"/>
            </a:xfrm>
            <a:prstGeom prst="line">
              <a:avLst/>
            </a:prstGeom>
            <a:ln>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DF8D6AF-E8D3-1066-4A7A-3010BE34FAD1}"/>
              </a:ext>
            </a:extLst>
          </p:cNvPr>
          <p:cNvGrpSpPr/>
          <p:nvPr/>
        </p:nvGrpSpPr>
        <p:grpSpPr>
          <a:xfrm>
            <a:off x="1830279" y="1563533"/>
            <a:ext cx="3202602" cy="1130638"/>
            <a:chOff x="8566155" y="2886190"/>
            <a:chExt cx="3202602" cy="1130638"/>
          </a:xfrm>
        </p:grpSpPr>
        <p:sp>
          <p:nvSpPr>
            <p:cNvPr id="93" name="Oval 92">
              <a:extLst>
                <a:ext uri="{FF2B5EF4-FFF2-40B4-BE49-F238E27FC236}">
                  <a16:creationId xmlns:a16="http://schemas.microsoft.com/office/drawing/2014/main" id="{03619D6F-D028-EA91-94A6-ADC433838336}"/>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4" name="Oval 93">
              <a:extLst>
                <a:ext uri="{FF2B5EF4-FFF2-40B4-BE49-F238E27FC236}">
                  <a16:creationId xmlns:a16="http://schemas.microsoft.com/office/drawing/2014/main" id="{07683AE6-E1FF-3BF0-9852-1516A12371C5}"/>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5" name="Oval 94">
              <a:extLst>
                <a:ext uri="{FF2B5EF4-FFF2-40B4-BE49-F238E27FC236}">
                  <a16:creationId xmlns:a16="http://schemas.microsoft.com/office/drawing/2014/main" id="{E5EBA5AB-4DE9-86AA-8571-14632F1C0391}"/>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6" name="Oval 95">
              <a:extLst>
                <a:ext uri="{FF2B5EF4-FFF2-40B4-BE49-F238E27FC236}">
                  <a16:creationId xmlns:a16="http://schemas.microsoft.com/office/drawing/2014/main" id="{4899DA56-C103-2C62-73B6-47B28D0B5D08}"/>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97" name="Oval 96">
              <a:extLst>
                <a:ext uri="{FF2B5EF4-FFF2-40B4-BE49-F238E27FC236}">
                  <a16:creationId xmlns:a16="http://schemas.microsoft.com/office/drawing/2014/main" id="{1C43D6EC-9B5B-5609-4CB4-4BD0DA7906F4}"/>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8" name="Oval 97">
              <a:extLst>
                <a:ext uri="{FF2B5EF4-FFF2-40B4-BE49-F238E27FC236}">
                  <a16:creationId xmlns:a16="http://schemas.microsoft.com/office/drawing/2014/main" id="{4E85E91A-9CAE-3C3F-EC87-2C02A46BBDF3}"/>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9" name="Oval 98">
              <a:extLst>
                <a:ext uri="{FF2B5EF4-FFF2-40B4-BE49-F238E27FC236}">
                  <a16:creationId xmlns:a16="http://schemas.microsoft.com/office/drawing/2014/main" id="{73724B9C-6100-B846-475C-7B5495834BD9}"/>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0" name="Oval 99">
              <a:extLst>
                <a:ext uri="{FF2B5EF4-FFF2-40B4-BE49-F238E27FC236}">
                  <a16:creationId xmlns:a16="http://schemas.microsoft.com/office/drawing/2014/main" id="{1924FD66-EB23-520B-097A-C4D849DECFA9}"/>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1" name="Oval 100">
              <a:extLst>
                <a:ext uri="{FF2B5EF4-FFF2-40B4-BE49-F238E27FC236}">
                  <a16:creationId xmlns:a16="http://schemas.microsoft.com/office/drawing/2014/main" id="{3F6B94F2-042B-321E-FC7C-E003FBE00C0D}"/>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2" name="Oval 101">
              <a:extLst>
                <a:ext uri="{FF2B5EF4-FFF2-40B4-BE49-F238E27FC236}">
                  <a16:creationId xmlns:a16="http://schemas.microsoft.com/office/drawing/2014/main" id="{6C9D27B0-D623-2A4A-706B-BCD89FCF33F5}"/>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3" name="Oval 102">
              <a:extLst>
                <a:ext uri="{FF2B5EF4-FFF2-40B4-BE49-F238E27FC236}">
                  <a16:creationId xmlns:a16="http://schemas.microsoft.com/office/drawing/2014/main" id="{BF7CC70A-0B77-BEB8-5DEE-67A50E9F164B}"/>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4" name="Oval 103">
              <a:extLst>
                <a:ext uri="{FF2B5EF4-FFF2-40B4-BE49-F238E27FC236}">
                  <a16:creationId xmlns:a16="http://schemas.microsoft.com/office/drawing/2014/main" id="{E72EC753-8773-424D-B32E-0A08AE7D705C}"/>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5" name="Oval 104">
              <a:extLst>
                <a:ext uri="{FF2B5EF4-FFF2-40B4-BE49-F238E27FC236}">
                  <a16:creationId xmlns:a16="http://schemas.microsoft.com/office/drawing/2014/main" id="{4959B9A6-AFD7-8BFE-DF70-1ED65D2A5EBE}"/>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6" name="Oval 105">
              <a:extLst>
                <a:ext uri="{FF2B5EF4-FFF2-40B4-BE49-F238E27FC236}">
                  <a16:creationId xmlns:a16="http://schemas.microsoft.com/office/drawing/2014/main" id="{E327314C-7FB7-95E3-F3FD-E5D301DBAE69}"/>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7" name="Oval 106">
              <a:extLst>
                <a:ext uri="{FF2B5EF4-FFF2-40B4-BE49-F238E27FC236}">
                  <a16:creationId xmlns:a16="http://schemas.microsoft.com/office/drawing/2014/main" id="{10BB5217-80AE-FC8C-FB43-6958E598EB09}"/>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8" name="Oval 107">
              <a:extLst>
                <a:ext uri="{FF2B5EF4-FFF2-40B4-BE49-F238E27FC236}">
                  <a16:creationId xmlns:a16="http://schemas.microsoft.com/office/drawing/2014/main" id="{29D908BB-B9EB-249C-3E66-21FD97C23D2A}"/>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09" name="Oval 108">
              <a:extLst>
                <a:ext uri="{FF2B5EF4-FFF2-40B4-BE49-F238E27FC236}">
                  <a16:creationId xmlns:a16="http://schemas.microsoft.com/office/drawing/2014/main" id="{A8C9B78C-957D-436D-8F9E-2DFB2CE20D37}"/>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0" name="Oval 109">
              <a:extLst>
                <a:ext uri="{FF2B5EF4-FFF2-40B4-BE49-F238E27FC236}">
                  <a16:creationId xmlns:a16="http://schemas.microsoft.com/office/drawing/2014/main" id="{66A926B2-7DF2-4A40-C674-6AD27EF29F63}"/>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1" name="Oval 110">
              <a:extLst>
                <a:ext uri="{FF2B5EF4-FFF2-40B4-BE49-F238E27FC236}">
                  <a16:creationId xmlns:a16="http://schemas.microsoft.com/office/drawing/2014/main" id="{D53F593E-7E62-D5A4-AB51-FDB7068BAF1A}"/>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2" name="Oval 111">
              <a:extLst>
                <a:ext uri="{FF2B5EF4-FFF2-40B4-BE49-F238E27FC236}">
                  <a16:creationId xmlns:a16="http://schemas.microsoft.com/office/drawing/2014/main" id="{1E55647F-E8E2-0024-7D14-9E59DE1BD60C}"/>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grpSp>
        <p:nvGrpSpPr>
          <p:cNvPr id="113" name="Group 112">
            <a:extLst>
              <a:ext uri="{FF2B5EF4-FFF2-40B4-BE49-F238E27FC236}">
                <a16:creationId xmlns:a16="http://schemas.microsoft.com/office/drawing/2014/main" id="{DE858D99-098C-4EC2-FEDB-2FCCDC324BAE}"/>
              </a:ext>
            </a:extLst>
          </p:cNvPr>
          <p:cNvGrpSpPr/>
          <p:nvPr/>
        </p:nvGrpSpPr>
        <p:grpSpPr>
          <a:xfrm>
            <a:off x="1558424" y="1312559"/>
            <a:ext cx="3513858" cy="1728949"/>
            <a:chOff x="7370593" y="1531860"/>
            <a:chExt cx="3513858" cy="1728949"/>
          </a:xfrm>
        </p:grpSpPr>
        <p:sp>
          <p:nvSpPr>
            <p:cNvPr id="114" name="TextBox 113">
              <a:extLst>
                <a:ext uri="{FF2B5EF4-FFF2-40B4-BE49-F238E27FC236}">
                  <a16:creationId xmlns:a16="http://schemas.microsoft.com/office/drawing/2014/main" id="{5E53D52B-E703-89BB-4CC6-0148E92DBF34}"/>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115" name="TextBox 114">
              <a:extLst>
                <a:ext uri="{FF2B5EF4-FFF2-40B4-BE49-F238E27FC236}">
                  <a16:creationId xmlns:a16="http://schemas.microsoft.com/office/drawing/2014/main" id="{54075609-EE19-A2D0-A23E-D6E1290CC684}"/>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116" name="TextBox 115">
              <a:extLst>
                <a:ext uri="{FF2B5EF4-FFF2-40B4-BE49-F238E27FC236}">
                  <a16:creationId xmlns:a16="http://schemas.microsoft.com/office/drawing/2014/main" id="{2C31B1DA-8EBC-FA83-D19C-8F1DF0B59D4A}"/>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117" name="TextBox 116">
              <a:extLst>
                <a:ext uri="{FF2B5EF4-FFF2-40B4-BE49-F238E27FC236}">
                  <a16:creationId xmlns:a16="http://schemas.microsoft.com/office/drawing/2014/main" id="{E1C6DC89-B214-4B22-F982-36EE7AFB6357}"/>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118" name="TextBox 117">
              <a:extLst>
                <a:ext uri="{FF2B5EF4-FFF2-40B4-BE49-F238E27FC236}">
                  <a16:creationId xmlns:a16="http://schemas.microsoft.com/office/drawing/2014/main" id="{DF1A6A43-3C7B-AC83-FCA0-3BCC9E068FD6}"/>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119" name="TextBox 118">
              <a:extLst>
                <a:ext uri="{FF2B5EF4-FFF2-40B4-BE49-F238E27FC236}">
                  <a16:creationId xmlns:a16="http://schemas.microsoft.com/office/drawing/2014/main" id="{0C87C44E-ADEC-DA68-3C19-B1CD7CD32094}"/>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120" name="TextBox 119">
              <a:extLst>
                <a:ext uri="{FF2B5EF4-FFF2-40B4-BE49-F238E27FC236}">
                  <a16:creationId xmlns:a16="http://schemas.microsoft.com/office/drawing/2014/main" id="{004C7441-FFDB-9E52-D395-D79DE1020F5D}"/>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121" name="TextBox 120">
              <a:extLst>
                <a:ext uri="{FF2B5EF4-FFF2-40B4-BE49-F238E27FC236}">
                  <a16:creationId xmlns:a16="http://schemas.microsoft.com/office/drawing/2014/main" id="{21610B42-7B17-79DB-5581-36B3ED2FD5E1}"/>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122" name="TextBox 121">
              <a:extLst>
                <a:ext uri="{FF2B5EF4-FFF2-40B4-BE49-F238E27FC236}">
                  <a16:creationId xmlns:a16="http://schemas.microsoft.com/office/drawing/2014/main" id="{FE013B8C-0486-D22B-8938-9F177E70EB28}"/>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123" name="TextBox 122">
              <a:extLst>
                <a:ext uri="{FF2B5EF4-FFF2-40B4-BE49-F238E27FC236}">
                  <a16:creationId xmlns:a16="http://schemas.microsoft.com/office/drawing/2014/main" id="{0770C6FD-F0BA-F858-2466-7762ACC3A8E2}"/>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124" name="TextBox 123">
              <a:extLst>
                <a:ext uri="{FF2B5EF4-FFF2-40B4-BE49-F238E27FC236}">
                  <a16:creationId xmlns:a16="http://schemas.microsoft.com/office/drawing/2014/main" id="{CF536952-8CDC-9E2C-B82B-9E3BEA8BFEFD}"/>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125" name="TextBox 124">
              <a:extLst>
                <a:ext uri="{FF2B5EF4-FFF2-40B4-BE49-F238E27FC236}">
                  <a16:creationId xmlns:a16="http://schemas.microsoft.com/office/drawing/2014/main" id="{19F48BE7-450C-0640-C678-A2B411FAAC76}"/>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126" name="TextBox 125">
              <a:extLst>
                <a:ext uri="{FF2B5EF4-FFF2-40B4-BE49-F238E27FC236}">
                  <a16:creationId xmlns:a16="http://schemas.microsoft.com/office/drawing/2014/main" id="{59531186-3039-2EBF-5D3F-5C32CE95FC94}"/>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127" name="TextBox 126">
              <a:extLst>
                <a:ext uri="{FF2B5EF4-FFF2-40B4-BE49-F238E27FC236}">
                  <a16:creationId xmlns:a16="http://schemas.microsoft.com/office/drawing/2014/main" id="{450BF2DA-6161-61F7-3306-E8BC6EC0E422}"/>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128" name="TextBox 127">
              <a:extLst>
                <a:ext uri="{FF2B5EF4-FFF2-40B4-BE49-F238E27FC236}">
                  <a16:creationId xmlns:a16="http://schemas.microsoft.com/office/drawing/2014/main" id="{C0DCA2F0-44F4-7310-763B-251659804A5C}"/>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129" name="TextBox 128">
              <a:extLst>
                <a:ext uri="{FF2B5EF4-FFF2-40B4-BE49-F238E27FC236}">
                  <a16:creationId xmlns:a16="http://schemas.microsoft.com/office/drawing/2014/main" id="{FB33AA3D-AEC2-ADE0-778D-C3673C0BC454}"/>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130" name="TextBox 129">
              <a:extLst>
                <a:ext uri="{FF2B5EF4-FFF2-40B4-BE49-F238E27FC236}">
                  <a16:creationId xmlns:a16="http://schemas.microsoft.com/office/drawing/2014/main" id="{B0B245C5-0990-0441-1288-602A4516BDF0}"/>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131" name="TextBox 130">
              <a:extLst>
                <a:ext uri="{FF2B5EF4-FFF2-40B4-BE49-F238E27FC236}">
                  <a16:creationId xmlns:a16="http://schemas.microsoft.com/office/drawing/2014/main" id="{19EE3164-8A54-8FF6-9E39-47F615F9DD05}"/>
                </a:ext>
              </a:extLst>
            </p:cNvPr>
            <p:cNvSpPr txBox="1"/>
            <p:nvPr/>
          </p:nvSpPr>
          <p:spPr>
            <a:xfrm>
              <a:off x="9180680" y="1657795"/>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132" name="TextBox 131">
              <a:extLst>
                <a:ext uri="{FF2B5EF4-FFF2-40B4-BE49-F238E27FC236}">
                  <a16:creationId xmlns:a16="http://schemas.microsoft.com/office/drawing/2014/main" id="{EF83E064-A36E-557E-DD38-C8B32FBA6434}"/>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133" name="TextBox 132">
              <a:extLst>
                <a:ext uri="{FF2B5EF4-FFF2-40B4-BE49-F238E27FC236}">
                  <a16:creationId xmlns:a16="http://schemas.microsoft.com/office/drawing/2014/main" id="{1EC5B652-16E9-0705-C60F-76A912E8080F}"/>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sp>
        <p:nvSpPr>
          <p:cNvPr id="136" name="TextBox 135">
            <a:extLst>
              <a:ext uri="{FF2B5EF4-FFF2-40B4-BE49-F238E27FC236}">
                <a16:creationId xmlns:a16="http://schemas.microsoft.com/office/drawing/2014/main" id="{29E1BBCB-A0E0-4902-A623-B690B3313152}"/>
              </a:ext>
            </a:extLst>
          </p:cNvPr>
          <p:cNvSpPr txBox="1"/>
          <p:nvPr/>
        </p:nvSpPr>
        <p:spPr>
          <a:xfrm>
            <a:off x="2244919" y="1097122"/>
            <a:ext cx="2516202"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Input</a:t>
            </a:r>
            <a:r>
              <a:rPr lang="fr-FR" dirty="0">
                <a:latin typeface="Verdana" panose="020B0604030504040204" pitchFamily="34" charset="0"/>
                <a:ea typeface="Verdana" panose="020B0604030504040204" pitchFamily="34" charset="0"/>
              </a:rPr>
              <a:t>: rough graph</a:t>
            </a:r>
            <a:endParaRPr lang="en-GB" dirty="0">
              <a:latin typeface="Verdana" panose="020B0604030504040204" pitchFamily="34" charset="0"/>
              <a:ea typeface="Verdana" panose="020B0604030504040204" pitchFamily="34" charset="0"/>
            </a:endParaRPr>
          </a:p>
        </p:txBody>
      </p:sp>
      <p:sp>
        <p:nvSpPr>
          <p:cNvPr id="137" name="TextBox 136">
            <a:extLst>
              <a:ext uri="{FF2B5EF4-FFF2-40B4-BE49-F238E27FC236}">
                <a16:creationId xmlns:a16="http://schemas.microsoft.com/office/drawing/2014/main" id="{D9DA32DF-4D98-7005-68AB-299FA678E286}"/>
              </a:ext>
            </a:extLst>
          </p:cNvPr>
          <p:cNvSpPr txBox="1"/>
          <p:nvPr/>
        </p:nvSpPr>
        <p:spPr>
          <a:xfrm>
            <a:off x="7712269" y="1152609"/>
            <a:ext cx="2651688"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Output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scores</a:t>
            </a:r>
            <a:endParaRPr lang="en-GB" dirty="0">
              <a:latin typeface="Verdana" panose="020B0604030504040204" pitchFamily="34" charset="0"/>
              <a:ea typeface="Verdana" panose="020B0604030504040204" pitchFamily="34" charset="0"/>
            </a:endParaRPr>
          </a:p>
        </p:txBody>
      </p:sp>
      <p:sp>
        <p:nvSpPr>
          <p:cNvPr id="138" name="Rectangle 137">
            <a:extLst>
              <a:ext uri="{FF2B5EF4-FFF2-40B4-BE49-F238E27FC236}">
                <a16:creationId xmlns:a16="http://schemas.microsoft.com/office/drawing/2014/main" id="{473DB06A-BB11-4AD7-FFF8-E50EE630C415}"/>
              </a:ext>
            </a:extLst>
          </p:cNvPr>
          <p:cNvSpPr/>
          <p:nvPr/>
        </p:nvSpPr>
        <p:spPr>
          <a:xfrm>
            <a:off x="9919293" y="154663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39" name="Rectangle 138">
            <a:extLst>
              <a:ext uri="{FF2B5EF4-FFF2-40B4-BE49-F238E27FC236}">
                <a16:creationId xmlns:a16="http://schemas.microsoft.com/office/drawing/2014/main" id="{5AD9A351-4300-F1FD-BFE5-0148AC6B51BD}"/>
              </a:ext>
            </a:extLst>
          </p:cNvPr>
          <p:cNvSpPr/>
          <p:nvPr/>
        </p:nvSpPr>
        <p:spPr>
          <a:xfrm>
            <a:off x="9220949" y="154663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40" name="Rectangle 139">
            <a:extLst>
              <a:ext uri="{FF2B5EF4-FFF2-40B4-BE49-F238E27FC236}">
                <a16:creationId xmlns:a16="http://schemas.microsoft.com/office/drawing/2014/main" id="{2E804A15-7EF3-BF88-A70D-EAD131F414F8}"/>
              </a:ext>
            </a:extLst>
          </p:cNvPr>
          <p:cNvSpPr/>
          <p:nvPr/>
        </p:nvSpPr>
        <p:spPr>
          <a:xfrm>
            <a:off x="8522605" y="154663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41" name="Rectangle 140">
            <a:extLst>
              <a:ext uri="{FF2B5EF4-FFF2-40B4-BE49-F238E27FC236}">
                <a16:creationId xmlns:a16="http://schemas.microsoft.com/office/drawing/2014/main" id="{88D02450-FF91-1279-B9A4-3F47F04A3531}"/>
              </a:ext>
            </a:extLst>
          </p:cNvPr>
          <p:cNvSpPr/>
          <p:nvPr/>
        </p:nvSpPr>
        <p:spPr>
          <a:xfrm>
            <a:off x="7950956" y="154663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42" name="Rectangle 141">
            <a:extLst>
              <a:ext uri="{FF2B5EF4-FFF2-40B4-BE49-F238E27FC236}">
                <a16:creationId xmlns:a16="http://schemas.microsoft.com/office/drawing/2014/main" id="{9C774EB8-B083-FB02-6313-2495310400C4}"/>
              </a:ext>
            </a:extLst>
          </p:cNvPr>
          <p:cNvSpPr/>
          <p:nvPr/>
        </p:nvSpPr>
        <p:spPr>
          <a:xfrm>
            <a:off x="7469607" y="153954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43" name="Rectangle 142">
            <a:extLst>
              <a:ext uri="{FF2B5EF4-FFF2-40B4-BE49-F238E27FC236}">
                <a16:creationId xmlns:a16="http://schemas.microsoft.com/office/drawing/2014/main" id="{0F77FEA4-69E9-5D83-E0D5-F4EB2B7E5D0D}"/>
              </a:ext>
            </a:extLst>
          </p:cNvPr>
          <p:cNvSpPr/>
          <p:nvPr/>
        </p:nvSpPr>
        <p:spPr>
          <a:xfrm>
            <a:off x="10530139" y="154052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44" name="Group 143">
            <a:extLst>
              <a:ext uri="{FF2B5EF4-FFF2-40B4-BE49-F238E27FC236}">
                <a16:creationId xmlns:a16="http://schemas.microsoft.com/office/drawing/2014/main" id="{B96E22C8-D142-E057-4178-D38500258A2B}"/>
              </a:ext>
            </a:extLst>
          </p:cNvPr>
          <p:cNvGrpSpPr/>
          <p:nvPr/>
        </p:nvGrpSpPr>
        <p:grpSpPr>
          <a:xfrm>
            <a:off x="7573649" y="1618812"/>
            <a:ext cx="2917256" cy="992250"/>
            <a:chOff x="8708828" y="2955384"/>
            <a:chExt cx="2917256" cy="992250"/>
          </a:xfrm>
        </p:grpSpPr>
        <p:cxnSp>
          <p:nvCxnSpPr>
            <p:cNvPr id="221" name="Straight Connector 220">
              <a:extLst>
                <a:ext uri="{FF2B5EF4-FFF2-40B4-BE49-F238E27FC236}">
                  <a16:creationId xmlns:a16="http://schemas.microsoft.com/office/drawing/2014/main" id="{9FC1E10C-97A7-E827-8747-013C52E43A9F}"/>
                </a:ext>
              </a:extLst>
            </p:cNvPr>
            <p:cNvCxnSpPr>
              <a:cxnSpLocks/>
              <a:stCxn id="225" idx="6"/>
              <a:endCxn id="232" idx="2"/>
            </p:cNvCxnSpPr>
            <p:nvPr/>
          </p:nvCxnSpPr>
          <p:spPr>
            <a:xfrm flipV="1">
              <a:off x="10467293" y="2955384"/>
              <a:ext cx="1153471" cy="305362"/>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0C23D16D-4241-2C3E-BBAA-34F5B98364A8}"/>
                </a:ext>
              </a:extLst>
            </p:cNvPr>
            <p:cNvCxnSpPr>
              <a:cxnSpLocks/>
              <a:stCxn id="233" idx="6"/>
              <a:endCxn id="228" idx="2"/>
            </p:cNvCxnSpPr>
            <p:nvPr/>
          </p:nvCxnSpPr>
          <p:spPr>
            <a:xfrm flipV="1">
              <a:off x="9777838" y="3099682"/>
              <a:ext cx="1237219" cy="292972"/>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709B6FFD-9D27-0CDD-256C-ADD6B2F1623F}"/>
                </a:ext>
              </a:extLst>
            </p:cNvPr>
            <p:cNvCxnSpPr>
              <a:cxnSpLocks/>
              <a:stCxn id="229" idx="6"/>
              <a:endCxn id="227" idx="2"/>
            </p:cNvCxnSpPr>
            <p:nvPr/>
          </p:nvCxnSpPr>
          <p:spPr>
            <a:xfrm>
              <a:off x="9762634" y="3841161"/>
              <a:ext cx="1254052" cy="106473"/>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A1FB034-E2C1-3214-06B8-36F11A572CE1}"/>
                </a:ext>
              </a:extLst>
            </p:cNvPr>
            <p:cNvCxnSpPr>
              <a:cxnSpLocks/>
              <a:stCxn id="234" idx="6"/>
              <a:endCxn id="226" idx="2"/>
            </p:cNvCxnSpPr>
            <p:nvPr/>
          </p:nvCxnSpPr>
          <p:spPr>
            <a:xfrm>
              <a:off x="9188839" y="3818321"/>
              <a:ext cx="1121003" cy="59912"/>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86AB875-7551-C62C-92A9-97E428BC502F}"/>
                </a:ext>
              </a:extLst>
            </p:cNvPr>
            <p:cNvCxnSpPr>
              <a:cxnSpLocks/>
              <a:stCxn id="237" idx="6"/>
              <a:endCxn id="243" idx="2"/>
            </p:cNvCxnSpPr>
            <p:nvPr/>
          </p:nvCxnSpPr>
          <p:spPr>
            <a:xfrm flipV="1">
              <a:off x="9773084" y="3524288"/>
              <a:ext cx="1240710" cy="20283"/>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1E1CEE59-4036-0CCD-B373-9B358EED6BC0}"/>
                </a:ext>
              </a:extLst>
            </p:cNvPr>
            <p:cNvCxnSpPr>
              <a:cxnSpLocks/>
              <a:stCxn id="237" idx="6"/>
              <a:endCxn id="242" idx="2"/>
            </p:cNvCxnSpPr>
            <p:nvPr/>
          </p:nvCxnSpPr>
          <p:spPr>
            <a:xfrm>
              <a:off x="9773084" y="3544571"/>
              <a:ext cx="1239644" cy="109397"/>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69E4535-3B77-44F3-04B3-176FAB0D039E}"/>
                </a:ext>
              </a:extLst>
            </p:cNvPr>
            <p:cNvCxnSpPr>
              <a:cxnSpLocks/>
              <a:stCxn id="240" idx="6"/>
              <a:endCxn id="237" idx="2"/>
            </p:cNvCxnSpPr>
            <p:nvPr/>
          </p:nvCxnSpPr>
          <p:spPr>
            <a:xfrm>
              <a:off x="8711534" y="3436668"/>
              <a:ext cx="918877" cy="107903"/>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743F2B7-9F82-4D12-DD81-B13C495DEBF2}"/>
                </a:ext>
              </a:extLst>
            </p:cNvPr>
            <p:cNvCxnSpPr>
              <a:cxnSpLocks/>
              <a:stCxn id="240" idx="6"/>
              <a:endCxn id="230" idx="2"/>
            </p:cNvCxnSpPr>
            <p:nvPr/>
          </p:nvCxnSpPr>
          <p:spPr>
            <a:xfrm flipV="1">
              <a:off x="8711534" y="3220098"/>
              <a:ext cx="338175" cy="216570"/>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7770140-E993-8D3A-F631-EF95F8AFE444}"/>
                </a:ext>
              </a:extLst>
            </p:cNvPr>
            <p:cNvCxnSpPr>
              <a:cxnSpLocks/>
              <a:stCxn id="240" idx="6"/>
              <a:endCxn id="234" idx="1"/>
            </p:cNvCxnSpPr>
            <p:nvPr/>
          </p:nvCxnSpPr>
          <p:spPr>
            <a:xfrm>
              <a:off x="8711534" y="3436668"/>
              <a:ext cx="355526" cy="332725"/>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3EE99358-FC63-963A-EEF1-9A5B4876ABEC}"/>
                </a:ext>
              </a:extLst>
            </p:cNvPr>
            <p:cNvCxnSpPr>
              <a:cxnSpLocks/>
              <a:stCxn id="240" idx="6"/>
              <a:endCxn id="233" idx="2"/>
            </p:cNvCxnSpPr>
            <p:nvPr/>
          </p:nvCxnSpPr>
          <p:spPr>
            <a:xfrm flipV="1">
              <a:off x="8711534" y="3392654"/>
              <a:ext cx="923631" cy="44014"/>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EE199AE-71C7-06F5-E2B7-2E5CE76F9330}"/>
                </a:ext>
              </a:extLst>
            </p:cNvPr>
            <p:cNvCxnSpPr>
              <a:cxnSpLocks/>
              <a:stCxn id="240" idx="6"/>
              <a:endCxn id="229" idx="2"/>
            </p:cNvCxnSpPr>
            <p:nvPr/>
          </p:nvCxnSpPr>
          <p:spPr>
            <a:xfrm>
              <a:off x="8711534" y="3436668"/>
              <a:ext cx="908427" cy="404493"/>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C0590ED-857A-36C8-6C04-842F2EC2484B}"/>
                </a:ext>
              </a:extLst>
            </p:cNvPr>
            <p:cNvCxnSpPr>
              <a:cxnSpLocks/>
              <a:stCxn id="235" idx="6"/>
              <a:endCxn id="239" idx="2"/>
            </p:cNvCxnSpPr>
            <p:nvPr/>
          </p:nvCxnSpPr>
          <p:spPr>
            <a:xfrm flipV="1">
              <a:off x="8708828" y="3483768"/>
              <a:ext cx="340881" cy="192018"/>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E510BDB8-8805-F3A6-BE17-4F88F01C2435}"/>
                </a:ext>
              </a:extLst>
            </p:cNvPr>
            <p:cNvCxnSpPr>
              <a:cxnSpLocks/>
              <a:stCxn id="235" idx="6"/>
              <a:endCxn id="234" idx="2"/>
            </p:cNvCxnSpPr>
            <p:nvPr/>
          </p:nvCxnSpPr>
          <p:spPr>
            <a:xfrm>
              <a:off x="8708828" y="3675786"/>
              <a:ext cx="337338" cy="142535"/>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77F9C44-BA84-765C-6317-86843A8247C8}"/>
                </a:ext>
              </a:extLst>
            </p:cNvPr>
            <p:cNvCxnSpPr>
              <a:cxnSpLocks/>
              <a:stCxn id="235" idx="6"/>
              <a:endCxn id="237" idx="2"/>
            </p:cNvCxnSpPr>
            <p:nvPr/>
          </p:nvCxnSpPr>
          <p:spPr>
            <a:xfrm flipV="1">
              <a:off x="8708828" y="3544571"/>
              <a:ext cx="921583" cy="131215"/>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A6F5811-91CA-06F5-2B92-C027EAB5A644}"/>
                </a:ext>
              </a:extLst>
            </p:cNvPr>
            <p:cNvCxnSpPr>
              <a:cxnSpLocks/>
              <a:stCxn id="235" idx="6"/>
              <a:endCxn id="229" idx="2"/>
            </p:cNvCxnSpPr>
            <p:nvPr/>
          </p:nvCxnSpPr>
          <p:spPr>
            <a:xfrm>
              <a:off x="8708828" y="3675786"/>
              <a:ext cx="911133" cy="165375"/>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44EC4C5-5578-EAFA-D2E3-7AB60AD9355B}"/>
                </a:ext>
              </a:extLst>
            </p:cNvPr>
            <p:cNvCxnSpPr>
              <a:cxnSpLocks/>
              <a:stCxn id="230" idx="6"/>
              <a:endCxn id="233" idx="2"/>
            </p:cNvCxnSpPr>
            <p:nvPr/>
          </p:nvCxnSpPr>
          <p:spPr>
            <a:xfrm>
              <a:off x="9192382" y="3220098"/>
              <a:ext cx="442783" cy="172556"/>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6B917858-212E-33B1-9197-AB303CA81CA7}"/>
                </a:ext>
              </a:extLst>
            </p:cNvPr>
            <p:cNvCxnSpPr>
              <a:cxnSpLocks/>
              <a:stCxn id="239" idx="6"/>
              <a:endCxn id="233" idx="2"/>
            </p:cNvCxnSpPr>
            <p:nvPr/>
          </p:nvCxnSpPr>
          <p:spPr>
            <a:xfrm flipV="1">
              <a:off x="9192382" y="3392654"/>
              <a:ext cx="442783" cy="91114"/>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F4605EB3-204B-9916-3CA1-597A8DFC4582}"/>
                </a:ext>
              </a:extLst>
            </p:cNvPr>
            <p:cNvCxnSpPr>
              <a:cxnSpLocks/>
              <a:stCxn id="239" idx="6"/>
              <a:endCxn id="229" idx="2"/>
            </p:cNvCxnSpPr>
            <p:nvPr/>
          </p:nvCxnSpPr>
          <p:spPr>
            <a:xfrm>
              <a:off x="9192382" y="3483768"/>
              <a:ext cx="427579" cy="357393"/>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3D3CC53-C1DB-7F5C-D4DB-704DCAE430D2}"/>
                </a:ext>
              </a:extLst>
            </p:cNvPr>
            <p:cNvCxnSpPr>
              <a:cxnSpLocks/>
              <a:stCxn id="234" idx="6"/>
              <a:endCxn id="233" idx="2"/>
            </p:cNvCxnSpPr>
            <p:nvPr/>
          </p:nvCxnSpPr>
          <p:spPr>
            <a:xfrm flipV="1">
              <a:off x="9188839" y="3392654"/>
              <a:ext cx="446326" cy="425667"/>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D812B578-A388-A0EC-70F3-27F56B3D0209}"/>
                </a:ext>
              </a:extLst>
            </p:cNvPr>
            <p:cNvCxnSpPr>
              <a:cxnSpLocks/>
              <a:stCxn id="234" idx="6"/>
              <a:endCxn id="237" idx="2"/>
            </p:cNvCxnSpPr>
            <p:nvPr/>
          </p:nvCxnSpPr>
          <p:spPr>
            <a:xfrm flipV="1">
              <a:off x="9188839" y="3544571"/>
              <a:ext cx="441572" cy="273750"/>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50526C5-FCF9-77F8-D2FB-FD22B5F276D8}"/>
                </a:ext>
              </a:extLst>
            </p:cNvPr>
            <p:cNvCxnSpPr>
              <a:cxnSpLocks/>
              <a:stCxn id="230" idx="6"/>
              <a:endCxn id="231" idx="2"/>
            </p:cNvCxnSpPr>
            <p:nvPr/>
          </p:nvCxnSpPr>
          <p:spPr>
            <a:xfrm flipV="1">
              <a:off x="9192382" y="3046115"/>
              <a:ext cx="1123810" cy="173983"/>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6E88E85-7B22-073C-ED1E-0BEBF906DDBB}"/>
                </a:ext>
              </a:extLst>
            </p:cNvPr>
            <p:cNvCxnSpPr>
              <a:cxnSpLocks/>
              <a:stCxn id="230" idx="6"/>
              <a:endCxn id="225" idx="2"/>
            </p:cNvCxnSpPr>
            <p:nvPr/>
          </p:nvCxnSpPr>
          <p:spPr>
            <a:xfrm>
              <a:off x="9192382" y="3220098"/>
              <a:ext cx="1132238" cy="40648"/>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39DBE1CF-802B-FF83-76D6-617509FDDBFA}"/>
                </a:ext>
              </a:extLst>
            </p:cNvPr>
            <p:cNvCxnSpPr>
              <a:cxnSpLocks/>
              <a:stCxn id="239" idx="6"/>
              <a:endCxn id="231" idx="2"/>
            </p:cNvCxnSpPr>
            <p:nvPr/>
          </p:nvCxnSpPr>
          <p:spPr>
            <a:xfrm flipV="1">
              <a:off x="9192382" y="3046115"/>
              <a:ext cx="1123810" cy="437653"/>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A529F87-06A4-E899-7D3E-6A608A219FB3}"/>
                </a:ext>
              </a:extLst>
            </p:cNvPr>
            <p:cNvCxnSpPr>
              <a:cxnSpLocks/>
              <a:stCxn id="239" idx="6"/>
              <a:endCxn id="225" idx="2"/>
            </p:cNvCxnSpPr>
            <p:nvPr/>
          </p:nvCxnSpPr>
          <p:spPr>
            <a:xfrm flipV="1">
              <a:off x="9192382" y="3260746"/>
              <a:ext cx="1132238" cy="223022"/>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E17B4CDE-6008-0850-E7EF-A65ECB2F8D76}"/>
                </a:ext>
              </a:extLst>
            </p:cNvPr>
            <p:cNvCxnSpPr>
              <a:cxnSpLocks/>
              <a:stCxn id="239" idx="6"/>
              <a:endCxn id="238" idx="2"/>
            </p:cNvCxnSpPr>
            <p:nvPr/>
          </p:nvCxnSpPr>
          <p:spPr>
            <a:xfrm>
              <a:off x="9192382" y="3483768"/>
              <a:ext cx="1138213" cy="91518"/>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B2FEBD66-DE27-BB21-5192-F19A1C982C1E}"/>
                </a:ext>
              </a:extLst>
            </p:cNvPr>
            <p:cNvCxnSpPr>
              <a:cxnSpLocks/>
              <a:stCxn id="239" idx="6"/>
              <a:endCxn id="226" idx="2"/>
            </p:cNvCxnSpPr>
            <p:nvPr/>
          </p:nvCxnSpPr>
          <p:spPr>
            <a:xfrm>
              <a:off x="9192382" y="3483768"/>
              <a:ext cx="1117460" cy="394465"/>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5B31069-0A4F-0C5A-7063-323DC4961315}"/>
                </a:ext>
              </a:extLst>
            </p:cNvPr>
            <p:cNvCxnSpPr>
              <a:cxnSpLocks/>
              <a:stCxn id="234" idx="6"/>
              <a:endCxn id="231" idx="2"/>
            </p:cNvCxnSpPr>
            <p:nvPr/>
          </p:nvCxnSpPr>
          <p:spPr>
            <a:xfrm flipV="1">
              <a:off x="9188839" y="3046115"/>
              <a:ext cx="1127353" cy="772206"/>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621D39E-41AB-97A7-6EAC-5E8DBEA5D3F3}"/>
                </a:ext>
              </a:extLst>
            </p:cNvPr>
            <p:cNvCxnSpPr>
              <a:cxnSpLocks/>
              <a:stCxn id="234" idx="6"/>
              <a:endCxn id="225" idx="2"/>
            </p:cNvCxnSpPr>
            <p:nvPr/>
          </p:nvCxnSpPr>
          <p:spPr>
            <a:xfrm flipV="1">
              <a:off x="9188839" y="3260746"/>
              <a:ext cx="1135781" cy="557575"/>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46AFF36F-7C01-64A9-68E9-E11D75F94743}"/>
                </a:ext>
              </a:extLst>
            </p:cNvPr>
            <p:cNvCxnSpPr>
              <a:cxnSpLocks/>
              <a:stCxn id="234" idx="6"/>
              <a:endCxn id="238" idx="2"/>
            </p:cNvCxnSpPr>
            <p:nvPr/>
          </p:nvCxnSpPr>
          <p:spPr>
            <a:xfrm flipV="1">
              <a:off x="9188839" y="3575286"/>
              <a:ext cx="1141756" cy="243035"/>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BF17744-B729-D65D-78AE-0D42386C9221}"/>
                </a:ext>
              </a:extLst>
            </p:cNvPr>
            <p:cNvCxnSpPr>
              <a:cxnSpLocks/>
              <a:stCxn id="233" idx="6"/>
              <a:endCxn id="231" idx="2"/>
            </p:cNvCxnSpPr>
            <p:nvPr/>
          </p:nvCxnSpPr>
          <p:spPr>
            <a:xfrm flipV="1">
              <a:off x="9777838" y="3046115"/>
              <a:ext cx="538354" cy="346539"/>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AD627B0B-49DC-2F1A-1CA5-186252021F0B}"/>
                </a:ext>
              </a:extLst>
            </p:cNvPr>
            <p:cNvCxnSpPr>
              <a:cxnSpLocks/>
              <a:stCxn id="233" idx="6"/>
              <a:endCxn id="238" idx="2"/>
            </p:cNvCxnSpPr>
            <p:nvPr/>
          </p:nvCxnSpPr>
          <p:spPr>
            <a:xfrm>
              <a:off x="9777838" y="3392654"/>
              <a:ext cx="552757" cy="182632"/>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2001AEB5-2B74-F93B-567E-511FCD691F32}"/>
                </a:ext>
              </a:extLst>
            </p:cNvPr>
            <p:cNvCxnSpPr>
              <a:cxnSpLocks/>
              <a:stCxn id="237" idx="6"/>
              <a:endCxn id="231" idx="2"/>
            </p:cNvCxnSpPr>
            <p:nvPr/>
          </p:nvCxnSpPr>
          <p:spPr>
            <a:xfrm flipV="1">
              <a:off x="9773084" y="3046115"/>
              <a:ext cx="543108" cy="498456"/>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6FBCA8B-79EF-6259-FBF6-0728F28ABC5E}"/>
                </a:ext>
              </a:extLst>
            </p:cNvPr>
            <p:cNvCxnSpPr>
              <a:cxnSpLocks/>
              <a:stCxn id="237" idx="6"/>
              <a:endCxn id="225" idx="2"/>
            </p:cNvCxnSpPr>
            <p:nvPr/>
          </p:nvCxnSpPr>
          <p:spPr>
            <a:xfrm flipV="1">
              <a:off x="9773084" y="3260746"/>
              <a:ext cx="551536" cy="283825"/>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95BCBDC-99EB-0376-8F27-F55A822E8F36}"/>
                </a:ext>
              </a:extLst>
            </p:cNvPr>
            <p:cNvCxnSpPr>
              <a:cxnSpLocks/>
              <a:stCxn id="237" idx="6"/>
              <a:endCxn id="226" idx="2"/>
            </p:cNvCxnSpPr>
            <p:nvPr/>
          </p:nvCxnSpPr>
          <p:spPr>
            <a:xfrm>
              <a:off x="9773084" y="3544571"/>
              <a:ext cx="536758" cy="333662"/>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F3D1D86-1437-6D1D-276F-908194A2167D}"/>
                </a:ext>
              </a:extLst>
            </p:cNvPr>
            <p:cNvCxnSpPr>
              <a:cxnSpLocks/>
              <a:stCxn id="229" idx="6"/>
              <a:endCxn id="238" idx="2"/>
            </p:cNvCxnSpPr>
            <p:nvPr/>
          </p:nvCxnSpPr>
          <p:spPr>
            <a:xfrm flipV="1">
              <a:off x="9762634" y="3575286"/>
              <a:ext cx="567961" cy="265875"/>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7FD1158B-685C-30B3-3257-B98692C1562C}"/>
                </a:ext>
              </a:extLst>
            </p:cNvPr>
            <p:cNvCxnSpPr>
              <a:cxnSpLocks/>
              <a:stCxn id="233" idx="6"/>
              <a:endCxn id="244" idx="2"/>
            </p:cNvCxnSpPr>
            <p:nvPr/>
          </p:nvCxnSpPr>
          <p:spPr>
            <a:xfrm flipV="1">
              <a:off x="9777838" y="3274836"/>
              <a:ext cx="1235463" cy="117818"/>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A3C44E83-ACBB-F573-B61D-CB09F5E7298E}"/>
                </a:ext>
              </a:extLst>
            </p:cNvPr>
            <p:cNvCxnSpPr>
              <a:cxnSpLocks/>
              <a:stCxn id="233" idx="6"/>
              <a:endCxn id="243" idx="2"/>
            </p:cNvCxnSpPr>
            <p:nvPr/>
          </p:nvCxnSpPr>
          <p:spPr>
            <a:xfrm>
              <a:off x="9777838" y="3392654"/>
              <a:ext cx="1235956" cy="131634"/>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38759C69-464C-86EF-8FB8-08E1C935FCE4}"/>
                </a:ext>
              </a:extLst>
            </p:cNvPr>
            <p:cNvCxnSpPr>
              <a:cxnSpLocks/>
              <a:stCxn id="233" idx="6"/>
              <a:endCxn id="242" idx="2"/>
            </p:cNvCxnSpPr>
            <p:nvPr/>
          </p:nvCxnSpPr>
          <p:spPr>
            <a:xfrm>
              <a:off x="9777838" y="3392654"/>
              <a:ext cx="1234890" cy="261314"/>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C6B58101-90FA-D905-DFDF-5CFAC7C9D98A}"/>
                </a:ext>
              </a:extLst>
            </p:cNvPr>
            <p:cNvCxnSpPr>
              <a:cxnSpLocks/>
              <a:stCxn id="237" idx="6"/>
              <a:endCxn id="228" idx="2"/>
            </p:cNvCxnSpPr>
            <p:nvPr/>
          </p:nvCxnSpPr>
          <p:spPr>
            <a:xfrm flipV="1">
              <a:off x="9773084" y="3099682"/>
              <a:ext cx="1241973" cy="444889"/>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5036C75C-D1E7-6290-CE57-281417FFF391}"/>
                </a:ext>
              </a:extLst>
            </p:cNvPr>
            <p:cNvCxnSpPr>
              <a:cxnSpLocks/>
              <a:stCxn id="237" idx="6"/>
              <a:endCxn id="227" idx="2"/>
            </p:cNvCxnSpPr>
            <p:nvPr/>
          </p:nvCxnSpPr>
          <p:spPr>
            <a:xfrm>
              <a:off x="9773084" y="3544571"/>
              <a:ext cx="1243602" cy="403063"/>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122F80D-5E5D-5596-052A-CAC61EC31D44}"/>
                </a:ext>
              </a:extLst>
            </p:cNvPr>
            <p:cNvCxnSpPr>
              <a:cxnSpLocks/>
              <a:stCxn id="229" idx="6"/>
              <a:endCxn id="243" idx="2"/>
            </p:cNvCxnSpPr>
            <p:nvPr/>
          </p:nvCxnSpPr>
          <p:spPr>
            <a:xfrm flipV="1">
              <a:off x="9762634" y="3524288"/>
              <a:ext cx="1251160" cy="316873"/>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FCDE924-C8F3-7279-7CA0-BFD10C0C45A5}"/>
                </a:ext>
              </a:extLst>
            </p:cNvPr>
            <p:cNvCxnSpPr>
              <a:cxnSpLocks/>
              <a:stCxn id="229" idx="6"/>
              <a:endCxn id="242" idx="2"/>
            </p:cNvCxnSpPr>
            <p:nvPr/>
          </p:nvCxnSpPr>
          <p:spPr>
            <a:xfrm flipV="1">
              <a:off x="9762634" y="3653968"/>
              <a:ext cx="1250094" cy="187193"/>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7B374BD4-9E3F-5331-1349-C96195058BBD}"/>
                </a:ext>
              </a:extLst>
            </p:cNvPr>
            <p:cNvCxnSpPr>
              <a:cxnSpLocks/>
              <a:stCxn id="227" idx="6"/>
              <a:endCxn id="236" idx="2"/>
            </p:cNvCxnSpPr>
            <p:nvPr/>
          </p:nvCxnSpPr>
          <p:spPr>
            <a:xfrm flipV="1">
              <a:off x="11159359" y="3872255"/>
              <a:ext cx="461404" cy="75379"/>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8CED746-EB73-479E-283D-C2BB10EDAFBE}"/>
                </a:ext>
              </a:extLst>
            </p:cNvPr>
            <p:cNvCxnSpPr>
              <a:cxnSpLocks/>
              <a:stCxn id="227" idx="6"/>
              <a:endCxn id="241" idx="2"/>
            </p:cNvCxnSpPr>
            <p:nvPr/>
          </p:nvCxnSpPr>
          <p:spPr>
            <a:xfrm flipV="1">
              <a:off x="11159359" y="3614772"/>
              <a:ext cx="466725" cy="332862"/>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DB1ECAA-1FA7-21B3-5592-88A1E430E5AB}"/>
                </a:ext>
              </a:extLst>
            </p:cNvPr>
            <p:cNvCxnSpPr>
              <a:cxnSpLocks/>
              <a:stCxn id="242" idx="6"/>
              <a:endCxn id="236" idx="2"/>
            </p:cNvCxnSpPr>
            <p:nvPr/>
          </p:nvCxnSpPr>
          <p:spPr>
            <a:xfrm>
              <a:off x="11155401" y="3653968"/>
              <a:ext cx="465362" cy="218287"/>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15761CD7-2186-A365-7C08-FF3DF5243C74}"/>
                </a:ext>
              </a:extLst>
            </p:cNvPr>
            <p:cNvCxnSpPr>
              <a:cxnSpLocks/>
              <a:stCxn id="243" idx="6"/>
              <a:endCxn id="236" idx="2"/>
            </p:cNvCxnSpPr>
            <p:nvPr/>
          </p:nvCxnSpPr>
          <p:spPr>
            <a:xfrm>
              <a:off x="11156467" y="3524288"/>
              <a:ext cx="464296" cy="347967"/>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8614EAF-593E-7E84-6E66-5A16F49A53E3}"/>
                </a:ext>
              </a:extLst>
            </p:cNvPr>
            <p:cNvCxnSpPr>
              <a:cxnSpLocks/>
              <a:stCxn id="244" idx="6"/>
              <a:endCxn id="232" idx="2"/>
            </p:cNvCxnSpPr>
            <p:nvPr/>
          </p:nvCxnSpPr>
          <p:spPr>
            <a:xfrm flipV="1">
              <a:off x="11155974" y="2955384"/>
              <a:ext cx="464790" cy="319452"/>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3794AE46-A2BF-725E-C23D-6C4A36D4410E}"/>
                </a:ext>
              </a:extLst>
            </p:cNvPr>
            <p:cNvCxnSpPr>
              <a:cxnSpLocks/>
              <a:stCxn id="244" idx="6"/>
              <a:endCxn id="241" idx="2"/>
            </p:cNvCxnSpPr>
            <p:nvPr/>
          </p:nvCxnSpPr>
          <p:spPr>
            <a:xfrm>
              <a:off x="11155974" y="3274836"/>
              <a:ext cx="470110" cy="339936"/>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53C1B815-4B9D-613E-40AA-180A20FD9AD6}"/>
                </a:ext>
              </a:extLst>
            </p:cNvPr>
            <p:cNvCxnSpPr>
              <a:cxnSpLocks/>
              <a:stCxn id="244" idx="6"/>
              <a:endCxn id="236" idx="2"/>
            </p:cNvCxnSpPr>
            <p:nvPr/>
          </p:nvCxnSpPr>
          <p:spPr>
            <a:xfrm>
              <a:off x="11155974" y="3274836"/>
              <a:ext cx="464789" cy="597419"/>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FD95A8ED-344C-BA5C-DEBA-CBAE52F09571}"/>
                </a:ext>
              </a:extLst>
            </p:cNvPr>
            <p:cNvCxnSpPr>
              <a:cxnSpLocks/>
              <a:stCxn id="228" idx="6"/>
              <a:endCxn id="241" idx="2"/>
            </p:cNvCxnSpPr>
            <p:nvPr/>
          </p:nvCxnSpPr>
          <p:spPr>
            <a:xfrm>
              <a:off x="11157730" y="3099682"/>
              <a:ext cx="468354" cy="515090"/>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B4A3BD75-69D9-2298-BEFA-597A04E2D46D}"/>
                </a:ext>
              </a:extLst>
            </p:cNvPr>
            <p:cNvCxnSpPr>
              <a:cxnSpLocks/>
              <a:stCxn id="231" idx="6"/>
              <a:endCxn id="228" idx="2"/>
            </p:cNvCxnSpPr>
            <p:nvPr/>
          </p:nvCxnSpPr>
          <p:spPr>
            <a:xfrm>
              <a:off x="10458865" y="3046115"/>
              <a:ext cx="556192" cy="53567"/>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B384ACBF-7D46-5F22-EFCB-98476F4EB861}"/>
                </a:ext>
              </a:extLst>
            </p:cNvPr>
            <p:cNvCxnSpPr>
              <a:cxnSpLocks/>
              <a:stCxn id="231" idx="6"/>
              <a:endCxn id="244" idx="2"/>
            </p:cNvCxnSpPr>
            <p:nvPr/>
          </p:nvCxnSpPr>
          <p:spPr>
            <a:xfrm>
              <a:off x="10458865" y="3046115"/>
              <a:ext cx="554436" cy="228721"/>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463930C0-A5D5-ACF2-AE1A-BD53FA8F1A64}"/>
                </a:ext>
              </a:extLst>
            </p:cNvPr>
            <p:cNvCxnSpPr>
              <a:cxnSpLocks/>
              <a:stCxn id="225" idx="6"/>
              <a:endCxn id="244" idx="2"/>
            </p:cNvCxnSpPr>
            <p:nvPr/>
          </p:nvCxnSpPr>
          <p:spPr>
            <a:xfrm>
              <a:off x="10467293" y="3260746"/>
              <a:ext cx="546008" cy="14090"/>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00E5ED4D-BCE9-2FD4-5FF9-706AC4FE2C26}"/>
                </a:ext>
              </a:extLst>
            </p:cNvPr>
            <p:cNvCxnSpPr>
              <a:cxnSpLocks/>
              <a:stCxn id="225" idx="6"/>
              <a:endCxn id="243" idx="2"/>
            </p:cNvCxnSpPr>
            <p:nvPr/>
          </p:nvCxnSpPr>
          <p:spPr>
            <a:xfrm>
              <a:off x="10467293" y="3260746"/>
              <a:ext cx="546501" cy="263542"/>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BB038924-DC28-83FD-3B62-4790A78D0327}"/>
                </a:ext>
              </a:extLst>
            </p:cNvPr>
            <p:cNvCxnSpPr>
              <a:cxnSpLocks/>
              <a:stCxn id="238" idx="6"/>
              <a:endCxn id="228" idx="2"/>
            </p:cNvCxnSpPr>
            <p:nvPr/>
          </p:nvCxnSpPr>
          <p:spPr>
            <a:xfrm flipV="1">
              <a:off x="10473268" y="3099682"/>
              <a:ext cx="541789" cy="475604"/>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15A0717F-2AC5-7C00-DE51-9EDCFAB3AF6D}"/>
                </a:ext>
              </a:extLst>
            </p:cNvPr>
            <p:cNvCxnSpPr>
              <a:cxnSpLocks/>
              <a:stCxn id="238" idx="6"/>
              <a:endCxn id="244" idx="2"/>
            </p:cNvCxnSpPr>
            <p:nvPr/>
          </p:nvCxnSpPr>
          <p:spPr>
            <a:xfrm flipV="1">
              <a:off x="10473268" y="3274836"/>
              <a:ext cx="540033" cy="300450"/>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DF158B40-36C4-4B24-0A50-41C0FF5C82BE}"/>
                </a:ext>
              </a:extLst>
            </p:cNvPr>
            <p:cNvCxnSpPr>
              <a:cxnSpLocks/>
              <a:stCxn id="238" idx="6"/>
              <a:endCxn id="227" idx="2"/>
            </p:cNvCxnSpPr>
            <p:nvPr/>
          </p:nvCxnSpPr>
          <p:spPr>
            <a:xfrm>
              <a:off x="10473268" y="3575286"/>
              <a:ext cx="543418" cy="372348"/>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F56FCDF2-93F5-8771-58C2-CAA174A61CBF}"/>
                </a:ext>
              </a:extLst>
            </p:cNvPr>
            <p:cNvCxnSpPr>
              <a:cxnSpLocks/>
              <a:stCxn id="226" idx="6"/>
              <a:endCxn id="236" idx="2"/>
            </p:cNvCxnSpPr>
            <p:nvPr/>
          </p:nvCxnSpPr>
          <p:spPr>
            <a:xfrm flipV="1">
              <a:off x="10452515" y="3872255"/>
              <a:ext cx="1168248" cy="5978"/>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751553B9-883F-F14C-DC80-1EFEAEDDB262}"/>
                </a:ext>
              </a:extLst>
            </p:cNvPr>
            <p:cNvCxnSpPr>
              <a:cxnSpLocks/>
              <a:stCxn id="226" idx="6"/>
              <a:endCxn id="236" idx="2"/>
            </p:cNvCxnSpPr>
            <p:nvPr/>
          </p:nvCxnSpPr>
          <p:spPr>
            <a:xfrm flipV="1">
              <a:off x="10452515" y="3872255"/>
              <a:ext cx="1168248" cy="5978"/>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7C9CD42-671B-7572-B23A-6AFE1AB7BA7B}"/>
                </a:ext>
              </a:extLst>
            </p:cNvPr>
            <p:cNvCxnSpPr>
              <a:cxnSpLocks/>
              <a:stCxn id="226" idx="6"/>
              <a:endCxn id="241" idx="2"/>
            </p:cNvCxnSpPr>
            <p:nvPr/>
          </p:nvCxnSpPr>
          <p:spPr>
            <a:xfrm flipV="1">
              <a:off x="10452515" y="3614772"/>
              <a:ext cx="1173569" cy="263461"/>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C106D00F-16BA-517D-8680-643E74740537}"/>
                </a:ext>
              </a:extLst>
            </p:cNvPr>
            <p:cNvCxnSpPr>
              <a:cxnSpLocks/>
              <a:stCxn id="238" idx="6"/>
              <a:endCxn id="236" idx="2"/>
            </p:cNvCxnSpPr>
            <p:nvPr/>
          </p:nvCxnSpPr>
          <p:spPr>
            <a:xfrm>
              <a:off x="10473268" y="3575286"/>
              <a:ext cx="1147495" cy="296969"/>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9BA071E-F8E0-1DB6-4EBC-52500AF4038F}"/>
                </a:ext>
              </a:extLst>
            </p:cNvPr>
            <p:cNvCxnSpPr>
              <a:cxnSpLocks/>
              <a:stCxn id="238" idx="6"/>
              <a:endCxn id="241" idx="2"/>
            </p:cNvCxnSpPr>
            <p:nvPr/>
          </p:nvCxnSpPr>
          <p:spPr>
            <a:xfrm>
              <a:off x="10473268" y="3575286"/>
              <a:ext cx="1152816" cy="39486"/>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6B18236C-C1CB-63DB-8895-E618F5F465F4}"/>
                </a:ext>
              </a:extLst>
            </p:cNvPr>
            <p:cNvCxnSpPr>
              <a:cxnSpLocks/>
              <a:stCxn id="238" idx="6"/>
              <a:endCxn id="232" idx="2"/>
            </p:cNvCxnSpPr>
            <p:nvPr/>
          </p:nvCxnSpPr>
          <p:spPr>
            <a:xfrm flipV="1">
              <a:off x="10473268" y="2955384"/>
              <a:ext cx="1147496" cy="619902"/>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CDE9375-F479-847C-44A2-A81AFBBC718D}"/>
                </a:ext>
              </a:extLst>
            </p:cNvPr>
            <p:cNvCxnSpPr>
              <a:cxnSpLocks/>
              <a:stCxn id="225" idx="6"/>
              <a:endCxn id="241" idx="2"/>
            </p:cNvCxnSpPr>
            <p:nvPr/>
          </p:nvCxnSpPr>
          <p:spPr>
            <a:xfrm>
              <a:off x="10467293" y="3260746"/>
              <a:ext cx="1158791" cy="354026"/>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83531D3E-79FC-F5EB-8F72-ACAB326D237E}"/>
                </a:ext>
              </a:extLst>
            </p:cNvPr>
            <p:cNvCxnSpPr>
              <a:cxnSpLocks/>
              <a:stCxn id="231" idx="6"/>
              <a:endCxn id="232" idx="2"/>
            </p:cNvCxnSpPr>
            <p:nvPr/>
          </p:nvCxnSpPr>
          <p:spPr>
            <a:xfrm flipV="1">
              <a:off x="10458865" y="2955384"/>
              <a:ext cx="1161899" cy="90731"/>
            </a:xfrm>
            <a:prstGeom prst="line">
              <a:avLst/>
            </a:prstGeom>
            <a:ln>
              <a:solidFill>
                <a:srgbClr val="FF0000">
                  <a:alpha val="19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15430FB-59A4-18B8-C0B5-B8AC1389ECAC}"/>
                </a:ext>
              </a:extLst>
            </p:cNvPr>
            <p:cNvCxnSpPr>
              <a:cxnSpLocks/>
              <a:stCxn id="240" idx="6"/>
              <a:endCxn id="239" idx="2"/>
            </p:cNvCxnSpPr>
            <p:nvPr/>
          </p:nvCxnSpPr>
          <p:spPr>
            <a:xfrm>
              <a:off x="8711534" y="3436668"/>
              <a:ext cx="338175" cy="4710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C14D020A-B7B7-9B10-3A04-8ED482969B28}"/>
                </a:ext>
              </a:extLst>
            </p:cNvPr>
            <p:cNvCxnSpPr>
              <a:cxnSpLocks/>
              <a:stCxn id="239" idx="6"/>
              <a:endCxn id="237" idx="2"/>
            </p:cNvCxnSpPr>
            <p:nvPr/>
          </p:nvCxnSpPr>
          <p:spPr>
            <a:xfrm>
              <a:off x="9192382" y="3483768"/>
              <a:ext cx="438029" cy="60803"/>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260B93C-123E-047E-E435-2752483EF8CE}"/>
                </a:ext>
              </a:extLst>
            </p:cNvPr>
            <p:cNvCxnSpPr>
              <a:cxnSpLocks/>
              <a:stCxn id="237" idx="6"/>
              <a:endCxn id="238" idx="2"/>
            </p:cNvCxnSpPr>
            <p:nvPr/>
          </p:nvCxnSpPr>
          <p:spPr>
            <a:xfrm>
              <a:off x="9773084" y="3544571"/>
              <a:ext cx="557511" cy="30715"/>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A4BDCC51-28F2-7F30-8580-9C1FF322E072}"/>
                </a:ext>
              </a:extLst>
            </p:cNvPr>
            <p:cNvCxnSpPr>
              <a:cxnSpLocks/>
              <a:stCxn id="238" idx="6"/>
              <a:endCxn id="243" idx="2"/>
            </p:cNvCxnSpPr>
            <p:nvPr/>
          </p:nvCxnSpPr>
          <p:spPr>
            <a:xfrm flipV="1">
              <a:off x="10473268" y="3524288"/>
              <a:ext cx="540526" cy="509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926FA16E-B435-9082-54B7-48B16187A48D}"/>
                </a:ext>
              </a:extLst>
            </p:cNvPr>
            <p:cNvCxnSpPr>
              <a:cxnSpLocks/>
              <a:stCxn id="238" idx="6"/>
              <a:endCxn id="242" idx="2"/>
            </p:cNvCxnSpPr>
            <p:nvPr/>
          </p:nvCxnSpPr>
          <p:spPr>
            <a:xfrm>
              <a:off x="10473268" y="3575286"/>
              <a:ext cx="539460" cy="7868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CC53359-8B79-8FBC-4F4E-2E6319875A80}"/>
                </a:ext>
              </a:extLst>
            </p:cNvPr>
            <p:cNvCxnSpPr>
              <a:cxnSpLocks/>
              <a:stCxn id="243" idx="6"/>
              <a:endCxn id="241" idx="2"/>
            </p:cNvCxnSpPr>
            <p:nvPr/>
          </p:nvCxnSpPr>
          <p:spPr>
            <a:xfrm>
              <a:off x="11156467" y="3524288"/>
              <a:ext cx="469617" cy="9048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0D4B5BF-F6DD-DC3D-47F0-D0B02D42F4A1}"/>
                </a:ext>
              </a:extLst>
            </p:cNvPr>
            <p:cNvCxnSpPr>
              <a:cxnSpLocks/>
              <a:stCxn id="242" idx="6"/>
              <a:endCxn id="241" idx="2"/>
            </p:cNvCxnSpPr>
            <p:nvPr/>
          </p:nvCxnSpPr>
          <p:spPr>
            <a:xfrm flipV="1">
              <a:off x="11155401" y="3614772"/>
              <a:ext cx="470683" cy="39196"/>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D7980D8-0975-51B4-4B2B-23007617C31D}"/>
                </a:ext>
              </a:extLst>
            </p:cNvPr>
            <p:cNvCxnSpPr>
              <a:cxnSpLocks/>
              <a:stCxn id="234" idx="6"/>
              <a:endCxn id="229" idx="2"/>
            </p:cNvCxnSpPr>
            <p:nvPr/>
          </p:nvCxnSpPr>
          <p:spPr>
            <a:xfrm>
              <a:off x="9188839" y="3818321"/>
              <a:ext cx="431122" cy="22840"/>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43400DBC-CC4D-A292-26EC-33390E490FA7}"/>
                </a:ext>
              </a:extLst>
            </p:cNvPr>
            <p:cNvCxnSpPr>
              <a:cxnSpLocks/>
              <a:stCxn id="229" idx="6"/>
              <a:endCxn id="226" idx="2"/>
            </p:cNvCxnSpPr>
            <p:nvPr/>
          </p:nvCxnSpPr>
          <p:spPr>
            <a:xfrm>
              <a:off x="9762634" y="3841161"/>
              <a:ext cx="547208" cy="3707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C94531C6-5040-6E37-EC45-C60A714BA0BE}"/>
                </a:ext>
              </a:extLst>
            </p:cNvPr>
            <p:cNvCxnSpPr>
              <a:cxnSpLocks/>
              <a:stCxn id="226" idx="6"/>
              <a:endCxn id="227" idx="2"/>
            </p:cNvCxnSpPr>
            <p:nvPr/>
          </p:nvCxnSpPr>
          <p:spPr>
            <a:xfrm>
              <a:off x="10452515" y="3878233"/>
              <a:ext cx="564171" cy="69401"/>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9D0C3DF-527E-EF3C-2F53-187DD4C4A371}"/>
                </a:ext>
              </a:extLst>
            </p:cNvPr>
            <p:cNvCxnSpPr>
              <a:cxnSpLocks/>
              <a:stCxn id="233" idx="6"/>
              <a:endCxn id="225" idx="2"/>
            </p:cNvCxnSpPr>
            <p:nvPr/>
          </p:nvCxnSpPr>
          <p:spPr>
            <a:xfrm flipV="1">
              <a:off x="9777838" y="3260746"/>
              <a:ext cx="546782" cy="13190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229541CA-A6F6-C058-68A8-5DB65C78B940}"/>
                </a:ext>
              </a:extLst>
            </p:cNvPr>
            <p:cNvCxnSpPr>
              <a:cxnSpLocks/>
              <a:stCxn id="225" idx="6"/>
              <a:endCxn id="228" idx="2"/>
            </p:cNvCxnSpPr>
            <p:nvPr/>
          </p:nvCxnSpPr>
          <p:spPr>
            <a:xfrm flipV="1">
              <a:off x="10467293" y="3099682"/>
              <a:ext cx="547764" cy="161064"/>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159E90DF-6197-5A65-E61D-0CEF93C68BD5}"/>
                </a:ext>
              </a:extLst>
            </p:cNvPr>
            <p:cNvCxnSpPr>
              <a:cxnSpLocks/>
              <a:stCxn id="228" idx="6"/>
              <a:endCxn id="232" idx="2"/>
            </p:cNvCxnSpPr>
            <p:nvPr/>
          </p:nvCxnSpPr>
          <p:spPr>
            <a:xfrm flipV="1">
              <a:off x="11157730" y="2955384"/>
              <a:ext cx="463034" cy="144298"/>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1CB1B21-9B40-F4AB-6406-6502E8EB0187}"/>
                </a:ext>
              </a:extLst>
            </p:cNvPr>
            <p:cNvCxnSpPr>
              <a:cxnSpLocks/>
              <a:stCxn id="235" idx="6"/>
              <a:endCxn id="233" idx="2"/>
            </p:cNvCxnSpPr>
            <p:nvPr/>
          </p:nvCxnSpPr>
          <p:spPr>
            <a:xfrm flipV="1">
              <a:off x="8708828" y="3392654"/>
              <a:ext cx="926337" cy="283132"/>
            </a:xfrm>
            <a:prstGeom prst="line">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70800E34-F811-2F2F-76E4-A7D74B173003}"/>
              </a:ext>
            </a:extLst>
          </p:cNvPr>
          <p:cNvGrpSpPr/>
          <p:nvPr/>
        </p:nvGrpSpPr>
        <p:grpSpPr>
          <a:xfrm>
            <a:off x="7430976" y="1549618"/>
            <a:ext cx="3202602" cy="1130638"/>
            <a:chOff x="8566155" y="2886190"/>
            <a:chExt cx="3202602" cy="1130638"/>
          </a:xfrm>
        </p:grpSpPr>
        <p:sp>
          <p:nvSpPr>
            <p:cNvPr id="225" name="Oval 224">
              <a:extLst>
                <a:ext uri="{FF2B5EF4-FFF2-40B4-BE49-F238E27FC236}">
                  <a16:creationId xmlns:a16="http://schemas.microsoft.com/office/drawing/2014/main" id="{8F1A3879-E8B8-7AD8-9190-8BB720C914B3}"/>
                </a:ext>
              </a:extLst>
            </p:cNvPr>
            <p:cNvSpPr/>
            <p:nvPr/>
          </p:nvSpPr>
          <p:spPr>
            <a:xfrm>
              <a:off x="10324620" y="319155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26" name="Oval 225">
              <a:extLst>
                <a:ext uri="{FF2B5EF4-FFF2-40B4-BE49-F238E27FC236}">
                  <a16:creationId xmlns:a16="http://schemas.microsoft.com/office/drawing/2014/main" id="{29B257F4-A84A-C695-FD18-E7E747CCCC8B}"/>
                </a:ext>
              </a:extLst>
            </p:cNvPr>
            <p:cNvSpPr/>
            <p:nvPr/>
          </p:nvSpPr>
          <p:spPr>
            <a:xfrm>
              <a:off x="10309842" y="380903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27" name="Oval 226">
              <a:extLst>
                <a:ext uri="{FF2B5EF4-FFF2-40B4-BE49-F238E27FC236}">
                  <a16:creationId xmlns:a16="http://schemas.microsoft.com/office/drawing/2014/main" id="{CE62B4BF-2546-B1DB-2EA8-EFCC984F3C30}"/>
                </a:ext>
              </a:extLst>
            </p:cNvPr>
            <p:cNvSpPr/>
            <p:nvPr/>
          </p:nvSpPr>
          <p:spPr>
            <a:xfrm>
              <a:off x="11016686" y="387844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28" name="Oval 227">
              <a:extLst>
                <a:ext uri="{FF2B5EF4-FFF2-40B4-BE49-F238E27FC236}">
                  <a16:creationId xmlns:a16="http://schemas.microsoft.com/office/drawing/2014/main" id="{7CE11A87-D058-C0CF-25D7-80AD5FD06DD2}"/>
                </a:ext>
              </a:extLst>
            </p:cNvPr>
            <p:cNvSpPr/>
            <p:nvPr/>
          </p:nvSpPr>
          <p:spPr>
            <a:xfrm>
              <a:off x="11015057" y="30304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229" name="Oval 228">
              <a:extLst>
                <a:ext uri="{FF2B5EF4-FFF2-40B4-BE49-F238E27FC236}">
                  <a16:creationId xmlns:a16="http://schemas.microsoft.com/office/drawing/2014/main" id="{C6D481EC-340B-BC06-ECF7-E290ECFE903F}"/>
                </a:ext>
              </a:extLst>
            </p:cNvPr>
            <p:cNvSpPr/>
            <p:nvPr/>
          </p:nvSpPr>
          <p:spPr>
            <a:xfrm>
              <a:off x="9619961" y="377196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0" name="Oval 229">
              <a:extLst>
                <a:ext uri="{FF2B5EF4-FFF2-40B4-BE49-F238E27FC236}">
                  <a16:creationId xmlns:a16="http://schemas.microsoft.com/office/drawing/2014/main" id="{4A3C73B9-1104-E00F-34C8-E51B96815FAA}"/>
                </a:ext>
              </a:extLst>
            </p:cNvPr>
            <p:cNvSpPr/>
            <p:nvPr/>
          </p:nvSpPr>
          <p:spPr>
            <a:xfrm>
              <a:off x="9049709" y="3150904"/>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1" name="Oval 230">
              <a:extLst>
                <a:ext uri="{FF2B5EF4-FFF2-40B4-BE49-F238E27FC236}">
                  <a16:creationId xmlns:a16="http://schemas.microsoft.com/office/drawing/2014/main" id="{4BB27A0D-D28F-26B3-ADA2-E31882202032}"/>
                </a:ext>
              </a:extLst>
            </p:cNvPr>
            <p:cNvSpPr/>
            <p:nvPr/>
          </p:nvSpPr>
          <p:spPr>
            <a:xfrm>
              <a:off x="10316192" y="297692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2" name="Oval 231">
              <a:extLst>
                <a:ext uri="{FF2B5EF4-FFF2-40B4-BE49-F238E27FC236}">
                  <a16:creationId xmlns:a16="http://schemas.microsoft.com/office/drawing/2014/main" id="{76D64EEA-F404-072C-0286-9BA17D9B5095}"/>
                </a:ext>
              </a:extLst>
            </p:cNvPr>
            <p:cNvSpPr/>
            <p:nvPr/>
          </p:nvSpPr>
          <p:spPr>
            <a:xfrm>
              <a:off x="11620764" y="28861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3" name="Oval 232">
              <a:extLst>
                <a:ext uri="{FF2B5EF4-FFF2-40B4-BE49-F238E27FC236}">
                  <a16:creationId xmlns:a16="http://schemas.microsoft.com/office/drawing/2014/main" id="{91B3182F-5C54-E04E-DCF2-E60E1C80E653}"/>
                </a:ext>
              </a:extLst>
            </p:cNvPr>
            <p:cNvSpPr/>
            <p:nvPr/>
          </p:nvSpPr>
          <p:spPr>
            <a:xfrm>
              <a:off x="9635165" y="332346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4" name="Oval 233">
              <a:extLst>
                <a:ext uri="{FF2B5EF4-FFF2-40B4-BE49-F238E27FC236}">
                  <a16:creationId xmlns:a16="http://schemas.microsoft.com/office/drawing/2014/main" id="{A63A3BA3-98A7-740F-9C8C-C6B0F67A3490}"/>
                </a:ext>
              </a:extLst>
            </p:cNvPr>
            <p:cNvSpPr/>
            <p:nvPr/>
          </p:nvSpPr>
          <p:spPr>
            <a:xfrm>
              <a:off x="9046166" y="374912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5" name="Oval 234">
              <a:extLst>
                <a:ext uri="{FF2B5EF4-FFF2-40B4-BE49-F238E27FC236}">
                  <a16:creationId xmlns:a16="http://schemas.microsoft.com/office/drawing/2014/main" id="{50D49E73-45EE-6400-10C7-E2739DDFF8D8}"/>
                </a:ext>
              </a:extLst>
            </p:cNvPr>
            <p:cNvSpPr/>
            <p:nvPr/>
          </p:nvSpPr>
          <p:spPr>
            <a:xfrm>
              <a:off x="8566155" y="360659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6" name="Oval 235">
              <a:extLst>
                <a:ext uri="{FF2B5EF4-FFF2-40B4-BE49-F238E27FC236}">
                  <a16:creationId xmlns:a16="http://schemas.microsoft.com/office/drawing/2014/main" id="{E5D37A36-0455-4EB0-8882-B501FF248320}"/>
                </a:ext>
              </a:extLst>
            </p:cNvPr>
            <p:cNvSpPr/>
            <p:nvPr/>
          </p:nvSpPr>
          <p:spPr>
            <a:xfrm>
              <a:off x="11620763" y="3803061"/>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7" name="Oval 236">
              <a:extLst>
                <a:ext uri="{FF2B5EF4-FFF2-40B4-BE49-F238E27FC236}">
                  <a16:creationId xmlns:a16="http://schemas.microsoft.com/office/drawing/2014/main" id="{D7B8F192-9642-EB62-67EA-7FDCB0AB3F5B}"/>
                </a:ext>
              </a:extLst>
            </p:cNvPr>
            <p:cNvSpPr/>
            <p:nvPr/>
          </p:nvSpPr>
          <p:spPr>
            <a:xfrm>
              <a:off x="9630411" y="347537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8" name="Oval 237">
              <a:extLst>
                <a:ext uri="{FF2B5EF4-FFF2-40B4-BE49-F238E27FC236}">
                  <a16:creationId xmlns:a16="http://schemas.microsoft.com/office/drawing/2014/main" id="{159F5D48-13E6-3904-CDB1-6954D69EEBF9}"/>
                </a:ext>
              </a:extLst>
            </p:cNvPr>
            <p:cNvSpPr/>
            <p:nvPr/>
          </p:nvSpPr>
          <p:spPr>
            <a:xfrm>
              <a:off x="10330595" y="35060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9" name="Oval 238">
              <a:extLst>
                <a:ext uri="{FF2B5EF4-FFF2-40B4-BE49-F238E27FC236}">
                  <a16:creationId xmlns:a16="http://schemas.microsoft.com/office/drawing/2014/main" id="{BD40CBA4-9CE1-FA55-7CE3-4F1518644FAC}"/>
                </a:ext>
              </a:extLst>
            </p:cNvPr>
            <p:cNvSpPr/>
            <p:nvPr/>
          </p:nvSpPr>
          <p:spPr>
            <a:xfrm>
              <a:off x="9049709" y="34145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40" name="Oval 239">
              <a:extLst>
                <a:ext uri="{FF2B5EF4-FFF2-40B4-BE49-F238E27FC236}">
                  <a16:creationId xmlns:a16="http://schemas.microsoft.com/office/drawing/2014/main" id="{5EEF6E07-738F-034F-E4BC-4AEC5B4196F8}"/>
                </a:ext>
              </a:extLst>
            </p:cNvPr>
            <p:cNvSpPr/>
            <p:nvPr/>
          </p:nvSpPr>
          <p:spPr>
            <a:xfrm>
              <a:off x="8568861" y="33674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41" name="Oval 240">
              <a:extLst>
                <a:ext uri="{FF2B5EF4-FFF2-40B4-BE49-F238E27FC236}">
                  <a16:creationId xmlns:a16="http://schemas.microsoft.com/office/drawing/2014/main" id="{C6E92E92-E8F0-E2FE-9130-5ABF87D9F016}"/>
                </a:ext>
              </a:extLst>
            </p:cNvPr>
            <p:cNvSpPr/>
            <p:nvPr/>
          </p:nvSpPr>
          <p:spPr>
            <a:xfrm>
              <a:off x="11626084" y="354557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42" name="Oval 241">
              <a:extLst>
                <a:ext uri="{FF2B5EF4-FFF2-40B4-BE49-F238E27FC236}">
                  <a16:creationId xmlns:a16="http://schemas.microsoft.com/office/drawing/2014/main" id="{2D83859F-012C-6B86-36E0-95853179195D}"/>
                </a:ext>
              </a:extLst>
            </p:cNvPr>
            <p:cNvSpPr/>
            <p:nvPr/>
          </p:nvSpPr>
          <p:spPr>
            <a:xfrm>
              <a:off x="11012728" y="358477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43" name="Oval 242">
              <a:extLst>
                <a:ext uri="{FF2B5EF4-FFF2-40B4-BE49-F238E27FC236}">
                  <a16:creationId xmlns:a16="http://schemas.microsoft.com/office/drawing/2014/main" id="{1EBAA328-43C9-DCAE-7240-017CEB0B5D2A}"/>
                </a:ext>
              </a:extLst>
            </p:cNvPr>
            <p:cNvSpPr/>
            <p:nvPr/>
          </p:nvSpPr>
          <p:spPr>
            <a:xfrm>
              <a:off x="11013794" y="345509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44" name="Oval 243">
              <a:extLst>
                <a:ext uri="{FF2B5EF4-FFF2-40B4-BE49-F238E27FC236}">
                  <a16:creationId xmlns:a16="http://schemas.microsoft.com/office/drawing/2014/main" id="{B305E42A-602A-FF7D-C50C-9B62FAD524F0}"/>
                </a:ext>
              </a:extLst>
            </p:cNvPr>
            <p:cNvSpPr/>
            <p:nvPr/>
          </p:nvSpPr>
          <p:spPr>
            <a:xfrm>
              <a:off x="11013301" y="320564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266" name="TextBox 265">
            <a:extLst>
              <a:ext uri="{FF2B5EF4-FFF2-40B4-BE49-F238E27FC236}">
                <a16:creationId xmlns:a16="http://schemas.microsoft.com/office/drawing/2014/main" id="{CCBD8E2F-7DCC-BA5B-854D-10CC3503524F}"/>
              </a:ext>
            </a:extLst>
          </p:cNvPr>
          <p:cNvSpPr txBox="1"/>
          <p:nvPr/>
        </p:nvSpPr>
        <p:spPr>
          <a:xfrm>
            <a:off x="2195704" y="3076359"/>
            <a:ext cx="909223"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Input</a:t>
            </a:r>
            <a:endParaRPr lang="en-GB" b="1"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6F44F609-93F6-11FF-A059-ECC51A0E4D55}"/>
                  </a:ext>
                </a:extLst>
              </p:cNvPr>
              <p:cNvSpPr txBox="1"/>
              <p:nvPr/>
            </p:nvSpPr>
            <p:spPr>
              <a:xfrm>
                <a:off x="1869174" y="3501205"/>
                <a:ext cx="3200871" cy="17141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Verdana" panose="020B0604030504040204" pitchFamily="34" charset="0"/>
                        </a:rPr>
                        <m:t>𝑋</m:t>
                      </m:r>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3"/>
                                    <m:mcJc m:val="center"/>
                                  </m:mcPr>
                                </m:mc>
                              </m:mcs>
                              <m:ctrlPr>
                                <a:rPr lang="fr-FR" b="0" i="1" smtClean="0">
                                  <a:solidFill>
                                    <a:srgbClr val="0070C0"/>
                                  </a:solidFill>
                                  <a:latin typeface="Cambria Math" panose="02040503050406030204" pitchFamily="18" charset="0"/>
                                  <a:ea typeface="Verdana" panose="020B0604030504040204" pitchFamily="34" charset="0"/>
                                </a:rPr>
                              </m:ctrlPr>
                            </m:mPr>
                            <m:mr>
                              <m:e>
                                <m:sSub>
                                  <m:sSubPr>
                                    <m:ctrlPr>
                                      <a:rPr lang="fr-FR" b="0" i="1" smtClean="0">
                                        <a:solidFill>
                                          <a:srgbClr val="0070C0"/>
                                        </a:solidFill>
                                        <a:latin typeface="Cambria Math" panose="02040503050406030204" pitchFamily="18" charset="0"/>
                                        <a:ea typeface="Verdana" panose="020B0604030504040204" pitchFamily="34" charset="0"/>
                                      </a:rPr>
                                    </m:ctrlPr>
                                  </m:sSubPr>
                                  <m:e>
                                    <m:r>
                                      <m:rPr>
                                        <m:brk m:alnAt="7"/>
                                      </m:rPr>
                                      <a:rPr lang="fr-FR" b="0" i="1" smtClean="0">
                                        <a:solidFill>
                                          <a:srgbClr val="0070C0"/>
                                        </a:solidFill>
                                        <a:latin typeface="Cambria Math" panose="02040503050406030204" pitchFamily="18" charset="0"/>
                                        <a:ea typeface="Verdana" panose="020B0604030504040204" pitchFamily="34" charset="0"/>
                                      </a:rPr>
                                      <m:t>𝑟</m:t>
                                    </m:r>
                                  </m:e>
                                  <m:sub>
                                    <m:r>
                                      <m:rPr>
                                        <m:brk m:alnAt="7"/>
                                      </m:rPr>
                                      <a:rPr lang="fr-FR" b="0" i="1" smtClean="0">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m:t>
                                    </m:r>
                                  </m:sub>
                                </m:sSub>
                              </m:e>
                            </m:mr>
                            <m:mr>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𝑟</m:t>
                                    </m:r>
                                  </m:e>
                                  <m:sub>
                                    <m:r>
                                      <a:rPr lang="fr-FR" b="0" i="1" smtClean="0">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𝜙</m:t>
                                    </m:r>
                                  </m:e>
                                  <m:sub>
                                    <m:r>
                                      <a:rPr lang="fr-FR" b="0" i="1" smtClean="0">
                                        <a:solidFill>
                                          <a:srgbClr val="7030A0"/>
                                        </a:solidFill>
                                        <a:latin typeface="Cambria Math" panose="02040503050406030204" pitchFamily="18" charset="0"/>
                                        <a:ea typeface="Verdana" panose="020B0604030504040204" pitchFamily="34" charset="0"/>
                                      </a:rPr>
                                      <m:t>2</m:t>
                                    </m:r>
                                  </m:sub>
                                </m:sSub>
                              </m:e>
                              <m:e>
                                <m:sSub>
                                  <m:sSubPr>
                                    <m:ctrlPr>
                                      <a:rPr lang="fr-FR" b="0" i="1" smtClean="0">
                                        <a:solidFill>
                                          <a:srgbClr val="7030A0"/>
                                        </a:solidFill>
                                        <a:latin typeface="Cambria Math" panose="02040503050406030204" pitchFamily="18" charset="0"/>
                                        <a:ea typeface="Verdana" panose="020B0604030504040204" pitchFamily="34" charset="0"/>
                                      </a:rPr>
                                    </m:ctrlPr>
                                  </m:sSubPr>
                                  <m:e>
                                    <m:r>
                                      <a:rPr lang="fr-FR" b="0" i="1" smtClean="0">
                                        <a:solidFill>
                                          <a:srgbClr val="7030A0"/>
                                        </a:solidFill>
                                        <a:latin typeface="Cambria Math" panose="02040503050406030204" pitchFamily="18" charset="0"/>
                                        <a:ea typeface="Verdana" panose="020B0604030504040204" pitchFamily="34" charset="0"/>
                                      </a:rPr>
                                      <m:t>𝑧</m:t>
                                    </m:r>
                                  </m:e>
                                  <m:sub>
                                    <m:r>
                                      <a:rPr lang="fr-FR" b="0" i="1" smtClean="0">
                                        <a:solidFill>
                                          <a:srgbClr val="7030A0"/>
                                        </a:solidFill>
                                        <a:latin typeface="Cambria Math" panose="02040503050406030204" pitchFamily="18" charset="0"/>
                                        <a:ea typeface="Verdana" panose="020B0604030504040204" pitchFamily="34" charset="0"/>
                                      </a:rPr>
                                      <m:t>2</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𝑟</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𝜙</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𝑧</m:t>
                                    </m:r>
                                  </m:e>
                                  <m:sub>
                                    <m:r>
                                      <a:rPr lang="fr-FR" b="0" i="1" smtClean="0">
                                        <a:solidFill>
                                          <a:schemeClr val="bg2">
                                            <a:lumMod val="25000"/>
                                          </a:schemeClr>
                                        </a:solidFill>
                                        <a:latin typeface="Cambria Math" panose="02040503050406030204" pitchFamily="18" charset="0"/>
                                        <a:ea typeface="Verdana" panose="020B0604030504040204" pitchFamily="34" charset="0"/>
                                      </a:rPr>
                                      <m:t>3</m:t>
                                    </m:r>
                                  </m:sub>
                                </m:sSub>
                              </m:e>
                            </m:mr>
                            <m:mr>
                              <m:e>
                                <m:r>
                                  <a:rPr lang="fr-FR" b="0" i="1" smtClean="0">
                                    <a:solidFill>
                                      <a:schemeClr val="tx1"/>
                                    </a:solidFill>
                                    <a:latin typeface="Cambria Math" panose="02040503050406030204" pitchFamily="18" charset="0"/>
                                    <a:ea typeface="Verdana" panose="020B0604030504040204" pitchFamily="34" charset="0"/>
                                  </a:rPr>
                                  <m:t>⋮</m:t>
                                </m:r>
                              </m:e>
                              <m:e>
                                <m:r>
                                  <a:rPr lang="fr-FR" i="1" smtClean="0">
                                    <a:solidFill>
                                      <a:schemeClr val="tx1"/>
                                    </a:solidFill>
                                    <a:latin typeface="Cambria Math" panose="02040503050406030204" pitchFamily="18" charset="0"/>
                                    <a:ea typeface="Verdana" panose="020B0604030504040204" pitchFamily="34" charset="0"/>
                                  </a:rPr>
                                  <m:t>⋮</m:t>
                                </m:r>
                              </m:e>
                              <m:e>
                                <m:r>
                                  <a:rPr lang="fr-FR" i="1" smtClean="0">
                                    <a:solidFill>
                                      <a:schemeClr val="tx1"/>
                                    </a:solidFill>
                                    <a:latin typeface="Cambria Math" panose="02040503050406030204" pitchFamily="18" charset="0"/>
                                    <a:ea typeface="Verdana" panose="020B0604030504040204" pitchFamily="34" charset="0"/>
                                  </a:rPr>
                                  <m:t>⋮</m:t>
                                </m:r>
                              </m:e>
                            </m:mr>
                            <m:mr>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𝑟</m:t>
                                    </m:r>
                                  </m:e>
                                  <m:sub>
                                    <m:r>
                                      <a:rPr lang="fr-FR" b="0" i="1" smtClean="0">
                                        <a:solidFill>
                                          <a:srgbClr val="0070C0"/>
                                        </a:solidFill>
                                        <a:latin typeface="Cambria Math" panose="02040503050406030204" pitchFamily="18" charset="0"/>
                                        <a:ea typeface="Verdana" panose="020B0604030504040204" pitchFamily="34" charset="0"/>
                                      </a:rPr>
                                      <m:t>19</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𝜙</m:t>
                                    </m:r>
                                  </m:e>
                                  <m:sub>
                                    <m:r>
                                      <a:rPr lang="fr-FR" b="0" i="1" smtClean="0">
                                        <a:solidFill>
                                          <a:srgbClr val="0070C0"/>
                                        </a:solidFill>
                                        <a:latin typeface="Cambria Math" panose="02040503050406030204" pitchFamily="18" charset="0"/>
                                        <a:ea typeface="Verdana" panose="020B0604030504040204" pitchFamily="34" charset="0"/>
                                      </a:rPr>
                                      <m:t>19</m:t>
                                    </m:r>
                                  </m:sub>
                                </m:sSub>
                              </m:e>
                              <m:e>
                                <m:sSub>
                                  <m:sSubPr>
                                    <m:ctrlPr>
                                      <a:rPr lang="fr-FR" b="0" i="1" smtClean="0">
                                        <a:solidFill>
                                          <a:srgbClr val="0070C0"/>
                                        </a:solidFill>
                                        <a:latin typeface="Cambria Math" panose="02040503050406030204" pitchFamily="18" charset="0"/>
                                        <a:ea typeface="Verdana" panose="020B0604030504040204" pitchFamily="34" charset="0"/>
                                      </a:rPr>
                                    </m:ctrlPr>
                                  </m:sSubPr>
                                  <m:e>
                                    <m:r>
                                      <a:rPr lang="fr-FR" b="0" i="1" smtClean="0">
                                        <a:solidFill>
                                          <a:srgbClr val="0070C0"/>
                                        </a:solidFill>
                                        <a:latin typeface="Cambria Math" panose="02040503050406030204" pitchFamily="18" charset="0"/>
                                        <a:ea typeface="Verdana" panose="020B0604030504040204" pitchFamily="34" charset="0"/>
                                      </a:rPr>
                                      <m:t>𝑧</m:t>
                                    </m:r>
                                  </m:e>
                                  <m:sub>
                                    <m:r>
                                      <a:rPr lang="fr-FR" b="0" i="1" smtClean="0">
                                        <a:solidFill>
                                          <a:srgbClr val="0070C0"/>
                                        </a:solidFill>
                                        <a:latin typeface="Cambria Math" panose="02040503050406030204" pitchFamily="18" charset="0"/>
                                        <a:ea typeface="Verdana" panose="020B0604030504040204" pitchFamily="34" charset="0"/>
                                      </a:rPr>
                                      <m:t>19</m:t>
                                    </m:r>
                                  </m:sub>
                                </m:sSub>
                              </m:e>
                            </m:mr>
                            <m:mr>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𝑟</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𝜙</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e>
                                <m:sSub>
                                  <m:sSubPr>
                                    <m:ctrlPr>
                                      <a:rPr lang="fr-FR" b="0" i="1" smtClean="0">
                                        <a:solidFill>
                                          <a:schemeClr val="bg2">
                                            <a:lumMod val="25000"/>
                                          </a:schemeClr>
                                        </a:solidFill>
                                        <a:latin typeface="Cambria Math" panose="02040503050406030204" pitchFamily="18" charset="0"/>
                                        <a:ea typeface="Verdana" panose="020B0604030504040204" pitchFamily="34" charset="0"/>
                                      </a:rPr>
                                    </m:ctrlPr>
                                  </m:sSubPr>
                                  <m:e>
                                    <m:r>
                                      <a:rPr lang="fr-FR" b="0" i="1" smtClean="0">
                                        <a:solidFill>
                                          <a:schemeClr val="bg2">
                                            <a:lumMod val="25000"/>
                                          </a:schemeClr>
                                        </a:solidFill>
                                        <a:latin typeface="Cambria Math" panose="02040503050406030204" pitchFamily="18" charset="0"/>
                                        <a:ea typeface="Verdana" panose="020B0604030504040204" pitchFamily="34" charset="0"/>
                                      </a:rPr>
                                      <m:t>𝑧</m:t>
                                    </m:r>
                                  </m:e>
                                  <m:sub>
                                    <m:r>
                                      <a:rPr lang="fr-FR" b="0" i="1" smtClean="0">
                                        <a:solidFill>
                                          <a:schemeClr val="bg2">
                                            <a:lumMod val="25000"/>
                                          </a:schemeClr>
                                        </a:solidFill>
                                        <a:latin typeface="Cambria Math" panose="02040503050406030204" pitchFamily="18" charset="0"/>
                                        <a:ea typeface="Verdana" panose="020B0604030504040204" pitchFamily="34" charset="0"/>
                                      </a:rPr>
                                      <m:t>20</m:t>
                                    </m:r>
                                  </m:sub>
                                </m:sSub>
                              </m:e>
                            </m:mr>
                          </m:m>
                        </m:e>
                      </m:d>
                    </m:oMath>
                  </m:oMathPara>
                </a14:m>
                <a:endParaRPr lang="fr-FR" dirty="0">
                  <a:latin typeface="Verdana" panose="020B0604030504040204" pitchFamily="34" charset="0"/>
                  <a:ea typeface="Verdana" panose="020B0604030504040204" pitchFamily="34" charset="0"/>
                </a:endParaRPr>
              </a:p>
            </p:txBody>
          </p:sp>
        </mc:Choice>
        <mc:Fallback xmlns="">
          <p:sp>
            <p:nvSpPr>
              <p:cNvPr id="267" name="TextBox 266">
                <a:extLst>
                  <a:ext uri="{FF2B5EF4-FFF2-40B4-BE49-F238E27FC236}">
                    <a16:creationId xmlns:a16="http://schemas.microsoft.com/office/drawing/2014/main" id="{6F44F609-93F6-11FF-A059-ECC51A0E4D55}"/>
                  </a:ext>
                </a:extLst>
              </p:cNvPr>
              <p:cNvSpPr txBox="1">
                <a:spLocks noRot="1" noChangeAspect="1" noMove="1" noResize="1" noEditPoints="1" noAdjustHandles="1" noChangeArrowheads="1" noChangeShapeType="1" noTextEdit="1"/>
              </p:cNvSpPr>
              <p:nvPr/>
            </p:nvSpPr>
            <p:spPr>
              <a:xfrm>
                <a:off x="1869174" y="3501205"/>
                <a:ext cx="3200871" cy="1714124"/>
              </a:xfrm>
              <a:prstGeom prst="rect">
                <a:avLst/>
              </a:prstGeom>
              <a:blipFill>
                <a:blip r:embed="rId3"/>
                <a:stretch>
                  <a:fillRect/>
                </a:stretch>
              </a:blipFill>
            </p:spPr>
            <p:txBody>
              <a:bodyPr/>
              <a:lstStyle/>
              <a:p>
                <a:r>
                  <a:rPr lang="en-GB">
                    <a:noFill/>
                  </a:rPr>
                  <a:t> </a:t>
                </a:r>
              </a:p>
            </p:txBody>
          </p:sp>
        </mc:Fallback>
      </mc:AlternateContent>
      <p:sp>
        <p:nvSpPr>
          <p:cNvPr id="269" name="TextBox 268">
            <a:extLst>
              <a:ext uri="{FF2B5EF4-FFF2-40B4-BE49-F238E27FC236}">
                <a16:creationId xmlns:a16="http://schemas.microsoft.com/office/drawing/2014/main" id="{15C4C45D-B0EA-CECB-D94B-451899279EFF}"/>
              </a:ext>
            </a:extLst>
          </p:cNvPr>
          <p:cNvSpPr txBox="1"/>
          <p:nvPr/>
        </p:nvSpPr>
        <p:spPr>
          <a:xfrm>
            <a:off x="109086" y="4152449"/>
            <a:ext cx="2322885" cy="369332"/>
          </a:xfrm>
          <a:prstGeom prst="rect">
            <a:avLst/>
          </a:prstGeom>
          <a:noFill/>
        </p:spPr>
        <p:txBody>
          <a:bodyPr wrap="square">
            <a:spAutoFit/>
          </a:bodyPr>
          <a:lstStyle/>
          <a:p>
            <a:r>
              <a:rPr lang="en-GB" b="1" dirty="0">
                <a:solidFill>
                  <a:schemeClr val="accent4">
                    <a:lumMod val="50000"/>
                  </a:schemeClr>
                </a:solidFill>
                <a:latin typeface="Verdana" panose="020B0604030504040204" pitchFamily="34" charset="0"/>
                <a:ea typeface="Verdana" panose="020B0604030504040204" pitchFamily="34" charset="0"/>
              </a:rPr>
              <a:t>Hit</a:t>
            </a:r>
            <a:r>
              <a:rPr lang="en-GB" b="1" dirty="0">
                <a:latin typeface="Verdana" panose="020B0604030504040204" pitchFamily="34" charset="0"/>
                <a:ea typeface="Verdana" panose="020B0604030504040204" pitchFamily="34" charset="0"/>
              </a:rPr>
              <a:t> coordinates</a:t>
            </a:r>
          </a:p>
        </p:txBody>
      </p:sp>
      <p:sp>
        <p:nvSpPr>
          <p:cNvPr id="270" name="TextBox 269">
            <a:extLst>
              <a:ext uri="{FF2B5EF4-FFF2-40B4-BE49-F238E27FC236}">
                <a16:creationId xmlns:a16="http://schemas.microsoft.com/office/drawing/2014/main" id="{7DAE93E7-00F7-8B39-89AE-05B2AA735A4F}"/>
              </a:ext>
            </a:extLst>
          </p:cNvPr>
          <p:cNvSpPr txBox="1"/>
          <p:nvPr/>
        </p:nvSpPr>
        <p:spPr>
          <a:xfrm>
            <a:off x="54570" y="5527322"/>
            <a:ext cx="2322885" cy="369332"/>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indices</a:t>
            </a:r>
          </a:p>
        </p:txBody>
      </p:sp>
      <mc:AlternateContent xmlns:mc="http://schemas.openxmlformats.org/markup-compatibility/2006" xmlns:a14="http://schemas.microsoft.com/office/drawing/2010/main">
        <mc:Choice Requires="a14">
          <p:sp>
            <p:nvSpPr>
              <p:cNvPr id="271" name="TextBox 270">
                <a:extLst>
                  <a:ext uri="{FF2B5EF4-FFF2-40B4-BE49-F238E27FC236}">
                    <a16:creationId xmlns:a16="http://schemas.microsoft.com/office/drawing/2014/main" id="{01A359A9-EC9F-E2BA-0495-1492147805D1}"/>
                  </a:ext>
                </a:extLst>
              </p:cNvPr>
              <p:cNvSpPr txBox="1"/>
              <p:nvPr/>
            </p:nvSpPr>
            <p:spPr>
              <a:xfrm>
                <a:off x="1298428" y="5439342"/>
                <a:ext cx="7194454" cy="5543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ea typeface="Verdana" panose="020B0604030504040204" pitchFamily="34" charset="0"/>
                            </a:rPr>
                          </m:ctrlPr>
                        </m:sSubPr>
                        <m:e>
                          <m:r>
                            <m:rPr>
                              <m:sty m:val="p"/>
                            </m:rPr>
                            <a:rPr lang="fr-FR" b="0" i="0" smtClean="0">
                              <a:latin typeface="Cambria Math" panose="02040503050406030204" pitchFamily="18" charset="0"/>
                              <a:ea typeface="Verdana" panose="020B0604030504040204" pitchFamily="34" charset="0"/>
                            </a:rPr>
                            <m:t>I</m:t>
                          </m:r>
                        </m:e>
                        <m:sub>
                          <m:r>
                            <a:rPr lang="fr-FR" b="0" i="1" smtClean="0">
                              <a:latin typeface="Cambria Math" panose="02040503050406030204" pitchFamily="18" charset="0"/>
                              <a:ea typeface="Verdana" panose="020B0604030504040204" pitchFamily="34" charset="0"/>
                            </a:rPr>
                            <m:t>ℰ</m:t>
                          </m:r>
                        </m:sub>
                      </m:sSub>
                      <m:r>
                        <a:rPr lang="fr-FR" b="0" i="1" smtClean="0">
                          <a:latin typeface="Cambria Math" panose="02040503050406030204" pitchFamily="18" charset="0"/>
                          <a:ea typeface="Verdana" panose="020B0604030504040204" pitchFamily="34" charset="0"/>
                        </a:rPr>
                        <m:t>=</m:t>
                      </m:r>
                      <m:d>
                        <m:dPr>
                          <m:ctrlPr>
                            <a:rPr lang="fr-FR" b="0" i="1" smtClean="0">
                              <a:latin typeface="Cambria Math" panose="02040503050406030204" pitchFamily="18" charset="0"/>
                              <a:ea typeface="Verdana" panose="020B0604030504040204" pitchFamily="34" charset="0"/>
                            </a:rPr>
                          </m:ctrlPr>
                        </m:dPr>
                        <m:e>
                          <m:m>
                            <m:mPr>
                              <m:mcs>
                                <m:mc>
                                  <m:mcPr>
                                    <m:count m:val="14"/>
                                    <m:mcJc m:val="center"/>
                                  </m:mcPr>
                                </m:mc>
                              </m:mcs>
                              <m:ctrlPr>
                                <a:rPr lang="fr-FR" b="0" i="1" smtClean="0">
                                  <a:latin typeface="Cambria Math" panose="02040503050406030204" pitchFamily="18" charset="0"/>
                                  <a:ea typeface="Verdana" panose="020B0604030504040204" pitchFamily="34" charset="0"/>
                                </a:rPr>
                              </m:ctrlPr>
                            </m:mPr>
                            <m:mr>
                              <m:e>
                                <m:r>
                                  <m:rPr>
                                    <m:brk m:alnAt="7"/>
                                  </m:rP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0070C0"/>
                                    </a:solidFill>
                                    <a:latin typeface="Cambria Math" panose="02040503050406030204" pitchFamily="18" charset="0"/>
                                    <a:ea typeface="Verdana" panose="020B0604030504040204" pitchFamily="34" charset="0"/>
                                  </a:rPr>
                                  <m:t>1</m:t>
                                </m:r>
                              </m:e>
                              <m:e>
                                <m:r>
                                  <a:rPr lang="fr-FR" b="0" i="1" smtClean="0">
                                    <a:solidFill>
                                      <a:srgbClr val="7030A0"/>
                                    </a:solidFill>
                                    <a:latin typeface="Cambria Math" panose="02040503050406030204" pitchFamily="18" charset="0"/>
                                    <a:ea typeface="Verdana" panose="020B0604030504040204" pitchFamily="34" charset="0"/>
                                  </a:rPr>
                                  <m:t>2</m:t>
                                </m:r>
                              </m:e>
                              <m:e>
                                <m:r>
                                  <a:rPr lang="fr-FR" b="0" i="1" smtClean="0">
                                    <a:solidFill>
                                      <a:srgbClr val="7030A0"/>
                                    </a:solidFill>
                                    <a:latin typeface="Cambria Math" panose="02040503050406030204" pitchFamily="18" charset="0"/>
                                    <a:ea typeface="Verdana" panose="020B0604030504040204" pitchFamily="34" charset="0"/>
                                  </a:rPr>
                                  <m:t>2</m:t>
                                </m:r>
                              </m:e>
                              <m:e>
                                <m:r>
                                  <a:rPr lang="fr-FR" b="0" i="1" smtClean="0">
                                    <a:solidFill>
                                      <a:srgbClr val="7030A0"/>
                                    </a:solidFill>
                                    <a:latin typeface="Cambria Math" panose="02040503050406030204" pitchFamily="18" charset="0"/>
                                    <a:ea typeface="Verdana" panose="020B0604030504040204" pitchFamily="34" charset="0"/>
                                  </a:rPr>
                                  <m:t>2</m:t>
                                </m:r>
                              </m:e>
                              <m:e>
                                <m:r>
                                  <a:rPr lang="fr-FR" b="0" i="1" smtClean="0">
                                    <a:solidFill>
                                      <a:srgbClr val="7030A0"/>
                                    </a:solidFill>
                                    <a:latin typeface="Cambria Math" panose="02040503050406030204" pitchFamily="18" charset="0"/>
                                    <a:ea typeface="Verdana" panose="020B0604030504040204" pitchFamily="34" charset="0"/>
                                  </a:rPr>
                                  <m:t>2</m:t>
                                </m:r>
                              </m:e>
                              <m:e>
                                <m:r>
                                  <a:rPr lang="fr-FR" b="0" i="1" smtClean="0">
                                    <a:solidFill>
                                      <a:srgbClr val="7030A0"/>
                                    </a:solidFill>
                                    <a:latin typeface="Cambria Math" panose="02040503050406030204" pitchFamily="18" charset="0"/>
                                    <a:ea typeface="Verdana" panose="020B0604030504040204" pitchFamily="34" charset="0"/>
                                  </a:rPr>
                                  <m:t>2</m:t>
                                </m:r>
                              </m:e>
                              <m:e>
                                <m:r>
                                  <a:rPr lang="fr-FR" b="0" i="1" smtClean="0">
                                    <a:solidFill>
                                      <a:schemeClr val="tx1"/>
                                    </a:solidFill>
                                    <a:latin typeface="Cambria Math" panose="02040503050406030204" pitchFamily="18" charset="0"/>
                                    <a:ea typeface="Verdana" panose="020B0604030504040204" pitchFamily="34" charset="0"/>
                                  </a:rPr>
                                  <m:t>⋯</m:t>
                                </m:r>
                              </m:e>
                              <m:e>
                                <m:r>
                                  <a:rPr lang="fr-FR" b="0" i="1" smtClean="0">
                                    <a:solidFill>
                                      <a:schemeClr val="accent2">
                                        <a:lumMod val="75000"/>
                                      </a:schemeClr>
                                    </a:solidFill>
                                    <a:latin typeface="Cambria Math" panose="02040503050406030204" pitchFamily="18" charset="0"/>
                                    <a:ea typeface="Verdana" panose="020B0604030504040204" pitchFamily="34" charset="0"/>
                                  </a:rPr>
                                  <m:t>17</m:t>
                                </m:r>
                              </m:e>
                              <m:e>
                                <m:r>
                                  <a:rPr lang="fr-FR" b="0" i="1" smtClean="0">
                                    <a:solidFill>
                                      <a:schemeClr val="accent2">
                                        <a:lumMod val="75000"/>
                                      </a:schemeClr>
                                    </a:solidFill>
                                    <a:latin typeface="Cambria Math" panose="02040503050406030204" pitchFamily="18" charset="0"/>
                                    <a:ea typeface="Verdana" panose="020B0604030504040204" pitchFamily="34" charset="0"/>
                                  </a:rPr>
                                  <m:t>17</m:t>
                                </m:r>
                              </m:e>
                            </m:mr>
                            <m:mr>
                              <m:e>
                                <m:r>
                                  <a:rPr lang="fr-FR" b="0" i="1" smtClean="0">
                                    <a:solidFill>
                                      <a:schemeClr val="bg2">
                                        <a:lumMod val="25000"/>
                                      </a:schemeClr>
                                    </a:solidFill>
                                    <a:latin typeface="Cambria Math" panose="02040503050406030204" pitchFamily="18" charset="0"/>
                                    <a:ea typeface="Verdana" panose="020B0604030504040204" pitchFamily="34" charset="0"/>
                                  </a:rPr>
                                  <m:t>3</m:t>
                                </m:r>
                              </m:e>
                              <m:e>
                                <m:r>
                                  <a:rPr lang="fr-FR" b="0" i="1" smtClean="0">
                                    <a:solidFill>
                                      <a:srgbClr val="0070C0"/>
                                    </a:solidFill>
                                    <a:latin typeface="Cambria Math" panose="02040503050406030204" pitchFamily="18" charset="0"/>
                                    <a:ea typeface="Verdana" panose="020B0604030504040204" pitchFamily="34" charset="0"/>
                                  </a:rPr>
                                  <m:t>4</m:t>
                                </m:r>
                              </m:e>
                              <m:e>
                                <m:r>
                                  <a:rPr lang="fr-FR" b="0" i="1" smtClean="0">
                                    <a:solidFill>
                                      <a:schemeClr val="accent2">
                                        <a:lumMod val="75000"/>
                                      </a:schemeClr>
                                    </a:solidFill>
                                    <a:latin typeface="Cambria Math" panose="02040503050406030204" pitchFamily="18" charset="0"/>
                                    <a:ea typeface="Verdana" panose="020B0604030504040204" pitchFamily="34" charset="0"/>
                                  </a:rPr>
                                  <m:t>5</m:t>
                                </m:r>
                              </m:e>
                              <m:e>
                                <m:r>
                                  <a:rPr lang="fr-FR" b="0" i="1" smtClean="0">
                                    <a:solidFill>
                                      <a:srgbClr val="0070C0"/>
                                    </a:solidFill>
                                    <a:latin typeface="Cambria Math" panose="02040503050406030204" pitchFamily="18" charset="0"/>
                                    <a:ea typeface="Verdana" panose="020B0604030504040204" pitchFamily="34" charset="0"/>
                                  </a:rPr>
                                  <m:t>6</m:t>
                                </m:r>
                              </m:e>
                              <m:e>
                                <m:r>
                                  <a:rPr lang="fr-FR" b="0" i="1" smtClean="0">
                                    <a:solidFill>
                                      <a:srgbClr val="0070C0"/>
                                    </a:solidFill>
                                    <a:latin typeface="Cambria Math" panose="02040503050406030204" pitchFamily="18" charset="0"/>
                                    <a:ea typeface="Verdana" panose="020B0604030504040204" pitchFamily="34" charset="0"/>
                                  </a:rPr>
                                  <m:t>7</m:t>
                                </m:r>
                              </m:e>
                              <m:e>
                                <m:r>
                                  <a:rPr lang="fr-FR" b="0" i="1" smtClean="0">
                                    <a:solidFill>
                                      <a:schemeClr val="accent2">
                                        <a:lumMod val="75000"/>
                                      </a:schemeClr>
                                    </a:solidFill>
                                    <a:latin typeface="Cambria Math" panose="02040503050406030204" pitchFamily="18" charset="0"/>
                                    <a:ea typeface="Verdana" panose="020B0604030504040204" pitchFamily="34" charset="0"/>
                                  </a:rPr>
                                  <m:t>8</m:t>
                                </m:r>
                              </m:e>
                              <m:e>
                                <m:r>
                                  <a:rPr lang="fr-FR" b="0" i="1" smtClean="0">
                                    <a:solidFill>
                                      <a:srgbClr val="0070C0"/>
                                    </a:solidFill>
                                    <a:latin typeface="Cambria Math" panose="02040503050406030204" pitchFamily="18" charset="0"/>
                                    <a:ea typeface="Verdana" panose="020B0604030504040204" pitchFamily="34" charset="0"/>
                                  </a:rPr>
                                  <m:t>4</m:t>
                                </m:r>
                              </m:e>
                              <m:e>
                                <m:r>
                                  <a:rPr lang="fr-FR" b="0" i="1" smtClean="0">
                                    <a:solidFill>
                                      <a:schemeClr val="accent2">
                                        <a:lumMod val="75000"/>
                                      </a:schemeClr>
                                    </a:solidFill>
                                    <a:latin typeface="Cambria Math" panose="02040503050406030204" pitchFamily="18" charset="0"/>
                                    <a:ea typeface="Verdana" panose="020B0604030504040204" pitchFamily="34" charset="0"/>
                                  </a:rPr>
                                  <m:t>5</m:t>
                                </m:r>
                              </m:e>
                              <m:e>
                                <m:r>
                                  <a:rPr lang="fr-FR" b="0" i="1" smtClean="0">
                                    <a:solidFill>
                                      <a:srgbClr val="7030A0"/>
                                    </a:solidFill>
                                    <a:latin typeface="Cambria Math" panose="02040503050406030204" pitchFamily="18" charset="0"/>
                                    <a:ea typeface="Verdana" panose="020B0604030504040204" pitchFamily="34" charset="0"/>
                                  </a:rPr>
                                  <m:t>6</m:t>
                                </m:r>
                              </m:e>
                              <m:e>
                                <m:r>
                                  <a:rPr lang="fr-FR" b="0" i="1" smtClean="0">
                                    <a:solidFill>
                                      <a:srgbClr val="0070C0"/>
                                    </a:solidFill>
                                    <a:latin typeface="Cambria Math" panose="02040503050406030204" pitchFamily="18" charset="0"/>
                                    <a:ea typeface="Verdana" panose="020B0604030504040204" pitchFamily="34" charset="0"/>
                                  </a:rPr>
                                  <m:t>7</m:t>
                                </m:r>
                              </m:e>
                              <m:e>
                                <m:r>
                                  <a:rPr lang="fr-FR" b="0" i="1" smtClean="0">
                                    <a:solidFill>
                                      <a:schemeClr val="accent2">
                                        <a:lumMod val="75000"/>
                                      </a:schemeClr>
                                    </a:solidFill>
                                    <a:latin typeface="Cambria Math" panose="02040503050406030204" pitchFamily="18" charset="0"/>
                                    <a:ea typeface="Verdana" panose="020B0604030504040204" pitchFamily="34" charset="0"/>
                                  </a:rPr>
                                  <m:t>8</m:t>
                                </m:r>
                              </m:e>
                              <m:e>
                                <m:r>
                                  <a:rPr lang="fr-FR" i="1" smtClean="0">
                                    <a:solidFill>
                                      <a:schemeClr val="tx1"/>
                                    </a:solidFill>
                                    <a:latin typeface="Cambria Math" panose="02040503050406030204" pitchFamily="18" charset="0"/>
                                    <a:ea typeface="Verdana" panose="020B0604030504040204" pitchFamily="34" charset="0"/>
                                  </a:rPr>
                                  <m:t>⋯</m:t>
                                </m:r>
                              </m:e>
                              <m:e>
                                <m:r>
                                  <a:rPr lang="fr-FR" b="0" i="1" smtClean="0">
                                    <a:solidFill>
                                      <a:srgbClr val="0070C0"/>
                                    </a:solidFill>
                                    <a:latin typeface="Cambria Math" panose="02040503050406030204" pitchFamily="18" charset="0"/>
                                    <a:ea typeface="Verdana" panose="020B0604030504040204" pitchFamily="34" charset="0"/>
                                  </a:rPr>
                                  <m:t>19</m:t>
                                </m:r>
                              </m:e>
                              <m:e>
                                <m:r>
                                  <a:rPr lang="fr-FR" b="0" i="1" smtClean="0">
                                    <a:solidFill>
                                      <a:schemeClr val="bg2">
                                        <a:lumMod val="25000"/>
                                      </a:schemeClr>
                                    </a:solidFill>
                                    <a:latin typeface="Cambria Math" panose="02040503050406030204" pitchFamily="18" charset="0"/>
                                    <a:ea typeface="Verdana" panose="020B0604030504040204" pitchFamily="34" charset="0"/>
                                  </a:rPr>
                                  <m:t>20</m:t>
                                </m:r>
                              </m:e>
                            </m:mr>
                          </m:m>
                        </m:e>
                      </m:d>
                    </m:oMath>
                  </m:oMathPara>
                </a14:m>
                <a:endParaRPr lang="en-GB" dirty="0"/>
              </a:p>
            </p:txBody>
          </p:sp>
        </mc:Choice>
        <mc:Fallback xmlns="">
          <p:sp>
            <p:nvSpPr>
              <p:cNvPr id="271" name="TextBox 270">
                <a:extLst>
                  <a:ext uri="{FF2B5EF4-FFF2-40B4-BE49-F238E27FC236}">
                    <a16:creationId xmlns:a16="http://schemas.microsoft.com/office/drawing/2014/main" id="{01A359A9-EC9F-E2BA-0495-1492147805D1}"/>
                  </a:ext>
                </a:extLst>
              </p:cNvPr>
              <p:cNvSpPr txBox="1">
                <a:spLocks noRot="1" noChangeAspect="1" noMove="1" noResize="1" noEditPoints="1" noAdjustHandles="1" noChangeArrowheads="1" noChangeShapeType="1" noTextEdit="1"/>
              </p:cNvSpPr>
              <p:nvPr/>
            </p:nvSpPr>
            <p:spPr>
              <a:xfrm>
                <a:off x="1298428" y="5439342"/>
                <a:ext cx="7194454" cy="554319"/>
              </a:xfrm>
              <a:prstGeom prst="rect">
                <a:avLst/>
              </a:prstGeom>
              <a:blipFill>
                <a:blip r:embed="rId4"/>
                <a:stretch>
                  <a:fillRect/>
                </a:stretch>
              </a:blipFill>
            </p:spPr>
            <p:txBody>
              <a:bodyPr/>
              <a:lstStyle/>
              <a:p>
                <a:r>
                  <a:rPr lang="en-GB">
                    <a:noFill/>
                  </a:rPr>
                  <a:t> </a:t>
                </a:r>
              </a:p>
            </p:txBody>
          </p:sp>
        </mc:Fallback>
      </mc:AlternateContent>
      <p:sp>
        <p:nvSpPr>
          <p:cNvPr id="272" name="Arrow: Right 271">
            <a:extLst>
              <a:ext uri="{FF2B5EF4-FFF2-40B4-BE49-F238E27FC236}">
                <a16:creationId xmlns:a16="http://schemas.microsoft.com/office/drawing/2014/main" id="{DF02A7BC-48FD-51B5-B5F7-5F4AD6DE0279}"/>
              </a:ext>
            </a:extLst>
          </p:cNvPr>
          <p:cNvSpPr/>
          <p:nvPr/>
        </p:nvSpPr>
        <p:spPr>
          <a:xfrm>
            <a:off x="5470376" y="1778538"/>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3" name="Arrow: Right 272">
            <a:extLst>
              <a:ext uri="{FF2B5EF4-FFF2-40B4-BE49-F238E27FC236}">
                <a16:creationId xmlns:a16="http://schemas.microsoft.com/office/drawing/2014/main" id="{269D82DB-5DDA-FBA4-19C0-858CDE0C3292}"/>
              </a:ext>
            </a:extLst>
          </p:cNvPr>
          <p:cNvSpPr/>
          <p:nvPr/>
        </p:nvSpPr>
        <p:spPr>
          <a:xfrm>
            <a:off x="5784387" y="4440583"/>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275" name="TextBox 274">
                <a:extLst>
                  <a:ext uri="{FF2B5EF4-FFF2-40B4-BE49-F238E27FC236}">
                    <a16:creationId xmlns:a16="http://schemas.microsoft.com/office/drawing/2014/main" id="{23DABA63-9996-99BA-6595-093874A1A711}"/>
                  </a:ext>
                </a:extLst>
              </p:cNvPr>
              <p:cNvSpPr txBox="1"/>
              <p:nvPr/>
            </p:nvSpPr>
            <p:spPr>
              <a:xfrm>
                <a:off x="8593356" y="3001992"/>
                <a:ext cx="3200871" cy="33899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ea typeface="Verdana" panose="020B0604030504040204" pitchFamily="34" charset="0"/>
                        </a:rPr>
                        <m:t>𝑆</m:t>
                      </m:r>
                      <m:r>
                        <a:rPr lang="fr-FR" sz="1600" b="0" i="1" smtClean="0">
                          <a:latin typeface="Cambria Math" panose="02040503050406030204" pitchFamily="18" charset="0"/>
                          <a:ea typeface="Verdana" panose="020B0604030504040204" pitchFamily="34" charset="0"/>
                        </a:rPr>
                        <m:t>=</m:t>
                      </m:r>
                      <m:d>
                        <m:dPr>
                          <m:ctrlPr>
                            <a:rPr lang="fr-FR" sz="1600" b="0" i="1" smtClean="0">
                              <a:latin typeface="Cambria Math" panose="02040503050406030204" pitchFamily="18" charset="0"/>
                              <a:ea typeface="Verdana" panose="020B0604030504040204" pitchFamily="34" charset="0"/>
                            </a:rPr>
                          </m:ctrlPr>
                        </m:dPr>
                        <m:e>
                          <m:eqArr>
                            <m:eqArrPr>
                              <m:ctrlPr>
                                <a:rPr lang="fr-FR" sz="1600" b="0" i="1" smtClean="0">
                                  <a:latin typeface="Cambria Math" panose="02040503050406030204" pitchFamily="18" charset="0"/>
                                  <a:ea typeface="Verdana" panose="020B0604030504040204" pitchFamily="34" charset="0"/>
                                </a:rPr>
                              </m:ctrlPr>
                            </m:eqArrPr>
                            <m:e>
                              <m:eqArr>
                                <m:eqArrPr>
                                  <m:ctrlPr>
                                    <a:rPr lang="fr-FR" sz="1600" b="0" i="1" smtClean="0">
                                      <a:latin typeface="Cambria Math" panose="02040503050406030204" pitchFamily="18" charset="0"/>
                                      <a:ea typeface="Verdana" panose="020B0604030504040204" pitchFamily="34" charset="0"/>
                                    </a:rPr>
                                  </m:ctrlPr>
                                </m:eqArrPr>
                                <m:e>
                                  <m:sSub>
                                    <m:sSubPr>
                                      <m:ctrlPr>
                                        <a:rPr lang="fr-FR" sz="1600" b="0" i="1" smtClean="0">
                                          <a:latin typeface="Cambria Math" panose="02040503050406030204" pitchFamily="18" charset="0"/>
                                          <a:ea typeface="Verdana" panose="020B0604030504040204" pitchFamily="34" charset="0"/>
                                        </a:rPr>
                                      </m:ctrlPr>
                                    </m:sSubPr>
                                    <m:e>
                                      <m:r>
                                        <a:rPr lang="fr-FR" sz="1600" b="0" i="1" smtClean="0">
                                          <a:latin typeface="Cambria Math" panose="02040503050406030204" pitchFamily="18" charset="0"/>
                                          <a:ea typeface="Verdana" panose="020B0604030504040204" pitchFamily="34" charset="0"/>
                                        </a:rPr>
                                        <m:t>𝑠</m:t>
                                      </m:r>
                                    </m:e>
                                    <m:sub>
                                      <m:r>
                                        <a:rPr lang="fr-FR" sz="1600" b="0" i="1" smtClean="0">
                                          <a:solidFill>
                                            <a:srgbClr val="0070C0"/>
                                          </a:solidFill>
                                          <a:latin typeface="Cambria Math" panose="02040503050406030204" pitchFamily="18" charset="0"/>
                                          <a:ea typeface="Verdana" panose="020B0604030504040204" pitchFamily="34" charset="0"/>
                                        </a:rPr>
                                        <m:t>1</m:t>
                                      </m:r>
                                      <m:r>
                                        <a:rPr lang="fr-FR" sz="1600" b="0" i="1" smtClean="0">
                                          <a:latin typeface="Cambria Math" panose="02040503050406030204" pitchFamily="18" charset="0"/>
                                          <a:ea typeface="Verdana" panose="020B0604030504040204" pitchFamily="34" charset="0"/>
                                        </a:rPr>
                                        <m:t>→</m:t>
                                      </m:r>
                                      <m:r>
                                        <a:rPr lang="fr-FR" sz="1600" b="0" i="1" smtClean="0">
                                          <a:solidFill>
                                            <a:schemeClr val="bg2">
                                              <a:lumMod val="50000"/>
                                            </a:schemeClr>
                                          </a:solidFill>
                                          <a:latin typeface="Cambria Math" panose="02040503050406030204" pitchFamily="18" charset="0"/>
                                          <a:ea typeface="Verdana" panose="020B0604030504040204" pitchFamily="34" charset="0"/>
                                        </a:rPr>
                                        <m:t>3</m:t>
                                      </m:r>
                                    </m:sub>
                                  </m:sSub>
                                </m:e>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𝑠</m:t>
                                      </m:r>
                                    </m:e>
                                    <m:sub>
                                      <m:r>
                                        <a:rPr lang="fr-FR" sz="1600" b="0" i="1" smtClean="0">
                                          <a:solidFill>
                                            <a:srgbClr val="0070C0"/>
                                          </a:solidFill>
                                          <a:latin typeface="Cambria Math" panose="02040503050406030204" pitchFamily="18" charset="0"/>
                                        </a:rPr>
                                        <m:t>1</m:t>
                                      </m:r>
                                      <m:r>
                                        <a:rPr lang="fr-FR" sz="1600" b="0" i="1" smtClean="0">
                                          <a:latin typeface="Cambria Math" panose="02040503050406030204" pitchFamily="18" charset="0"/>
                                        </a:rPr>
                                        <m:t>→</m:t>
                                      </m:r>
                                      <m:r>
                                        <a:rPr lang="fr-FR" sz="1600" b="0" i="1" smtClean="0">
                                          <a:solidFill>
                                            <a:srgbClr val="0070C0"/>
                                          </a:solidFill>
                                          <a:latin typeface="Cambria Math" panose="02040503050406030204" pitchFamily="18" charset="0"/>
                                        </a:rPr>
                                        <m:t>4</m:t>
                                      </m:r>
                                    </m:sub>
                                  </m:sSub>
                                </m:e>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𝑠</m:t>
                                      </m:r>
                                    </m:e>
                                    <m:sub>
                                      <m:r>
                                        <a:rPr lang="fr-FR" sz="1600" b="0" i="1" smtClean="0">
                                          <a:solidFill>
                                            <a:srgbClr val="0070C0"/>
                                          </a:solidFill>
                                          <a:latin typeface="Cambria Math" panose="02040503050406030204" pitchFamily="18" charset="0"/>
                                        </a:rPr>
                                        <m:t>1</m:t>
                                      </m:r>
                                      <m:r>
                                        <a:rPr lang="fr-FR" sz="1600" b="0" i="1" smtClean="0">
                                          <a:latin typeface="Cambria Math" panose="02040503050406030204" pitchFamily="18" charset="0"/>
                                        </a:rPr>
                                        <m:t>→</m:t>
                                      </m:r>
                                      <m:r>
                                        <a:rPr lang="fr-FR" sz="1600" b="0" i="1" smtClean="0">
                                          <a:solidFill>
                                            <a:schemeClr val="accent2">
                                              <a:lumMod val="50000"/>
                                            </a:schemeClr>
                                          </a:solidFill>
                                          <a:latin typeface="Cambria Math" panose="02040503050406030204" pitchFamily="18" charset="0"/>
                                        </a:rPr>
                                        <m:t>5</m:t>
                                      </m:r>
                                    </m:sub>
                                  </m:sSub>
                                </m:e>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𝑠</m:t>
                                      </m:r>
                                    </m:e>
                                    <m:sub>
                                      <m:r>
                                        <a:rPr lang="fr-FR" sz="1600" b="0" i="1" smtClean="0">
                                          <a:solidFill>
                                            <a:srgbClr val="0070C0"/>
                                          </a:solidFill>
                                          <a:latin typeface="Cambria Math" panose="02040503050406030204" pitchFamily="18" charset="0"/>
                                        </a:rPr>
                                        <m:t>1</m:t>
                                      </m:r>
                                      <m:r>
                                        <a:rPr lang="fr-FR" sz="1600" b="0" i="1" smtClean="0">
                                          <a:latin typeface="Cambria Math" panose="02040503050406030204" pitchFamily="18" charset="0"/>
                                        </a:rPr>
                                        <m:t>→</m:t>
                                      </m:r>
                                      <m:r>
                                        <a:rPr lang="fr-FR" sz="1600" b="0" i="1" smtClean="0">
                                          <a:solidFill>
                                            <a:srgbClr val="0070C0"/>
                                          </a:solidFill>
                                          <a:latin typeface="Cambria Math" panose="02040503050406030204" pitchFamily="18" charset="0"/>
                                        </a:rPr>
                                        <m:t>6</m:t>
                                      </m:r>
                                    </m:sub>
                                  </m:sSub>
                                </m:e>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𝑠</m:t>
                                      </m:r>
                                    </m:e>
                                    <m:sub>
                                      <m:r>
                                        <a:rPr lang="fr-FR" sz="1600" b="0" i="1" smtClean="0">
                                          <a:solidFill>
                                            <a:srgbClr val="0070C0"/>
                                          </a:solidFill>
                                          <a:latin typeface="Cambria Math" panose="02040503050406030204" pitchFamily="18" charset="0"/>
                                        </a:rPr>
                                        <m:t>1</m:t>
                                      </m:r>
                                      <m:r>
                                        <a:rPr lang="fr-FR" sz="1600" b="0" i="1" smtClean="0">
                                          <a:latin typeface="Cambria Math" panose="02040503050406030204" pitchFamily="18" charset="0"/>
                                        </a:rPr>
                                        <m:t>→</m:t>
                                      </m:r>
                                      <m:r>
                                        <a:rPr lang="fr-FR" sz="1600" b="0" i="1" smtClean="0">
                                          <a:solidFill>
                                            <a:srgbClr val="0070C0"/>
                                          </a:solidFill>
                                          <a:latin typeface="Cambria Math" panose="02040503050406030204" pitchFamily="18" charset="0"/>
                                        </a:rPr>
                                        <m:t>7</m:t>
                                      </m:r>
                                    </m:sub>
                                  </m:sSub>
                                </m:e>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𝑠</m:t>
                                      </m:r>
                                    </m:e>
                                    <m:sub>
                                      <m:r>
                                        <a:rPr lang="fr-FR" sz="1600" b="0" i="1" smtClean="0">
                                          <a:solidFill>
                                            <a:srgbClr val="0070C0"/>
                                          </a:solidFill>
                                          <a:latin typeface="Cambria Math" panose="02040503050406030204" pitchFamily="18" charset="0"/>
                                        </a:rPr>
                                        <m:t>1</m:t>
                                      </m:r>
                                      <m:r>
                                        <a:rPr lang="fr-FR" sz="1600" b="0" i="1" smtClean="0">
                                          <a:latin typeface="Cambria Math" panose="02040503050406030204" pitchFamily="18" charset="0"/>
                                        </a:rPr>
                                        <m:t>→</m:t>
                                      </m:r>
                                      <m:r>
                                        <a:rPr lang="fr-FR" sz="1600" b="0" i="1" smtClean="0">
                                          <a:solidFill>
                                            <a:schemeClr val="accent2">
                                              <a:lumMod val="50000"/>
                                            </a:schemeClr>
                                          </a:solidFill>
                                          <a:latin typeface="Cambria Math" panose="02040503050406030204" pitchFamily="18" charset="0"/>
                                        </a:rPr>
                                        <m:t>8</m:t>
                                      </m:r>
                                    </m:sub>
                                  </m:sSub>
                                </m:e>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𝑠</m:t>
                                      </m:r>
                                    </m:e>
                                    <m:sub>
                                      <m:r>
                                        <a:rPr lang="fr-FR" sz="1600" b="0" i="1" smtClean="0">
                                          <a:solidFill>
                                            <a:srgbClr val="7030A0"/>
                                          </a:solidFill>
                                          <a:latin typeface="Cambria Math" panose="02040503050406030204" pitchFamily="18" charset="0"/>
                                        </a:rPr>
                                        <m:t>2</m:t>
                                      </m:r>
                                      <m:r>
                                        <a:rPr lang="fr-FR" sz="1600" b="0" i="1" smtClean="0">
                                          <a:latin typeface="Cambria Math" panose="02040503050406030204" pitchFamily="18" charset="0"/>
                                        </a:rPr>
                                        <m:t>→</m:t>
                                      </m:r>
                                      <m:r>
                                        <a:rPr lang="fr-FR" sz="1600" b="0" i="1" smtClean="0">
                                          <a:solidFill>
                                            <a:srgbClr val="0070C0"/>
                                          </a:solidFill>
                                          <a:latin typeface="Cambria Math" panose="02040503050406030204" pitchFamily="18" charset="0"/>
                                        </a:rPr>
                                        <m:t>4</m:t>
                                      </m:r>
                                    </m:sub>
                                  </m:sSub>
                                </m:e>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𝑠</m:t>
                                      </m:r>
                                    </m:e>
                                    <m:sub>
                                      <m:r>
                                        <a:rPr lang="fr-FR" sz="1600" b="0" i="1" smtClean="0">
                                          <a:solidFill>
                                            <a:srgbClr val="7030A0"/>
                                          </a:solidFill>
                                          <a:latin typeface="Cambria Math" panose="02040503050406030204" pitchFamily="18" charset="0"/>
                                        </a:rPr>
                                        <m:t>2</m:t>
                                      </m:r>
                                      <m:r>
                                        <a:rPr lang="fr-FR" sz="1600" b="0" i="1" smtClean="0">
                                          <a:latin typeface="Cambria Math" panose="02040503050406030204" pitchFamily="18" charset="0"/>
                                        </a:rPr>
                                        <m:t>→</m:t>
                                      </m:r>
                                      <m:r>
                                        <a:rPr lang="fr-FR" sz="1600" b="0" i="1" smtClean="0">
                                          <a:solidFill>
                                            <a:schemeClr val="accent2">
                                              <a:lumMod val="50000"/>
                                            </a:schemeClr>
                                          </a:solidFill>
                                          <a:latin typeface="Cambria Math" panose="02040503050406030204" pitchFamily="18" charset="0"/>
                                        </a:rPr>
                                        <m:t>5</m:t>
                                      </m:r>
                                    </m:sub>
                                  </m:sSub>
                                </m:e>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𝑠</m:t>
                                      </m:r>
                                    </m:e>
                                    <m:sub>
                                      <m:r>
                                        <a:rPr lang="fr-FR" sz="1600" b="0" i="1" smtClean="0">
                                          <a:solidFill>
                                            <a:srgbClr val="7030A0"/>
                                          </a:solidFill>
                                          <a:latin typeface="Cambria Math" panose="02040503050406030204" pitchFamily="18" charset="0"/>
                                        </a:rPr>
                                        <m:t>2</m:t>
                                      </m:r>
                                      <m:r>
                                        <a:rPr lang="fr-FR" sz="1600" b="0" i="1" smtClean="0">
                                          <a:latin typeface="Cambria Math" panose="02040503050406030204" pitchFamily="18" charset="0"/>
                                        </a:rPr>
                                        <m:t>→</m:t>
                                      </m:r>
                                      <m:r>
                                        <a:rPr lang="fr-FR" sz="1600" b="0" i="1" smtClean="0">
                                          <a:solidFill>
                                            <a:srgbClr val="7030A0"/>
                                          </a:solidFill>
                                          <a:latin typeface="Cambria Math" panose="02040503050406030204" pitchFamily="18" charset="0"/>
                                        </a:rPr>
                                        <m:t>6</m:t>
                                      </m:r>
                                    </m:sub>
                                  </m:sSub>
                                </m:e>
                              </m:eqArr>
                            </m:e>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𝑠</m:t>
                                  </m:r>
                                </m:e>
                                <m:sub>
                                  <m:r>
                                    <a:rPr lang="fr-FR" sz="1600" b="0" i="1" smtClean="0">
                                      <a:solidFill>
                                        <a:srgbClr val="7030A0"/>
                                      </a:solidFill>
                                      <a:latin typeface="Cambria Math" panose="02040503050406030204" pitchFamily="18" charset="0"/>
                                    </a:rPr>
                                    <m:t>2</m:t>
                                  </m:r>
                                  <m:r>
                                    <a:rPr lang="fr-FR" sz="1600" b="0" i="1" smtClean="0">
                                      <a:latin typeface="Cambria Math" panose="02040503050406030204" pitchFamily="18" charset="0"/>
                                    </a:rPr>
                                    <m:t>→</m:t>
                                  </m:r>
                                  <m:r>
                                    <a:rPr lang="fr-FR" sz="1600" b="0" i="1" smtClean="0">
                                      <a:solidFill>
                                        <a:srgbClr val="0070C0"/>
                                      </a:solidFill>
                                      <a:latin typeface="Cambria Math" panose="02040503050406030204" pitchFamily="18" charset="0"/>
                                    </a:rPr>
                                    <m:t>7</m:t>
                                  </m:r>
                                </m:sub>
                              </m:sSub>
                            </m:e>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𝑠</m:t>
                                  </m:r>
                                </m:e>
                                <m:sub>
                                  <m:r>
                                    <a:rPr lang="fr-FR" sz="1600" b="0" i="1" smtClean="0">
                                      <a:solidFill>
                                        <a:srgbClr val="7030A0"/>
                                      </a:solidFill>
                                      <a:latin typeface="Cambria Math" panose="02040503050406030204" pitchFamily="18" charset="0"/>
                                    </a:rPr>
                                    <m:t>2</m:t>
                                  </m:r>
                                  <m:r>
                                    <a:rPr lang="fr-FR" sz="1600" b="0" i="1" smtClean="0">
                                      <a:latin typeface="Cambria Math" panose="02040503050406030204" pitchFamily="18" charset="0"/>
                                    </a:rPr>
                                    <m:t>→</m:t>
                                  </m:r>
                                  <m:r>
                                    <a:rPr lang="fr-FR" sz="1600" b="0" i="1" smtClean="0">
                                      <a:solidFill>
                                        <a:schemeClr val="accent2">
                                          <a:lumMod val="50000"/>
                                        </a:schemeClr>
                                      </a:solidFill>
                                      <a:latin typeface="Cambria Math" panose="02040503050406030204" pitchFamily="18" charset="0"/>
                                    </a:rPr>
                                    <m:t>8</m:t>
                                  </m:r>
                                </m:sub>
                              </m:sSub>
                            </m:e>
                            <m:e>
                              <m:r>
                                <a:rPr lang="fr-FR" sz="1600" b="0" i="1" smtClean="0">
                                  <a:latin typeface="Cambria Math" panose="02040503050406030204" pitchFamily="18" charset="0"/>
                                </a:rPr>
                                <m:t>⋮</m:t>
                              </m:r>
                            </m:e>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𝑠</m:t>
                                  </m:r>
                                </m:e>
                                <m:sub>
                                  <m:r>
                                    <a:rPr lang="fr-FR" sz="1600" b="0" i="1" smtClean="0">
                                      <a:solidFill>
                                        <a:schemeClr val="accent2">
                                          <a:lumMod val="50000"/>
                                        </a:schemeClr>
                                      </a:solidFill>
                                      <a:latin typeface="Cambria Math" panose="02040503050406030204" pitchFamily="18" charset="0"/>
                                    </a:rPr>
                                    <m:t>17</m:t>
                                  </m:r>
                                  <m:r>
                                    <a:rPr lang="fr-FR" sz="1600" i="1">
                                      <a:latin typeface="Cambria Math" panose="02040503050406030204" pitchFamily="18" charset="0"/>
                                    </a:rPr>
                                    <m:t>→</m:t>
                                  </m:r>
                                  <m:r>
                                    <a:rPr lang="fr-FR" sz="1600" b="0" i="1" smtClean="0">
                                      <a:solidFill>
                                        <a:srgbClr val="0070C0"/>
                                      </a:solidFill>
                                      <a:latin typeface="Cambria Math" panose="02040503050406030204" pitchFamily="18" charset="0"/>
                                    </a:rPr>
                                    <m:t>19</m:t>
                                  </m:r>
                                </m:sub>
                              </m:sSub>
                            </m:e>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𝑠</m:t>
                                  </m:r>
                                </m:e>
                                <m:sub>
                                  <m:r>
                                    <a:rPr lang="fr-FR" sz="1600" b="0" i="1" smtClean="0">
                                      <a:solidFill>
                                        <a:schemeClr val="accent2">
                                          <a:lumMod val="50000"/>
                                        </a:schemeClr>
                                      </a:solidFill>
                                      <a:latin typeface="Cambria Math" panose="02040503050406030204" pitchFamily="18" charset="0"/>
                                    </a:rPr>
                                    <m:t>17</m:t>
                                  </m:r>
                                  <m:r>
                                    <a:rPr lang="fr-FR" sz="1600" b="0" i="1" smtClean="0">
                                      <a:latin typeface="Cambria Math" panose="02040503050406030204" pitchFamily="18" charset="0"/>
                                    </a:rPr>
                                    <m:t>→</m:t>
                                  </m:r>
                                  <m:r>
                                    <a:rPr lang="fr-FR" sz="1600" b="0" i="1" smtClean="0">
                                      <a:solidFill>
                                        <a:schemeClr val="bg2">
                                          <a:lumMod val="50000"/>
                                        </a:schemeClr>
                                      </a:solidFill>
                                      <a:latin typeface="Cambria Math" panose="02040503050406030204" pitchFamily="18" charset="0"/>
                                    </a:rPr>
                                    <m:t>20</m:t>
                                  </m:r>
                                </m:sub>
                              </m:sSub>
                            </m:e>
                          </m:eqArr>
                        </m:e>
                      </m:d>
                      <m:r>
                        <a:rPr lang="fr-FR" sz="1600" b="0" i="1" smtClean="0">
                          <a:latin typeface="Cambria Math" panose="02040503050406030204" pitchFamily="18" charset="0"/>
                          <a:ea typeface="Verdana" panose="020B0604030504040204" pitchFamily="34" charset="0"/>
                        </a:rPr>
                        <m:t>=</m:t>
                      </m:r>
                      <m:d>
                        <m:dPr>
                          <m:ctrlPr>
                            <a:rPr lang="fr-FR" sz="1600" b="0" i="1" smtClean="0">
                              <a:latin typeface="Cambria Math" panose="02040503050406030204" pitchFamily="18" charset="0"/>
                              <a:ea typeface="Verdana" panose="020B0604030504040204" pitchFamily="34" charset="0"/>
                            </a:rPr>
                          </m:ctrlPr>
                        </m:dPr>
                        <m:e>
                          <m:eqArr>
                            <m:eqArrPr>
                              <m:ctrlPr>
                                <a:rPr lang="fr-FR" sz="1600" b="0" i="1" smtClean="0">
                                  <a:solidFill>
                                    <a:srgbClr val="FF0000"/>
                                  </a:solidFill>
                                  <a:latin typeface="Cambria Math" panose="02040503050406030204" pitchFamily="18" charset="0"/>
                                  <a:ea typeface="Verdana" panose="020B0604030504040204" pitchFamily="34" charset="0"/>
                                </a:rPr>
                              </m:ctrlPr>
                            </m:eqArrPr>
                            <m:e>
                              <m:r>
                                <a:rPr lang="fr-FR" sz="1600" b="0" i="1" smtClean="0">
                                  <a:solidFill>
                                    <a:srgbClr val="FF0000"/>
                                  </a:solidFill>
                                  <a:latin typeface="Cambria Math" panose="02040503050406030204" pitchFamily="18" charset="0"/>
                                  <a:ea typeface="Verdana" panose="020B0604030504040204" pitchFamily="34" charset="0"/>
                                </a:rPr>
                                <m:t>0</m:t>
                              </m:r>
                            </m:e>
                            <m:e>
                              <m:r>
                                <a:rPr lang="fr-FR" sz="1600" b="0" i="1" smtClean="0">
                                  <a:solidFill>
                                    <a:srgbClr val="00B050"/>
                                  </a:solidFill>
                                  <a:latin typeface="Cambria Math" panose="02040503050406030204" pitchFamily="18" charset="0"/>
                                  <a:ea typeface="Verdana" panose="020B0604030504040204" pitchFamily="34" charset="0"/>
                                </a:rPr>
                                <m:t>1</m:t>
                              </m:r>
                            </m:e>
                            <m:e>
                              <m:r>
                                <a:rPr lang="fr-FR" sz="1600" b="0" i="1" smtClean="0">
                                  <a:solidFill>
                                    <a:srgbClr val="FF0000"/>
                                  </a:solidFill>
                                  <a:latin typeface="Cambria Math" panose="02040503050406030204" pitchFamily="18" charset="0"/>
                                  <a:ea typeface="Verdana" panose="020B0604030504040204" pitchFamily="34" charset="0"/>
                                </a:rPr>
                                <m:t>0</m:t>
                              </m:r>
                            </m:e>
                            <m:e>
                              <m:r>
                                <a:rPr lang="fr-FR" sz="1600" b="0" i="1" smtClean="0">
                                  <a:solidFill>
                                    <a:srgbClr val="FF0000"/>
                                  </a:solidFill>
                                  <a:latin typeface="Cambria Math" panose="02040503050406030204" pitchFamily="18" charset="0"/>
                                  <a:ea typeface="Verdana" panose="020B0604030504040204" pitchFamily="34" charset="0"/>
                                </a:rPr>
                                <m:t>0</m:t>
                              </m:r>
                            </m:e>
                            <m:e>
                              <m:r>
                                <a:rPr lang="fr-FR" sz="1600" b="0" i="1" smtClean="0">
                                  <a:solidFill>
                                    <a:srgbClr val="FF0000"/>
                                  </a:solidFill>
                                  <a:latin typeface="Cambria Math" panose="02040503050406030204" pitchFamily="18" charset="0"/>
                                  <a:ea typeface="Verdana" panose="020B0604030504040204" pitchFamily="34" charset="0"/>
                                </a:rPr>
                                <m:t>0</m:t>
                              </m:r>
                            </m:e>
                            <m:e>
                              <m:r>
                                <a:rPr lang="fr-FR" sz="1600" i="1">
                                  <a:solidFill>
                                    <a:srgbClr val="FF0000"/>
                                  </a:solidFill>
                                  <a:latin typeface="Cambria Math" panose="02040503050406030204" pitchFamily="18" charset="0"/>
                                  <a:ea typeface="Verdana" panose="020B0604030504040204" pitchFamily="34" charset="0"/>
                                </a:rPr>
                                <m:t>0</m:t>
                              </m:r>
                            </m:e>
                            <m:e>
                              <m:r>
                                <a:rPr lang="fr-FR" sz="1600" i="1">
                                  <a:solidFill>
                                    <a:srgbClr val="FF0000"/>
                                  </a:solidFill>
                                  <a:latin typeface="Cambria Math" panose="02040503050406030204" pitchFamily="18" charset="0"/>
                                  <a:ea typeface="Verdana" panose="020B0604030504040204" pitchFamily="34" charset="0"/>
                                </a:rPr>
                                <m:t>0</m:t>
                              </m:r>
                            </m:e>
                            <m:e>
                              <m:r>
                                <a:rPr lang="fr-FR" sz="1600" i="1">
                                  <a:solidFill>
                                    <a:srgbClr val="FF0000"/>
                                  </a:solidFill>
                                  <a:latin typeface="Cambria Math" panose="02040503050406030204" pitchFamily="18" charset="0"/>
                                  <a:ea typeface="Verdana" panose="020B0604030504040204" pitchFamily="34" charset="0"/>
                                </a:rPr>
                                <m:t>0</m:t>
                              </m:r>
                            </m:e>
                            <m:e>
                              <m:r>
                                <a:rPr lang="fr-FR" sz="1600" b="0" i="1" smtClean="0">
                                  <a:solidFill>
                                    <a:srgbClr val="00B050"/>
                                  </a:solidFill>
                                  <a:latin typeface="Cambria Math" panose="02040503050406030204" pitchFamily="18" charset="0"/>
                                  <a:ea typeface="Verdana" panose="020B0604030504040204" pitchFamily="34" charset="0"/>
                                </a:rPr>
                                <m:t>1</m:t>
                              </m:r>
                            </m:e>
                            <m:e>
                              <m:r>
                                <a:rPr lang="fr-FR" sz="1600" i="1">
                                  <a:solidFill>
                                    <a:srgbClr val="FF0000"/>
                                  </a:solidFill>
                                  <a:latin typeface="Cambria Math" panose="02040503050406030204" pitchFamily="18" charset="0"/>
                                  <a:ea typeface="Verdana" panose="020B0604030504040204" pitchFamily="34" charset="0"/>
                                </a:rPr>
                                <m:t>0</m:t>
                              </m:r>
                            </m:e>
                            <m:e>
                              <m:r>
                                <a:rPr lang="fr-FR" sz="1600" i="1">
                                  <a:solidFill>
                                    <a:srgbClr val="FF0000"/>
                                  </a:solidFill>
                                  <a:latin typeface="Cambria Math" panose="02040503050406030204" pitchFamily="18" charset="0"/>
                                  <a:ea typeface="Verdana" panose="020B0604030504040204" pitchFamily="34" charset="0"/>
                                </a:rPr>
                                <m:t>0</m:t>
                              </m:r>
                            </m:e>
                            <m:e>
                              <m:r>
                                <a:rPr lang="fr-FR" sz="1600" i="1">
                                  <a:latin typeface="Cambria Math" panose="02040503050406030204" pitchFamily="18" charset="0"/>
                                </a:rPr>
                                <m:t>⋮</m:t>
                              </m:r>
                            </m:e>
                            <m:e>
                              <m:r>
                                <a:rPr lang="fr-FR" sz="1600" i="1">
                                  <a:solidFill>
                                    <a:srgbClr val="FF0000"/>
                                  </a:solidFill>
                                  <a:latin typeface="Cambria Math" panose="02040503050406030204" pitchFamily="18" charset="0"/>
                                  <a:ea typeface="Verdana" panose="020B0604030504040204" pitchFamily="34" charset="0"/>
                                </a:rPr>
                                <m:t>0</m:t>
                              </m:r>
                            </m:e>
                            <m:e>
                              <m:r>
                                <a:rPr lang="fr-FR" sz="1600" i="1">
                                  <a:solidFill>
                                    <a:srgbClr val="FF0000"/>
                                  </a:solidFill>
                                  <a:latin typeface="Cambria Math" panose="02040503050406030204" pitchFamily="18" charset="0"/>
                                  <a:ea typeface="Verdana" panose="020B0604030504040204" pitchFamily="34" charset="0"/>
                                </a:rPr>
                                <m:t>0</m:t>
                              </m:r>
                            </m:e>
                          </m:eqArr>
                        </m:e>
                      </m:d>
                    </m:oMath>
                  </m:oMathPara>
                </a14:m>
                <a:endParaRPr lang="fr-FR" sz="1600" dirty="0">
                  <a:latin typeface="Verdana" panose="020B0604030504040204" pitchFamily="34" charset="0"/>
                  <a:ea typeface="Verdana" panose="020B0604030504040204" pitchFamily="34" charset="0"/>
                </a:endParaRPr>
              </a:p>
            </p:txBody>
          </p:sp>
        </mc:Choice>
        <mc:Fallback xmlns="">
          <p:sp>
            <p:nvSpPr>
              <p:cNvPr id="275" name="TextBox 274">
                <a:extLst>
                  <a:ext uri="{FF2B5EF4-FFF2-40B4-BE49-F238E27FC236}">
                    <a16:creationId xmlns:a16="http://schemas.microsoft.com/office/drawing/2014/main" id="{23DABA63-9996-99BA-6595-093874A1A711}"/>
                  </a:ext>
                </a:extLst>
              </p:cNvPr>
              <p:cNvSpPr txBox="1">
                <a:spLocks noRot="1" noChangeAspect="1" noMove="1" noResize="1" noEditPoints="1" noAdjustHandles="1" noChangeArrowheads="1" noChangeShapeType="1" noTextEdit="1"/>
              </p:cNvSpPr>
              <p:nvPr/>
            </p:nvSpPr>
            <p:spPr>
              <a:xfrm>
                <a:off x="8593356" y="3001992"/>
                <a:ext cx="3200871" cy="3389902"/>
              </a:xfrm>
              <a:prstGeom prst="rect">
                <a:avLst/>
              </a:prstGeom>
              <a:blipFill>
                <a:blip r:embed="rId5"/>
                <a:stretch>
                  <a:fillRect/>
                </a:stretch>
              </a:blipFill>
            </p:spPr>
            <p:txBody>
              <a:bodyPr/>
              <a:lstStyle/>
              <a:p>
                <a:r>
                  <a:rPr lang="en-GB">
                    <a:noFill/>
                  </a:rPr>
                  <a:t> </a:t>
                </a:r>
              </a:p>
            </p:txBody>
          </p:sp>
        </mc:Fallback>
      </mc:AlternateContent>
      <p:sp>
        <p:nvSpPr>
          <p:cNvPr id="276" name="TextBox 275">
            <a:extLst>
              <a:ext uri="{FF2B5EF4-FFF2-40B4-BE49-F238E27FC236}">
                <a16:creationId xmlns:a16="http://schemas.microsoft.com/office/drawing/2014/main" id="{8DECC4CA-EAF4-7029-1983-EAF656526FBA}"/>
              </a:ext>
            </a:extLst>
          </p:cNvPr>
          <p:cNvSpPr txBox="1"/>
          <p:nvPr/>
        </p:nvSpPr>
        <p:spPr>
          <a:xfrm>
            <a:off x="7238893" y="4550032"/>
            <a:ext cx="1855698" cy="369332"/>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scores </a:t>
            </a:r>
          </a:p>
        </p:txBody>
      </p:sp>
      <p:grpSp>
        <p:nvGrpSpPr>
          <p:cNvPr id="245" name="Group 244">
            <a:extLst>
              <a:ext uri="{FF2B5EF4-FFF2-40B4-BE49-F238E27FC236}">
                <a16:creationId xmlns:a16="http://schemas.microsoft.com/office/drawing/2014/main" id="{20334FD3-4E55-43A4-BB37-93B36A0D3EE3}"/>
              </a:ext>
            </a:extLst>
          </p:cNvPr>
          <p:cNvGrpSpPr/>
          <p:nvPr/>
        </p:nvGrpSpPr>
        <p:grpSpPr>
          <a:xfrm>
            <a:off x="7159121" y="1298644"/>
            <a:ext cx="3513858" cy="1728949"/>
            <a:chOff x="7370593" y="1531860"/>
            <a:chExt cx="3513858" cy="1728949"/>
          </a:xfrm>
        </p:grpSpPr>
        <p:sp>
          <p:nvSpPr>
            <p:cNvPr id="246" name="TextBox 245">
              <a:extLst>
                <a:ext uri="{FF2B5EF4-FFF2-40B4-BE49-F238E27FC236}">
                  <a16:creationId xmlns:a16="http://schemas.microsoft.com/office/drawing/2014/main" id="{6B187BDF-AD71-2163-F7AE-AF41EB8415D9}"/>
                </a:ext>
              </a:extLst>
            </p:cNvPr>
            <p:cNvSpPr txBox="1"/>
            <p:nvPr/>
          </p:nvSpPr>
          <p:spPr>
            <a:xfrm>
              <a:off x="7904440" y="2735815"/>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5</a:t>
              </a:r>
              <a:endParaRPr lang="en-GB" dirty="0"/>
            </a:p>
          </p:txBody>
        </p:sp>
        <p:sp>
          <p:nvSpPr>
            <p:cNvPr id="247" name="TextBox 246">
              <a:extLst>
                <a:ext uri="{FF2B5EF4-FFF2-40B4-BE49-F238E27FC236}">
                  <a16:creationId xmlns:a16="http://schemas.microsoft.com/office/drawing/2014/main" id="{C6585EFF-61ED-751F-BD6C-D259C22DC5C3}"/>
                </a:ext>
              </a:extLst>
            </p:cNvPr>
            <p:cNvSpPr txBox="1"/>
            <p:nvPr/>
          </p:nvSpPr>
          <p:spPr>
            <a:xfrm>
              <a:off x="8486377" y="2798662"/>
              <a:ext cx="285184"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8</a:t>
              </a:r>
              <a:endParaRPr lang="en-GB" dirty="0"/>
            </a:p>
          </p:txBody>
        </p:sp>
        <p:sp>
          <p:nvSpPr>
            <p:cNvPr id="248" name="TextBox 247">
              <a:extLst>
                <a:ext uri="{FF2B5EF4-FFF2-40B4-BE49-F238E27FC236}">
                  <a16:creationId xmlns:a16="http://schemas.microsoft.com/office/drawing/2014/main" id="{2F135F56-4372-3F29-D269-67FA05561AD3}"/>
                </a:ext>
              </a:extLst>
            </p:cNvPr>
            <p:cNvSpPr txBox="1"/>
            <p:nvPr/>
          </p:nvSpPr>
          <p:spPr>
            <a:xfrm>
              <a:off x="9049012" y="2804826"/>
              <a:ext cx="484941"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12</a:t>
              </a:r>
              <a:endParaRPr lang="en-GB" dirty="0"/>
            </a:p>
          </p:txBody>
        </p:sp>
        <p:sp>
          <p:nvSpPr>
            <p:cNvPr id="249" name="TextBox 248">
              <a:extLst>
                <a:ext uri="{FF2B5EF4-FFF2-40B4-BE49-F238E27FC236}">
                  <a16:creationId xmlns:a16="http://schemas.microsoft.com/office/drawing/2014/main" id="{2CED1986-1CF3-28A2-EDE0-A36153CFD25D}"/>
                </a:ext>
              </a:extLst>
            </p:cNvPr>
            <p:cNvSpPr txBox="1"/>
            <p:nvPr/>
          </p:nvSpPr>
          <p:spPr>
            <a:xfrm>
              <a:off x="9747955" y="2891477"/>
              <a:ext cx="550585" cy="369332"/>
            </a:xfrm>
            <a:prstGeom prst="rect">
              <a:avLst/>
            </a:prstGeom>
            <a:noFill/>
          </p:spPr>
          <p:txBody>
            <a:bodyPr wrap="square">
              <a:spAutoFit/>
            </a:bodyPr>
            <a:lstStyle/>
            <a:p>
              <a:r>
                <a:rPr lang="fr-FR" dirty="0">
                  <a:solidFill>
                    <a:schemeClr val="accent2">
                      <a:lumMod val="75000"/>
                    </a:schemeClr>
                  </a:solidFill>
                  <a:latin typeface="Verdana" panose="020B0604030504040204" pitchFamily="34" charset="0"/>
                  <a:ea typeface="Verdana" panose="020B0604030504040204" pitchFamily="34" charset="0"/>
                </a:rPr>
                <a:t>17</a:t>
              </a:r>
              <a:endParaRPr lang="en-GB" dirty="0"/>
            </a:p>
          </p:txBody>
        </p:sp>
        <p:sp>
          <p:nvSpPr>
            <p:cNvPr id="250" name="TextBox 249">
              <a:extLst>
                <a:ext uri="{FF2B5EF4-FFF2-40B4-BE49-F238E27FC236}">
                  <a16:creationId xmlns:a16="http://schemas.microsoft.com/office/drawing/2014/main" id="{6396B242-A78C-A0E2-4150-BEEA2A98D6EF}"/>
                </a:ext>
              </a:extLst>
            </p:cNvPr>
            <p:cNvSpPr txBox="1"/>
            <p:nvPr/>
          </p:nvSpPr>
          <p:spPr>
            <a:xfrm>
              <a:off x="7370593" y="2415012"/>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2</a:t>
              </a:r>
              <a:endParaRPr lang="en-GB" dirty="0">
                <a:solidFill>
                  <a:srgbClr val="7030A0"/>
                </a:solidFill>
              </a:endParaRPr>
            </a:p>
          </p:txBody>
        </p:sp>
        <p:sp>
          <p:nvSpPr>
            <p:cNvPr id="251" name="TextBox 250">
              <a:extLst>
                <a:ext uri="{FF2B5EF4-FFF2-40B4-BE49-F238E27FC236}">
                  <a16:creationId xmlns:a16="http://schemas.microsoft.com/office/drawing/2014/main" id="{3D685755-954C-4D9B-E234-8C8D4DCD3714}"/>
                </a:ext>
              </a:extLst>
            </p:cNvPr>
            <p:cNvSpPr txBox="1"/>
            <p:nvPr/>
          </p:nvSpPr>
          <p:spPr>
            <a:xfrm>
              <a:off x="8473016" y="1935154"/>
              <a:ext cx="285184"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6</a:t>
              </a:r>
              <a:endParaRPr lang="en-GB" dirty="0">
                <a:solidFill>
                  <a:srgbClr val="7030A0"/>
                </a:solidFill>
              </a:endParaRPr>
            </a:p>
          </p:txBody>
        </p:sp>
        <p:sp>
          <p:nvSpPr>
            <p:cNvPr id="252" name="TextBox 251">
              <a:extLst>
                <a:ext uri="{FF2B5EF4-FFF2-40B4-BE49-F238E27FC236}">
                  <a16:creationId xmlns:a16="http://schemas.microsoft.com/office/drawing/2014/main" id="{1ED3418D-55DD-1C99-A261-3780D4B3B9AF}"/>
                </a:ext>
              </a:extLst>
            </p:cNvPr>
            <p:cNvSpPr txBox="1"/>
            <p:nvPr/>
          </p:nvSpPr>
          <p:spPr>
            <a:xfrm>
              <a:off x="9015769" y="2023339"/>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10</a:t>
              </a:r>
              <a:endParaRPr lang="en-GB" dirty="0">
                <a:solidFill>
                  <a:srgbClr val="7030A0"/>
                </a:solidFill>
              </a:endParaRPr>
            </a:p>
          </p:txBody>
        </p:sp>
        <p:sp>
          <p:nvSpPr>
            <p:cNvPr id="253" name="TextBox 252">
              <a:extLst>
                <a:ext uri="{FF2B5EF4-FFF2-40B4-BE49-F238E27FC236}">
                  <a16:creationId xmlns:a16="http://schemas.microsoft.com/office/drawing/2014/main" id="{86558D2E-1C56-3FDF-90F0-85F63A684DA2}"/>
                </a:ext>
              </a:extLst>
            </p:cNvPr>
            <p:cNvSpPr txBox="1"/>
            <p:nvPr/>
          </p:nvSpPr>
          <p:spPr>
            <a:xfrm>
              <a:off x="9744367" y="1669362"/>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13</a:t>
              </a:r>
              <a:endParaRPr lang="en-GB" dirty="0">
                <a:solidFill>
                  <a:srgbClr val="7030A0"/>
                </a:solidFill>
              </a:endParaRPr>
            </a:p>
          </p:txBody>
        </p:sp>
        <p:sp>
          <p:nvSpPr>
            <p:cNvPr id="254" name="TextBox 253">
              <a:extLst>
                <a:ext uri="{FF2B5EF4-FFF2-40B4-BE49-F238E27FC236}">
                  <a16:creationId xmlns:a16="http://schemas.microsoft.com/office/drawing/2014/main" id="{162137A8-2C47-E3E1-91AC-4E83744E4B23}"/>
                </a:ext>
              </a:extLst>
            </p:cNvPr>
            <p:cNvSpPr txBox="1"/>
            <p:nvPr/>
          </p:nvSpPr>
          <p:spPr>
            <a:xfrm>
              <a:off x="10346669" y="1531860"/>
              <a:ext cx="532020" cy="369332"/>
            </a:xfrm>
            <a:prstGeom prst="rect">
              <a:avLst/>
            </a:prstGeom>
            <a:noFill/>
          </p:spPr>
          <p:txBody>
            <a:bodyPr wrap="square">
              <a:spAutoFit/>
            </a:bodyPr>
            <a:lstStyle/>
            <a:p>
              <a:r>
                <a:rPr lang="fr-FR" dirty="0">
                  <a:solidFill>
                    <a:srgbClr val="7030A0"/>
                  </a:solidFill>
                  <a:latin typeface="Verdana" panose="020B0604030504040204" pitchFamily="34" charset="0"/>
                  <a:ea typeface="Verdana" panose="020B0604030504040204" pitchFamily="34" charset="0"/>
                </a:rPr>
                <a:t>18</a:t>
              </a:r>
              <a:endParaRPr lang="en-GB" dirty="0">
                <a:solidFill>
                  <a:srgbClr val="7030A0"/>
                </a:solidFill>
              </a:endParaRPr>
            </a:p>
          </p:txBody>
        </p:sp>
        <p:sp>
          <p:nvSpPr>
            <p:cNvPr id="255" name="TextBox 254">
              <a:extLst>
                <a:ext uri="{FF2B5EF4-FFF2-40B4-BE49-F238E27FC236}">
                  <a16:creationId xmlns:a16="http://schemas.microsoft.com/office/drawing/2014/main" id="{88F57109-2F76-D50D-8C41-A8E3EC436BF9}"/>
                </a:ext>
              </a:extLst>
            </p:cNvPr>
            <p:cNvSpPr txBox="1"/>
            <p:nvPr/>
          </p:nvSpPr>
          <p:spPr>
            <a:xfrm>
              <a:off x="7371106" y="2088759"/>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a:t>
              </a:r>
              <a:endParaRPr lang="en-GB" dirty="0">
                <a:solidFill>
                  <a:srgbClr val="0070C0"/>
                </a:solidFill>
              </a:endParaRPr>
            </a:p>
          </p:txBody>
        </p:sp>
        <p:sp>
          <p:nvSpPr>
            <p:cNvPr id="256" name="TextBox 255">
              <a:extLst>
                <a:ext uri="{FF2B5EF4-FFF2-40B4-BE49-F238E27FC236}">
                  <a16:creationId xmlns:a16="http://schemas.microsoft.com/office/drawing/2014/main" id="{8C9DE50F-CEC2-618F-E0A5-ADBD9B7C981F}"/>
                </a:ext>
              </a:extLst>
            </p:cNvPr>
            <p:cNvSpPr txBox="1"/>
            <p:nvPr/>
          </p:nvSpPr>
          <p:spPr>
            <a:xfrm>
              <a:off x="8467501" y="235214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7</a:t>
              </a:r>
              <a:endParaRPr lang="en-GB" dirty="0">
                <a:solidFill>
                  <a:srgbClr val="0070C0"/>
                </a:solidFill>
              </a:endParaRPr>
            </a:p>
          </p:txBody>
        </p:sp>
        <p:sp>
          <p:nvSpPr>
            <p:cNvPr id="257" name="TextBox 256">
              <a:extLst>
                <a:ext uri="{FF2B5EF4-FFF2-40B4-BE49-F238E27FC236}">
                  <a16:creationId xmlns:a16="http://schemas.microsoft.com/office/drawing/2014/main" id="{9551394E-3187-0562-27DB-139F156B892B}"/>
                </a:ext>
              </a:extLst>
            </p:cNvPr>
            <p:cNvSpPr txBox="1"/>
            <p:nvPr/>
          </p:nvSpPr>
          <p:spPr>
            <a:xfrm>
              <a:off x="9016835" y="2438357"/>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11</a:t>
              </a:r>
              <a:endParaRPr lang="en-GB" dirty="0">
                <a:solidFill>
                  <a:srgbClr val="0070C0"/>
                </a:solidFill>
              </a:endParaRPr>
            </a:p>
          </p:txBody>
        </p:sp>
        <p:sp>
          <p:nvSpPr>
            <p:cNvPr id="258" name="TextBox 257">
              <a:extLst>
                <a:ext uri="{FF2B5EF4-FFF2-40B4-BE49-F238E27FC236}">
                  <a16:creationId xmlns:a16="http://schemas.microsoft.com/office/drawing/2014/main" id="{5C7DFE2D-5FDA-F634-13A0-87FDDD053D49}"/>
                </a:ext>
              </a:extLst>
            </p:cNvPr>
            <p:cNvSpPr txBox="1"/>
            <p:nvPr/>
          </p:nvSpPr>
          <p:spPr>
            <a:xfrm>
              <a:off x="9711199" y="2417843"/>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16</a:t>
              </a:r>
              <a:endParaRPr lang="en-GB" dirty="0">
                <a:solidFill>
                  <a:srgbClr val="0070C0"/>
                </a:solidFill>
              </a:endParaRPr>
            </a:p>
          </p:txBody>
        </p:sp>
        <p:sp>
          <p:nvSpPr>
            <p:cNvPr id="259" name="TextBox 258">
              <a:extLst>
                <a:ext uri="{FF2B5EF4-FFF2-40B4-BE49-F238E27FC236}">
                  <a16:creationId xmlns:a16="http://schemas.microsoft.com/office/drawing/2014/main" id="{FD00B0DE-6783-BFE1-96AF-3E76E653FCAC}"/>
                </a:ext>
              </a:extLst>
            </p:cNvPr>
            <p:cNvSpPr txBox="1"/>
            <p:nvPr/>
          </p:nvSpPr>
          <p:spPr>
            <a:xfrm>
              <a:off x="10299655" y="2318359"/>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19</a:t>
              </a:r>
              <a:endParaRPr lang="en-GB" dirty="0">
                <a:solidFill>
                  <a:srgbClr val="0070C0"/>
                </a:solidFill>
              </a:endParaRPr>
            </a:p>
          </p:txBody>
        </p:sp>
        <p:sp>
          <p:nvSpPr>
            <p:cNvPr id="260" name="TextBox 259">
              <a:extLst>
                <a:ext uri="{FF2B5EF4-FFF2-40B4-BE49-F238E27FC236}">
                  <a16:creationId xmlns:a16="http://schemas.microsoft.com/office/drawing/2014/main" id="{8CC17F39-8335-7CA9-D72F-78FF4E8A216E}"/>
                </a:ext>
              </a:extLst>
            </p:cNvPr>
            <p:cNvSpPr txBox="1"/>
            <p:nvPr/>
          </p:nvSpPr>
          <p:spPr>
            <a:xfrm>
              <a:off x="10333866" y="2753940"/>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20</a:t>
              </a:r>
              <a:endParaRPr lang="en-GB" dirty="0">
                <a:solidFill>
                  <a:schemeClr val="bg2">
                    <a:lumMod val="25000"/>
                  </a:schemeClr>
                </a:solidFill>
              </a:endParaRPr>
            </a:p>
          </p:txBody>
        </p:sp>
        <p:sp>
          <p:nvSpPr>
            <p:cNvPr id="261" name="TextBox 260">
              <a:extLst>
                <a:ext uri="{FF2B5EF4-FFF2-40B4-BE49-F238E27FC236}">
                  <a16:creationId xmlns:a16="http://schemas.microsoft.com/office/drawing/2014/main" id="{8F2651F4-1A7F-4DC6-B87C-996AB94EF442}"/>
                </a:ext>
              </a:extLst>
            </p:cNvPr>
            <p:cNvSpPr txBox="1"/>
            <p:nvPr/>
          </p:nvSpPr>
          <p:spPr>
            <a:xfrm>
              <a:off x="7915101" y="1827858"/>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3</a:t>
              </a:r>
              <a:endParaRPr lang="en-GB" dirty="0">
                <a:solidFill>
                  <a:schemeClr val="bg2">
                    <a:lumMod val="25000"/>
                  </a:schemeClr>
                </a:solidFill>
              </a:endParaRPr>
            </a:p>
          </p:txBody>
        </p:sp>
        <p:sp>
          <p:nvSpPr>
            <p:cNvPr id="262" name="TextBox 261">
              <a:extLst>
                <a:ext uri="{FF2B5EF4-FFF2-40B4-BE49-F238E27FC236}">
                  <a16:creationId xmlns:a16="http://schemas.microsoft.com/office/drawing/2014/main" id="{F1328EA0-8578-119B-57A5-DFF82096FD0F}"/>
                </a:ext>
              </a:extLst>
            </p:cNvPr>
            <p:cNvSpPr txBox="1"/>
            <p:nvPr/>
          </p:nvSpPr>
          <p:spPr>
            <a:xfrm>
              <a:off x="9706636" y="1950392"/>
              <a:ext cx="550585"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14</a:t>
              </a:r>
              <a:endParaRPr lang="en-GB" dirty="0">
                <a:solidFill>
                  <a:schemeClr val="bg2">
                    <a:lumMod val="25000"/>
                  </a:schemeClr>
                </a:solidFill>
              </a:endParaRPr>
            </a:p>
          </p:txBody>
        </p:sp>
        <p:sp>
          <p:nvSpPr>
            <p:cNvPr id="263" name="TextBox 262">
              <a:extLst>
                <a:ext uri="{FF2B5EF4-FFF2-40B4-BE49-F238E27FC236}">
                  <a16:creationId xmlns:a16="http://schemas.microsoft.com/office/drawing/2014/main" id="{6073D445-6652-3BF2-E870-9782E754C56D}"/>
                </a:ext>
              </a:extLst>
            </p:cNvPr>
            <p:cNvSpPr txBox="1"/>
            <p:nvPr/>
          </p:nvSpPr>
          <p:spPr>
            <a:xfrm>
              <a:off x="9180680" y="1657795"/>
              <a:ext cx="337791" cy="369332"/>
            </a:xfrm>
            <a:prstGeom prst="rect">
              <a:avLst/>
            </a:prstGeom>
            <a:noFill/>
          </p:spPr>
          <p:txBody>
            <a:bodyPr wrap="square">
              <a:spAutoFit/>
            </a:bodyPr>
            <a:lstStyle/>
            <a:p>
              <a:r>
                <a:rPr lang="fr-FR" dirty="0">
                  <a:solidFill>
                    <a:schemeClr val="bg2">
                      <a:lumMod val="25000"/>
                    </a:schemeClr>
                  </a:solidFill>
                  <a:latin typeface="Verdana" panose="020B0604030504040204" pitchFamily="34" charset="0"/>
                  <a:ea typeface="Verdana" panose="020B0604030504040204" pitchFamily="34" charset="0"/>
                </a:rPr>
                <a:t>9</a:t>
              </a:r>
              <a:endParaRPr lang="en-GB" dirty="0">
                <a:solidFill>
                  <a:schemeClr val="bg2">
                    <a:lumMod val="25000"/>
                  </a:schemeClr>
                </a:solidFill>
              </a:endParaRPr>
            </a:p>
          </p:txBody>
        </p:sp>
        <p:sp>
          <p:nvSpPr>
            <p:cNvPr id="264" name="TextBox 263">
              <a:extLst>
                <a:ext uri="{FF2B5EF4-FFF2-40B4-BE49-F238E27FC236}">
                  <a16:creationId xmlns:a16="http://schemas.microsoft.com/office/drawing/2014/main" id="{6BAB3145-BEEB-900B-1A54-D86989B36136}"/>
                </a:ext>
              </a:extLst>
            </p:cNvPr>
            <p:cNvSpPr txBox="1"/>
            <p:nvPr/>
          </p:nvSpPr>
          <p:spPr>
            <a:xfrm>
              <a:off x="9709092" y="2204032"/>
              <a:ext cx="490852"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15</a:t>
              </a:r>
              <a:endParaRPr lang="en-GB" dirty="0">
                <a:solidFill>
                  <a:srgbClr val="0070C0"/>
                </a:solidFill>
              </a:endParaRPr>
            </a:p>
          </p:txBody>
        </p:sp>
        <p:sp>
          <p:nvSpPr>
            <p:cNvPr id="265" name="TextBox 264">
              <a:extLst>
                <a:ext uri="{FF2B5EF4-FFF2-40B4-BE49-F238E27FC236}">
                  <a16:creationId xmlns:a16="http://schemas.microsoft.com/office/drawing/2014/main" id="{62BEEFF7-17CC-37DA-4C99-FC89CDAFE096}"/>
                </a:ext>
              </a:extLst>
            </p:cNvPr>
            <p:cNvSpPr txBox="1"/>
            <p:nvPr/>
          </p:nvSpPr>
          <p:spPr>
            <a:xfrm>
              <a:off x="7865281" y="2174005"/>
              <a:ext cx="285184" cy="369332"/>
            </a:xfrm>
            <a:prstGeom prst="rect">
              <a:avLst/>
            </a:prstGeom>
            <a:noFill/>
          </p:spPr>
          <p:txBody>
            <a:bodyPr wrap="square">
              <a:spAutoFit/>
            </a:bodyPr>
            <a:lstStyle/>
            <a:p>
              <a:r>
                <a:rPr lang="fr-FR" dirty="0">
                  <a:solidFill>
                    <a:srgbClr val="0070C0"/>
                  </a:solidFill>
                  <a:latin typeface="Verdana" panose="020B0604030504040204" pitchFamily="34" charset="0"/>
                  <a:ea typeface="Verdana" panose="020B0604030504040204" pitchFamily="34" charset="0"/>
                </a:rPr>
                <a:t>4</a:t>
              </a:r>
              <a:endParaRPr lang="en-GB" dirty="0">
                <a:solidFill>
                  <a:srgbClr val="0070C0"/>
                </a:solidFill>
              </a:endParaRPr>
            </a:p>
          </p:txBody>
        </p:sp>
      </p:grpSp>
      <p:graphicFrame>
        <p:nvGraphicFramePr>
          <p:cNvPr id="304" name="Diagram 303">
            <a:extLst>
              <a:ext uri="{FF2B5EF4-FFF2-40B4-BE49-F238E27FC236}">
                <a16:creationId xmlns:a16="http://schemas.microsoft.com/office/drawing/2014/main" id="{5180648B-836D-8BBF-21B9-B7FA8EB91B71}"/>
              </a:ext>
            </a:extLst>
          </p:cNvPr>
          <p:cNvGraphicFramePr/>
          <p:nvPr>
            <p:extLst>
              <p:ext uri="{D42A27DB-BD31-4B8C-83A1-F6EECF244321}">
                <p14:modId xmlns:p14="http://schemas.microsoft.com/office/powerpoint/2010/main" val="1135618016"/>
              </p:ext>
            </p:extLst>
          </p:nvPr>
        </p:nvGraphicFramePr>
        <p:xfrm>
          <a:off x="4311" y="6336132"/>
          <a:ext cx="12192000" cy="5238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09" name="Footer Placeholder 308">
            <a:extLst>
              <a:ext uri="{FF2B5EF4-FFF2-40B4-BE49-F238E27FC236}">
                <a16:creationId xmlns:a16="http://schemas.microsoft.com/office/drawing/2014/main" id="{EDC8AC2A-AC4A-C2BB-3BCC-15EC7A971F63}"/>
              </a:ext>
            </a:extLst>
          </p:cNvPr>
          <p:cNvSpPr>
            <a:spLocks noGrp="1"/>
          </p:cNvSpPr>
          <p:nvPr>
            <p:ph type="ftr" sz="quarter" idx="11"/>
          </p:nvPr>
        </p:nvSpPr>
        <p:spPr/>
        <p:txBody>
          <a:bodyPr/>
          <a:lstStyle/>
          <a:p>
            <a:r>
              <a:rPr lang="fr-FR"/>
              <a:t>Problem Formulation</a:t>
            </a:r>
            <a:endParaRPr lang="fr-FR" dirty="0"/>
          </a:p>
        </p:txBody>
      </p:sp>
    </p:spTree>
    <p:extLst>
      <p:ext uri="{BB962C8B-B14F-4D97-AF65-F5344CB8AC3E}">
        <p14:creationId xmlns:p14="http://schemas.microsoft.com/office/powerpoint/2010/main" val="2095744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47</a:t>
            </a:fld>
            <a:endParaRPr lang="en-US"/>
          </a:p>
        </p:txBody>
      </p:sp>
      <p:sp>
        <p:nvSpPr>
          <p:cNvPr id="411" name="Oval 410">
            <a:extLst>
              <a:ext uri="{FF2B5EF4-FFF2-40B4-BE49-F238E27FC236}">
                <a16:creationId xmlns:a16="http://schemas.microsoft.com/office/drawing/2014/main" id="{1B452D6C-8610-1E97-9120-4E81E5ADBB7A}"/>
              </a:ext>
            </a:extLst>
          </p:cNvPr>
          <p:cNvSpPr/>
          <p:nvPr/>
        </p:nvSpPr>
        <p:spPr>
          <a:xfrm>
            <a:off x="5956059" y="352540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F74C4859-FB75-1E9B-5932-57C0F5DF0327}"/>
              </a:ext>
            </a:extLst>
          </p:cNvPr>
          <p:cNvSpPr/>
          <p:nvPr/>
        </p:nvSpPr>
        <p:spPr>
          <a:xfrm>
            <a:off x="7280034" y="35257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16" name="TextBox 415">
                <a:extLst>
                  <a:ext uri="{FF2B5EF4-FFF2-40B4-BE49-F238E27FC236}">
                    <a16:creationId xmlns:a16="http://schemas.microsoft.com/office/drawing/2014/main" id="{0385345A-C352-6B80-C9AA-ACB7F63C8B06}"/>
                  </a:ext>
                </a:extLst>
              </p:cNvPr>
              <p:cNvSpPr txBox="1"/>
              <p:nvPr/>
            </p:nvSpPr>
            <p:spPr>
              <a:xfrm>
                <a:off x="5899509" y="3770555"/>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416" name="TextBox 415">
                <a:extLst>
                  <a:ext uri="{FF2B5EF4-FFF2-40B4-BE49-F238E27FC236}">
                    <a16:creationId xmlns:a16="http://schemas.microsoft.com/office/drawing/2014/main" id="{0385345A-C352-6B80-C9AA-ACB7F63C8B06}"/>
                  </a:ext>
                </a:extLst>
              </p:cNvPr>
              <p:cNvSpPr txBox="1">
                <a:spLocks noRot="1" noChangeAspect="1" noMove="1" noResize="1" noEditPoints="1" noAdjustHandles="1" noChangeArrowheads="1" noChangeShapeType="1" noTextEdit="1"/>
              </p:cNvSpPr>
              <p:nvPr/>
            </p:nvSpPr>
            <p:spPr>
              <a:xfrm>
                <a:off x="5899509" y="3770555"/>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7" name="TextBox 416">
                <a:extLst>
                  <a:ext uri="{FF2B5EF4-FFF2-40B4-BE49-F238E27FC236}">
                    <a16:creationId xmlns:a16="http://schemas.microsoft.com/office/drawing/2014/main" id="{D4BDBCF3-8116-D0E6-91C7-8650ECCEBB83}"/>
                  </a:ext>
                </a:extLst>
              </p:cNvPr>
              <p:cNvSpPr txBox="1"/>
              <p:nvPr/>
            </p:nvSpPr>
            <p:spPr>
              <a:xfrm>
                <a:off x="7223484" y="3788648"/>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417" name="TextBox 416">
                <a:extLst>
                  <a:ext uri="{FF2B5EF4-FFF2-40B4-BE49-F238E27FC236}">
                    <a16:creationId xmlns:a16="http://schemas.microsoft.com/office/drawing/2014/main" id="{D4BDBCF3-8116-D0E6-91C7-8650ECCEBB83}"/>
                  </a:ext>
                </a:extLst>
              </p:cNvPr>
              <p:cNvSpPr txBox="1">
                <a:spLocks noRot="1" noChangeAspect="1" noMove="1" noResize="1" noEditPoints="1" noAdjustHandles="1" noChangeArrowheads="1" noChangeShapeType="1" noTextEdit="1"/>
              </p:cNvSpPr>
              <p:nvPr/>
            </p:nvSpPr>
            <p:spPr>
              <a:xfrm>
                <a:off x="7223484" y="3788648"/>
                <a:ext cx="433708" cy="391646"/>
              </a:xfrm>
              <a:prstGeom prst="rect">
                <a:avLst/>
              </a:prstGeom>
              <a:blipFill>
                <a:blip r:embed="rId4"/>
                <a:stretch>
                  <a:fillRect b="-7692"/>
                </a:stretch>
              </a:blipFill>
            </p:spPr>
            <p:txBody>
              <a:bodyPr/>
              <a:lstStyle/>
              <a:p>
                <a:r>
                  <a:rPr lang="en-GB">
                    <a:noFill/>
                  </a:rPr>
                  <a:t> </a:t>
                </a:r>
              </a:p>
            </p:txBody>
          </p:sp>
        </mc:Fallback>
      </mc:AlternateContent>
      <p:cxnSp>
        <p:nvCxnSpPr>
          <p:cNvPr id="414" name="Straight Connector 413">
            <a:extLst>
              <a:ext uri="{FF2B5EF4-FFF2-40B4-BE49-F238E27FC236}">
                <a16:creationId xmlns:a16="http://schemas.microsoft.com/office/drawing/2014/main" id="{DEF98CFD-AB1F-5DB6-82A9-D34985913BE4}"/>
              </a:ext>
            </a:extLst>
          </p:cNvPr>
          <p:cNvCxnSpPr>
            <a:stCxn id="411" idx="6"/>
            <a:endCxn id="412" idx="2"/>
          </p:cNvCxnSpPr>
          <p:nvPr/>
        </p:nvCxnSpPr>
        <p:spPr>
          <a:xfrm>
            <a:off x="6277951" y="3686347"/>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5" name="TextBox 524">
                <a:extLst>
                  <a:ext uri="{FF2B5EF4-FFF2-40B4-BE49-F238E27FC236}">
                    <a16:creationId xmlns:a16="http://schemas.microsoft.com/office/drawing/2014/main" id="{C01EFD9C-BFB9-1D99-E92A-76A03278B68A}"/>
                  </a:ext>
                </a:extLst>
              </p:cNvPr>
              <p:cNvSpPr txBox="1"/>
              <p:nvPr/>
            </p:nvSpPr>
            <p:spPr>
              <a:xfrm>
                <a:off x="201417" y="3429000"/>
                <a:ext cx="2855348" cy="646331"/>
              </a:xfrm>
              <a:prstGeom prst="rect">
                <a:avLst/>
              </a:prstGeom>
              <a:noFill/>
            </p:spPr>
            <p:txBody>
              <a:bodyPr wrap="square" rtlCol="0">
                <a:spAutoFit/>
              </a:bodyPr>
              <a:lstStyle/>
              <a:p>
                <a:r>
                  <a:rPr lang="fr-FR" b="1" dirty="0" err="1">
                    <a:latin typeface="Verdana" panose="020B0604030504040204" pitchFamily="34" charset="0"/>
                    <a:ea typeface="Verdana" panose="020B0604030504040204" pitchFamily="34" charset="0"/>
                  </a:rPr>
                  <a:t>Typical</a:t>
                </a:r>
                <a:r>
                  <a:rPr lang="fr-FR" b="1" dirty="0">
                    <a:latin typeface="Verdana" panose="020B0604030504040204" pitchFamily="34" charset="0"/>
                    <a:ea typeface="Verdana" panose="020B0604030504040204" pitchFamily="34" charset="0"/>
                  </a:rPr>
                  <a:t> graph</a:t>
                </a:r>
                <a:br>
                  <a:rPr lang="fr-FR" b="1" dirty="0">
                    <a:latin typeface="Verdana" panose="020B0604030504040204" pitchFamily="34" charset="0"/>
                    <a:ea typeface="Verdana" panose="020B0604030504040204" pitchFamily="34" charset="0"/>
                  </a:rPr>
                </a:br>
                <a:r>
                  <a:rPr lang="fr-FR" dirty="0" err="1">
                    <a:latin typeface="Verdana" panose="020B0604030504040204" pitchFamily="34" charset="0"/>
                    <a:ea typeface="Verdana" panose="020B0604030504040204" pitchFamily="34" charset="0"/>
                  </a:rPr>
                  <a:t>around</a:t>
                </a:r>
                <a:r>
                  <a:rPr lang="fr-FR" dirty="0">
                    <a:latin typeface="Verdana" panose="020B0604030504040204" pitchFamily="34" charset="0"/>
                    <a:ea typeface="Verdana" panose="020B0604030504040204" pitchFamily="34" charset="0"/>
                  </a:rPr>
                  <a:t> </a:t>
                </a:r>
                <a:r>
                  <a:rPr lang="fr-FR" dirty="0">
                    <a:solidFill>
                      <a:srgbClr val="C00000"/>
                    </a:solidFill>
                    <a:latin typeface="Verdana" panose="020B0604030504040204" pitchFamily="34" charset="0"/>
                    <a:ea typeface="Verdana" panose="020B0604030504040204" pitchFamily="34" charset="0"/>
                  </a:rPr>
                  <a:t>edge </a:t>
                </a:r>
                <a14:m>
                  <m:oMath xmlns:m="http://schemas.openxmlformats.org/officeDocument/2006/math">
                    <m:r>
                      <a:rPr lang="fr-FR" b="0" i="1" smtClean="0">
                        <a:solidFill>
                          <a:srgbClr val="C00000"/>
                        </a:solidFill>
                        <a:latin typeface="Cambria Math" panose="02040503050406030204" pitchFamily="18" charset="0"/>
                        <a:ea typeface="Verdana" panose="020B0604030504040204" pitchFamily="34" charset="0"/>
                      </a:rPr>
                      <m:t>𝑖</m:t>
                    </m:r>
                    <m:r>
                      <a:rPr lang="fr-FR" b="0" i="1" smtClean="0">
                        <a:solidFill>
                          <a:srgbClr val="C00000"/>
                        </a:solidFill>
                        <a:latin typeface="Cambria Math" panose="02040503050406030204" pitchFamily="18" charset="0"/>
                        <a:ea typeface="Verdana" panose="020B0604030504040204" pitchFamily="34" charset="0"/>
                      </a:rPr>
                      <m:t>→</m:t>
                    </m:r>
                    <m:r>
                      <a:rPr lang="fr-FR" b="0" i="1" smtClean="0">
                        <a:solidFill>
                          <a:srgbClr val="C00000"/>
                        </a:solidFill>
                        <a:latin typeface="Cambria Math" panose="02040503050406030204" pitchFamily="18" charset="0"/>
                        <a:ea typeface="Verdana" panose="020B0604030504040204" pitchFamily="34" charset="0"/>
                      </a:rPr>
                      <m:t>𝑗</m:t>
                    </m:r>
                  </m:oMath>
                </a14:m>
                <a:endParaRPr lang="en-GB" dirty="0">
                  <a:latin typeface="Verdana" panose="020B0604030504040204" pitchFamily="34" charset="0"/>
                  <a:ea typeface="Verdana" panose="020B0604030504040204" pitchFamily="34" charset="0"/>
                </a:endParaRPr>
              </a:p>
            </p:txBody>
          </p:sp>
        </mc:Choice>
        <mc:Fallback xmlns="">
          <p:sp>
            <p:nvSpPr>
              <p:cNvPr id="525" name="TextBox 524">
                <a:extLst>
                  <a:ext uri="{FF2B5EF4-FFF2-40B4-BE49-F238E27FC236}">
                    <a16:creationId xmlns:a16="http://schemas.microsoft.com/office/drawing/2014/main" id="{C01EFD9C-BFB9-1D99-E92A-76A03278B68A}"/>
                  </a:ext>
                </a:extLst>
              </p:cNvPr>
              <p:cNvSpPr txBox="1">
                <a:spLocks noRot="1" noChangeAspect="1" noMove="1" noResize="1" noEditPoints="1" noAdjustHandles="1" noChangeArrowheads="1" noChangeShapeType="1" noTextEdit="1"/>
              </p:cNvSpPr>
              <p:nvPr/>
            </p:nvSpPr>
            <p:spPr>
              <a:xfrm>
                <a:off x="201417" y="3429000"/>
                <a:ext cx="2855348" cy="646331"/>
              </a:xfrm>
              <a:prstGeom prst="rect">
                <a:avLst/>
              </a:prstGeom>
              <a:blipFill>
                <a:blip r:embed="rId6"/>
                <a:stretch>
                  <a:fillRect l="-1709" t="-5660" b="-13208"/>
                </a:stretch>
              </a:blipFill>
            </p:spPr>
            <p:txBody>
              <a:bodyPr/>
              <a:lstStyle/>
              <a:p>
                <a:r>
                  <a:rPr lang="en-GB">
                    <a:noFill/>
                  </a:rPr>
                  <a:t> </a:t>
                </a:r>
              </a:p>
            </p:txBody>
          </p:sp>
        </mc:Fallback>
      </mc:AlternateContent>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198AA5A-4BDC-AA85-07A2-E4BA749A6928}"/>
                  </a:ext>
                </a:extLst>
              </p:cNvPr>
              <p:cNvSpPr txBox="1"/>
              <p:nvPr/>
            </p:nvSpPr>
            <p:spPr>
              <a:xfrm>
                <a:off x="6531908" y="3643046"/>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p:sp>
            <p:nvSpPr>
              <p:cNvPr id="10" name="TextBox 9">
                <a:extLst>
                  <a:ext uri="{FF2B5EF4-FFF2-40B4-BE49-F238E27FC236}">
                    <a16:creationId xmlns:a16="http://schemas.microsoft.com/office/drawing/2014/main" id="{4198AA5A-4BDC-AA85-07A2-E4BA749A6928}"/>
                  </a:ext>
                </a:extLst>
              </p:cNvPr>
              <p:cNvSpPr txBox="1">
                <a:spLocks noRot="1" noChangeAspect="1" noMove="1" noResize="1" noEditPoints="1" noAdjustHandles="1" noChangeArrowheads="1" noChangeShapeType="1" noTextEdit="1"/>
              </p:cNvSpPr>
              <p:nvPr/>
            </p:nvSpPr>
            <p:spPr>
              <a:xfrm>
                <a:off x="6531908" y="3643046"/>
                <a:ext cx="490775" cy="395621"/>
              </a:xfrm>
              <a:prstGeom prst="rect">
                <a:avLst/>
              </a:prstGeom>
              <a:blipFill>
                <a:blip r:embed="rId7"/>
                <a:stretch>
                  <a:fillRect b="-7692"/>
                </a:stretch>
              </a:blipFill>
            </p:spPr>
            <p:txBody>
              <a:bodyPr/>
              <a:lstStyle/>
              <a:p>
                <a:r>
                  <a:rPr lang="en-GB">
                    <a:noFill/>
                  </a:rPr>
                  <a:t> </a:t>
                </a:r>
              </a:p>
            </p:txBody>
          </p:sp>
        </mc:Fallback>
      </mc:AlternateContent>
    </p:spTree>
    <p:extLst>
      <p:ext uri="{BB962C8B-B14F-4D97-AF65-F5344CB8AC3E}">
        <p14:creationId xmlns:p14="http://schemas.microsoft.com/office/powerpoint/2010/main" val="2624524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48</a:t>
            </a:fld>
            <a:endParaRPr lang="en-US"/>
          </a:p>
        </p:txBody>
      </p:sp>
      <p:sp>
        <p:nvSpPr>
          <p:cNvPr id="411" name="Oval 410">
            <a:extLst>
              <a:ext uri="{FF2B5EF4-FFF2-40B4-BE49-F238E27FC236}">
                <a16:creationId xmlns:a16="http://schemas.microsoft.com/office/drawing/2014/main" id="{1B452D6C-8610-1E97-9120-4E81E5ADBB7A}"/>
              </a:ext>
            </a:extLst>
          </p:cNvPr>
          <p:cNvSpPr/>
          <p:nvPr/>
        </p:nvSpPr>
        <p:spPr>
          <a:xfrm>
            <a:off x="5956059" y="352540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F74C4859-FB75-1E9B-5932-57C0F5DF0327}"/>
              </a:ext>
            </a:extLst>
          </p:cNvPr>
          <p:cNvSpPr/>
          <p:nvPr/>
        </p:nvSpPr>
        <p:spPr>
          <a:xfrm>
            <a:off x="7280034" y="35257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16" name="TextBox 415">
                <a:extLst>
                  <a:ext uri="{FF2B5EF4-FFF2-40B4-BE49-F238E27FC236}">
                    <a16:creationId xmlns:a16="http://schemas.microsoft.com/office/drawing/2014/main" id="{0385345A-C352-6B80-C9AA-ACB7F63C8B06}"/>
                  </a:ext>
                </a:extLst>
              </p:cNvPr>
              <p:cNvSpPr txBox="1"/>
              <p:nvPr/>
            </p:nvSpPr>
            <p:spPr>
              <a:xfrm>
                <a:off x="5899509" y="3770555"/>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416" name="TextBox 415">
                <a:extLst>
                  <a:ext uri="{FF2B5EF4-FFF2-40B4-BE49-F238E27FC236}">
                    <a16:creationId xmlns:a16="http://schemas.microsoft.com/office/drawing/2014/main" id="{0385345A-C352-6B80-C9AA-ACB7F63C8B06}"/>
                  </a:ext>
                </a:extLst>
              </p:cNvPr>
              <p:cNvSpPr txBox="1">
                <a:spLocks noRot="1" noChangeAspect="1" noMove="1" noResize="1" noEditPoints="1" noAdjustHandles="1" noChangeArrowheads="1" noChangeShapeType="1" noTextEdit="1"/>
              </p:cNvSpPr>
              <p:nvPr/>
            </p:nvSpPr>
            <p:spPr>
              <a:xfrm>
                <a:off x="5899509" y="3770555"/>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7" name="TextBox 416">
                <a:extLst>
                  <a:ext uri="{FF2B5EF4-FFF2-40B4-BE49-F238E27FC236}">
                    <a16:creationId xmlns:a16="http://schemas.microsoft.com/office/drawing/2014/main" id="{D4BDBCF3-8116-D0E6-91C7-8650ECCEBB83}"/>
                  </a:ext>
                </a:extLst>
              </p:cNvPr>
              <p:cNvSpPr txBox="1"/>
              <p:nvPr/>
            </p:nvSpPr>
            <p:spPr>
              <a:xfrm>
                <a:off x="7223484" y="3788648"/>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417" name="TextBox 416">
                <a:extLst>
                  <a:ext uri="{FF2B5EF4-FFF2-40B4-BE49-F238E27FC236}">
                    <a16:creationId xmlns:a16="http://schemas.microsoft.com/office/drawing/2014/main" id="{D4BDBCF3-8116-D0E6-91C7-8650ECCEBB83}"/>
                  </a:ext>
                </a:extLst>
              </p:cNvPr>
              <p:cNvSpPr txBox="1">
                <a:spLocks noRot="1" noChangeAspect="1" noMove="1" noResize="1" noEditPoints="1" noAdjustHandles="1" noChangeArrowheads="1" noChangeShapeType="1" noTextEdit="1"/>
              </p:cNvSpPr>
              <p:nvPr/>
            </p:nvSpPr>
            <p:spPr>
              <a:xfrm>
                <a:off x="7223484" y="3788648"/>
                <a:ext cx="433708" cy="391646"/>
              </a:xfrm>
              <a:prstGeom prst="rect">
                <a:avLst/>
              </a:prstGeom>
              <a:blipFill>
                <a:blip r:embed="rId4"/>
                <a:stretch>
                  <a:fillRect b="-7692"/>
                </a:stretch>
              </a:blipFill>
            </p:spPr>
            <p:txBody>
              <a:bodyPr/>
              <a:lstStyle/>
              <a:p>
                <a:r>
                  <a:rPr lang="en-GB">
                    <a:noFill/>
                  </a:rPr>
                  <a:t> </a:t>
                </a:r>
              </a:p>
            </p:txBody>
          </p:sp>
        </mc:Fallback>
      </mc:AlternateContent>
      <p:cxnSp>
        <p:nvCxnSpPr>
          <p:cNvPr id="419" name="Straight Connector 418">
            <a:extLst>
              <a:ext uri="{FF2B5EF4-FFF2-40B4-BE49-F238E27FC236}">
                <a16:creationId xmlns:a16="http://schemas.microsoft.com/office/drawing/2014/main" id="{3D3C06AF-CC0E-C37C-45C3-7A5372EBE3DD}"/>
              </a:ext>
            </a:extLst>
          </p:cNvPr>
          <p:cNvCxnSpPr>
            <a:cxnSpLocks/>
            <a:stCxn id="426" idx="6"/>
            <a:endCxn id="411" idx="2"/>
          </p:cNvCxnSpPr>
          <p:nvPr/>
        </p:nvCxnSpPr>
        <p:spPr>
          <a:xfrm>
            <a:off x="4972425" y="3300944"/>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2730029D-F5AA-09C0-9F89-6FAE9C06C915}"/>
              </a:ext>
            </a:extLst>
          </p:cNvPr>
          <p:cNvCxnSpPr>
            <a:cxnSpLocks/>
            <a:stCxn id="428" idx="6"/>
            <a:endCxn id="411" idx="2"/>
          </p:cNvCxnSpPr>
          <p:nvPr/>
        </p:nvCxnSpPr>
        <p:spPr>
          <a:xfrm flipV="1">
            <a:off x="4972425" y="3686347"/>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6" name="Oval 425">
            <a:extLst>
              <a:ext uri="{FF2B5EF4-FFF2-40B4-BE49-F238E27FC236}">
                <a16:creationId xmlns:a16="http://schemas.microsoft.com/office/drawing/2014/main" id="{64D0D42E-C7F8-A0E4-E9C5-F6FCEC0E236F}"/>
              </a:ext>
            </a:extLst>
          </p:cNvPr>
          <p:cNvSpPr/>
          <p:nvPr/>
        </p:nvSpPr>
        <p:spPr>
          <a:xfrm>
            <a:off x="4650533" y="3139998"/>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48A0BC68-8A96-B6B2-B62C-9C91C94C6E40}"/>
              </a:ext>
            </a:extLst>
          </p:cNvPr>
          <p:cNvSpPr/>
          <p:nvPr/>
        </p:nvSpPr>
        <p:spPr>
          <a:xfrm>
            <a:off x="4650533" y="398387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CAA4AAD7-D8E2-FA62-9C1D-32832B2AC5E1}"/>
              </a:ext>
            </a:extLst>
          </p:cNvPr>
          <p:cNvSpPr/>
          <p:nvPr/>
        </p:nvSpPr>
        <p:spPr>
          <a:xfrm>
            <a:off x="4635054" y="3591220"/>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4" name="Straight Connector 433">
            <a:extLst>
              <a:ext uri="{FF2B5EF4-FFF2-40B4-BE49-F238E27FC236}">
                <a16:creationId xmlns:a16="http://schemas.microsoft.com/office/drawing/2014/main" id="{E4831F59-2A8B-D64E-3057-BB28614DD0C7}"/>
              </a:ext>
            </a:extLst>
          </p:cNvPr>
          <p:cNvCxnSpPr>
            <a:cxnSpLocks/>
            <a:stCxn id="432" idx="6"/>
            <a:endCxn id="411" idx="2"/>
          </p:cNvCxnSpPr>
          <p:nvPr/>
        </p:nvCxnSpPr>
        <p:spPr>
          <a:xfrm flipV="1">
            <a:off x="4956946" y="3686347"/>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9" name="Oval 438">
            <a:extLst>
              <a:ext uri="{FF2B5EF4-FFF2-40B4-BE49-F238E27FC236}">
                <a16:creationId xmlns:a16="http://schemas.microsoft.com/office/drawing/2014/main" id="{A16D8D68-3D69-25B5-9A10-B22B06CCB83A}"/>
              </a:ext>
            </a:extLst>
          </p:cNvPr>
          <p:cNvSpPr/>
          <p:nvPr/>
        </p:nvSpPr>
        <p:spPr>
          <a:xfrm>
            <a:off x="8301401" y="3151378"/>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121E03E6-6986-2C7C-953D-AA66AD216BD9}"/>
              </a:ext>
            </a:extLst>
          </p:cNvPr>
          <p:cNvSpPr/>
          <p:nvPr/>
        </p:nvSpPr>
        <p:spPr>
          <a:xfrm>
            <a:off x="8301401" y="399525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1" name="Oval 440">
            <a:extLst>
              <a:ext uri="{FF2B5EF4-FFF2-40B4-BE49-F238E27FC236}">
                <a16:creationId xmlns:a16="http://schemas.microsoft.com/office/drawing/2014/main" id="{2C6406E2-68EE-2423-5A1B-A4FA81C9674A}"/>
              </a:ext>
            </a:extLst>
          </p:cNvPr>
          <p:cNvSpPr/>
          <p:nvPr/>
        </p:nvSpPr>
        <p:spPr>
          <a:xfrm>
            <a:off x="8285922" y="3602600"/>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2" name="Straight Connector 441">
            <a:extLst>
              <a:ext uri="{FF2B5EF4-FFF2-40B4-BE49-F238E27FC236}">
                <a16:creationId xmlns:a16="http://schemas.microsoft.com/office/drawing/2014/main" id="{6E3831CE-BAFD-A579-B467-B60AA4CC91F4}"/>
              </a:ext>
            </a:extLst>
          </p:cNvPr>
          <p:cNvCxnSpPr>
            <a:cxnSpLocks/>
            <a:stCxn id="412" idx="6"/>
            <a:endCxn id="440" idx="2"/>
          </p:cNvCxnSpPr>
          <p:nvPr/>
        </p:nvCxnSpPr>
        <p:spPr>
          <a:xfrm>
            <a:off x="7601926" y="3686677"/>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9C2B0DB7-3867-29EF-3101-E34EF6B22CF4}"/>
              </a:ext>
            </a:extLst>
          </p:cNvPr>
          <p:cNvCxnSpPr>
            <a:cxnSpLocks/>
            <a:stCxn id="412" idx="6"/>
            <a:endCxn id="441" idx="2"/>
          </p:cNvCxnSpPr>
          <p:nvPr/>
        </p:nvCxnSpPr>
        <p:spPr>
          <a:xfrm>
            <a:off x="7601926" y="3686677"/>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852970DC-AE45-B80E-C934-7885263FDFD8}"/>
              </a:ext>
            </a:extLst>
          </p:cNvPr>
          <p:cNvCxnSpPr>
            <a:cxnSpLocks/>
            <a:stCxn id="412" idx="6"/>
            <a:endCxn id="439" idx="2"/>
          </p:cNvCxnSpPr>
          <p:nvPr/>
        </p:nvCxnSpPr>
        <p:spPr>
          <a:xfrm flipV="1">
            <a:off x="7601926" y="3312324"/>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5" name="TextBox 504">
                <a:extLst>
                  <a:ext uri="{FF2B5EF4-FFF2-40B4-BE49-F238E27FC236}">
                    <a16:creationId xmlns:a16="http://schemas.microsoft.com/office/drawing/2014/main" id="{45111C09-473A-7DB5-8248-0759FE0BFB08}"/>
                  </a:ext>
                </a:extLst>
              </p:cNvPr>
              <p:cNvSpPr txBox="1"/>
              <p:nvPr/>
            </p:nvSpPr>
            <p:spPr>
              <a:xfrm>
                <a:off x="4850174" y="2883847"/>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05" name="TextBox 504">
                <a:extLst>
                  <a:ext uri="{FF2B5EF4-FFF2-40B4-BE49-F238E27FC236}">
                    <a16:creationId xmlns:a16="http://schemas.microsoft.com/office/drawing/2014/main" id="{45111C09-473A-7DB5-8248-0759FE0BFB08}"/>
                  </a:ext>
                </a:extLst>
              </p:cNvPr>
              <p:cNvSpPr txBox="1">
                <a:spLocks noRot="1" noChangeAspect="1" noMove="1" noResize="1" noEditPoints="1" noAdjustHandles="1" noChangeArrowheads="1" noChangeShapeType="1" noTextEdit="1"/>
              </p:cNvSpPr>
              <p:nvPr/>
            </p:nvSpPr>
            <p:spPr>
              <a:xfrm>
                <a:off x="4850174" y="2883847"/>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6" name="TextBox 505">
                <a:extLst>
                  <a:ext uri="{FF2B5EF4-FFF2-40B4-BE49-F238E27FC236}">
                    <a16:creationId xmlns:a16="http://schemas.microsoft.com/office/drawing/2014/main" id="{4523AF45-19C7-249C-2A35-7AF9122D4B54}"/>
                  </a:ext>
                </a:extLst>
              </p:cNvPr>
              <p:cNvSpPr txBox="1"/>
              <p:nvPr/>
            </p:nvSpPr>
            <p:spPr>
              <a:xfrm>
                <a:off x="4868028" y="3311349"/>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06" name="TextBox 505">
                <a:extLst>
                  <a:ext uri="{FF2B5EF4-FFF2-40B4-BE49-F238E27FC236}">
                    <a16:creationId xmlns:a16="http://schemas.microsoft.com/office/drawing/2014/main" id="{4523AF45-19C7-249C-2A35-7AF9122D4B54}"/>
                  </a:ext>
                </a:extLst>
              </p:cNvPr>
              <p:cNvSpPr txBox="1">
                <a:spLocks noRot="1" noChangeAspect="1" noMove="1" noResize="1" noEditPoints="1" noAdjustHandles="1" noChangeArrowheads="1" noChangeShapeType="1" noTextEdit="1"/>
              </p:cNvSpPr>
              <p:nvPr/>
            </p:nvSpPr>
            <p:spPr>
              <a:xfrm>
                <a:off x="4868028" y="3311349"/>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7" name="TextBox 506">
                <a:extLst>
                  <a:ext uri="{FF2B5EF4-FFF2-40B4-BE49-F238E27FC236}">
                    <a16:creationId xmlns:a16="http://schemas.microsoft.com/office/drawing/2014/main" id="{BEA7CBD5-8BEA-0894-EECF-66C7DCA4FCE3}"/>
                  </a:ext>
                </a:extLst>
              </p:cNvPr>
              <p:cNvSpPr txBox="1"/>
              <p:nvPr/>
            </p:nvSpPr>
            <p:spPr>
              <a:xfrm>
                <a:off x="4891382" y="4061129"/>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07" name="TextBox 506">
                <a:extLst>
                  <a:ext uri="{FF2B5EF4-FFF2-40B4-BE49-F238E27FC236}">
                    <a16:creationId xmlns:a16="http://schemas.microsoft.com/office/drawing/2014/main" id="{BEA7CBD5-8BEA-0894-EECF-66C7DCA4FCE3}"/>
                  </a:ext>
                </a:extLst>
              </p:cNvPr>
              <p:cNvSpPr txBox="1">
                <a:spLocks noRot="1" noChangeAspect="1" noMove="1" noResize="1" noEditPoints="1" noAdjustHandles="1" noChangeArrowheads="1" noChangeShapeType="1" noTextEdit="1"/>
              </p:cNvSpPr>
              <p:nvPr/>
            </p:nvSpPr>
            <p:spPr>
              <a:xfrm>
                <a:off x="4891382" y="4061129"/>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8" name="TextBox 507">
                <a:extLst>
                  <a:ext uri="{FF2B5EF4-FFF2-40B4-BE49-F238E27FC236}">
                    <a16:creationId xmlns:a16="http://schemas.microsoft.com/office/drawing/2014/main" id="{4FEAA3AF-23BB-DB58-8E7A-594DE75FFF08}"/>
                  </a:ext>
                </a:extLst>
              </p:cNvPr>
              <p:cNvSpPr txBox="1"/>
              <p:nvPr/>
            </p:nvSpPr>
            <p:spPr>
              <a:xfrm>
                <a:off x="8260077" y="2765599"/>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08" name="TextBox 507">
                <a:extLst>
                  <a:ext uri="{FF2B5EF4-FFF2-40B4-BE49-F238E27FC236}">
                    <a16:creationId xmlns:a16="http://schemas.microsoft.com/office/drawing/2014/main" id="{4FEAA3AF-23BB-DB58-8E7A-594DE75FFF08}"/>
                  </a:ext>
                </a:extLst>
              </p:cNvPr>
              <p:cNvSpPr txBox="1">
                <a:spLocks noRot="1" noChangeAspect="1" noMove="1" noResize="1" noEditPoints="1" noAdjustHandles="1" noChangeArrowheads="1" noChangeShapeType="1" noTextEdit="1"/>
              </p:cNvSpPr>
              <p:nvPr/>
            </p:nvSpPr>
            <p:spPr>
              <a:xfrm>
                <a:off x="8260077" y="2765599"/>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9" name="TextBox 508">
                <a:extLst>
                  <a:ext uri="{FF2B5EF4-FFF2-40B4-BE49-F238E27FC236}">
                    <a16:creationId xmlns:a16="http://schemas.microsoft.com/office/drawing/2014/main" id="{536696EA-FD05-897A-E683-8E4A64FD89BA}"/>
                  </a:ext>
                </a:extLst>
              </p:cNvPr>
              <p:cNvSpPr txBox="1"/>
              <p:nvPr/>
            </p:nvSpPr>
            <p:spPr>
              <a:xfrm>
                <a:off x="8575548" y="3486349"/>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09" name="TextBox 508">
                <a:extLst>
                  <a:ext uri="{FF2B5EF4-FFF2-40B4-BE49-F238E27FC236}">
                    <a16:creationId xmlns:a16="http://schemas.microsoft.com/office/drawing/2014/main" id="{536696EA-FD05-897A-E683-8E4A64FD89BA}"/>
                  </a:ext>
                </a:extLst>
              </p:cNvPr>
              <p:cNvSpPr txBox="1">
                <a:spLocks noRot="1" noChangeAspect="1" noMove="1" noResize="1" noEditPoints="1" noAdjustHandles="1" noChangeArrowheads="1" noChangeShapeType="1" noTextEdit="1"/>
              </p:cNvSpPr>
              <p:nvPr/>
            </p:nvSpPr>
            <p:spPr>
              <a:xfrm>
                <a:off x="8575548" y="3486349"/>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0" name="TextBox 509">
                <a:extLst>
                  <a:ext uri="{FF2B5EF4-FFF2-40B4-BE49-F238E27FC236}">
                    <a16:creationId xmlns:a16="http://schemas.microsoft.com/office/drawing/2014/main" id="{CD054B0D-63FB-ADAE-E435-422E47B28CDB}"/>
                  </a:ext>
                </a:extLst>
              </p:cNvPr>
              <p:cNvSpPr txBox="1"/>
              <p:nvPr/>
            </p:nvSpPr>
            <p:spPr>
              <a:xfrm>
                <a:off x="8260077" y="4261266"/>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10" name="TextBox 509">
                <a:extLst>
                  <a:ext uri="{FF2B5EF4-FFF2-40B4-BE49-F238E27FC236}">
                    <a16:creationId xmlns:a16="http://schemas.microsoft.com/office/drawing/2014/main" id="{CD054B0D-63FB-ADAE-E435-422E47B28CDB}"/>
                  </a:ext>
                </a:extLst>
              </p:cNvPr>
              <p:cNvSpPr txBox="1">
                <a:spLocks noRot="1" noChangeAspect="1" noMove="1" noResize="1" noEditPoints="1" noAdjustHandles="1" noChangeArrowheads="1" noChangeShapeType="1" noTextEdit="1"/>
              </p:cNvSpPr>
              <p:nvPr/>
            </p:nvSpPr>
            <p:spPr>
              <a:xfrm>
                <a:off x="8260077" y="4261266"/>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414" name="Straight Connector 413">
            <a:extLst>
              <a:ext uri="{FF2B5EF4-FFF2-40B4-BE49-F238E27FC236}">
                <a16:creationId xmlns:a16="http://schemas.microsoft.com/office/drawing/2014/main" id="{DEF98CFD-AB1F-5DB6-82A9-D34985913BE4}"/>
              </a:ext>
            </a:extLst>
          </p:cNvPr>
          <p:cNvCxnSpPr>
            <a:stCxn id="411" idx="6"/>
            <a:endCxn id="412" idx="2"/>
          </p:cNvCxnSpPr>
          <p:nvPr/>
        </p:nvCxnSpPr>
        <p:spPr>
          <a:xfrm>
            <a:off x="6277951" y="3686347"/>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5" name="TextBox 524">
                <a:extLst>
                  <a:ext uri="{FF2B5EF4-FFF2-40B4-BE49-F238E27FC236}">
                    <a16:creationId xmlns:a16="http://schemas.microsoft.com/office/drawing/2014/main" id="{C01EFD9C-BFB9-1D99-E92A-76A03278B68A}"/>
                  </a:ext>
                </a:extLst>
              </p:cNvPr>
              <p:cNvSpPr txBox="1"/>
              <p:nvPr/>
            </p:nvSpPr>
            <p:spPr>
              <a:xfrm>
                <a:off x="201417" y="3429000"/>
                <a:ext cx="2855348" cy="646331"/>
              </a:xfrm>
              <a:prstGeom prst="rect">
                <a:avLst/>
              </a:prstGeom>
              <a:noFill/>
            </p:spPr>
            <p:txBody>
              <a:bodyPr wrap="square" rtlCol="0">
                <a:spAutoFit/>
              </a:bodyPr>
              <a:lstStyle/>
              <a:p>
                <a:r>
                  <a:rPr lang="fr-FR" b="1" dirty="0" err="1">
                    <a:latin typeface="Verdana" panose="020B0604030504040204" pitchFamily="34" charset="0"/>
                    <a:ea typeface="Verdana" panose="020B0604030504040204" pitchFamily="34" charset="0"/>
                  </a:rPr>
                  <a:t>Typical</a:t>
                </a:r>
                <a:r>
                  <a:rPr lang="fr-FR" b="1" dirty="0">
                    <a:latin typeface="Verdana" panose="020B0604030504040204" pitchFamily="34" charset="0"/>
                    <a:ea typeface="Verdana" panose="020B0604030504040204" pitchFamily="34" charset="0"/>
                  </a:rPr>
                  <a:t> graph</a:t>
                </a:r>
                <a:br>
                  <a:rPr lang="fr-FR" b="1" dirty="0">
                    <a:latin typeface="Verdana" panose="020B0604030504040204" pitchFamily="34" charset="0"/>
                    <a:ea typeface="Verdana" panose="020B0604030504040204" pitchFamily="34" charset="0"/>
                  </a:rPr>
                </a:br>
                <a:r>
                  <a:rPr lang="fr-FR" dirty="0" err="1">
                    <a:latin typeface="Verdana" panose="020B0604030504040204" pitchFamily="34" charset="0"/>
                    <a:ea typeface="Verdana" panose="020B0604030504040204" pitchFamily="34" charset="0"/>
                  </a:rPr>
                  <a:t>around</a:t>
                </a:r>
                <a:r>
                  <a:rPr lang="fr-FR" dirty="0">
                    <a:latin typeface="Verdana" panose="020B0604030504040204" pitchFamily="34" charset="0"/>
                    <a:ea typeface="Verdana" panose="020B0604030504040204" pitchFamily="34" charset="0"/>
                  </a:rPr>
                  <a:t> </a:t>
                </a:r>
                <a:r>
                  <a:rPr lang="fr-FR" dirty="0">
                    <a:solidFill>
                      <a:srgbClr val="C00000"/>
                    </a:solidFill>
                    <a:latin typeface="Verdana" panose="020B0604030504040204" pitchFamily="34" charset="0"/>
                    <a:ea typeface="Verdana" panose="020B0604030504040204" pitchFamily="34" charset="0"/>
                  </a:rPr>
                  <a:t>edge </a:t>
                </a:r>
                <a14:m>
                  <m:oMath xmlns:m="http://schemas.openxmlformats.org/officeDocument/2006/math">
                    <m:r>
                      <a:rPr lang="fr-FR" b="0" i="1" smtClean="0">
                        <a:solidFill>
                          <a:srgbClr val="C00000"/>
                        </a:solidFill>
                        <a:latin typeface="Cambria Math" panose="02040503050406030204" pitchFamily="18" charset="0"/>
                        <a:ea typeface="Verdana" panose="020B0604030504040204" pitchFamily="34" charset="0"/>
                      </a:rPr>
                      <m:t>𝑖</m:t>
                    </m:r>
                    <m:r>
                      <a:rPr lang="fr-FR" b="0" i="1" smtClean="0">
                        <a:solidFill>
                          <a:srgbClr val="C00000"/>
                        </a:solidFill>
                        <a:latin typeface="Cambria Math" panose="02040503050406030204" pitchFamily="18" charset="0"/>
                        <a:ea typeface="Verdana" panose="020B0604030504040204" pitchFamily="34" charset="0"/>
                      </a:rPr>
                      <m:t>→</m:t>
                    </m:r>
                    <m:r>
                      <a:rPr lang="fr-FR" b="0" i="1" smtClean="0">
                        <a:solidFill>
                          <a:srgbClr val="C00000"/>
                        </a:solidFill>
                        <a:latin typeface="Cambria Math" panose="02040503050406030204" pitchFamily="18" charset="0"/>
                        <a:ea typeface="Verdana" panose="020B0604030504040204" pitchFamily="34" charset="0"/>
                      </a:rPr>
                      <m:t>𝑗</m:t>
                    </m:r>
                  </m:oMath>
                </a14:m>
                <a:endParaRPr lang="en-GB" dirty="0">
                  <a:latin typeface="Verdana" panose="020B0604030504040204" pitchFamily="34" charset="0"/>
                  <a:ea typeface="Verdana" panose="020B0604030504040204" pitchFamily="34" charset="0"/>
                </a:endParaRPr>
              </a:p>
            </p:txBody>
          </p:sp>
        </mc:Choice>
        <mc:Fallback xmlns="">
          <p:sp>
            <p:nvSpPr>
              <p:cNvPr id="525" name="TextBox 524">
                <a:extLst>
                  <a:ext uri="{FF2B5EF4-FFF2-40B4-BE49-F238E27FC236}">
                    <a16:creationId xmlns:a16="http://schemas.microsoft.com/office/drawing/2014/main" id="{C01EFD9C-BFB9-1D99-E92A-76A03278B68A}"/>
                  </a:ext>
                </a:extLst>
              </p:cNvPr>
              <p:cNvSpPr txBox="1">
                <a:spLocks noRot="1" noChangeAspect="1" noMove="1" noResize="1" noEditPoints="1" noAdjustHandles="1" noChangeArrowheads="1" noChangeShapeType="1" noTextEdit="1"/>
              </p:cNvSpPr>
              <p:nvPr/>
            </p:nvSpPr>
            <p:spPr>
              <a:xfrm>
                <a:off x="201417" y="3429000"/>
                <a:ext cx="2855348" cy="646331"/>
              </a:xfrm>
              <a:prstGeom prst="rect">
                <a:avLst/>
              </a:prstGeom>
              <a:blipFill>
                <a:blip r:embed="rId12"/>
                <a:stretch>
                  <a:fillRect l="-1709" t="-5660" b="-13208"/>
                </a:stretch>
              </a:blipFill>
            </p:spPr>
            <p:txBody>
              <a:bodyPr/>
              <a:lstStyle/>
              <a:p>
                <a:r>
                  <a:rPr lang="en-GB">
                    <a:noFill/>
                  </a:rPr>
                  <a:t> </a:t>
                </a:r>
              </a:p>
            </p:txBody>
          </p:sp>
        </mc:Fallback>
      </mc:AlternateContent>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B32E0F0-82FC-E73F-0C6B-20D29658BC08}"/>
                  </a:ext>
                </a:extLst>
              </p:cNvPr>
              <p:cNvSpPr txBox="1"/>
              <p:nvPr/>
            </p:nvSpPr>
            <p:spPr>
              <a:xfrm>
                <a:off x="6531908" y="3643046"/>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p:sp>
            <p:nvSpPr>
              <p:cNvPr id="5" name="TextBox 4">
                <a:extLst>
                  <a:ext uri="{FF2B5EF4-FFF2-40B4-BE49-F238E27FC236}">
                    <a16:creationId xmlns:a16="http://schemas.microsoft.com/office/drawing/2014/main" id="{1B32E0F0-82FC-E73F-0C6B-20D29658BC08}"/>
                  </a:ext>
                </a:extLst>
              </p:cNvPr>
              <p:cNvSpPr txBox="1">
                <a:spLocks noRot="1" noChangeAspect="1" noMove="1" noResize="1" noEditPoints="1" noAdjustHandles="1" noChangeArrowheads="1" noChangeShapeType="1" noTextEdit="1"/>
              </p:cNvSpPr>
              <p:nvPr/>
            </p:nvSpPr>
            <p:spPr>
              <a:xfrm>
                <a:off x="6531908" y="3643046"/>
                <a:ext cx="490775" cy="395621"/>
              </a:xfrm>
              <a:prstGeom prst="rect">
                <a:avLst/>
              </a:prstGeom>
              <a:blipFill>
                <a:blip r:embed="rId13"/>
                <a:stretch>
                  <a:fillRect b="-7692"/>
                </a:stretch>
              </a:blipFill>
            </p:spPr>
            <p:txBody>
              <a:bodyPr/>
              <a:lstStyle/>
              <a:p>
                <a:r>
                  <a:rPr lang="en-GB">
                    <a:noFill/>
                  </a:rPr>
                  <a:t> </a:t>
                </a:r>
              </a:p>
            </p:txBody>
          </p:sp>
        </mc:Fallback>
      </mc:AlternateContent>
    </p:spTree>
    <p:extLst>
      <p:ext uri="{BB962C8B-B14F-4D97-AF65-F5344CB8AC3E}">
        <p14:creationId xmlns:p14="http://schemas.microsoft.com/office/powerpoint/2010/main" val="3392155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2" name="Straight Connector 531">
            <a:extLst>
              <a:ext uri="{FF2B5EF4-FFF2-40B4-BE49-F238E27FC236}">
                <a16:creationId xmlns:a16="http://schemas.microsoft.com/office/drawing/2014/main" id="{B06ED2A3-BE95-605B-840C-6BCCBBD53D90}"/>
              </a:ext>
            </a:extLst>
          </p:cNvPr>
          <p:cNvCxnSpPr>
            <a:cxnSpLocks/>
            <a:stCxn id="411" idx="6"/>
            <a:endCxn id="531" idx="1"/>
          </p:cNvCxnSpPr>
          <p:nvPr/>
        </p:nvCxnSpPr>
        <p:spPr>
          <a:xfrm>
            <a:off x="6277951" y="3686347"/>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EB8BE645-086C-206F-C72B-5E9E856F81C0}"/>
              </a:ext>
            </a:extLst>
          </p:cNvPr>
          <p:cNvCxnSpPr>
            <a:cxnSpLocks/>
            <a:stCxn id="411" idx="6"/>
            <a:endCxn id="528" idx="2"/>
          </p:cNvCxnSpPr>
          <p:nvPr/>
        </p:nvCxnSpPr>
        <p:spPr>
          <a:xfrm flipV="1">
            <a:off x="6277951" y="3040541"/>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0FDADABB-FE9B-DD45-89DD-C43927824553}"/>
              </a:ext>
            </a:extLst>
          </p:cNvPr>
          <p:cNvCxnSpPr>
            <a:cxnSpLocks/>
            <a:stCxn id="540" idx="6"/>
            <a:endCxn id="412" idx="2"/>
          </p:cNvCxnSpPr>
          <p:nvPr/>
        </p:nvCxnSpPr>
        <p:spPr>
          <a:xfrm flipV="1">
            <a:off x="6284487" y="3686677"/>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8F6C3CA4-0E91-8BF9-FC0D-47770C4B33B2}"/>
              </a:ext>
            </a:extLst>
          </p:cNvPr>
          <p:cNvCxnSpPr>
            <a:cxnSpLocks/>
            <a:stCxn id="539" idx="6"/>
            <a:endCxn id="412" idx="2"/>
          </p:cNvCxnSpPr>
          <p:nvPr/>
        </p:nvCxnSpPr>
        <p:spPr>
          <a:xfrm>
            <a:off x="6257289" y="3051402"/>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49</a:t>
            </a:fld>
            <a:endParaRPr lang="en-US"/>
          </a:p>
        </p:txBody>
      </p:sp>
      <p:sp>
        <p:nvSpPr>
          <p:cNvPr id="411" name="Oval 410">
            <a:extLst>
              <a:ext uri="{FF2B5EF4-FFF2-40B4-BE49-F238E27FC236}">
                <a16:creationId xmlns:a16="http://schemas.microsoft.com/office/drawing/2014/main" id="{1B452D6C-8610-1E97-9120-4E81E5ADBB7A}"/>
              </a:ext>
            </a:extLst>
          </p:cNvPr>
          <p:cNvSpPr/>
          <p:nvPr/>
        </p:nvSpPr>
        <p:spPr>
          <a:xfrm>
            <a:off x="5956059" y="352540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F74C4859-FB75-1E9B-5932-57C0F5DF0327}"/>
              </a:ext>
            </a:extLst>
          </p:cNvPr>
          <p:cNvSpPr/>
          <p:nvPr/>
        </p:nvSpPr>
        <p:spPr>
          <a:xfrm>
            <a:off x="7280034" y="35257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16" name="TextBox 415">
                <a:extLst>
                  <a:ext uri="{FF2B5EF4-FFF2-40B4-BE49-F238E27FC236}">
                    <a16:creationId xmlns:a16="http://schemas.microsoft.com/office/drawing/2014/main" id="{0385345A-C352-6B80-C9AA-ACB7F63C8B06}"/>
                  </a:ext>
                </a:extLst>
              </p:cNvPr>
              <p:cNvSpPr txBox="1"/>
              <p:nvPr/>
            </p:nvSpPr>
            <p:spPr>
              <a:xfrm>
                <a:off x="5899509" y="3770555"/>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416" name="TextBox 415">
                <a:extLst>
                  <a:ext uri="{FF2B5EF4-FFF2-40B4-BE49-F238E27FC236}">
                    <a16:creationId xmlns:a16="http://schemas.microsoft.com/office/drawing/2014/main" id="{0385345A-C352-6B80-C9AA-ACB7F63C8B06}"/>
                  </a:ext>
                </a:extLst>
              </p:cNvPr>
              <p:cNvSpPr txBox="1">
                <a:spLocks noRot="1" noChangeAspect="1" noMove="1" noResize="1" noEditPoints="1" noAdjustHandles="1" noChangeArrowheads="1" noChangeShapeType="1" noTextEdit="1"/>
              </p:cNvSpPr>
              <p:nvPr/>
            </p:nvSpPr>
            <p:spPr>
              <a:xfrm>
                <a:off x="5899509" y="3770555"/>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7" name="TextBox 416">
                <a:extLst>
                  <a:ext uri="{FF2B5EF4-FFF2-40B4-BE49-F238E27FC236}">
                    <a16:creationId xmlns:a16="http://schemas.microsoft.com/office/drawing/2014/main" id="{D4BDBCF3-8116-D0E6-91C7-8650ECCEBB83}"/>
                  </a:ext>
                </a:extLst>
              </p:cNvPr>
              <p:cNvSpPr txBox="1"/>
              <p:nvPr/>
            </p:nvSpPr>
            <p:spPr>
              <a:xfrm>
                <a:off x="7223484" y="3788648"/>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417" name="TextBox 416">
                <a:extLst>
                  <a:ext uri="{FF2B5EF4-FFF2-40B4-BE49-F238E27FC236}">
                    <a16:creationId xmlns:a16="http://schemas.microsoft.com/office/drawing/2014/main" id="{D4BDBCF3-8116-D0E6-91C7-8650ECCEBB83}"/>
                  </a:ext>
                </a:extLst>
              </p:cNvPr>
              <p:cNvSpPr txBox="1">
                <a:spLocks noRot="1" noChangeAspect="1" noMove="1" noResize="1" noEditPoints="1" noAdjustHandles="1" noChangeArrowheads="1" noChangeShapeType="1" noTextEdit="1"/>
              </p:cNvSpPr>
              <p:nvPr/>
            </p:nvSpPr>
            <p:spPr>
              <a:xfrm>
                <a:off x="7223484" y="3788648"/>
                <a:ext cx="433708" cy="391646"/>
              </a:xfrm>
              <a:prstGeom prst="rect">
                <a:avLst/>
              </a:prstGeom>
              <a:blipFill>
                <a:blip r:embed="rId4"/>
                <a:stretch>
                  <a:fillRect b="-7692"/>
                </a:stretch>
              </a:blipFill>
            </p:spPr>
            <p:txBody>
              <a:bodyPr/>
              <a:lstStyle/>
              <a:p>
                <a:r>
                  <a:rPr lang="en-GB">
                    <a:noFill/>
                  </a:rPr>
                  <a:t> </a:t>
                </a:r>
              </a:p>
            </p:txBody>
          </p:sp>
        </mc:Fallback>
      </mc:AlternateContent>
      <p:cxnSp>
        <p:nvCxnSpPr>
          <p:cNvPr id="419" name="Straight Connector 418">
            <a:extLst>
              <a:ext uri="{FF2B5EF4-FFF2-40B4-BE49-F238E27FC236}">
                <a16:creationId xmlns:a16="http://schemas.microsoft.com/office/drawing/2014/main" id="{3D3C06AF-CC0E-C37C-45C3-7A5372EBE3DD}"/>
              </a:ext>
            </a:extLst>
          </p:cNvPr>
          <p:cNvCxnSpPr>
            <a:cxnSpLocks/>
            <a:stCxn id="426" idx="6"/>
            <a:endCxn id="411" idx="2"/>
          </p:cNvCxnSpPr>
          <p:nvPr/>
        </p:nvCxnSpPr>
        <p:spPr>
          <a:xfrm>
            <a:off x="4972425" y="3300944"/>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2730029D-F5AA-09C0-9F89-6FAE9C06C915}"/>
              </a:ext>
            </a:extLst>
          </p:cNvPr>
          <p:cNvCxnSpPr>
            <a:cxnSpLocks/>
            <a:stCxn id="428" idx="6"/>
            <a:endCxn id="411" idx="2"/>
          </p:cNvCxnSpPr>
          <p:nvPr/>
        </p:nvCxnSpPr>
        <p:spPr>
          <a:xfrm flipV="1">
            <a:off x="4972425" y="3686347"/>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6" name="Oval 425">
            <a:extLst>
              <a:ext uri="{FF2B5EF4-FFF2-40B4-BE49-F238E27FC236}">
                <a16:creationId xmlns:a16="http://schemas.microsoft.com/office/drawing/2014/main" id="{64D0D42E-C7F8-A0E4-E9C5-F6FCEC0E236F}"/>
              </a:ext>
            </a:extLst>
          </p:cNvPr>
          <p:cNvSpPr/>
          <p:nvPr/>
        </p:nvSpPr>
        <p:spPr>
          <a:xfrm>
            <a:off x="4650533" y="3139998"/>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48A0BC68-8A96-B6B2-B62C-9C91C94C6E40}"/>
              </a:ext>
            </a:extLst>
          </p:cNvPr>
          <p:cNvSpPr/>
          <p:nvPr/>
        </p:nvSpPr>
        <p:spPr>
          <a:xfrm>
            <a:off x="4650533" y="398387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CAA4AAD7-D8E2-FA62-9C1D-32832B2AC5E1}"/>
              </a:ext>
            </a:extLst>
          </p:cNvPr>
          <p:cNvSpPr/>
          <p:nvPr/>
        </p:nvSpPr>
        <p:spPr>
          <a:xfrm>
            <a:off x="4635054" y="3591220"/>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4" name="Straight Connector 433">
            <a:extLst>
              <a:ext uri="{FF2B5EF4-FFF2-40B4-BE49-F238E27FC236}">
                <a16:creationId xmlns:a16="http://schemas.microsoft.com/office/drawing/2014/main" id="{E4831F59-2A8B-D64E-3057-BB28614DD0C7}"/>
              </a:ext>
            </a:extLst>
          </p:cNvPr>
          <p:cNvCxnSpPr>
            <a:cxnSpLocks/>
            <a:stCxn id="432" idx="6"/>
            <a:endCxn id="411" idx="2"/>
          </p:cNvCxnSpPr>
          <p:nvPr/>
        </p:nvCxnSpPr>
        <p:spPr>
          <a:xfrm flipV="1">
            <a:off x="4956946" y="3686347"/>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9" name="Oval 438">
            <a:extLst>
              <a:ext uri="{FF2B5EF4-FFF2-40B4-BE49-F238E27FC236}">
                <a16:creationId xmlns:a16="http://schemas.microsoft.com/office/drawing/2014/main" id="{A16D8D68-3D69-25B5-9A10-B22B06CCB83A}"/>
              </a:ext>
            </a:extLst>
          </p:cNvPr>
          <p:cNvSpPr/>
          <p:nvPr/>
        </p:nvSpPr>
        <p:spPr>
          <a:xfrm>
            <a:off x="8301401" y="3151378"/>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121E03E6-6986-2C7C-953D-AA66AD216BD9}"/>
              </a:ext>
            </a:extLst>
          </p:cNvPr>
          <p:cNvSpPr/>
          <p:nvPr/>
        </p:nvSpPr>
        <p:spPr>
          <a:xfrm>
            <a:off x="8301401" y="399525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1" name="Oval 440">
            <a:extLst>
              <a:ext uri="{FF2B5EF4-FFF2-40B4-BE49-F238E27FC236}">
                <a16:creationId xmlns:a16="http://schemas.microsoft.com/office/drawing/2014/main" id="{2C6406E2-68EE-2423-5A1B-A4FA81C9674A}"/>
              </a:ext>
            </a:extLst>
          </p:cNvPr>
          <p:cNvSpPr/>
          <p:nvPr/>
        </p:nvSpPr>
        <p:spPr>
          <a:xfrm>
            <a:off x="8285922" y="3602600"/>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2" name="Straight Connector 441">
            <a:extLst>
              <a:ext uri="{FF2B5EF4-FFF2-40B4-BE49-F238E27FC236}">
                <a16:creationId xmlns:a16="http://schemas.microsoft.com/office/drawing/2014/main" id="{6E3831CE-BAFD-A579-B467-B60AA4CC91F4}"/>
              </a:ext>
            </a:extLst>
          </p:cNvPr>
          <p:cNvCxnSpPr>
            <a:cxnSpLocks/>
            <a:stCxn id="412" idx="6"/>
            <a:endCxn id="440" idx="2"/>
          </p:cNvCxnSpPr>
          <p:nvPr/>
        </p:nvCxnSpPr>
        <p:spPr>
          <a:xfrm>
            <a:off x="7601926" y="3686677"/>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9C2B0DB7-3867-29EF-3101-E34EF6B22CF4}"/>
              </a:ext>
            </a:extLst>
          </p:cNvPr>
          <p:cNvCxnSpPr>
            <a:cxnSpLocks/>
            <a:stCxn id="412" idx="6"/>
            <a:endCxn id="441" idx="2"/>
          </p:cNvCxnSpPr>
          <p:nvPr/>
        </p:nvCxnSpPr>
        <p:spPr>
          <a:xfrm>
            <a:off x="7601926" y="3686677"/>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852970DC-AE45-B80E-C934-7885263FDFD8}"/>
              </a:ext>
            </a:extLst>
          </p:cNvPr>
          <p:cNvCxnSpPr>
            <a:cxnSpLocks/>
            <a:stCxn id="412" idx="6"/>
            <a:endCxn id="439" idx="2"/>
          </p:cNvCxnSpPr>
          <p:nvPr/>
        </p:nvCxnSpPr>
        <p:spPr>
          <a:xfrm flipV="1">
            <a:off x="7601926" y="3312324"/>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04" name="TextBox 503">
                <a:extLst>
                  <a:ext uri="{FF2B5EF4-FFF2-40B4-BE49-F238E27FC236}">
                    <a16:creationId xmlns:a16="http://schemas.microsoft.com/office/drawing/2014/main" id="{DB75DA1F-EAE0-E46E-C018-4CE172348A92}"/>
                  </a:ext>
                </a:extLst>
              </p:cNvPr>
              <p:cNvSpPr txBox="1"/>
              <p:nvPr/>
            </p:nvSpPr>
            <p:spPr>
              <a:xfrm>
                <a:off x="6531908" y="3643046"/>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p:sp>
            <p:nvSpPr>
              <p:cNvPr id="504" name="TextBox 503">
                <a:extLst>
                  <a:ext uri="{FF2B5EF4-FFF2-40B4-BE49-F238E27FC236}">
                    <a16:creationId xmlns:a16="http://schemas.microsoft.com/office/drawing/2014/main" id="{DB75DA1F-EAE0-E46E-C018-4CE172348A92}"/>
                  </a:ext>
                </a:extLst>
              </p:cNvPr>
              <p:cNvSpPr txBox="1">
                <a:spLocks noRot="1" noChangeAspect="1" noMove="1" noResize="1" noEditPoints="1" noAdjustHandles="1" noChangeArrowheads="1" noChangeShapeType="1" noTextEdit="1"/>
              </p:cNvSpPr>
              <p:nvPr/>
            </p:nvSpPr>
            <p:spPr>
              <a:xfrm>
                <a:off x="6531908" y="3643046"/>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5" name="TextBox 504">
                <a:extLst>
                  <a:ext uri="{FF2B5EF4-FFF2-40B4-BE49-F238E27FC236}">
                    <a16:creationId xmlns:a16="http://schemas.microsoft.com/office/drawing/2014/main" id="{45111C09-473A-7DB5-8248-0759FE0BFB08}"/>
                  </a:ext>
                </a:extLst>
              </p:cNvPr>
              <p:cNvSpPr txBox="1"/>
              <p:nvPr/>
            </p:nvSpPr>
            <p:spPr>
              <a:xfrm>
                <a:off x="4850174" y="2883847"/>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05" name="TextBox 504">
                <a:extLst>
                  <a:ext uri="{FF2B5EF4-FFF2-40B4-BE49-F238E27FC236}">
                    <a16:creationId xmlns:a16="http://schemas.microsoft.com/office/drawing/2014/main" id="{45111C09-473A-7DB5-8248-0759FE0BFB08}"/>
                  </a:ext>
                </a:extLst>
              </p:cNvPr>
              <p:cNvSpPr txBox="1">
                <a:spLocks noRot="1" noChangeAspect="1" noMove="1" noResize="1" noEditPoints="1" noAdjustHandles="1" noChangeArrowheads="1" noChangeShapeType="1" noTextEdit="1"/>
              </p:cNvSpPr>
              <p:nvPr/>
            </p:nvSpPr>
            <p:spPr>
              <a:xfrm>
                <a:off x="4850174" y="2883847"/>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6" name="TextBox 505">
                <a:extLst>
                  <a:ext uri="{FF2B5EF4-FFF2-40B4-BE49-F238E27FC236}">
                    <a16:creationId xmlns:a16="http://schemas.microsoft.com/office/drawing/2014/main" id="{4523AF45-19C7-249C-2A35-7AF9122D4B54}"/>
                  </a:ext>
                </a:extLst>
              </p:cNvPr>
              <p:cNvSpPr txBox="1"/>
              <p:nvPr/>
            </p:nvSpPr>
            <p:spPr>
              <a:xfrm>
                <a:off x="4868028" y="3311349"/>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06" name="TextBox 505">
                <a:extLst>
                  <a:ext uri="{FF2B5EF4-FFF2-40B4-BE49-F238E27FC236}">
                    <a16:creationId xmlns:a16="http://schemas.microsoft.com/office/drawing/2014/main" id="{4523AF45-19C7-249C-2A35-7AF9122D4B54}"/>
                  </a:ext>
                </a:extLst>
              </p:cNvPr>
              <p:cNvSpPr txBox="1">
                <a:spLocks noRot="1" noChangeAspect="1" noMove="1" noResize="1" noEditPoints="1" noAdjustHandles="1" noChangeArrowheads="1" noChangeShapeType="1" noTextEdit="1"/>
              </p:cNvSpPr>
              <p:nvPr/>
            </p:nvSpPr>
            <p:spPr>
              <a:xfrm>
                <a:off x="4868028" y="3311349"/>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7" name="TextBox 506">
                <a:extLst>
                  <a:ext uri="{FF2B5EF4-FFF2-40B4-BE49-F238E27FC236}">
                    <a16:creationId xmlns:a16="http://schemas.microsoft.com/office/drawing/2014/main" id="{BEA7CBD5-8BEA-0894-EECF-66C7DCA4FCE3}"/>
                  </a:ext>
                </a:extLst>
              </p:cNvPr>
              <p:cNvSpPr txBox="1"/>
              <p:nvPr/>
            </p:nvSpPr>
            <p:spPr>
              <a:xfrm>
                <a:off x="4891382" y="4061129"/>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07" name="TextBox 506">
                <a:extLst>
                  <a:ext uri="{FF2B5EF4-FFF2-40B4-BE49-F238E27FC236}">
                    <a16:creationId xmlns:a16="http://schemas.microsoft.com/office/drawing/2014/main" id="{BEA7CBD5-8BEA-0894-EECF-66C7DCA4FCE3}"/>
                  </a:ext>
                </a:extLst>
              </p:cNvPr>
              <p:cNvSpPr txBox="1">
                <a:spLocks noRot="1" noChangeAspect="1" noMove="1" noResize="1" noEditPoints="1" noAdjustHandles="1" noChangeArrowheads="1" noChangeShapeType="1" noTextEdit="1"/>
              </p:cNvSpPr>
              <p:nvPr/>
            </p:nvSpPr>
            <p:spPr>
              <a:xfrm>
                <a:off x="4891382" y="4061129"/>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8" name="TextBox 507">
                <a:extLst>
                  <a:ext uri="{FF2B5EF4-FFF2-40B4-BE49-F238E27FC236}">
                    <a16:creationId xmlns:a16="http://schemas.microsoft.com/office/drawing/2014/main" id="{4FEAA3AF-23BB-DB58-8E7A-594DE75FFF08}"/>
                  </a:ext>
                </a:extLst>
              </p:cNvPr>
              <p:cNvSpPr txBox="1"/>
              <p:nvPr/>
            </p:nvSpPr>
            <p:spPr>
              <a:xfrm>
                <a:off x="8260077" y="2765599"/>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08" name="TextBox 507">
                <a:extLst>
                  <a:ext uri="{FF2B5EF4-FFF2-40B4-BE49-F238E27FC236}">
                    <a16:creationId xmlns:a16="http://schemas.microsoft.com/office/drawing/2014/main" id="{4FEAA3AF-23BB-DB58-8E7A-594DE75FFF08}"/>
                  </a:ext>
                </a:extLst>
              </p:cNvPr>
              <p:cNvSpPr txBox="1">
                <a:spLocks noRot="1" noChangeAspect="1" noMove="1" noResize="1" noEditPoints="1" noAdjustHandles="1" noChangeArrowheads="1" noChangeShapeType="1" noTextEdit="1"/>
              </p:cNvSpPr>
              <p:nvPr/>
            </p:nvSpPr>
            <p:spPr>
              <a:xfrm>
                <a:off x="8260077" y="2765599"/>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9" name="TextBox 508">
                <a:extLst>
                  <a:ext uri="{FF2B5EF4-FFF2-40B4-BE49-F238E27FC236}">
                    <a16:creationId xmlns:a16="http://schemas.microsoft.com/office/drawing/2014/main" id="{536696EA-FD05-897A-E683-8E4A64FD89BA}"/>
                  </a:ext>
                </a:extLst>
              </p:cNvPr>
              <p:cNvSpPr txBox="1"/>
              <p:nvPr/>
            </p:nvSpPr>
            <p:spPr>
              <a:xfrm>
                <a:off x="8575548" y="3486349"/>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09" name="TextBox 508">
                <a:extLst>
                  <a:ext uri="{FF2B5EF4-FFF2-40B4-BE49-F238E27FC236}">
                    <a16:creationId xmlns:a16="http://schemas.microsoft.com/office/drawing/2014/main" id="{536696EA-FD05-897A-E683-8E4A64FD89BA}"/>
                  </a:ext>
                </a:extLst>
              </p:cNvPr>
              <p:cNvSpPr txBox="1">
                <a:spLocks noRot="1" noChangeAspect="1" noMove="1" noResize="1" noEditPoints="1" noAdjustHandles="1" noChangeArrowheads="1" noChangeShapeType="1" noTextEdit="1"/>
              </p:cNvSpPr>
              <p:nvPr/>
            </p:nvSpPr>
            <p:spPr>
              <a:xfrm>
                <a:off x="8575548" y="3486349"/>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0" name="TextBox 509">
                <a:extLst>
                  <a:ext uri="{FF2B5EF4-FFF2-40B4-BE49-F238E27FC236}">
                    <a16:creationId xmlns:a16="http://schemas.microsoft.com/office/drawing/2014/main" id="{CD054B0D-63FB-ADAE-E435-422E47B28CDB}"/>
                  </a:ext>
                </a:extLst>
              </p:cNvPr>
              <p:cNvSpPr txBox="1"/>
              <p:nvPr/>
            </p:nvSpPr>
            <p:spPr>
              <a:xfrm>
                <a:off x="8260077" y="4261266"/>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10" name="TextBox 509">
                <a:extLst>
                  <a:ext uri="{FF2B5EF4-FFF2-40B4-BE49-F238E27FC236}">
                    <a16:creationId xmlns:a16="http://schemas.microsoft.com/office/drawing/2014/main" id="{CD054B0D-63FB-ADAE-E435-422E47B28CDB}"/>
                  </a:ext>
                </a:extLst>
              </p:cNvPr>
              <p:cNvSpPr txBox="1">
                <a:spLocks noRot="1" noChangeAspect="1" noMove="1" noResize="1" noEditPoints="1" noAdjustHandles="1" noChangeArrowheads="1" noChangeShapeType="1" noTextEdit="1"/>
              </p:cNvSpPr>
              <p:nvPr/>
            </p:nvSpPr>
            <p:spPr>
              <a:xfrm>
                <a:off x="8260077" y="4261266"/>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414" name="Straight Connector 413">
            <a:extLst>
              <a:ext uri="{FF2B5EF4-FFF2-40B4-BE49-F238E27FC236}">
                <a16:creationId xmlns:a16="http://schemas.microsoft.com/office/drawing/2014/main" id="{DEF98CFD-AB1F-5DB6-82A9-D34985913BE4}"/>
              </a:ext>
            </a:extLst>
          </p:cNvPr>
          <p:cNvCxnSpPr>
            <a:stCxn id="411" idx="6"/>
            <a:endCxn id="412" idx="2"/>
          </p:cNvCxnSpPr>
          <p:nvPr/>
        </p:nvCxnSpPr>
        <p:spPr>
          <a:xfrm>
            <a:off x="6277951" y="3686347"/>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5" name="TextBox 524">
                <a:extLst>
                  <a:ext uri="{FF2B5EF4-FFF2-40B4-BE49-F238E27FC236}">
                    <a16:creationId xmlns:a16="http://schemas.microsoft.com/office/drawing/2014/main" id="{C01EFD9C-BFB9-1D99-E92A-76A03278B68A}"/>
                  </a:ext>
                </a:extLst>
              </p:cNvPr>
              <p:cNvSpPr txBox="1"/>
              <p:nvPr/>
            </p:nvSpPr>
            <p:spPr>
              <a:xfrm>
                <a:off x="201417" y="3429000"/>
                <a:ext cx="2855348" cy="646331"/>
              </a:xfrm>
              <a:prstGeom prst="rect">
                <a:avLst/>
              </a:prstGeom>
              <a:noFill/>
            </p:spPr>
            <p:txBody>
              <a:bodyPr wrap="square" rtlCol="0">
                <a:spAutoFit/>
              </a:bodyPr>
              <a:lstStyle/>
              <a:p>
                <a:r>
                  <a:rPr lang="fr-FR" b="1" dirty="0" err="1">
                    <a:latin typeface="Verdana" panose="020B0604030504040204" pitchFamily="34" charset="0"/>
                    <a:ea typeface="Verdana" panose="020B0604030504040204" pitchFamily="34" charset="0"/>
                  </a:rPr>
                  <a:t>Typical</a:t>
                </a:r>
                <a:r>
                  <a:rPr lang="fr-FR" b="1" dirty="0">
                    <a:latin typeface="Verdana" panose="020B0604030504040204" pitchFamily="34" charset="0"/>
                    <a:ea typeface="Verdana" panose="020B0604030504040204" pitchFamily="34" charset="0"/>
                  </a:rPr>
                  <a:t> graph</a:t>
                </a:r>
                <a:br>
                  <a:rPr lang="fr-FR" b="1" dirty="0">
                    <a:latin typeface="Verdana" panose="020B0604030504040204" pitchFamily="34" charset="0"/>
                    <a:ea typeface="Verdana" panose="020B0604030504040204" pitchFamily="34" charset="0"/>
                  </a:rPr>
                </a:br>
                <a:r>
                  <a:rPr lang="fr-FR" dirty="0" err="1">
                    <a:latin typeface="Verdana" panose="020B0604030504040204" pitchFamily="34" charset="0"/>
                    <a:ea typeface="Verdana" panose="020B0604030504040204" pitchFamily="34" charset="0"/>
                  </a:rPr>
                  <a:t>around</a:t>
                </a:r>
                <a:r>
                  <a:rPr lang="fr-FR" dirty="0">
                    <a:latin typeface="Verdana" panose="020B0604030504040204" pitchFamily="34" charset="0"/>
                    <a:ea typeface="Verdana" panose="020B0604030504040204" pitchFamily="34" charset="0"/>
                  </a:rPr>
                  <a:t> </a:t>
                </a:r>
                <a:r>
                  <a:rPr lang="fr-FR" dirty="0">
                    <a:solidFill>
                      <a:srgbClr val="C00000"/>
                    </a:solidFill>
                    <a:latin typeface="Verdana" panose="020B0604030504040204" pitchFamily="34" charset="0"/>
                    <a:ea typeface="Verdana" panose="020B0604030504040204" pitchFamily="34" charset="0"/>
                  </a:rPr>
                  <a:t>edge </a:t>
                </a:r>
                <a14:m>
                  <m:oMath xmlns:m="http://schemas.openxmlformats.org/officeDocument/2006/math">
                    <m:r>
                      <a:rPr lang="fr-FR" b="0" i="1" smtClean="0">
                        <a:solidFill>
                          <a:srgbClr val="C00000"/>
                        </a:solidFill>
                        <a:latin typeface="Cambria Math" panose="02040503050406030204" pitchFamily="18" charset="0"/>
                        <a:ea typeface="Verdana" panose="020B0604030504040204" pitchFamily="34" charset="0"/>
                      </a:rPr>
                      <m:t>𝑖</m:t>
                    </m:r>
                    <m:r>
                      <a:rPr lang="fr-FR" b="0" i="1" smtClean="0">
                        <a:solidFill>
                          <a:srgbClr val="C00000"/>
                        </a:solidFill>
                        <a:latin typeface="Cambria Math" panose="02040503050406030204" pitchFamily="18" charset="0"/>
                        <a:ea typeface="Verdana" panose="020B0604030504040204" pitchFamily="34" charset="0"/>
                      </a:rPr>
                      <m:t>→</m:t>
                    </m:r>
                    <m:r>
                      <a:rPr lang="fr-FR" b="0" i="1" smtClean="0">
                        <a:solidFill>
                          <a:srgbClr val="C00000"/>
                        </a:solidFill>
                        <a:latin typeface="Cambria Math" panose="02040503050406030204" pitchFamily="18" charset="0"/>
                        <a:ea typeface="Verdana" panose="020B0604030504040204" pitchFamily="34" charset="0"/>
                      </a:rPr>
                      <m:t>𝑗</m:t>
                    </m:r>
                  </m:oMath>
                </a14:m>
                <a:endParaRPr lang="en-GB" dirty="0">
                  <a:latin typeface="Verdana" panose="020B0604030504040204" pitchFamily="34" charset="0"/>
                  <a:ea typeface="Verdana" panose="020B0604030504040204" pitchFamily="34" charset="0"/>
                </a:endParaRPr>
              </a:p>
            </p:txBody>
          </p:sp>
        </mc:Choice>
        <mc:Fallback xmlns="">
          <p:sp>
            <p:nvSpPr>
              <p:cNvPr id="525" name="TextBox 524">
                <a:extLst>
                  <a:ext uri="{FF2B5EF4-FFF2-40B4-BE49-F238E27FC236}">
                    <a16:creationId xmlns:a16="http://schemas.microsoft.com/office/drawing/2014/main" id="{C01EFD9C-BFB9-1D99-E92A-76A03278B68A}"/>
                  </a:ext>
                </a:extLst>
              </p:cNvPr>
              <p:cNvSpPr txBox="1">
                <a:spLocks noRot="1" noChangeAspect="1" noMove="1" noResize="1" noEditPoints="1" noAdjustHandles="1" noChangeArrowheads="1" noChangeShapeType="1" noTextEdit="1"/>
              </p:cNvSpPr>
              <p:nvPr/>
            </p:nvSpPr>
            <p:spPr>
              <a:xfrm>
                <a:off x="201417" y="3429000"/>
                <a:ext cx="2855348" cy="646331"/>
              </a:xfrm>
              <a:prstGeom prst="rect">
                <a:avLst/>
              </a:prstGeom>
              <a:blipFill>
                <a:blip r:embed="rId12"/>
                <a:stretch>
                  <a:fillRect l="-1709" t="-5660" b="-13208"/>
                </a:stretch>
              </a:blipFill>
            </p:spPr>
            <p:txBody>
              <a:bodyPr/>
              <a:lstStyle/>
              <a:p>
                <a:r>
                  <a:rPr lang="en-GB">
                    <a:noFill/>
                  </a:rPr>
                  <a:t> </a:t>
                </a:r>
              </a:p>
            </p:txBody>
          </p:sp>
        </mc:Fallback>
      </mc:AlternateContent>
      <p:sp>
        <p:nvSpPr>
          <p:cNvPr id="528" name="Oval 527">
            <a:extLst>
              <a:ext uri="{FF2B5EF4-FFF2-40B4-BE49-F238E27FC236}">
                <a16:creationId xmlns:a16="http://schemas.microsoft.com/office/drawing/2014/main" id="{2FD48446-582C-1B2B-6B94-D30929ED598B}"/>
              </a:ext>
            </a:extLst>
          </p:cNvPr>
          <p:cNvSpPr/>
          <p:nvPr/>
        </p:nvSpPr>
        <p:spPr>
          <a:xfrm>
            <a:off x="7279392" y="2879595"/>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1" name="Oval 530">
            <a:extLst>
              <a:ext uri="{FF2B5EF4-FFF2-40B4-BE49-F238E27FC236}">
                <a16:creationId xmlns:a16="http://schemas.microsoft.com/office/drawing/2014/main" id="{85FF06A3-6057-71DF-B9C2-86141A3E40D2}"/>
              </a:ext>
            </a:extLst>
          </p:cNvPr>
          <p:cNvSpPr/>
          <p:nvPr/>
        </p:nvSpPr>
        <p:spPr>
          <a:xfrm>
            <a:off x="7279392" y="4355175"/>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9" name="Oval 538">
            <a:extLst>
              <a:ext uri="{FF2B5EF4-FFF2-40B4-BE49-F238E27FC236}">
                <a16:creationId xmlns:a16="http://schemas.microsoft.com/office/drawing/2014/main" id="{9AA8682E-D84A-17B7-A32E-E048198FC7D6}"/>
              </a:ext>
            </a:extLst>
          </p:cNvPr>
          <p:cNvSpPr/>
          <p:nvPr/>
        </p:nvSpPr>
        <p:spPr>
          <a:xfrm>
            <a:off x="5935397" y="289045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 name="Oval 539">
            <a:extLst>
              <a:ext uri="{FF2B5EF4-FFF2-40B4-BE49-F238E27FC236}">
                <a16:creationId xmlns:a16="http://schemas.microsoft.com/office/drawing/2014/main" id="{6210E8C5-61E1-DA93-871C-9C24675A7E67}"/>
              </a:ext>
            </a:extLst>
          </p:cNvPr>
          <p:cNvSpPr/>
          <p:nvPr/>
        </p:nvSpPr>
        <p:spPr>
          <a:xfrm>
            <a:off x="5962595" y="4355175"/>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EF56B13-4541-8CDF-6657-3E413DA1A695}"/>
                  </a:ext>
                </a:extLst>
              </p:cNvPr>
              <p:cNvSpPr txBox="1"/>
              <p:nvPr/>
            </p:nvSpPr>
            <p:spPr>
              <a:xfrm>
                <a:off x="5849224" y="2502894"/>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 name="TextBox 4">
                <a:extLst>
                  <a:ext uri="{FF2B5EF4-FFF2-40B4-BE49-F238E27FC236}">
                    <a16:creationId xmlns:a16="http://schemas.microsoft.com/office/drawing/2014/main" id="{2EF56B13-4541-8CDF-6657-3E413DA1A695}"/>
                  </a:ext>
                </a:extLst>
              </p:cNvPr>
              <p:cNvSpPr txBox="1">
                <a:spLocks noRot="1" noChangeAspect="1" noMove="1" noResize="1" noEditPoints="1" noAdjustHandles="1" noChangeArrowheads="1" noChangeShapeType="1" noTextEdit="1"/>
              </p:cNvSpPr>
              <p:nvPr/>
            </p:nvSpPr>
            <p:spPr>
              <a:xfrm>
                <a:off x="5849224" y="2502894"/>
                <a:ext cx="49423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A15BEB2-B852-36BC-C7F8-4ADEAF9F6001}"/>
                  </a:ext>
                </a:extLst>
              </p:cNvPr>
              <p:cNvSpPr txBox="1"/>
              <p:nvPr/>
            </p:nvSpPr>
            <p:spPr>
              <a:xfrm>
                <a:off x="7193219" y="2493724"/>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6" name="TextBox 5">
                <a:extLst>
                  <a:ext uri="{FF2B5EF4-FFF2-40B4-BE49-F238E27FC236}">
                    <a16:creationId xmlns:a16="http://schemas.microsoft.com/office/drawing/2014/main" id="{8A15BEB2-B852-36BC-C7F8-4ADEAF9F6001}"/>
                  </a:ext>
                </a:extLst>
              </p:cNvPr>
              <p:cNvSpPr txBox="1">
                <a:spLocks noRot="1" noChangeAspect="1" noMove="1" noResize="1" noEditPoints="1" noAdjustHandles="1" noChangeArrowheads="1" noChangeShapeType="1" noTextEdit="1"/>
              </p:cNvSpPr>
              <p:nvPr/>
            </p:nvSpPr>
            <p:spPr>
              <a:xfrm>
                <a:off x="7193219" y="2493724"/>
                <a:ext cx="481478"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C40184-713E-C4B6-55D5-CF1CF0239A06}"/>
                  </a:ext>
                </a:extLst>
              </p:cNvPr>
              <p:cNvSpPr txBox="1"/>
              <p:nvPr/>
            </p:nvSpPr>
            <p:spPr>
              <a:xfrm>
                <a:off x="7180950" y="4629182"/>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7" name="TextBox 6">
                <a:extLst>
                  <a:ext uri="{FF2B5EF4-FFF2-40B4-BE49-F238E27FC236}">
                    <a16:creationId xmlns:a16="http://schemas.microsoft.com/office/drawing/2014/main" id="{87C40184-713E-C4B6-55D5-CF1CF0239A06}"/>
                  </a:ext>
                </a:extLst>
              </p:cNvPr>
              <p:cNvSpPr txBox="1">
                <a:spLocks noRot="1" noChangeAspect="1" noMove="1" noResize="1" noEditPoints="1" noAdjustHandles="1" noChangeArrowheads="1" noChangeShapeType="1" noTextEdit="1"/>
              </p:cNvSpPr>
              <p:nvPr/>
            </p:nvSpPr>
            <p:spPr>
              <a:xfrm>
                <a:off x="7180950" y="4629182"/>
                <a:ext cx="501035" cy="369332"/>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771C80-422F-D420-238F-D1A4F030DBCD}"/>
                  </a:ext>
                </a:extLst>
              </p:cNvPr>
              <p:cNvSpPr txBox="1"/>
              <p:nvPr/>
            </p:nvSpPr>
            <p:spPr>
              <a:xfrm>
                <a:off x="5889929" y="4661752"/>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2" name="TextBox 1">
                <a:extLst>
                  <a:ext uri="{FF2B5EF4-FFF2-40B4-BE49-F238E27FC236}">
                    <a16:creationId xmlns:a16="http://schemas.microsoft.com/office/drawing/2014/main" id="{95771C80-422F-D420-238F-D1A4F030DBCD}"/>
                  </a:ext>
                </a:extLst>
              </p:cNvPr>
              <p:cNvSpPr txBox="1">
                <a:spLocks noRot="1" noChangeAspect="1" noMove="1" noResize="1" noEditPoints="1" noAdjustHandles="1" noChangeArrowheads="1" noChangeShapeType="1" noTextEdit="1"/>
              </p:cNvSpPr>
              <p:nvPr/>
            </p:nvSpPr>
            <p:spPr>
              <a:xfrm>
                <a:off x="5889929" y="4661752"/>
                <a:ext cx="494238" cy="369332"/>
              </a:xfrm>
              <a:prstGeom prst="rect">
                <a:avLst/>
              </a:prstGeom>
              <a:blipFill>
                <a:blip r:embed="rId1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13680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CD1A-5F97-E3AC-D7A0-A094F5D2C6F2}"/>
              </a:ext>
            </a:extLst>
          </p:cNvPr>
          <p:cNvSpPr>
            <a:spLocks noGrp="1"/>
          </p:cNvSpPr>
          <p:nvPr>
            <p:ph type="title"/>
          </p:nvPr>
        </p:nvSpPr>
        <p:spPr/>
        <p:txBody>
          <a:bodyPr>
            <a:noAutofit/>
          </a:bodyPr>
          <a:lstStyle/>
          <a:p>
            <a:r>
              <a:rPr kumimoji="0" lang="en-GB" b="0" i="0" u="none" strike="noStrike" kern="1200" cap="none" spc="0" normalizeH="0" baseline="0" noProof="0" dirty="0">
                <a:ln>
                  <a:noFill/>
                </a:ln>
                <a:solidFill>
                  <a:prstClr val="white"/>
                </a:solidFill>
                <a:effectLst/>
                <a:uLnTx/>
                <a:uFillTx/>
                <a:latin typeface="Bookman Old Style" panose="02050604050505020204" pitchFamily="18" charset="0"/>
                <a:ea typeface="Verdana" panose="020B0604030504040204" pitchFamily="34" charset="0"/>
                <a:cs typeface="+mj-cs"/>
              </a:rPr>
              <a:t>Problem Formulation</a:t>
            </a:r>
            <a:endParaRPr lang="en-GB" dirty="0"/>
          </a:p>
        </p:txBody>
      </p:sp>
      <p:sp>
        <p:nvSpPr>
          <p:cNvPr id="5" name="Footer Placeholder 4">
            <a:extLst>
              <a:ext uri="{FF2B5EF4-FFF2-40B4-BE49-F238E27FC236}">
                <a16:creationId xmlns:a16="http://schemas.microsoft.com/office/drawing/2014/main" id="{86B9DDF6-661D-6A14-4228-3B078A8D1973}"/>
              </a:ext>
            </a:extLst>
          </p:cNvPr>
          <p:cNvSpPr>
            <a:spLocks noGrp="1"/>
          </p:cNvSpPr>
          <p:nvPr>
            <p:ph type="ftr" sz="quarter" idx="11"/>
          </p:nvPr>
        </p:nvSpPr>
        <p:spPr/>
        <p:txBody>
          <a:bodyPr/>
          <a:lstStyle/>
          <a:p>
            <a:r>
              <a:rPr lang="fr-FR" dirty="0"/>
              <a:t>3 </a:t>
            </a:r>
            <a:r>
              <a:rPr lang="fr-FR" dirty="0" err="1"/>
              <a:t>Tracking</a:t>
            </a:r>
            <a:r>
              <a:rPr lang="fr-FR" dirty="0"/>
              <a:t> Detectors</a:t>
            </a:r>
          </a:p>
        </p:txBody>
      </p:sp>
      <p:sp>
        <p:nvSpPr>
          <p:cNvPr id="4" name="Slide Number Placeholder 3">
            <a:extLst>
              <a:ext uri="{FF2B5EF4-FFF2-40B4-BE49-F238E27FC236}">
                <a16:creationId xmlns:a16="http://schemas.microsoft.com/office/drawing/2014/main" id="{0259F9B5-1E5D-301B-830A-940AA4E01D6B}"/>
              </a:ext>
            </a:extLst>
          </p:cNvPr>
          <p:cNvSpPr>
            <a:spLocks noGrp="1"/>
          </p:cNvSpPr>
          <p:nvPr>
            <p:ph type="sldNum" sz="quarter" idx="12"/>
          </p:nvPr>
        </p:nvSpPr>
        <p:spPr/>
        <p:txBody>
          <a:bodyPr/>
          <a:lstStyle/>
          <a:p>
            <a:fld id="{EAB80D3A-073B-B04C-B0B0-EC31DBE3CA04}" type="slidenum">
              <a:rPr lang="fr-FR" smtClean="0"/>
              <a:pPr/>
              <a:t>5</a:t>
            </a:fld>
            <a:endParaRPr lang="fr-FR"/>
          </a:p>
        </p:txBody>
      </p:sp>
      <p:sp>
        <p:nvSpPr>
          <p:cNvPr id="9" name="TextBox 8">
            <a:extLst>
              <a:ext uri="{FF2B5EF4-FFF2-40B4-BE49-F238E27FC236}">
                <a16:creationId xmlns:a16="http://schemas.microsoft.com/office/drawing/2014/main" id="{4E97FB73-CB6B-405F-1120-2BF8172FBC90}"/>
              </a:ext>
            </a:extLst>
          </p:cNvPr>
          <p:cNvSpPr txBox="1"/>
          <p:nvPr/>
        </p:nvSpPr>
        <p:spPr>
          <a:xfrm>
            <a:off x="1020279" y="1330010"/>
            <a:ext cx="2259465" cy="923330"/>
          </a:xfrm>
          <a:prstGeom prst="rect">
            <a:avLst/>
          </a:prstGeom>
          <a:noFill/>
        </p:spPr>
        <p:txBody>
          <a:bodyPr wrap="none" rtlCol="0">
            <a:spAutoFit/>
          </a:bodyPr>
          <a:lstStyle/>
          <a:p>
            <a:r>
              <a:rPr lang="fr-FR" b="1" dirty="0" err="1">
                <a:solidFill>
                  <a:srgbClr val="C00000"/>
                </a:solidFill>
                <a:latin typeface="Verdana" panose="020B0604030504040204" pitchFamily="34" charset="0"/>
                <a:ea typeface="Verdana" panose="020B0604030504040204" pitchFamily="34" charset="0"/>
              </a:rPr>
              <a:t>Velo</a:t>
            </a:r>
            <a:endParaRPr lang="fr-FR" b="1" dirty="0">
              <a:solidFill>
                <a:srgbClr val="C00000"/>
              </a:solidFill>
              <a:latin typeface="Verdana" panose="020B0604030504040204" pitchFamily="34" charset="0"/>
              <a:ea typeface="Verdana" panose="020B0604030504040204" pitchFamily="34" charset="0"/>
            </a:endParaRPr>
          </a:p>
          <a:p>
            <a:r>
              <a:rPr lang="fr-FR" b="1" dirty="0">
                <a:solidFill>
                  <a:srgbClr val="C00000"/>
                </a:solidFill>
                <a:latin typeface="Verdana" panose="020B0604030504040204" pitchFamily="34" charset="0"/>
                <a:ea typeface="Verdana" panose="020B0604030504040204" pitchFamily="34" charset="0"/>
              </a:rPr>
              <a:t>Ve</a:t>
            </a:r>
            <a:r>
              <a:rPr lang="fr-FR" dirty="0">
                <a:solidFill>
                  <a:srgbClr val="C00000"/>
                </a:solidFill>
                <a:latin typeface="Verdana" panose="020B0604030504040204" pitchFamily="34" charset="0"/>
                <a:ea typeface="Verdana" panose="020B0604030504040204" pitchFamily="34" charset="0"/>
              </a:rPr>
              <a:t>rtex </a:t>
            </a:r>
            <a:r>
              <a:rPr lang="fr-FR" b="1" dirty="0">
                <a:solidFill>
                  <a:srgbClr val="C00000"/>
                </a:solidFill>
                <a:latin typeface="Verdana" panose="020B0604030504040204" pitchFamily="34" charset="0"/>
                <a:ea typeface="Verdana" panose="020B0604030504040204" pitchFamily="34" charset="0"/>
              </a:rPr>
              <a:t>Lo</a:t>
            </a:r>
            <a:r>
              <a:rPr lang="fr-FR" dirty="0">
                <a:solidFill>
                  <a:srgbClr val="C00000"/>
                </a:solidFill>
                <a:latin typeface="Verdana" panose="020B0604030504040204" pitchFamily="34" charset="0"/>
                <a:ea typeface="Verdana" panose="020B0604030504040204" pitchFamily="34" charset="0"/>
              </a:rPr>
              <a:t>cator</a:t>
            </a:r>
          </a:p>
          <a:p>
            <a:r>
              <a:rPr lang="fr-FR" dirty="0" err="1">
                <a:solidFill>
                  <a:srgbClr val="C00000"/>
                </a:solidFill>
                <a:latin typeface="Verdana" panose="020B0604030504040204" pitchFamily="34" charset="0"/>
                <a:ea typeface="Verdana" panose="020B0604030504040204" pitchFamily="34" charset="0"/>
              </a:rPr>
              <a:t>With</a:t>
            </a:r>
            <a:r>
              <a:rPr lang="fr-FR" dirty="0">
                <a:solidFill>
                  <a:srgbClr val="C00000"/>
                </a:solidFill>
                <a:latin typeface="Verdana" panose="020B0604030504040204" pitchFamily="34" charset="0"/>
                <a:ea typeface="Verdana" panose="020B0604030504040204" pitchFamily="34" charset="0"/>
              </a:rPr>
              <a:t> </a:t>
            </a:r>
            <a:r>
              <a:rPr lang="fr-FR" dirty="0" err="1">
                <a:solidFill>
                  <a:srgbClr val="C00000"/>
                </a:solidFill>
                <a:latin typeface="Verdana" panose="020B0604030504040204" pitchFamily="34" charset="0"/>
                <a:ea typeface="Verdana" panose="020B0604030504040204" pitchFamily="34" charset="0"/>
              </a:rPr>
              <a:t>silicon</a:t>
            </a:r>
            <a:r>
              <a:rPr lang="fr-FR" dirty="0">
                <a:solidFill>
                  <a:srgbClr val="C00000"/>
                </a:solidFill>
                <a:latin typeface="Verdana" panose="020B0604030504040204" pitchFamily="34" charset="0"/>
                <a:ea typeface="Verdana" panose="020B0604030504040204" pitchFamily="34" charset="0"/>
              </a:rPr>
              <a:t> pixels</a:t>
            </a:r>
            <a:endParaRPr lang="en-GB" dirty="0">
              <a:solidFill>
                <a:srgbClr val="C00000"/>
              </a:solidFill>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0E131C01-E50D-1B52-1A06-DC9700D7C602}"/>
              </a:ext>
            </a:extLst>
          </p:cNvPr>
          <p:cNvSpPr txBox="1"/>
          <p:nvPr/>
        </p:nvSpPr>
        <p:spPr>
          <a:xfrm>
            <a:off x="4609880" y="1308658"/>
            <a:ext cx="2286332" cy="923330"/>
          </a:xfrm>
          <a:prstGeom prst="rect">
            <a:avLst/>
          </a:prstGeom>
          <a:noFill/>
        </p:spPr>
        <p:txBody>
          <a:bodyPr wrap="none" rtlCol="0">
            <a:spAutoFit/>
          </a:bodyPr>
          <a:lstStyle/>
          <a:p>
            <a:r>
              <a:rPr lang="fr-FR" b="1" dirty="0">
                <a:solidFill>
                  <a:srgbClr val="0070C0"/>
                </a:solidFill>
                <a:latin typeface="Verdana" panose="020B0604030504040204" pitchFamily="34" charset="0"/>
                <a:ea typeface="Verdana" panose="020B0604030504040204" pitchFamily="34" charset="0"/>
              </a:rPr>
              <a:t>UT</a:t>
            </a:r>
          </a:p>
          <a:p>
            <a:r>
              <a:rPr lang="fr-FR" b="1" dirty="0" err="1">
                <a:solidFill>
                  <a:srgbClr val="0070C0"/>
                </a:solidFill>
                <a:latin typeface="Verdana" panose="020B0604030504040204" pitchFamily="34" charset="0"/>
                <a:ea typeface="Verdana" panose="020B0604030504040204" pitchFamily="34" charset="0"/>
              </a:rPr>
              <a:t>U</a:t>
            </a:r>
            <a:r>
              <a:rPr lang="fr-FR" dirty="0" err="1">
                <a:solidFill>
                  <a:srgbClr val="0070C0"/>
                </a:solidFill>
                <a:latin typeface="Verdana" panose="020B0604030504040204" pitchFamily="34" charset="0"/>
                <a:ea typeface="Verdana" panose="020B0604030504040204" pitchFamily="34" charset="0"/>
              </a:rPr>
              <a:t>pstream</a:t>
            </a:r>
            <a:r>
              <a:rPr lang="fr-FR" dirty="0">
                <a:solidFill>
                  <a:srgbClr val="0070C0"/>
                </a:solidFill>
                <a:latin typeface="Verdana" panose="020B0604030504040204" pitchFamily="34" charset="0"/>
                <a:ea typeface="Verdana" panose="020B0604030504040204" pitchFamily="34" charset="0"/>
              </a:rPr>
              <a:t> </a:t>
            </a:r>
            <a:r>
              <a:rPr lang="fr-FR" b="1" dirty="0">
                <a:solidFill>
                  <a:srgbClr val="0070C0"/>
                </a:solidFill>
                <a:latin typeface="Verdana" panose="020B0604030504040204" pitchFamily="34" charset="0"/>
                <a:ea typeface="Verdana" panose="020B0604030504040204" pitchFamily="34" charset="0"/>
              </a:rPr>
              <a:t>T</a:t>
            </a:r>
            <a:r>
              <a:rPr lang="fr-FR" dirty="0">
                <a:solidFill>
                  <a:srgbClr val="0070C0"/>
                </a:solidFill>
                <a:latin typeface="Verdana" panose="020B0604030504040204" pitchFamily="34" charset="0"/>
                <a:ea typeface="Verdana" panose="020B0604030504040204" pitchFamily="34" charset="0"/>
              </a:rPr>
              <a:t>racker</a:t>
            </a:r>
          </a:p>
          <a:p>
            <a:r>
              <a:rPr lang="fr-FR" dirty="0" err="1">
                <a:solidFill>
                  <a:srgbClr val="0070C0"/>
                </a:solidFill>
                <a:latin typeface="Verdana" panose="020B0604030504040204" pitchFamily="34" charset="0"/>
                <a:ea typeface="Verdana" panose="020B0604030504040204" pitchFamily="34" charset="0"/>
              </a:rPr>
              <a:t>With</a:t>
            </a:r>
            <a:r>
              <a:rPr lang="fr-FR" dirty="0">
                <a:solidFill>
                  <a:srgbClr val="0070C0"/>
                </a:solidFill>
                <a:latin typeface="Verdana" panose="020B0604030504040204" pitchFamily="34" charset="0"/>
                <a:ea typeface="Verdana" panose="020B0604030504040204" pitchFamily="34" charset="0"/>
              </a:rPr>
              <a:t> </a:t>
            </a:r>
            <a:r>
              <a:rPr lang="fr-FR" dirty="0" err="1">
                <a:solidFill>
                  <a:srgbClr val="0070C0"/>
                </a:solidFill>
                <a:latin typeface="Verdana" panose="020B0604030504040204" pitchFamily="34" charset="0"/>
                <a:ea typeface="Verdana" panose="020B0604030504040204" pitchFamily="34" charset="0"/>
              </a:rPr>
              <a:t>silicon</a:t>
            </a:r>
            <a:r>
              <a:rPr lang="fr-FR" dirty="0">
                <a:solidFill>
                  <a:srgbClr val="0070C0"/>
                </a:solidFill>
                <a:latin typeface="Verdana" panose="020B0604030504040204" pitchFamily="34" charset="0"/>
                <a:ea typeface="Verdana" panose="020B0604030504040204" pitchFamily="34" charset="0"/>
              </a:rPr>
              <a:t> </a:t>
            </a:r>
            <a:r>
              <a:rPr lang="fr-FR" dirty="0" err="1">
                <a:solidFill>
                  <a:srgbClr val="0070C0"/>
                </a:solidFill>
                <a:latin typeface="Verdana" panose="020B0604030504040204" pitchFamily="34" charset="0"/>
                <a:ea typeface="Verdana" panose="020B0604030504040204" pitchFamily="34" charset="0"/>
              </a:rPr>
              <a:t>strips</a:t>
            </a:r>
            <a:endParaRPr lang="en-GB" dirty="0">
              <a:solidFill>
                <a:srgbClr val="0070C0"/>
              </a:solidFill>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19AABE6E-DF7B-AD71-CA11-13330998B265}"/>
              </a:ext>
            </a:extLst>
          </p:cNvPr>
          <p:cNvSpPr txBox="1"/>
          <p:nvPr/>
        </p:nvSpPr>
        <p:spPr>
          <a:xfrm>
            <a:off x="8610387" y="1385688"/>
            <a:ext cx="2997937" cy="646331"/>
          </a:xfrm>
          <a:prstGeom prst="rect">
            <a:avLst/>
          </a:prstGeom>
          <a:noFill/>
        </p:spPr>
        <p:txBody>
          <a:bodyPr wrap="none" rtlCol="0">
            <a:spAutoFit/>
          </a:bodyPr>
          <a:lstStyle/>
          <a:p>
            <a:r>
              <a:rPr lang="fr-FR" b="1" dirty="0" err="1">
                <a:solidFill>
                  <a:srgbClr val="7030A0"/>
                </a:solidFill>
                <a:latin typeface="Verdana" panose="020B0604030504040204" pitchFamily="34" charset="0"/>
                <a:ea typeface="Verdana" panose="020B0604030504040204" pitchFamily="34" charset="0"/>
              </a:rPr>
              <a:t>SciFi</a:t>
            </a:r>
            <a:r>
              <a:rPr lang="fr-FR" b="1" dirty="0">
                <a:solidFill>
                  <a:srgbClr val="7030A0"/>
                </a:solidFill>
                <a:latin typeface="Verdana" panose="020B0604030504040204" pitchFamily="34" charset="0"/>
                <a:ea typeface="Verdana" panose="020B0604030504040204" pitchFamily="34" charset="0"/>
              </a:rPr>
              <a:t> </a:t>
            </a:r>
          </a:p>
          <a:p>
            <a:r>
              <a:rPr lang="fr-FR" dirty="0" err="1">
                <a:solidFill>
                  <a:srgbClr val="7030A0"/>
                </a:solidFill>
                <a:latin typeface="Verdana" panose="020B0604030504040204" pitchFamily="34" charset="0"/>
                <a:ea typeface="Verdana" panose="020B0604030504040204" pitchFamily="34" charset="0"/>
              </a:rPr>
              <a:t>With</a:t>
            </a:r>
            <a:r>
              <a:rPr lang="fr-FR" dirty="0">
                <a:solidFill>
                  <a:srgbClr val="7030A0"/>
                </a:solidFill>
                <a:latin typeface="Verdana" panose="020B0604030504040204" pitchFamily="34" charset="0"/>
                <a:ea typeface="Verdana" panose="020B0604030504040204" pitchFamily="34" charset="0"/>
              </a:rPr>
              <a:t> </a:t>
            </a:r>
            <a:r>
              <a:rPr lang="fr-FR" b="1" dirty="0" err="1">
                <a:solidFill>
                  <a:srgbClr val="7030A0"/>
                </a:solidFill>
                <a:latin typeface="Verdana" panose="020B0604030504040204" pitchFamily="34" charset="0"/>
                <a:ea typeface="Verdana" panose="020B0604030504040204" pitchFamily="34" charset="0"/>
              </a:rPr>
              <a:t>Sci</a:t>
            </a:r>
            <a:r>
              <a:rPr lang="fr-FR" dirty="0" err="1">
                <a:solidFill>
                  <a:srgbClr val="7030A0"/>
                </a:solidFill>
                <a:latin typeface="Verdana" panose="020B0604030504040204" pitchFamily="34" charset="0"/>
                <a:ea typeface="Verdana" panose="020B0604030504040204" pitchFamily="34" charset="0"/>
              </a:rPr>
              <a:t>ntillating</a:t>
            </a:r>
            <a:r>
              <a:rPr lang="fr-FR" dirty="0">
                <a:solidFill>
                  <a:srgbClr val="7030A0"/>
                </a:solidFill>
                <a:latin typeface="Verdana" panose="020B0604030504040204" pitchFamily="34" charset="0"/>
                <a:ea typeface="Verdana" panose="020B0604030504040204" pitchFamily="34" charset="0"/>
              </a:rPr>
              <a:t> </a:t>
            </a:r>
            <a:r>
              <a:rPr lang="fr-FR" b="1" dirty="0">
                <a:solidFill>
                  <a:srgbClr val="7030A0"/>
                </a:solidFill>
                <a:latin typeface="Verdana" panose="020B0604030504040204" pitchFamily="34" charset="0"/>
                <a:ea typeface="Verdana" panose="020B0604030504040204" pitchFamily="34" charset="0"/>
              </a:rPr>
              <a:t>Fi</a:t>
            </a:r>
            <a:r>
              <a:rPr lang="fr-FR" dirty="0">
                <a:solidFill>
                  <a:srgbClr val="7030A0"/>
                </a:solidFill>
                <a:latin typeface="Verdana" panose="020B0604030504040204" pitchFamily="34" charset="0"/>
                <a:ea typeface="Verdana" panose="020B0604030504040204" pitchFamily="34" charset="0"/>
              </a:rPr>
              <a:t>bres</a:t>
            </a:r>
            <a:endParaRPr lang="en-GB" dirty="0">
              <a:solidFill>
                <a:srgbClr val="7030A0"/>
              </a:solidFill>
              <a:latin typeface="Verdana" panose="020B0604030504040204" pitchFamily="34" charset="0"/>
              <a:ea typeface="Verdana" panose="020B0604030504040204" pitchFamily="34" charset="0"/>
            </a:endParaRPr>
          </a:p>
        </p:txBody>
      </p:sp>
      <p:cxnSp>
        <p:nvCxnSpPr>
          <p:cNvPr id="20" name="Straight Connector 19">
            <a:extLst>
              <a:ext uri="{FF2B5EF4-FFF2-40B4-BE49-F238E27FC236}">
                <a16:creationId xmlns:a16="http://schemas.microsoft.com/office/drawing/2014/main" id="{8544C801-8358-CAF1-608E-1533D82E7352}"/>
              </a:ext>
            </a:extLst>
          </p:cNvPr>
          <p:cNvCxnSpPr>
            <a:cxnSpLocks/>
          </p:cNvCxnSpPr>
          <p:nvPr/>
        </p:nvCxnSpPr>
        <p:spPr>
          <a:xfrm>
            <a:off x="1603329" y="2787557"/>
            <a:ext cx="0" cy="3306722"/>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3608938B-F5F6-107E-CE79-559CBFD9FF71}"/>
              </a:ext>
            </a:extLst>
          </p:cNvPr>
          <p:cNvCxnSpPr>
            <a:cxnSpLocks/>
          </p:cNvCxnSpPr>
          <p:nvPr/>
        </p:nvCxnSpPr>
        <p:spPr>
          <a:xfrm flipH="1">
            <a:off x="393934" y="4542618"/>
            <a:ext cx="11368241"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43779F4-A91A-352E-C50E-22250EF8D0E5}"/>
                  </a:ext>
                </a:extLst>
              </p:cNvPr>
              <p:cNvSpPr txBox="1"/>
              <p:nvPr/>
            </p:nvSpPr>
            <p:spPr>
              <a:xfrm>
                <a:off x="11479916" y="4071586"/>
                <a:ext cx="3537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𝑧</m:t>
                      </m:r>
                    </m:oMath>
                  </m:oMathPara>
                </a14:m>
                <a:endParaRPr lang="en-GB" dirty="0"/>
              </a:p>
            </p:txBody>
          </p:sp>
        </mc:Choice>
        <mc:Fallback xmlns="">
          <p:sp>
            <p:nvSpPr>
              <p:cNvPr id="22" name="TextBox 21">
                <a:extLst>
                  <a:ext uri="{FF2B5EF4-FFF2-40B4-BE49-F238E27FC236}">
                    <a16:creationId xmlns:a16="http://schemas.microsoft.com/office/drawing/2014/main" id="{043779F4-A91A-352E-C50E-22250EF8D0E5}"/>
                  </a:ext>
                </a:extLst>
              </p:cNvPr>
              <p:cNvSpPr txBox="1">
                <a:spLocks noRot="1" noChangeAspect="1" noMove="1" noResize="1" noEditPoints="1" noAdjustHandles="1" noChangeArrowheads="1" noChangeShapeType="1" noTextEdit="1"/>
              </p:cNvSpPr>
              <p:nvPr/>
            </p:nvSpPr>
            <p:spPr>
              <a:xfrm>
                <a:off x="11479916" y="4071586"/>
                <a:ext cx="353750" cy="36933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4366F1C-E9D6-024B-62DE-8DF45DE18B44}"/>
                  </a:ext>
                </a:extLst>
              </p:cNvPr>
              <p:cNvSpPr txBox="1"/>
              <p:nvPr/>
            </p:nvSpPr>
            <p:spPr>
              <a:xfrm>
                <a:off x="1609836" y="2543218"/>
                <a:ext cx="36798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𝑥</m:t>
                      </m:r>
                    </m:oMath>
                  </m:oMathPara>
                </a14:m>
                <a:endParaRPr lang="en-GB" dirty="0"/>
              </a:p>
            </p:txBody>
          </p:sp>
        </mc:Choice>
        <mc:Fallback xmlns="">
          <p:sp>
            <p:nvSpPr>
              <p:cNvPr id="23" name="TextBox 22">
                <a:extLst>
                  <a:ext uri="{FF2B5EF4-FFF2-40B4-BE49-F238E27FC236}">
                    <a16:creationId xmlns:a16="http://schemas.microsoft.com/office/drawing/2014/main" id="{34366F1C-E9D6-024B-62DE-8DF45DE18B44}"/>
                  </a:ext>
                </a:extLst>
              </p:cNvPr>
              <p:cNvSpPr txBox="1">
                <a:spLocks noRot="1" noChangeAspect="1" noMove="1" noResize="1" noEditPoints="1" noAdjustHandles="1" noChangeArrowheads="1" noChangeShapeType="1" noTextEdit="1"/>
              </p:cNvSpPr>
              <p:nvPr/>
            </p:nvSpPr>
            <p:spPr>
              <a:xfrm>
                <a:off x="1609836" y="2543218"/>
                <a:ext cx="367986" cy="369332"/>
              </a:xfrm>
              <a:prstGeom prst="rect">
                <a:avLst/>
              </a:prstGeom>
              <a:blipFill>
                <a:blip r:embed="rId3"/>
                <a:stretch>
                  <a:fillRect/>
                </a:stretch>
              </a:blipFill>
            </p:spPr>
            <p:txBody>
              <a:bodyPr/>
              <a:lstStyle/>
              <a:p>
                <a:r>
                  <a:rPr lang="en-GB">
                    <a:noFill/>
                  </a:rPr>
                  <a:t> </a:t>
                </a:r>
              </a:p>
            </p:txBody>
          </p:sp>
        </mc:Fallback>
      </mc:AlternateContent>
      <p:cxnSp>
        <p:nvCxnSpPr>
          <p:cNvPr id="38" name="Straight Connector 37">
            <a:extLst>
              <a:ext uri="{FF2B5EF4-FFF2-40B4-BE49-F238E27FC236}">
                <a16:creationId xmlns:a16="http://schemas.microsoft.com/office/drawing/2014/main" id="{37184FC9-6A50-791F-0F21-FCBA38A09DD4}"/>
              </a:ext>
            </a:extLst>
          </p:cNvPr>
          <p:cNvCxnSpPr>
            <a:cxnSpLocks/>
          </p:cNvCxnSpPr>
          <p:nvPr/>
        </p:nvCxnSpPr>
        <p:spPr>
          <a:xfrm>
            <a:off x="169857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2904A28-65AD-7745-DE92-4532488759F4}"/>
              </a:ext>
            </a:extLst>
          </p:cNvPr>
          <p:cNvCxnSpPr>
            <a:cxnSpLocks/>
          </p:cNvCxnSpPr>
          <p:nvPr/>
        </p:nvCxnSpPr>
        <p:spPr>
          <a:xfrm>
            <a:off x="179382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7950D26-80CE-982C-CC38-B6834D30D315}"/>
              </a:ext>
            </a:extLst>
          </p:cNvPr>
          <p:cNvCxnSpPr>
            <a:cxnSpLocks/>
          </p:cNvCxnSpPr>
          <p:nvPr/>
        </p:nvCxnSpPr>
        <p:spPr>
          <a:xfrm>
            <a:off x="189542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0A9FC0-CCC7-5A98-8747-A00836E721A1}"/>
              </a:ext>
            </a:extLst>
          </p:cNvPr>
          <p:cNvCxnSpPr>
            <a:cxnSpLocks/>
          </p:cNvCxnSpPr>
          <p:nvPr/>
        </p:nvCxnSpPr>
        <p:spPr>
          <a:xfrm>
            <a:off x="200337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9A2DCE1-B60F-B9D3-47D9-2D5116D36962}"/>
              </a:ext>
            </a:extLst>
          </p:cNvPr>
          <p:cNvCxnSpPr>
            <a:cxnSpLocks/>
          </p:cNvCxnSpPr>
          <p:nvPr/>
        </p:nvCxnSpPr>
        <p:spPr>
          <a:xfrm>
            <a:off x="209862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A3A480D-850D-8408-770F-3104DA07E956}"/>
              </a:ext>
            </a:extLst>
          </p:cNvPr>
          <p:cNvCxnSpPr>
            <a:cxnSpLocks/>
          </p:cNvCxnSpPr>
          <p:nvPr/>
        </p:nvCxnSpPr>
        <p:spPr>
          <a:xfrm>
            <a:off x="220022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3A046A-C126-E102-E9F0-24C4F8EC35F0}"/>
              </a:ext>
            </a:extLst>
          </p:cNvPr>
          <p:cNvCxnSpPr>
            <a:cxnSpLocks/>
          </p:cNvCxnSpPr>
          <p:nvPr/>
        </p:nvCxnSpPr>
        <p:spPr>
          <a:xfrm>
            <a:off x="140647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D5DD597-F8D7-1381-3B7E-FADB495D697A}"/>
              </a:ext>
            </a:extLst>
          </p:cNvPr>
          <p:cNvCxnSpPr>
            <a:cxnSpLocks/>
          </p:cNvCxnSpPr>
          <p:nvPr/>
        </p:nvCxnSpPr>
        <p:spPr>
          <a:xfrm>
            <a:off x="150172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34F137E-13C4-8693-F7EC-F6A6E88E2B0F}"/>
              </a:ext>
            </a:extLst>
          </p:cNvPr>
          <p:cNvCxnSpPr>
            <a:cxnSpLocks/>
          </p:cNvCxnSpPr>
          <p:nvPr/>
        </p:nvCxnSpPr>
        <p:spPr>
          <a:xfrm>
            <a:off x="160332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82227DA-D33D-06A7-2894-5D4EA73A55D6}"/>
              </a:ext>
            </a:extLst>
          </p:cNvPr>
          <p:cNvCxnSpPr>
            <a:cxnSpLocks/>
          </p:cNvCxnSpPr>
          <p:nvPr/>
        </p:nvCxnSpPr>
        <p:spPr>
          <a:xfrm>
            <a:off x="259011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4E58B6B-1CE9-9840-A9DD-10607AF139D8}"/>
              </a:ext>
            </a:extLst>
          </p:cNvPr>
          <p:cNvCxnSpPr>
            <a:cxnSpLocks/>
          </p:cNvCxnSpPr>
          <p:nvPr/>
        </p:nvCxnSpPr>
        <p:spPr>
          <a:xfrm>
            <a:off x="229801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208873A-C613-DBBF-0890-24B2D287E07C}"/>
              </a:ext>
            </a:extLst>
          </p:cNvPr>
          <p:cNvCxnSpPr>
            <a:cxnSpLocks/>
          </p:cNvCxnSpPr>
          <p:nvPr/>
        </p:nvCxnSpPr>
        <p:spPr>
          <a:xfrm>
            <a:off x="239326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D8876BB-1F45-C103-C6D8-34EF008C7AC6}"/>
              </a:ext>
            </a:extLst>
          </p:cNvPr>
          <p:cNvCxnSpPr>
            <a:cxnSpLocks/>
          </p:cNvCxnSpPr>
          <p:nvPr/>
        </p:nvCxnSpPr>
        <p:spPr>
          <a:xfrm>
            <a:off x="249486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2F068AF-AB53-FF35-6AE9-BCE1E1CE6288}"/>
              </a:ext>
            </a:extLst>
          </p:cNvPr>
          <p:cNvCxnSpPr>
            <a:cxnSpLocks/>
          </p:cNvCxnSpPr>
          <p:nvPr/>
        </p:nvCxnSpPr>
        <p:spPr>
          <a:xfrm>
            <a:off x="753699" y="3997835"/>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05C78C9-924E-D1C9-C638-6E9972FD23A0}"/>
              </a:ext>
            </a:extLst>
          </p:cNvPr>
          <p:cNvCxnSpPr>
            <a:cxnSpLocks/>
          </p:cNvCxnSpPr>
          <p:nvPr/>
        </p:nvCxnSpPr>
        <p:spPr>
          <a:xfrm>
            <a:off x="461599" y="3997835"/>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24CFE0-247E-A728-2BC6-A6F2EDB69848}"/>
              </a:ext>
            </a:extLst>
          </p:cNvPr>
          <p:cNvCxnSpPr>
            <a:cxnSpLocks/>
          </p:cNvCxnSpPr>
          <p:nvPr/>
        </p:nvCxnSpPr>
        <p:spPr>
          <a:xfrm>
            <a:off x="556849" y="3997835"/>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440B063-E11F-5813-8BFB-76B6AB9C25C2}"/>
              </a:ext>
            </a:extLst>
          </p:cNvPr>
          <p:cNvCxnSpPr>
            <a:cxnSpLocks/>
          </p:cNvCxnSpPr>
          <p:nvPr/>
        </p:nvCxnSpPr>
        <p:spPr>
          <a:xfrm>
            <a:off x="658449" y="3997835"/>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701EB63-F21F-485D-50DE-3D4972251B6D}"/>
              </a:ext>
            </a:extLst>
          </p:cNvPr>
          <p:cNvCxnSpPr>
            <a:cxnSpLocks/>
          </p:cNvCxnSpPr>
          <p:nvPr/>
        </p:nvCxnSpPr>
        <p:spPr>
          <a:xfrm>
            <a:off x="106230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B6DE80A-0074-A48D-1992-BA86E189EAE6}"/>
              </a:ext>
            </a:extLst>
          </p:cNvPr>
          <p:cNvCxnSpPr>
            <a:cxnSpLocks/>
          </p:cNvCxnSpPr>
          <p:nvPr/>
        </p:nvCxnSpPr>
        <p:spPr>
          <a:xfrm>
            <a:off x="286607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F0734AF-88EA-4F89-D4F7-A81C06E75ECA}"/>
              </a:ext>
            </a:extLst>
          </p:cNvPr>
          <p:cNvCxnSpPr>
            <a:cxnSpLocks/>
          </p:cNvCxnSpPr>
          <p:nvPr/>
        </p:nvCxnSpPr>
        <p:spPr>
          <a:xfrm>
            <a:off x="3190655"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35128B-7012-DD7B-6B77-691722C82F47}"/>
              </a:ext>
            </a:extLst>
          </p:cNvPr>
          <p:cNvCxnSpPr>
            <a:cxnSpLocks/>
          </p:cNvCxnSpPr>
          <p:nvPr/>
        </p:nvCxnSpPr>
        <p:spPr>
          <a:xfrm>
            <a:off x="3571655"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BBEC48D-BA72-070B-8FC5-84124946A27E}"/>
              </a:ext>
            </a:extLst>
          </p:cNvPr>
          <p:cNvCxnSpPr>
            <a:cxnSpLocks/>
          </p:cNvCxnSpPr>
          <p:nvPr/>
        </p:nvCxnSpPr>
        <p:spPr>
          <a:xfrm>
            <a:off x="4019330"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E6B7B5-64E8-279A-705C-284331231124}"/>
              </a:ext>
            </a:extLst>
          </p:cNvPr>
          <p:cNvCxnSpPr>
            <a:cxnSpLocks/>
          </p:cNvCxnSpPr>
          <p:nvPr/>
        </p:nvCxnSpPr>
        <p:spPr>
          <a:xfrm>
            <a:off x="4190780"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BFF1D21-CA5C-E05C-0064-4AEF0E23BFE9}"/>
              </a:ext>
            </a:extLst>
          </p:cNvPr>
          <p:cNvCxnSpPr>
            <a:cxnSpLocks/>
          </p:cNvCxnSpPr>
          <p:nvPr/>
        </p:nvCxnSpPr>
        <p:spPr>
          <a:xfrm>
            <a:off x="4352705"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5F71001-085C-3BB4-F9FE-D5C08F71D2D9}"/>
              </a:ext>
            </a:extLst>
          </p:cNvPr>
          <p:cNvCxnSpPr>
            <a:cxnSpLocks/>
          </p:cNvCxnSpPr>
          <p:nvPr/>
        </p:nvCxnSpPr>
        <p:spPr>
          <a:xfrm>
            <a:off x="4495580"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6A106ED-289F-28D6-4164-69E7CE18B81F}"/>
              </a:ext>
            </a:extLst>
          </p:cNvPr>
          <p:cNvCxnSpPr>
            <a:cxnSpLocks/>
          </p:cNvCxnSpPr>
          <p:nvPr/>
        </p:nvCxnSpPr>
        <p:spPr>
          <a:xfrm>
            <a:off x="5211474" y="3428193"/>
            <a:ext cx="0" cy="22288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A83E54B-D75F-06A9-B472-4A2869A8C579}"/>
              </a:ext>
            </a:extLst>
          </p:cNvPr>
          <p:cNvCxnSpPr>
            <a:cxnSpLocks/>
          </p:cNvCxnSpPr>
          <p:nvPr/>
        </p:nvCxnSpPr>
        <p:spPr>
          <a:xfrm>
            <a:off x="5401974" y="3428193"/>
            <a:ext cx="0" cy="22288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CBF263D-9D19-A128-B1A1-2FEDDED18B56}"/>
              </a:ext>
            </a:extLst>
          </p:cNvPr>
          <p:cNvCxnSpPr>
            <a:cxnSpLocks/>
          </p:cNvCxnSpPr>
          <p:nvPr/>
        </p:nvCxnSpPr>
        <p:spPr>
          <a:xfrm>
            <a:off x="5601999" y="3428193"/>
            <a:ext cx="0" cy="22288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DD80946-1D2D-4DD2-D0A0-B4153E44FAA9}"/>
              </a:ext>
            </a:extLst>
          </p:cNvPr>
          <p:cNvCxnSpPr>
            <a:cxnSpLocks/>
          </p:cNvCxnSpPr>
          <p:nvPr/>
        </p:nvCxnSpPr>
        <p:spPr>
          <a:xfrm>
            <a:off x="5782974" y="3428193"/>
            <a:ext cx="0" cy="22288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96CF2FC-8164-6F21-8F33-90F74DB5421B}"/>
              </a:ext>
            </a:extLst>
          </p:cNvPr>
          <p:cNvCxnSpPr>
            <a:cxnSpLocks/>
          </p:cNvCxnSpPr>
          <p:nvPr/>
        </p:nvCxnSpPr>
        <p:spPr>
          <a:xfrm>
            <a:off x="9392949" y="2253340"/>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EBD661C-0BB9-AE07-DED2-F47C6642CD7D}"/>
              </a:ext>
            </a:extLst>
          </p:cNvPr>
          <p:cNvCxnSpPr>
            <a:cxnSpLocks/>
          </p:cNvCxnSpPr>
          <p:nvPr/>
        </p:nvCxnSpPr>
        <p:spPr>
          <a:xfrm>
            <a:off x="9507249" y="2250243"/>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8517184-043E-4655-4DCB-9F11955DF38E}"/>
              </a:ext>
            </a:extLst>
          </p:cNvPr>
          <p:cNvCxnSpPr>
            <a:cxnSpLocks/>
          </p:cNvCxnSpPr>
          <p:nvPr/>
        </p:nvCxnSpPr>
        <p:spPr>
          <a:xfrm>
            <a:off x="9612024" y="2253340"/>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026468-F37F-42A6-1FF2-2195CAA12BD8}"/>
              </a:ext>
            </a:extLst>
          </p:cNvPr>
          <p:cNvCxnSpPr>
            <a:cxnSpLocks/>
          </p:cNvCxnSpPr>
          <p:nvPr/>
        </p:nvCxnSpPr>
        <p:spPr>
          <a:xfrm>
            <a:off x="9735849" y="2250243"/>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373DD8B-58F1-0D5D-0034-748414215E07}"/>
              </a:ext>
            </a:extLst>
          </p:cNvPr>
          <p:cNvCxnSpPr>
            <a:cxnSpLocks/>
          </p:cNvCxnSpPr>
          <p:nvPr/>
        </p:nvCxnSpPr>
        <p:spPr>
          <a:xfrm>
            <a:off x="9966181" y="2243815"/>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1024BF2-6B75-EB78-5B05-D1DAB625E3F5}"/>
              </a:ext>
            </a:extLst>
          </p:cNvPr>
          <p:cNvCxnSpPr>
            <a:cxnSpLocks/>
          </p:cNvCxnSpPr>
          <p:nvPr/>
        </p:nvCxnSpPr>
        <p:spPr>
          <a:xfrm>
            <a:off x="10080481" y="2240718"/>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6B203E3-3974-62FB-9A80-8C83B9E93791}"/>
              </a:ext>
            </a:extLst>
          </p:cNvPr>
          <p:cNvCxnSpPr>
            <a:cxnSpLocks/>
          </p:cNvCxnSpPr>
          <p:nvPr/>
        </p:nvCxnSpPr>
        <p:spPr>
          <a:xfrm>
            <a:off x="10185256" y="2243815"/>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0074A8C-0FD1-5977-EF25-471599F5F142}"/>
              </a:ext>
            </a:extLst>
          </p:cNvPr>
          <p:cNvCxnSpPr>
            <a:cxnSpLocks/>
          </p:cNvCxnSpPr>
          <p:nvPr/>
        </p:nvCxnSpPr>
        <p:spPr>
          <a:xfrm>
            <a:off x="10309081" y="2240718"/>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1B99924-166A-9FDB-AEE5-9EC6EE2F8A07}"/>
              </a:ext>
            </a:extLst>
          </p:cNvPr>
          <p:cNvCxnSpPr>
            <a:cxnSpLocks/>
          </p:cNvCxnSpPr>
          <p:nvPr/>
        </p:nvCxnSpPr>
        <p:spPr>
          <a:xfrm>
            <a:off x="10490056" y="2253340"/>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236D22C-3E88-CEE7-82EB-857ABC3C7C8C}"/>
              </a:ext>
            </a:extLst>
          </p:cNvPr>
          <p:cNvCxnSpPr>
            <a:cxnSpLocks/>
          </p:cNvCxnSpPr>
          <p:nvPr/>
        </p:nvCxnSpPr>
        <p:spPr>
          <a:xfrm>
            <a:off x="10604356" y="2250243"/>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B175ACD-12EE-C811-BD39-906AF5218C4A}"/>
              </a:ext>
            </a:extLst>
          </p:cNvPr>
          <p:cNvCxnSpPr>
            <a:cxnSpLocks/>
          </p:cNvCxnSpPr>
          <p:nvPr/>
        </p:nvCxnSpPr>
        <p:spPr>
          <a:xfrm>
            <a:off x="10709131" y="2253340"/>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BAF0135-CC34-4ABA-9408-750AEE8750B7}"/>
              </a:ext>
            </a:extLst>
          </p:cNvPr>
          <p:cNvCxnSpPr>
            <a:cxnSpLocks/>
          </p:cNvCxnSpPr>
          <p:nvPr/>
        </p:nvCxnSpPr>
        <p:spPr>
          <a:xfrm>
            <a:off x="10832956" y="2250243"/>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AB493926-9E18-00C5-3593-7D28A99A7F3C}"/>
              </a:ext>
            </a:extLst>
          </p:cNvPr>
          <p:cNvSpPr/>
          <p:nvPr/>
        </p:nvSpPr>
        <p:spPr>
          <a:xfrm>
            <a:off x="6436507" y="2704292"/>
            <a:ext cx="1977976" cy="3676650"/>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05" name="TextBox 104">
            <a:extLst>
              <a:ext uri="{FF2B5EF4-FFF2-40B4-BE49-F238E27FC236}">
                <a16:creationId xmlns:a16="http://schemas.microsoft.com/office/drawing/2014/main" id="{3F343F02-E8A7-DB32-7B94-128F6156A22C}"/>
              </a:ext>
            </a:extLst>
          </p:cNvPr>
          <p:cNvSpPr txBox="1"/>
          <p:nvPr/>
        </p:nvSpPr>
        <p:spPr>
          <a:xfrm>
            <a:off x="6373718" y="2300920"/>
            <a:ext cx="2262158"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Magnet stations</a:t>
            </a:r>
            <a:endParaRPr lang="en-GB" b="1" dirty="0">
              <a:latin typeface="Verdana" panose="020B0604030504040204" pitchFamily="34" charset="0"/>
              <a:ea typeface="Verdana" panose="020B0604030504040204" pitchFamily="34" charset="0"/>
            </a:endParaRPr>
          </a:p>
        </p:txBody>
      </p:sp>
      <p:cxnSp>
        <p:nvCxnSpPr>
          <p:cNvPr id="112" name="Straight Connector 111">
            <a:extLst>
              <a:ext uri="{FF2B5EF4-FFF2-40B4-BE49-F238E27FC236}">
                <a16:creationId xmlns:a16="http://schemas.microsoft.com/office/drawing/2014/main" id="{2DBF7652-EC1A-C791-7A0D-8599E7564DC6}"/>
              </a:ext>
            </a:extLst>
          </p:cNvPr>
          <p:cNvCxnSpPr>
            <a:cxnSpLocks/>
          </p:cNvCxnSpPr>
          <p:nvPr/>
        </p:nvCxnSpPr>
        <p:spPr>
          <a:xfrm>
            <a:off x="2396912" y="4698024"/>
            <a:ext cx="2252800" cy="87689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DE9BD1AB-F1E7-1B46-95D4-AA53DCE14933}"/>
                  </a:ext>
                </a:extLst>
              </p:cNvPr>
              <p:cNvSpPr txBox="1"/>
              <p:nvPr/>
            </p:nvSpPr>
            <p:spPr>
              <a:xfrm>
                <a:off x="7500109" y="4917526"/>
                <a:ext cx="1776448" cy="402931"/>
              </a:xfrm>
              <a:prstGeom prst="rect">
                <a:avLst/>
              </a:prstGeom>
              <a:noFill/>
            </p:spPr>
            <p:txBody>
              <a:bodyPr wrap="none" rtlCol="0">
                <a:spAutoFit/>
              </a:bodyPr>
              <a:lstStyle/>
              <a:p>
                <a:r>
                  <a:rPr lang="fr-FR" b="1" dirty="0"/>
                  <a:t>Magnetic </a:t>
                </a:r>
                <a:r>
                  <a:rPr lang="fr-FR" b="1" dirty="0" err="1"/>
                  <a:t>field</a:t>
                </a:r>
                <a:r>
                  <a:rPr lang="fr-FR" b="1" dirty="0"/>
                  <a:t> </a:t>
                </a:r>
                <a14:m>
                  <m:oMath xmlns:m="http://schemas.openxmlformats.org/officeDocument/2006/math">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𝑩</m:t>
                        </m:r>
                      </m:e>
                    </m:acc>
                  </m:oMath>
                </a14:m>
                <a:endParaRPr lang="en-GB" b="1" dirty="0"/>
              </a:p>
            </p:txBody>
          </p:sp>
        </mc:Choice>
        <mc:Fallback xmlns="">
          <p:sp>
            <p:nvSpPr>
              <p:cNvPr id="146" name="TextBox 145">
                <a:extLst>
                  <a:ext uri="{FF2B5EF4-FFF2-40B4-BE49-F238E27FC236}">
                    <a16:creationId xmlns:a16="http://schemas.microsoft.com/office/drawing/2014/main" id="{DE9BD1AB-F1E7-1B46-95D4-AA53DCE14933}"/>
                  </a:ext>
                </a:extLst>
              </p:cNvPr>
              <p:cNvSpPr txBox="1">
                <a:spLocks noRot="1" noChangeAspect="1" noMove="1" noResize="1" noEditPoints="1" noAdjustHandles="1" noChangeArrowheads="1" noChangeShapeType="1" noTextEdit="1"/>
              </p:cNvSpPr>
              <p:nvPr/>
            </p:nvSpPr>
            <p:spPr>
              <a:xfrm>
                <a:off x="7500109" y="4917526"/>
                <a:ext cx="1776448" cy="402931"/>
              </a:xfrm>
              <a:prstGeom prst="rect">
                <a:avLst/>
              </a:prstGeom>
              <a:blipFill>
                <a:blip r:embed="rId4"/>
                <a:stretch>
                  <a:fillRect l="-2740" b="-24242"/>
                </a:stretch>
              </a:blipFill>
            </p:spPr>
            <p:txBody>
              <a:bodyPr/>
              <a:lstStyle/>
              <a:p>
                <a:r>
                  <a:rPr lang="en-GB">
                    <a:noFill/>
                  </a:rPr>
                  <a:t> </a:t>
                </a:r>
              </a:p>
            </p:txBody>
          </p:sp>
        </mc:Fallback>
      </mc:AlternateContent>
      <p:grpSp>
        <p:nvGrpSpPr>
          <p:cNvPr id="149" name="Group 148">
            <a:extLst>
              <a:ext uri="{FF2B5EF4-FFF2-40B4-BE49-F238E27FC236}">
                <a16:creationId xmlns:a16="http://schemas.microsoft.com/office/drawing/2014/main" id="{73D7E805-1440-D471-1AAD-E22EA4521189}"/>
              </a:ext>
            </a:extLst>
          </p:cNvPr>
          <p:cNvGrpSpPr/>
          <p:nvPr/>
        </p:nvGrpSpPr>
        <p:grpSpPr>
          <a:xfrm>
            <a:off x="7201084" y="4987570"/>
            <a:ext cx="295344" cy="295344"/>
            <a:chOff x="3259890" y="4891606"/>
            <a:chExt cx="480424" cy="480424"/>
          </a:xfrm>
        </p:grpSpPr>
        <p:sp>
          <p:nvSpPr>
            <p:cNvPr id="147" name="Oval 146">
              <a:extLst>
                <a:ext uri="{FF2B5EF4-FFF2-40B4-BE49-F238E27FC236}">
                  <a16:creationId xmlns:a16="http://schemas.microsoft.com/office/drawing/2014/main" id="{84895B6C-1735-5995-662D-EBB0BA4C1E45}"/>
                </a:ext>
              </a:extLst>
            </p:cNvPr>
            <p:cNvSpPr/>
            <p:nvPr/>
          </p:nvSpPr>
          <p:spPr>
            <a:xfrm>
              <a:off x="3394398" y="5041608"/>
              <a:ext cx="178022" cy="17802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a:extLst>
                <a:ext uri="{FF2B5EF4-FFF2-40B4-BE49-F238E27FC236}">
                  <a16:creationId xmlns:a16="http://schemas.microsoft.com/office/drawing/2014/main" id="{32D2B721-215E-BED6-5759-85CE18FBAEB0}"/>
                </a:ext>
              </a:extLst>
            </p:cNvPr>
            <p:cNvSpPr/>
            <p:nvPr/>
          </p:nvSpPr>
          <p:spPr>
            <a:xfrm>
              <a:off x="3259890" y="4891606"/>
              <a:ext cx="480424" cy="48042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68" name="Straight Connector 167">
            <a:extLst>
              <a:ext uri="{FF2B5EF4-FFF2-40B4-BE49-F238E27FC236}">
                <a16:creationId xmlns:a16="http://schemas.microsoft.com/office/drawing/2014/main" id="{57B4D712-A2FD-4760-19A8-4CE5E0A68552}"/>
              </a:ext>
            </a:extLst>
          </p:cNvPr>
          <p:cNvCxnSpPr>
            <a:cxnSpLocks/>
          </p:cNvCxnSpPr>
          <p:nvPr/>
        </p:nvCxnSpPr>
        <p:spPr>
          <a:xfrm flipV="1">
            <a:off x="2055622" y="4064463"/>
            <a:ext cx="3016891" cy="2607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Freeform: Shape 171">
            <a:extLst>
              <a:ext uri="{FF2B5EF4-FFF2-40B4-BE49-F238E27FC236}">
                <a16:creationId xmlns:a16="http://schemas.microsoft.com/office/drawing/2014/main" id="{681A0B47-1A0E-8245-D5BD-676BF9093450}"/>
              </a:ext>
            </a:extLst>
          </p:cNvPr>
          <p:cNvSpPr/>
          <p:nvPr/>
        </p:nvSpPr>
        <p:spPr>
          <a:xfrm>
            <a:off x="5072513" y="4005780"/>
            <a:ext cx="4712694" cy="666177"/>
          </a:xfrm>
          <a:custGeom>
            <a:avLst/>
            <a:gdLst>
              <a:gd name="connsiteX0" fmla="*/ 0 w 3458479"/>
              <a:gd name="connsiteY0" fmla="*/ 59785 h 417508"/>
              <a:gd name="connsiteX1" fmla="*/ 452387 w 3458479"/>
              <a:gd name="connsiteY1" fmla="*/ 11659 h 417508"/>
              <a:gd name="connsiteX2" fmla="*/ 866273 w 3458479"/>
              <a:gd name="connsiteY2" fmla="*/ 2033 h 417508"/>
              <a:gd name="connsiteX3" fmla="*/ 1636294 w 3458479"/>
              <a:gd name="connsiteY3" fmla="*/ 40534 h 417508"/>
              <a:gd name="connsiteX4" fmla="*/ 3388092 w 3458479"/>
              <a:gd name="connsiteY4" fmla="*/ 367793 h 417508"/>
              <a:gd name="connsiteX0" fmla="*/ 0 w 3510357"/>
              <a:gd name="connsiteY0" fmla="*/ 59785 h 699583"/>
              <a:gd name="connsiteX1" fmla="*/ 452387 w 3510357"/>
              <a:gd name="connsiteY1" fmla="*/ 11659 h 699583"/>
              <a:gd name="connsiteX2" fmla="*/ 866273 w 3510357"/>
              <a:gd name="connsiteY2" fmla="*/ 2033 h 699583"/>
              <a:gd name="connsiteX3" fmla="*/ 1636294 w 3510357"/>
              <a:gd name="connsiteY3" fmla="*/ 40534 h 699583"/>
              <a:gd name="connsiteX4" fmla="*/ 3441714 w 3510357"/>
              <a:gd name="connsiteY4" fmla="*/ 666177 h 699583"/>
              <a:gd name="connsiteX0" fmla="*/ 0 w 3441714"/>
              <a:gd name="connsiteY0" fmla="*/ 59785 h 666177"/>
              <a:gd name="connsiteX1" fmla="*/ 452387 w 3441714"/>
              <a:gd name="connsiteY1" fmla="*/ 11659 h 666177"/>
              <a:gd name="connsiteX2" fmla="*/ 866273 w 3441714"/>
              <a:gd name="connsiteY2" fmla="*/ 2033 h 666177"/>
              <a:gd name="connsiteX3" fmla="*/ 1636294 w 3441714"/>
              <a:gd name="connsiteY3" fmla="*/ 40534 h 666177"/>
              <a:gd name="connsiteX4" fmla="*/ 3441714 w 3441714"/>
              <a:gd name="connsiteY4" fmla="*/ 666177 h 666177"/>
              <a:gd name="connsiteX0" fmla="*/ 0 w 3441714"/>
              <a:gd name="connsiteY0" fmla="*/ 59785 h 666177"/>
              <a:gd name="connsiteX1" fmla="*/ 452387 w 3441714"/>
              <a:gd name="connsiteY1" fmla="*/ 11659 h 666177"/>
              <a:gd name="connsiteX2" fmla="*/ 866273 w 3441714"/>
              <a:gd name="connsiteY2" fmla="*/ 2033 h 666177"/>
              <a:gd name="connsiteX3" fmla="*/ 1636294 w 3441714"/>
              <a:gd name="connsiteY3" fmla="*/ 40534 h 666177"/>
              <a:gd name="connsiteX4" fmla="*/ 3441714 w 3441714"/>
              <a:gd name="connsiteY4" fmla="*/ 666177 h 666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714" h="666177">
                <a:moveTo>
                  <a:pt x="0" y="59785"/>
                </a:moveTo>
                <a:cubicBezTo>
                  <a:pt x="154004" y="40534"/>
                  <a:pt x="308008" y="21284"/>
                  <a:pt x="452387" y="11659"/>
                </a:cubicBezTo>
                <a:cubicBezTo>
                  <a:pt x="596766" y="2034"/>
                  <a:pt x="668955" y="-2779"/>
                  <a:pt x="866273" y="2033"/>
                </a:cubicBezTo>
                <a:cubicBezTo>
                  <a:pt x="1063591" y="6845"/>
                  <a:pt x="1215991" y="-20426"/>
                  <a:pt x="1636294" y="40534"/>
                </a:cubicBezTo>
                <a:cubicBezTo>
                  <a:pt x="2056597" y="101494"/>
                  <a:pt x="2977412" y="481692"/>
                  <a:pt x="3441714" y="666177"/>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4" name="Straight Connector 173">
            <a:extLst>
              <a:ext uri="{FF2B5EF4-FFF2-40B4-BE49-F238E27FC236}">
                <a16:creationId xmlns:a16="http://schemas.microsoft.com/office/drawing/2014/main" id="{60793E20-8231-EFF9-AB94-32F2DF646EDF}"/>
              </a:ext>
            </a:extLst>
          </p:cNvPr>
          <p:cNvCxnSpPr>
            <a:cxnSpLocks/>
            <a:stCxn id="172" idx="4"/>
          </p:cNvCxnSpPr>
          <p:nvPr/>
        </p:nvCxnSpPr>
        <p:spPr>
          <a:xfrm>
            <a:off x="9785207" y="4671957"/>
            <a:ext cx="2119842" cy="7603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5114A34-1EA0-EE13-E142-5D3538F8775F}"/>
              </a:ext>
            </a:extLst>
          </p:cNvPr>
          <p:cNvSpPr txBox="1"/>
          <p:nvPr/>
        </p:nvSpPr>
        <p:spPr>
          <a:xfrm>
            <a:off x="337142" y="3488596"/>
            <a:ext cx="1545211" cy="369332"/>
          </a:xfrm>
          <a:prstGeom prst="rect">
            <a:avLst/>
          </a:prstGeom>
          <a:noFill/>
        </p:spPr>
        <p:txBody>
          <a:bodyPr wrap="square">
            <a:spAutoFit/>
          </a:bodyPr>
          <a:lstStyle/>
          <a:p>
            <a:r>
              <a:rPr lang="fr-FR" dirty="0">
                <a:solidFill>
                  <a:srgbClr val="C00000"/>
                </a:solidFill>
                <a:latin typeface="Verdana" panose="020B0604030504040204" pitchFamily="34" charset="0"/>
                <a:ea typeface="Verdana" panose="020B0604030504040204" pitchFamily="34" charset="0"/>
              </a:rPr>
              <a:t>26 planes</a:t>
            </a:r>
            <a:endParaRPr lang="en-GB" dirty="0"/>
          </a:p>
        </p:txBody>
      </p:sp>
      <p:sp>
        <p:nvSpPr>
          <p:cNvPr id="3" name="TextBox 2">
            <a:extLst>
              <a:ext uri="{FF2B5EF4-FFF2-40B4-BE49-F238E27FC236}">
                <a16:creationId xmlns:a16="http://schemas.microsoft.com/office/drawing/2014/main" id="{C6909BCA-88C6-EED6-B08E-297BD5FE4640}"/>
              </a:ext>
            </a:extLst>
          </p:cNvPr>
          <p:cNvSpPr txBox="1"/>
          <p:nvPr/>
        </p:nvSpPr>
        <p:spPr>
          <a:xfrm>
            <a:off x="2172044" y="5350783"/>
            <a:ext cx="3595856" cy="923330"/>
          </a:xfrm>
          <a:prstGeom prst="rect">
            <a:avLst/>
          </a:prstGeom>
          <a:noFill/>
        </p:spPr>
        <p:txBody>
          <a:bodyPr wrap="none" rtlCol="0">
            <a:spAutoFit/>
          </a:bodyPr>
          <a:lstStyle/>
          <a:p>
            <a:r>
              <a:rPr lang="fr-FR" b="1" dirty="0" err="1">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rPr>
              <a:t>Velo</a:t>
            </a:r>
            <a:r>
              <a:rPr lang="fr-FR" b="1" dirty="0">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rPr>
              <a:t> </a:t>
            </a:r>
            <a:r>
              <a:rPr lang="fr-FR" b="1" dirty="0" err="1">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rPr>
              <a:t>track</a:t>
            </a:r>
            <a:endParaRPr lang="fr-FR" b="1" dirty="0">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endParaRPr>
          </a:p>
          <a:p>
            <a:r>
              <a:rPr lang="fr-FR" dirty="0">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rPr>
              <a:t>Reconstructible in the </a:t>
            </a:r>
            <a:r>
              <a:rPr lang="fr-FR" dirty="0" err="1">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rPr>
              <a:t>Velo</a:t>
            </a:r>
            <a:endParaRPr lang="fr-FR" dirty="0">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endParaRPr>
          </a:p>
          <a:p>
            <a:r>
              <a:rPr lang="en-GB" i="1" dirty="0">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rPr>
              <a:t>No momentum measurement</a:t>
            </a:r>
          </a:p>
        </p:txBody>
      </p:sp>
      <p:sp>
        <p:nvSpPr>
          <p:cNvPr id="7" name="TextBox 6">
            <a:extLst>
              <a:ext uri="{FF2B5EF4-FFF2-40B4-BE49-F238E27FC236}">
                <a16:creationId xmlns:a16="http://schemas.microsoft.com/office/drawing/2014/main" id="{38F91769-3022-32FF-5471-3A8B55F78F92}"/>
              </a:ext>
            </a:extLst>
          </p:cNvPr>
          <p:cNvSpPr txBox="1"/>
          <p:nvPr/>
        </p:nvSpPr>
        <p:spPr>
          <a:xfrm>
            <a:off x="2512248" y="3224072"/>
            <a:ext cx="4934364" cy="646331"/>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cs typeface="DejaVu Sans" panose="020B0603030804020204" pitchFamily="34" charset="0"/>
              </a:rPr>
              <a:t>Long </a:t>
            </a:r>
            <a:r>
              <a:rPr lang="fr-FR" b="1" dirty="0" err="1">
                <a:latin typeface="Verdana" panose="020B0604030504040204" pitchFamily="34" charset="0"/>
                <a:ea typeface="Verdana" panose="020B0604030504040204" pitchFamily="34" charset="0"/>
                <a:cs typeface="DejaVu Sans" panose="020B0603030804020204" pitchFamily="34" charset="0"/>
              </a:rPr>
              <a:t>track</a:t>
            </a:r>
            <a:endParaRPr lang="fr-FR" b="1" dirty="0">
              <a:latin typeface="Verdana" panose="020B0604030504040204" pitchFamily="34" charset="0"/>
              <a:ea typeface="Verdana" panose="020B0604030504040204" pitchFamily="34" charset="0"/>
              <a:cs typeface="DejaVu Sans" panose="020B0603030804020204" pitchFamily="34" charset="0"/>
            </a:endParaRPr>
          </a:p>
          <a:p>
            <a:r>
              <a:rPr lang="fr-FR" b="1" dirty="0">
                <a:latin typeface="Verdana" panose="020B0604030504040204" pitchFamily="34" charset="0"/>
                <a:ea typeface="Verdana" panose="020B0604030504040204" pitchFamily="34" charset="0"/>
                <a:cs typeface="DejaVu Sans" panose="020B0603030804020204" pitchFamily="34" charset="0"/>
              </a:rPr>
              <a:t>Reconstructible in the </a:t>
            </a:r>
            <a:r>
              <a:rPr lang="fr-FR" b="1" dirty="0" err="1">
                <a:latin typeface="Verdana" panose="020B0604030504040204" pitchFamily="34" charset="0"/>
                <a:ea typeface="Verdana" panose="020B0604030504040204" pitchFamily="34" charset="0"/>
                <a:cs typeface="DejaVu Sans" panose="020B0603030804020204" pitchFamily="34" charset="0"/>
              </a:rPr>
              <a:t>Velo</a:t>
            </a:r>
            <a:r>
              <a:rPr lang="fr-FR" b="1" dirty="0">
                <a:latin typeface="Verdana" panose="020B0604030504040204" pitchFamily="34" charset="0"/>
                <a:ea typeface="Verdana" panose="020B0604030504040204" pitchFamily="34" charset="0"/>
                <a:cs typeface="DejaVu Sans" panose="020B0603030804020204" pitchFamily="34" charset="0"/>
              </a:rPr>
              <a:t> and </a:t>
            </a:r>
            <a:r>
              <a:rPr lang="fr-FR" b="1" dirty="0" err="1">
                <a:latin typeface="Verdana" panose="020B0604030504040204" pitchFamily="34" charset="0"/>
                <a:ea typeface="Verdana" panose="020B0604030504040204" pitchFamily="34" charset="0"/>
                <a:cs typeface="DejaVu Sans" panose="020B0603030804020204" pitchFamily="34" charset="0"/>
              </a:rPr>
              <a:t>SciFi</a:t>
            </a:r>
            <a:endParaRPr lang="en-GB" b="1" dirty="0">
              <a:latin typeface="Verdana" panose="020B0604030504040204" pitchFamily="34" charset="0"/>
              <a:ea typeface="Verdana" panose="020B0604030504040204" pitchFamily="34" charset="0"/>
              <a:cs typeface="DejaVu Sans" panose="020B0603030804020204" pitchFamily="34" charset="0"/>
            </a:endParaRPr>
          </a:p>
        </p:txBody>
      </p:sp>
    </p:spTree>
    <p:extLst>
      <p:ext uri="{BB962C8B-B14F-4D97-AF65-F5344CB8AC3E}">
        <p14:creationId xmlns:p14="http://schemas.microsoft.com/office/powerpoint/2010/main" val="1439057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1" name="Group 460">
            <a:extLst>
              <a:ext uri="{FF2B5EF4-FFF2-40B4-BE49-F238E27FC236}">
                <a16:creationId xmlns:a16="http://schemas.microsoft.com/office/drawing/2014/main" id="{7F6472EC-C46F-41E3-8225-B213F270A5AE}"/>
              </a:ext>
            </a:extLst>
          </p:cNvPr>
          <p:cNvGrpSpPr/>
          <p:nvPr/>
        </p:nvGrpSpPr>
        <p:grpSpPr>
          <a:xfrm flipH="1" flipV="1">
            <a:off x="7574746" y="1958128"/>
            <a:ext cx="1101392" cy="1165770"/>
            <a:chOff x="2501077" y="2233428"/>
            <a:chExt cx="1101392" cy="1165770"/>
          </a:xfrm>
        </p:grpSpPr>
        <p:cxnSp>
          <p:nvCxnSpPr>
            <p:cNvPr id="462" name="Straight Connector 461">
              <a:extLst>
                <a:ext uri="{FF2B5EF4-FFF2-40B4-BE49-F238E27FC236}">
                  <a16:creationId xmlns:a16="http://schemas.microsoft.com/office/drawing/2014/main" id="{BE333D9C-4BFB-417E-43DD-0F32B15463D1}"/>
                </a:ext>
              </a:extLst>
            </p:cNvPr>
            <p:cNvCxnSpPr>
              <a:cxnSpLocks/>
              <a:stCxn id="464" idx="6"/>
            </p:cNvCxnSpPr>
            <p:nvPr/>
          </p:nvCxnSpPr>
          <p:spPr>
            <a:xfrm flipV="1">
              <a:off x="2838448" y="2377403"/>
              <a:ext cx="764021" cy="16971"/>
            </a:xfrm>
            <a:prstGeom prst="line">
              <a:avLst/>
            </a:prstGeom>
            <a:ln w="38100">
              <a:solidFill>
                <a:schemeClr val="accent6">
                  <a:lumMod val="50000"/>
                  <a:alpha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0B94C60-F92F-23A5-4109-DCFE215EF930}"/>
                </a:ext>
              </a:extLst>
            </p:cNvPr>
            <p:cNvCxnSpPr>
              <a:cxnSpLocks/>
              <a:stCxn id="465" idx="6"/>
            </p:cNvCxnSpPr>
            <p:nvPr/>
          </p:nvCxnSpPr>
          <p:spPr>
            <a:xfrm flipV="1">
              <a:off x="2838448" y="2377403"/>
              <a:ext cx="764021" cy="860849"/>
            </a:xfrm>
            <a:prstGeom prst="line">
              <a:avLst/>
            </a:prstGeom>
            <a:ln w="38100">
              <a:solidFill>
                <a:schemeClr val="accent6">
                  <a:lumMod val="50000"/>
                  <a:alpha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64" name="Oval 463">
              <a:extLst>
                <a:ext uri="{FF2B5EF4-FFF2-40B4-BE49-F238E27FC236}">
                  <a16:creationId xmlns:a16="http://schemas.microsoft.com/office/drawing/2014/main" id="{04D57F59-7AAB-3CFD-FC31-27CAEAFACB39}"/>
                </a:ext>
              </a:extLst>
            </p:cNvPr>
            <p:cNvSpPr/>
            <p:nvPr/>
          </p:nvSpPr>
          <p:spPr>
            <a:xfrm>
              <a:off x="2516556" y="2233428"/>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5" name="Oval 464">
              <a:extLst>
                <a:ext uri="{FF2B5EF4-FFF2-40B4-BE49-F238E27FC236}">
                  <a16:creationId xmlns:a16="http://schemas.microsoft.com/office/drawing/2014/main" id="{A6F76698-0CA0-7A25-1A4F-3BE468D53E9A}"/>
                </a:ext>
              </a:extLst>
            </p:cNvPr>
            <p:cNvSpPr/>
            <p:nvPr/>
          </p:nvSpPr>
          <p:spPr>
            <a:xfrm>
              <a:off x="2516556" y="3077306"/>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6" name="Oval 465">
              <a:extLst>
                <a:ext uri="{FF2B5EF4-FFF2-40B4-BE49-F238E27FC236}">
                  <a16:creationId xmlns:a16="http://schemas.microsoft.com/office/drawing/2014/main" id="{C8133AFB-F0FB-036E-79E7-75ADE93AEC50}"/>
                </a:ext>
              </a:extLst>
            </p:cNvPr>
            <p:cNvSpPr/>
            <p:nvPr/>
          </p:nvSpPr>
          <p:spPr>
            <a:xfrm>
              <a:off x="2501077" y="2684650"/>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7" name="Straight Connector 466">
              <a:extLst>
                <a:ext uri="{FF2B5EF4-FFF2-40B4-BE49-F238E27FC236}">
                  <a16:creationId xmlns:a16="http://schemas.microsoft.com/office/drawing/2014/main" id="{355AF8F7-18CF-9FF7-C9D4-358AF7132F30}"/>
                </a:ext>
              </a:extLst>
            </p:cNvPr>
            <p:cNvCxnSpPr>
              <a:cxnSpLocks/>
              <a:stCxn id="466" idx="6"/>
            </p:cNvCxnSpPr>
            <p:nvPr/>
          </p:nvCxnSpPr>
          <p:spPr>
            <a:xfrm flipV="1">
              <a:off x="2822969" y="2377403"/>
              <a:ext cx="779500" cy="468193"/>
            </a:xfrm>
            <a:prstGeom prst="line">
              <a:avLst/>
            </a:prstGeom>
            <a:ln w="38100">
              <a:solidFill>
                <a:schemeClr val="accent6">
                  <a:lumMod val="50000"/>
                  <a:alpha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8725B2F-B1C1-F13D-A320-4893E423F78E}"/>
              </a:ext>
            </a:extLst>
          </p:cNvPr>
          <p:cNvGrpSpPr/>
          <p:nvPr/>
        </p:nvGrpSpPr>
        <p:grpSpPr>
          <a:xfrm flipH="1">
            <a:off x="7575498" y="4463691"/>
            <a:ext cx="1101392" cy="1165770"/>
            <a:chOff x="2501077" y="2233428"/>
            <a:chExt cx="1101392" cy="1165770"/>
          </a:xfrm>
        </p:grpSpPr>
        <p:cxnSp>
          <p:nvCxnSpPr>
            <p:cNvPr id="17" name="Straight Connector 16">
              <a:extLst>
                <a:ext uri="{FF2B5EF4-FFF2-40B4-BE49-F238E27FC236}">
                  <a16:creationId xmlns:a16="http://schemas.microsoft.com/office/drawing/2014/main" id="{AD549947-02A1-43FD-7218-A6D25F7EEFD7}"/>
                </a:ext>
              </a:extLst>
            </p:cNvPr>
            <p:cNvCxnSpPr>
              <a:cxnSpLocks/>
              <a:stCxn id="19" idx="6"/>
            </p:cNvCxnSpPr>
            <p:nvPr/>
          </p:nvCxnSpPr>
          <p:spPr>
            <a:xfrm flipV="1">
              <a:off x="2838448" y="2377403"/>
              <a:ext cx="764021" cy="16971"/>
            </a:xfrm>
            <a:prstGeom prst="line">
              <a:avLst/>
            </a:prstGeom>
            <a:ln w="38100">
              <a:solidFill>
                <a:schemeClr val="accent6">
                  <a:lumMod val="50000"/>
                  <a:alpha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431326-4B93-52AE-148C-D2F60568D66F}"/>
                </a:ext>
              </a:extLst>
            </p:cNvPr>
            <p:cNvCxnSpPr>
              <a:cxnSpLocks/>
              <a:stCxn id="20" idx="6"/>
            </p:cNvCxnSpPr>
            <p:nvPr/>
          </p:nvCxnSpPr>
          <p:spPr>
            <a:xfrm flipV="1">
              <a:off x="2838448" y="2377403"/>
              <a:ext cx="764021" cy="860849"/>
            </a:xfrm>
            <a:prstGeom prst="line">
              <a:avLst/>
            </a:prstGeom>
            <a:ln w="38100">
              <a:solidFill>
                <a:schemeClr val="accent6">
                  <a:lumMod val="50000"/>
                  <a:alpha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282E29E7-C7A3-B1A5-C850-92DFAF48C1D2}"/>
                </a:ext>
              </a:extLst>
            </p:cNvPr>
            <p:cNvSpPr/>
            <p:nvPr/>
          </p:nvSpPr>
          <p:spPr>
            <a:xfrm>
              <a:off x="2516556" y="2233428"/>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955544F8-FC57-0CC8-9B1A-C9DBA2F43B4D}"/>
                </a:ext>
              </a:extLst>
            </p:cNvPr>
            <p:cNvSpPr/>
            <p:nvPr/>
          </p:nvSpPr>
          <p:spPr>
            <a:xfrm>
              <a:off x="2516556" y="3077306"/>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A9CCD301-B8D4-5E52-20FA-3B53A5A72D44}"/>
                </a:ext>
              </a:extLst>
            </p:cNvPr>
            <p:cNvSpPr/>
            <p:nvPr/>
          </p:nvSpPr>
          <p:spPr>
            <a:xfrm>
              <a:off x="2501077" y="2684650"/>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3BF79571-1C53-6697-37D1-C0E8292E6293}"/>
                </a:ext>
              </a:extLst>
            </p:cNvPr>
            <p:cNvCxnSpPr>
              <a:cxnSpLocks/>
              <a:stCxn id="21" idx="6"/>
            </p:cNvCxnSpPr>
            <p:nvPr/>
          </p:nvCxnSpPr>
          <p:spPr>
            <a:xfrm flipV="1">
              <a:off x="2822969" y="2377403"/>
              <a:ext cx="779500" cy="468193"/>
            </a:xfrm>
            <a:prstGeom prst="line">
              <a:avLst/>
            </a:prstGeom>
            <a:ln w="38100">
              <a:solidFill>
                <a:schemeClr val="accent6">
                  <a:lumMod val="50000"/>
                  <a:alpha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32" name="Straight Connector 531">
            <a:extLst>
              <a:ext uri="{FF2B5EF4-FFF2-40B4-BE49-F238E27FC236}">
                <a16:creationId xmlns:a16="http://schemas.microsoft.com/office/drawing/2014/main" id="{B06ED2A3-BE95-605B-840C-6BCCBBD53D90}"/>
              </a:ext>
            </a:extLst>
          </p:cNvPr>
          <p:cNvCxnSpPr>
            <a:cxnSpLocks/>
            <a:stCxn id="411" idx="6"/>
            <a:endCxn id="531" idx="1"/>
          </p:cNvCxnSpPr>
          <p:nvPr/>
        </p:nvCxnSpPr>
        <p:spPr>
          <a:xfrm>
            <a:off x="6277951" y="3686347"/>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EB8BE645-086C-206F-C72B-5E9E856F81C0}"/>
              </a:ext>
            </a:extLst>
          </p:cNvPr>
          <p:cNvCxnSpPr>
            <a:cxnSpLocks/>
            <a:stCxn id="411" idx="6"/>
            <a:endCxn id="528" idx="2"/>
          </p:cNvCxnSpPr>
          <p:nvPr/>
        </p:nvCxnSpPr>
        <p:spPr>
          <a:xfrm flipV="1">
            <a:off x="6277951" y="3040541"/>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0FDADABB-FE9B-DD45-89DD-C43927824553}"/>
              </a:ext>
            </a:extLst>
          </p:cNvPr>
          <p:cNvCxnSpPr>
            <a:cxnSpLocks/>
            <a:stCxn id="540" idx="6"/>
            <a:endCxn id="412" idx="2"/>
          </p:cNvCxnSpPr>
          <p:nvPr/>
        </p:nvCxnSpPr>
        <p:spPr>
          <a:xfrm flipV="1">
            <a:off x="6284487" y="3686677"/>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8F6C3CA4-0E91-8BF9-FC0D-47770C4B33B2}"/>
              </a:ext>
            </a:extLst>
          </p:cNvPr>
          <p:cNvCxnSpPr>
            <a:cxnSpLocks/>
            <a:stCxn id="539" idx="6"/>
            <a:endCxn id="412" idx="2"/>
          </p:cNvCxnSpPr>
          <p:nvPr/>
        </p:nvCxnSpPr>
        <p:spPr>
          <a:xfrm>
            <a:off x="6257289" y="3051402"/>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50</a:t>
            </a:fld>
            <a:endParaRPr lang="en-US"/>
          </a:p>
        </p:txBody>
      </p:sp>
      <p:sp>
        <p:nvSpPr>
          <p:cNvPr id="411" name="Oval 410">
            <a:extLst>
              <a:ext uri="{FF2B5EF4-FFF2-40B4-BE49-F238E27FC236}">
                <a16:creationId xmlns:a16="http://schemas.microsoft.com/office/drawing/2014/main" id="{1B452D6C-8610-1E97-9120-4E81E5ADBB7A}"/>
              </a:ext>
            </a:extLst>
          </p:cNvPr>
          <p:cNvSpPr/>
          <p:nvPr/>
        </p:nvSpPr>
        <p:spPr>
          <a:xfrm>
            <a:off x="5956059" y="352540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F74C4859-FB75-1E9B-5932-57C0F5DF0327}"/>
              </a:ext>
            </a:extLst>
          </p:cNvPr>
          <p:cNvSpPr/>
          <p:nvPr/>
        </p:nvSpPr>
        <p:spPr>
          <a:xfrm>
            <a:off x="7280034" y="35257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16" name="TextBox 415">
                <a:extLst>
                  <a:ext uri="{FF2B5EF4-FFF2-40B4-BE49-F238E27FC236}">
                    <a16:creationId xmlns:a16="http://schemas.microsoft.com/office/drawing/2014/main" id="{0385345A-C352-6B80-C9AA-ACB7F63C8B06}"/>
                  </a:ext>
                </a:extLst>
              </p:cNvPr>
              <p:cNvSpPr txBox="1"/>
              <p:nvPr/>
            </p:nvSpPr>
            <p:spPr>
              <a:xfrm>
                <a:off x="5899509" y="3770555"/>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416" name="TextBox 415">
                <a:extLst>
                  <a:ext uri="{FF2B5EF4-FFF2-40B4-BE49-F238E27FC236}">
                    <a16:creationId xmlns:a16="http://schemas.microsoft.com/office/drawing/2014/main" id="{0385345A-C352-6B80-C9AA-ACB7F63C8B06}"/>
                  </a:ext>
                </a:extLst>
              </p:cNvPr>
              <p:cNvSpPr txBox="1">
                <a:spLocks noRot="1" noChangeAspect="1" noMove="1" noResize="1" noEditPoints="1" noAdjustHandles="1" noChangeArrowheads="1" noChangeShapeType="1" noTextEdit="1"/>
              </p:cNvSpPr>
              <p:nvPr/>
            </p:nvSpPr>
            <p:spPr>
              <a:xfrm>
                <a:off x="5899509" y="3770555"/>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7" name="TextBox 416">
                <a:extLst>
                  <a:ext uri="{FF2B5EF4-FFF2-40B4-BE49-F238E27FC236}">
                    <a16:creationId xmlns:a16="http://schemas.microsoft.com/office/drawing/2014/main" id="{D4BDBCF3-8116-D0E6-91C7-8650ECCEBB83}"/>
                  </a:ext>
                </a:extLst>
              </p:cNvPr>
              <p:cNvSpPr txBox="1"/>
              <p:nvPr/>
            </p:nvSpPr>
            <p:spPr>
              <a:xfrm>
                <a:off x="7223484" y="3788648"/>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417" name="TextBox 416">
                <a:extLst>
                  <a:ext uri="{FF2B5EF4-FFF2-40B4-BE49-F238E27FC236}">
                    <a16:creationId xmlns:a16="http://schemas.microsoft.com/office/drawing/2014/main" id="{D4BDBCF3-8116-D0E6-91C7-8650ECCEBB83}"/>
                  </a:ext>
                </a:extLst>
              </p:cNvPr>
              <p:cNvSpPr txBox="1">
                <a:spLocks noRot="1" noChangeAspect="1" noMove="1" noResize="1" noEditPoints="1" noAdjustHandles="1" noChangeArrowheads="1" noChangeShapeType="1" noTextEdit="1"/>
              </p:cNvSpPr>
              <p:nvPr/>
            </p:nvSpPr>
            <p:spPr>
              <a:xfrm>
                <a:off x="7223484" y="3788648"/>
                <a:ext cx="433708" cy="391646"/>
              </a:xfrm>
              <a:prstGeom prst="rect">
                <a:avLst/>
              </a:prstGeom>
              <a:blipFill>
                <a:blip r:embed="rId4"/>
                <a:stretch>
                  <a:fillRect b="-7692"/>
                </a:stretch>
              </a:blipFill>
            </p:spPr>
            <p:txBody>
              <a:bodyPr/>
              <a:lstStyle/>
              <a:p>
                <a:r>
                  <a:rPr lang="en-GB">
                    <a:noFill/>
                  </a:rPr>
                  <a:t> </a:t>
                </a:r>
              </a:p>
            </p:txBody>
          </p:sp>
        </mc:Fallback>
      </mc:AlternateContent>
      <p:cxnSp>
        <p:nvCxnSpPr>
          <p:cNvPr id="419" name="Straight Connector 418">
            <a:extLst>
              <a:ext uri="{FF2B5EF4-FFF2-40B4-BE49-F238E27FC236}">
                <a16:creationId xmlns:a16="http://schemas.microsoft.com/office/drawing/2014/main" id="{3D3C06AF-CC0E-C37C-45C3-7A5372EBE3DD}"/>
              </a:ext>
            </a:extLst>
          </p:cNvPr>
          <p:cNvCxnSpPr>
            <a:cxnSpLocks/>
            <a:stCxn id="426" idx="6"/>
            <a:endCxn id="411" idx="2"/>
          </p:cNvCxnSpPr>
          <p:nvPr/>
        </p:nvCxnSpPr>
        <p:spPr>
          <a:xfrm>
            <a:off x="4972425" y="3300944"/>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2730029D-F5AA-09C0-9F89-6FAE9C06C915}"/>
              </a:ext>
            </a:extLst>
          </p:cNvPr>
          <p:cNvCxnSpPr>
            <a:cxnSpLocks/>
            <a:stCxn id="428" idx="6"/>
            <a:endCxn id="411" idx="2"/>
          </p:cNvCxnSpPr>
          <p:nvPr/>
        </p:nvCxnSpPr>
        <p:spPr>
          <a:xfrm flipV="1">
            <a:off x="4972425" y="3686347"/>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6" name="Oval 425">
            <a:extLst>
              <a:ext uri="{FF2B5EF4-FFF2-40B4-BE49-F238E27FC236}">
                <a16:creationId xmlns:a16="http://schemas.microsoft.com/office/drawing/2014/main" id="{64D0D42E-C7F8-A0E4-E9C5-F6FCEC0E236F}"/>
              </a:ext>
            </a:extLst>
          </p:cNvPr>
          <p:cNvSpPr/>
          <p:nvPr/>
        </p:nvSpPr>
        <p:spPr>
          <a:xfrm>
            <a:off x="4650533" y="3139998"/>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48A0BC68-8A96-B6B2-B62C-9C91C94C6E40}"/>
              </a:ext>
            </a:extLst>
          </p:cNvPr>
          <p:cNvSpPr/>
          <p:nvPr/>
        </p:nvSpPr>
        <p:spPr>
          <a:xfrm>
            <a:off x="4650533" y="398387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CAA4AAD7-D8E2-FA62-9C1D-32832B2AC5E1}"/>
              </a:ext>
            </a:extLst>
          </p:cNvPr>
          <p:cNvSpPr/>
          <p:nvPr/>
        </p:nvSpPr>
        <p:spPr>
          <a:xfrm>
            <a:off x="4635054" y="3591220"/>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4" name="Straight Connector 433">
            <a:extLst>
              <a:ext uri="{FF2B5EF4-FFF2-40B4-BE49-F238E27FC236}">
                <a16:creationId xmlns:a16="http://schemas.microsoft.com/office/drawing/2014/main" id="{E4831F59-2A8B-D64E-3057-BB28614DD0C7}"/>
              </a:ext>
            </a:extLst>
          </p:cNvPr>
          <p:cNvCxnSpPr>
            <a:cxnSpLocks/>
            <a:stCxn id="432" idx="6"/>
            <a:endCxn id="411" idx="2"/>
          </p:cNvCxnSpPr>
          <p:nvPr/>
        </p:nvCxnSpPr>
        <p:spPr>
          <a:xfrm flipV="1">
            <a:off x="4956946" y="3686347"/>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9" name="Oval 438">
            <a:extLst>
              <a:ext uri="{FF2B5EF4-FFF2-40B4-BE49-F238E27FC236}">
                <a16:creationId xmlns:a16="http://schemas.microsoft.com/office/drawing/2014/main" id="{A16D8D68-3D69-25B5-9A10-B22B06CCB83A}"/>
              </a:ext>
            </a:extLst>
          </p:cNvPr>
          <p:cNvSpPr/>
          <p:nvPr/>
        </p:nvSpPr>
        <p:spPr>
          <a:xfrm>
            <a:off x="8301401" y="3151378"/>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121E03E6-6986-2C7C-953D-AA66AD216BD9}"/>
              </a:ext>
            </a:extLst>
          </p:cNvPr>
          <p:cNvSpPr/>
          <p:nvPr/>
        </p:nvSpPr>
        <p:spPr>
          <a:xfrm>
            <a:off x="8301401" y="399525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1" name="Oval 440">
            <a:extLst>
              <a:ext uri="{FF2B5EF4-FFF2-40B4-BE49-F238E27FC236}">
                <a16:creationId xmlns:a16="http://schemas.microsoft.com/office/drawing/2014/main" id="{2C6406E2-68EE-2423-5A1B-A4FA81C9674A}"/>
              </a:ext>
            </a:extLst>
          </p:cNvPr>
          <p:cNvSpPr/>
          <p:nvPr/>
        </p:nvSpPr>
        <p:spPr>
          <a:xfrm>
            <a:off x="8285922" y="3602600"/>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2" name="Straight Connector 441">
            <a:extLst>
              <a:ext uri="{FF2B5EF4-FFF2-40B4-BE49-F238E27FC236}">
                <a16:creationId xmlns:a16="http://schemas.microsoft.com/office/drawing/2014/main" id="{6E3831CE-BAFD-A579-B467-B60AA4CC91F4}"/>
              </a:ext>
            </a:extLst>
          </p:cNvPr>
          <p:cNvCxnSpPr>
            <a:cxnSpLocks/>
            <a:stCxn id="412" idx="6"/>
            <a:endCxn id="440" idx="2"/>
          </p:cNvCxnSpPr>
          <p:nvPr/>
        </p:nvCxnSpPr>
        <p:spPr>
          <a:xfrm>
            <a:off x="7601926" y="3686677"/>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9C2B0DB7-3867-29EF-3101-E34EF6B22CF4}"/>
              </a:ext>
            </a:extLst>
          </p:cNvPr>
          <p:cNvCxnSpPr>
            <a:cxnSpLocks/>
            <a:stCxn id="412" idx="6"/>
            <a:endCxn id="441" idx="2"/>
          </p:cNvCxnSpPr>
          <p:nvPr/>
        </p:nvCxnSpPr>
        <p:spPr>
          <a:xfrm>
            <a:off x="7601926" y="3686677"/>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852970DC-AE45-B80E-C934-7885263FDFD8}"/>
              </a:ext>
            </a:extLst>
          </p:cNvPr>
          <p:cNvCxnSpPr>
            <a:cxnSpLocks/>
            <a:stCxn id="412" idx="6"/>
            <a:endCxn id="439" idx="2"/>
          </p:cNvCxnSpPr>
          <p:nvPr/>
        </p:nvCxnSpPr>
        <p:spPr>
          <a:xfrm flipV="1">
            <a:off x="7601926" y="3312324"/>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04" name="TextBox 503">
                <a:extLst>
                  <a:ext uri="{FF2B5EF4-FFF2-40B4-BE49-F238E27FC236}">
                    <a16:creationId xmlns:a16="http://schemas.microsoft.com/office/drawing/2014/main" id="{DB75DA1F-EAE0-E46E-C018-4CE172348A92}"/>
                  </a:ext>
                </a:extLst>
              </p:cNvPr>
              <p:cNvSpPr txBox="1"/>
              <p:nvPr/>
            </p:nvSpPr>
            <p:spPr>
              <a:xfrm>
                <a:off x="6531908" y="3643046"/>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p:sp>
            <p:nvSpPr>
              <p:cNvPr id="504" name="TextBox 503">
                <a:extLst>
                  <a:ext uri="{FF2B5EF4-FFF2-40B4-BE49-F238E27FC236}">
                    <a16:creationId xmlns:a16="http://schemas.microsoft.com/office/drawing/2014/main" id="{DB75DA1F-EAE0-E46E-C018-4CE172348A92}"/>
                  </a:ext>
                </a:extLst>
              </p:cNvPr>
              <p:cNvSpPr txBox="1">
                <a:spLocks noRot="1" noChangeAspect="1" noMove="1" noResize="1" noEditPoints="1" noAdjustHandles="1" noChangeArrowheads="1" noChangeShapeType="1" noTextEdit="1"/>
              </p:cNvSpPr>
              <p:nvPr/>
            </p:nvSpPr>
            <p:spPr>
              <a:xfrm>
                <a:off x="6531908" y="3643046"/>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5" name="TextBox 504">
                <a:extLst>
                  <a:ext uri="{FF2B5EF4-FFF2-40B4-BE49-F238E27FC236}">
                    <a16:creationId xmlns:a16="http://schemas.microsoft.com/office/drawing/2014/main" id="{45111C09-473A-7DB5-8248-0759FE0BFB08}"/>
                  </a:ext>
                </a:extLst>
              </p:cNvPr>
              <p:cNvSpPr txBox="1"/>
              <p:nvPr/>
            </p:nvSpPr>
            <p:spPr>
              <a:xfrm>
                <a:off x="4850174" y="2883847"/>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05" name="TextBox 504">
                <a:extLst>
                  <a:ext uri="{FF2B5EF4-FFF2-40B4-BE49-F238E27FC236}">
                    <a16:creationId xmlns:a16="http://schemas.microsoft.com/office/drawing/2014/main" id="{45111C09-473A-7DB5-8248-0759FE0BFB08}"/>
                  </a:ext>
                </a:extLst>
              </p:cNvPr>
              <p:cNvSpPr txBox="1">
                <a:spLocks noRot="1" noChangeAspect="1" noMove="1" noResize="1" noEditPoints="1" noAdjustHandles="1" noChangeArrowheads="1" noChangeShapeType="1" noTextEdit="1"/>
              </p:cNvSpPr>
              <p:nvPr/>
            </p:nvSpPr>
            <p:spPr>
              <a:xfrm>
                <a:off x="4850174" y="2883847"/>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6" name="TextBox 505">
                <a:extLst>
                  <a:ext uri="{FF2B5EF4-FFF2-40B4-BE49-F238E27FC236}">
                    <a16:creationId xmlns:a16="http://schemas.microsoft.com/office/drawing/2014/main" id="{4523AF45-19C7-249C-2A35-7AF9122D4B54}"/>
                  </a:ext>
                </a:extLst>
              </p:cNvPr>
              <p:cNvSpPr txBox="1"/>
              <p:nvPr/>
            </p:nvSpPr>
            <p:spPr>
              <a:xfrm>
                <a:off x="4868028" y="3311349"/>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06" name="TextBox 505">
                <a:extLst>
                  <a:ext uri="{FF2B5EF4-FFF2-40B4-BE49-F238E27FC236}">
                    <a16:creationId xmlns:a16="http://schemas.microsoft.com/office/drawing/2014/main" id="{4523AF45-19C7-249C-2A35-7AF9122D4B54}"/>
                  </a:ext>
                </a:extLst>
              </p:cNvPr>
              <p:cNvSpPr txBox="1">
                <a:spLocks noRot="1" noChangeAspect="1" noMove="1" noResize="1" noEditPoints="1" noAdjustHandles="1" noChangeArrowheads="1" noChangeShapeType="1" noTextEdit="1"/>
              </p:cNvSpPr>
              <p:nvPr/>
            </p:nvSpPr>
            <p:spPr>
              <a:xfrm>
                <a:off x="4868028" y="3311349"/>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7" name="TextBox 506">
                <a:extLst>
                  <a:ext uri="{FF2B5EF4-FFF2-40B4-BE49-F238E27FC236}">
                    <a16:creationId xmlns:a16="http://schemas.microsoft.com/office/drawing/2014/main" id="{BEA7CBD5-8BEA-0894-EECF-66C7DCA4FCE3}"/>
                  </a:ext>
                </a:extLst>
              </p:cNvPr>
              <p:cNvSpPr txBox="1"/>
              <p:nvPr/>
            </p:nvSpPr>
            <p:spPr>
              <a:xfrm>
                <a:off x="4891382" y="4061129"/>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07" name="TextBox 506">
                <a:extLst>
                  <a:ext uri="{FF2B5EF4-FFF2-40B4-BE49-F238E27FC236}">
                    <a16:creationId xmlns:a16="http://schemas.microsoft.com/office/drawing/2014/main" id="{BEA7CBD5-8BEA-0894-EECF-66C7DCA4FCE3}"/>
                  </a:ext>
                </a:extLst>
              </p:cNvPr>
              <p:cNvSpPr txBox="1">
                <a:spLocks noRot="1" noChangeAspect="1" noMove="1" noResize="1" noEditPoints="1" noAdjustHandles="1" noChangeArrowheads="1" noChangeShapeType="1" noTextEdit="1"/>
              </p:cNvSpPr>
              <p:nvPr/>
            </p:nvSpPr>
            <p:spPr>
              <a:xfrm>
                <a:off x="4891382" y="4061129"/>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8" name="TextBox 507">
                <a:extLst>
                  <a:ext uri="{FF2B5EF4-FFF2-40B4-BE49-F238E27FC236}">
                    <a16:creationId xmlns:a16="http://schemas.microsoft.com/office/drawing/2014/main" id="{4FEAA3AF-23BB-DB58-8E7A-594DE75FFF08}"/>
                  </a:ext>
                </a:extLst>
              </p:cNvPr>
              <p:cNvSpPr txBox="1"/>
              <p:nvPr/>
            </p:nvSpPr>
            <p:spPr>
              <a:xfrm>
                <a:off x="8260077" y="2765599"/>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08" name="TextBox 507">
                <a:extLst>
                  <a:ext uri="{FF2B5EF4-FFF2-40B4-BE49-F238E27FC236}">
                    <a16:creationId xmlns:a16="http://schemas.microsoft.com/office/drawing/2014/main" id="{4FEAA3AF-23BB-DB58-8E7A-594DE75FFF08}"/>
                  </a:ext>
                </a:extLst>
              </p:cNvPr>
              <p:cNvSpPr txBox="1">
                <a:spLocks noRot="1" noChangeAspect="1" noMove="1" noResize="1" noEditPoints="1" noAdjustHandles="1" noChangeArrowheads="1" noChangeShapeType="1" noTextEdit="1"/>
              </p:cNvSpPr>
              <p:nvPr/>
            </p:nvSpPr>
            <p:spPr>
              <a:xfrm>
                <a:off x="8260077" y="2765599"/>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9" name="TextBox 508">
                <a:extLst>
                  <a:ext uri="{FF2B5EF4-FFF2-40B4-BE49-F238E27FC236}">
                    <a16:creationId xmlns:a16="http://schemas.microsoft.com/office/drawing/2014/main" id="{536696EA-FD05-897A-E683-8E4A64FD89BA}"/>
                  </a:ext>
                </a:extLst>
              </p:cNvPr>
              <p:cNvSpPr txBox="1"/>
              <p:nvPr/>
            </p:nvSpPr>
            <p:spPr>
              <a:xfrm>
                <a:off x="8575548" y="3486349"/>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09" name="TextBox 508">
                <a:extLst>
                  <a:ext uri="{FF2B5EF4-FFF2-40B4-BE49-F238E27FC236}">
                    <a16:creationId xmlns:a16="http://schemas.microsoft.com/office/drawing/2014/main" id="{536696EA-FD05-897A-E683-8E4A64FD89BA}"/>
                  </a:ext>
                </a:extLst>
              </p:cNvPr>
              <p:cNvSpPr txBox="1">
                <a:spLocks noRot="1" noChangeAspect="1" noMove="1" noResize="1" noEditPoints="1" noAdjustHandles="1" noChangeArrowheads="1" noChangeShapeType="1" noTextEdit="1"/>
              </p:cNvSpPr>
              <p:nvPr/>
            </p:nvSpPr>
            <p:spPr>
              <a:xfrm>
                <a:off x="8575548" y="3486349"/>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0" name="TextBox 509">
                <a:extLst>
                  <a:ext uri="{FF2B5EF4-FFF2-40B4-BE49-F238E27FC236}">
                    <a16:creationId xmlns:a16="http://schemas.microsoft.com/office/drawing/2014/main" id="{CD054B0D-63FB-ADAE-E435-422E47B28CDB}"/>
                  </a:ext>
                </a:extLst>
              </p:cNvPr>
              <p:cNvSpPr txBox="1"/>
              <p:nvPr/>
            </p:nvSpPr>
            <p:spPr>
              <a:xfrm>
                <a:off x="8260077" y="4261266"/>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10" name="TextBox 509">
                <a:extLst>
                  <a:ext uri="{FF2B5EF4-FFF2-40B4-BE49-F238E27FC236}">
                    <a16:creationId xmlns:a16="http://schemas.microsoft.com/office/drawing/2014/main" id="{CD054B0D-63FB-ADAE-E435-422E47B28CDB}"/>
                  </a:ext>
                </a:extLst>
              </p:cNvPr>
              <p:cNvSpPr txBox="1">
                <a:spLocks noRot="1" noChangeAspect="1" noMove="1" noResize="1" noEditPoints="1" noAdjustHandles="1" noChangeArrowheads="1" noChangeShapeType="1" noTextEdit="1"/>
              </p:cNvSpPr>
              <p:nvPr/>
            </p:nvSpPr>
            <p:spPr>
              <a:xfrm>
                <a:off x="8260077" y="4261266"/>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414" name="Straight Connector 413">
            <a:extLst>
              <a:ext uri="{FF2B5EF4-FFF2-40B4-BE49-F238E27FC236}">
                <a16:creationId xmlns:a16="http://schemas.microsoft.com/office/drawing/2014/main" id="{DEF98CFD-AB1F-5DB6-82A9-D34985913BE4}"/>
              </a:ext>
            </a:extLst>
          </p:cNvPr>
          <p:cNvCxnSpPr>
            <a:stCxn id="411" idx="6"/>
            <a:endCxn id="412" idx="2"/>
          </p:cNvCxnSpPr>
          <p:nvPr/>
        </p:nvCxnSpPr>
        <p:spPr>
          <a:xfrm>
            <a:off x="6277951" y="3686347"/>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5" name="TextBox 524">
                <a:extLst>
                  <a:ext uri="{FF2B5EF4-FFF2-40B4-BE49-F238E27FC236}">
                    <a16:creationId xmlns:a16="http://schemas.microsoft.com/office/drawing/2014/main" id="{C01EFD9C-BFB9-1D99-E92A-76A03278B68A}"/>
                  </a:ext>
                </a:extLst>
              </p:cNvPr>
              <p:cNvSpPr txBox="1"/>
              <p:nvPr/>
            </p:nvSpPr>
            <p:spPr>
              <a:xfrm>
                <a:off x="201417" y="3429000"/>
                <a:ext cx="2855348" cy="646331"/>
              </a:xfrm>
              <a:prstGeom prst="rect">
                <a:avLst/>
              </a:prstGeom>
              <a:noFill/>
            </p:spPr>
            <p:txBody>
              <a:bodyPr wrap="square" rtlCol="0">
                <a:spAutoFit/>
              </a:bodyPr>
              <a:lstStyle/>
              <a:p>
                <a:r>
                  <a:rPr lang="fr-FR" b="1" dirty="0" err="1">
                    <a:latin typeface="Verdana" panose="020B0604030504040204" pitchFamily="34" charset="0"/>
                    <a:ea typeface="Verdana" panose="020B0604030504040204" pitchFamily="34" charset="0"/>
                  </a:rPr>
                  <a:t>Typical</a:t>
                </a:r>
                <a:r>
                  <a:rPr lang="fr-FR" b="1" dirty="0">
                    <a:latin typeface="Verdana" panose="020B0604030504040204" pitchFamily="34" charset="0"/>
                    <a:ea typeface="Verdana" panose="020B0604030504040204" pitchFamily="34" charset="0"/>
                  </a:rPr>
                  <a:t> graph</a:t>
                </a:r>
                <a:br>
                  <a:rPr lang="fr-FR" b="1" dirty="0">
                    <a:latin typeface="Verdana" panose="020B0604030504040204" pitchFamily="34" charset="0"/>
                    <a:ea typeface="Verdana" panose="020B0604030504040204" pitchFamily="34" charset="0"/>
                  </a:rPr>
                </a:br>
                <a:r>
                  <a:rPr lang="fr-FR" dirty="0" err="1">
                    <a:latin typeface="Verdana" panose="020B0604030504040204" pitchFamily="34" charset="0"/>
                    <a:ea typeface="Verdana" panose="020B0604030504040204" pitchFamily="34" charset="0"/>
                  </a:rPr>
                  <a:t>around</a:t>
                </a:r>
                <a:r>
                  <a:rPr lang="fr-FR" dirty="0">
                    <a:latin typeface="Verdana" panose="020B0604030504040204" pitchFamily="34" charset="0"/>
                    <a:ea typeface="Verdana" panose="020B0604030504040204" pitchFamily="34" charset="0"/>
                  </a:rPr>
                  <a:t> </a:t>
                </a:r>
                <a:r>
                  <a:rPr lang="fr-FR" dirty="0">
                    <a:solidFill>
                      <a:srgbClr val="C00000"/>
                    </a:solidFill>
                    <a:latin typeface="Verdana" panose="020B0604030504040204" pitchFamily="34" charset="0"/>
                    <a:ea typeface="Verdana" panose="020B0604030504040204" pitchFamily="34" charset="0"/>
                  </a:rPr>
                  <a:t>edge </a:t>
                </a:r>
                <a14:m>
                  <m:oMath xmlns:m="http://schemas.openxmlformats.org/officeDocument/2006/math">
                    <m:r>
                      <a:rPr lang="fr-FR" b="0" i="1" smtClean="0">
                        <a:solidFill>
                          <a:srgbClr val="C00000"/>
                        </a:solidFill>
                        <a:latin typeface="Cambria Math" panose="02040503050406030204" pitchFamily="18" charset="0"/>
                        <a:ea typeface="Verdana" panose="020B0604030504040204" pitchFamily="34" charset="0"/>
                      </a:rPr>
                      <m:t>𝑖</m:t>
                    </m:r>
                    <m:r>
                      <a:rPr lang="fr-FR" b="0" i="1" smtClean="0">
                        <a:solidFill>
                          <a:srgbClr val="C00000"/>
                        </a:solidFill>
                        <a:latin typeface="Cambria Math" panose="02040503050406030204" pitchFamily="18" charset="0"/>
                        <a:ea typeface="Verdana" panose="020B0604030504040204" pitchFamily="34" charset="0"/>
                      </a:rPr>
                      <m:t>→</m:t>
                    </m:r>
                    <m:r>
                      <a:rPr lang="fr-FR" b="0" i="1" smtClean="0">
                        <a:solidFill>
                          <a:srgbClr val="C00000"/>
                        </a:solidFill>
                        <a:latin typeface="Cambria Math" panose="02040503050406030204" pitchFamily="18" charset="0"/>
                        <a:ea typeface="Verdana" panose="020B0604030504040204" pitchFamily="34" charset="0"/>
                      </a:rPr>
                      <m:t>𝑗</m:t>
                    </m:r>
                  </m:oMath>
                </a14:m>
                <a:endParaRPr lang="en-GB" dirty="0">
                  <a:latin typeface="Verdana" panose="020B0604030504040204" pitchFamily="34" charset="0"/>
                  <a:ea typeface="Verdana" panose="020B0604030504040204" pitchFamily="34" charset="0"/>
                </a:endParaRPr>
              </a:p>
            </p:txBody>
          </p:sp>
        </mc:Choice>
        <mc:Fallback xmlns="">
          <p:sp>
            <p:nvSpPr>
              <p:cNvPr id="525" name="TextBox 524">
                <a:extLst>
                  <a:ext uri="{FF2B5EF4-FFF2-40B4-BE49-F238E27FC236}">
                    <a16:creationId xmlns:a16="http://schemas.microsoft.com/office/drawing/2014/main" id="{C01EFD9C-BFB9-1D99-E92A-76A03278B68A}"/>
                  </a:ext>
                </a:extLst>
              </p:cNvPr>
              <p:cNvSpPr txBox="1">
                <a:spLocks noRot="1" noChangeAspect="1" noMove="1" noResize="1" noEditPoints="1" noAdjustHandles="1" noChangeArrowheads="1" noChangeShapeType="1" noTextEdit="1"/>
              </p:cNvSpPr>
              <p:nvPr/>
            </p:nvSpPr>
            <p:spPr>
              <a:xfrm>
                <a:off x="201417" y="3429000"/>
                <a:ext cx="2855348" cy="646331"/>
              </a:xfrm>
              <a:prstGeom prst="rect">
                <a:avLst/>
              </a:prstGeom>
              <a:blipFill>
                <a:blip r:embed="rId12"/>
                <a:stretch>
                  <a:fillRect l="-1709" t="-5660" b="-13208"/>
                </a:stretch>
              </a:blipFill>
            </p:spPr>
            <p:txBody>
              <a:bodyPr/>
              <a:lstStyle/>
              <a:p>
                <a:r>
                  <a:rPr lang="en-GB">
                    <a:noFill/>
                  </a:rPr>
                  <a:t> </a:t>
                </a:r>
              </a:p>
            </p:txBody>
          </p:sp>
        </mc:Fallback>
      </mc:AlternateContent>
      <p:sp>
        <p:nvSpPr>
          <p:cNvPr id="528" name="Oval 527">
            <a:extLst>
              <a:ext uri="{FF2B5EF4-FFF2-40B4-BE49-F238E27FC236}">
                <a16:creationId xmlns:a16="http://schemas.microsoft.com/office/drawing/2014/main" id="{2FD48446-582C-1B2B-6B94-D30929ED598B}"/>
              </a:ext>
            </a:extLst>
          </p:cNvPr>
          <p:cNvSpPr/>
          <p:nvPr/>
        </p:nvSpPr>
        <p:spPr>
          <a:xfrm>
            <a:off x="7279392" y="2879595"/>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1" name="Oval 530">
            <a:extLst>
              <a:ext uri="{FF2B5EF4-FFF2-40B4-BE49-F238E27FC236}">
                <a16:creationId xmlns:a16="http://schemas.microsoft.com/office/drawing/2014/main" id="{85FF06A3-6057-71DF-B9C2-86141A3E40D2}"/>
              </a:ext>
            </a:extLst>
          </p:cNvPr>
          <p:cNvSpPr/>
          <p:nvPr/>
        </p:nvSpPr>
        <p:spPr>
          <a:xfrm>
            <a:off x="7279392" y="4355175"/>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9" name="Oval 538">
            <a:extLst>
              <a:ext uri="{FF2B5EF4-FFF2-40B4-BE49-F238E27FC236}">
                <a16:creationId xmlns:a16="http://schemas.microsoft.com/office/drawing/2014/main" id="{9AA8682E-D84A-17B7-A32E-E048198FC7D6}"/>
              </a:ext>
            </a:extLst>
          </p:cNvPr>
          <p:cNvSpPr/>
          <p:nvPr/>
        </p:nvSpPr>
        <p:spPr>
          <a:xfrm>
            <a:off x="5935397" y="289045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 name="Oval 539">
            <a:extLst>
              <a:ext uri="{FF2B5EF4-FFF2-40B4-BE49-F238E27FC236}">
                <a16:creationId xmlns:a16="http://schemas.microsoft.com/office/drawing/2014/main" id="{6210E8C5-61E1-DA93-871C-9C24675A7E67}"/>
              </a:ext>
            </a:extLst>
          </p:cNvPr>
          <p:cNvSpPr/>
          <p:nvPr/>
        </p:nvSpPr>
        <p:spPr>
          <a:xfrm>
            <a:off x="5962595" y="4355175"/>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EF56B13-4541-8CDF-6657-3E413DA1A695}"/>
                  </a:ext>
                </a:extLst>
              </p:cNvPr>
              <p:cNvSpPr txBox="1"/>
              <p:nvPr/>
            </p:nvSpPr>
            <p:spPr>
              <a:xfrm>
                <a:off x="5849224" y="2502894"/>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 name="TextBox 4">
                <a:extLst>
                  <a:ext uri="{FF2B5EF4-FFF2-40B4-BE49-F238E27FC236}">
                    <a16:creationId xmlns:a16="http://schemas.microsoft.com/office/drawing/2014/main" id="{2EF56B13-4541-8CDF-6657-3E413DA1A695}"/>
                  </a:ext>
                </a:extLst>
              </p:cNvPr>
              <p:cNvSpPr txBox="1">
                <a:spLocks noRot="1" noChangeAspect="1" noMove="1" noResize="1" noEditPoints="1" noAdjustHandles="1" noChangeArrowheads="1" noChangeShapeType="1" noTextEdit="1"/>
              </p:cNvSpPr>
              <p:nvPr/>
            </p:nvSpPr>
            <p:spPr>
              <a:xfrm>
                <a:off x="5849224" y="2502894"/>
                <a:ext cx="49423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A15BEB2-B852-36BC-C7F8-4ADEAF9F6001}"/>
                  </a:ext>
                </a:extLst>
              </p:cNvPr>
              <p:cNvSpPr txBox="1"/>
              <p:nvPr/>
            </p:nvSpPr>
            <p:spPr>
              <a:xfrm>
                <a:off x="7193219" y="2493724"/>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6" name="TextBox 5">
                <a:extLst>
                  <a:ext uri="{FF2B5EF4-FFF2-40B4-BE49-F238E27FC236}">
                    <a16:creationId xmlns:a16="http://schemas.microsoft.com/office/drawing/2014/main" id="{8A15BEB2-B852-36BC-C7F8-4ADEAF9F6001}"/>
                  </a:ext>
                </a:extLst>
              </p:cNvPr>
              <p:cNvSpPr txBox="1">
                <a:spLocks noRot="1" noChangeAspect="1" noMove="1" noResize="1" noEditPoints="1" noAdjustHandles="1" noChangeArrowheads="1" noChangeShapeType="1" noTextEdit="1"/>
              </p:cNvSpPr>
              <p:nvPr/>
            </p:nvSpPr>
            <p:spPr>
              <a:xfrm>
                <a:off x="7193219" y="2493724"/>
                <a:ext cx="481478"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C40184-713E-C4B6-55D5-CF1CF0239A06}"/>
                  </a:ext>
                </a:extLst>
              </p:cNvPr>
              <p:cNvSpPr txBox="1"/>
              <p:nvPr/>
            </p:nvSpPr>
            <p:spPr>
              <a:xfrm>
                <a:off x="7180950" y="4629182"/>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7" name="TextBox 6">
                <a:extLst>
                  <a:ext uri="{FF2B5EF4-FFF2-40B4-BE49-F238E27FC236}">
                    <a16:creationId xmlns:a16="http://schemas.microsoft.com/office/drawing/2014/main" id="{87C40184-713E-C4B6-55D5-CF1CF0239A06}"/>
                  </a:ext>
                </a:extLst>
              </p:cNvPr>
              <p:cNvSpPr txBox="1">
                <a:spLocks noRot="1" noChangeAspect="1" noMove="1" noResize="1" noEditPoints="1" noAdjustHandles="1" noChangeArrowheads="1" noChangeShapeType="1" noTextEdit="1"/>
              </p:cNvSpPr>
              <p:nvPr/>
            </p:nvSpPr>
            <p:spPr>
              <a:xfrm>
                <a:off x="7180950" y="4629182"/>
                <a:ext cx="501035" cy="369332"/>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771C80-422F-D420-238F-D1A4F030DBCD}"/>
                  </a:ext>
                </a:extLst>
              </p:cNvPr>
              <p:cNvSpPr txBox="1"/>
              <p:nvPr/>
            </p:nvSpPr>
            <p:spPr>
              <a:xfrm>
                <a:off x="5889929" y="4661752"/>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2" name="TextBox 1">
                <a:extLst>
                  <a:ext uri="{FF2B5EF4-FFF2-40B4-BE49-F238E27FC236}">
                    <a16:creationId xmlns:a16="http://schemas.microsoft.com/office/drawing/2014/main" id="{95771C80-422F-D420-238F-D1A4F030DBCD}"/>
                  </a:ext>
                </a:extLst>
              </p:cNvPr>
              <p:cNvSpPr txBox="1">
                <a:spLocks noRot="1" noChangeAspect="1" noMove="1" noResize="1" noEditPoints="1" noAdjustHandles="1" noChangeArrowheads="1" noChangeShapeType="1" noTextEdit="1"/>
              </p:cNvSpPr>
              <p:nvPr/>
            </p:nvSpPr>
            <p:spPr>
              <a:xfrm>
                <a:off x="5889929" y="4661752"/>
                <a:ext cx="494238" cy="369332"/>
              </a:xfrm>
              <a:prstGeom prst="rect">
                <a:avLst/>
              </a:prstGeom>
              <a:blipFill>
                <a:blip r:embed="rId16"/>
                <a:stretch>
                  <a:fillRect/>
                </a:stretch>
              </a:blipFill>
            </p:spPr>
            <p:txBody>
              <a:bodyPr/>
              <a:lstStyle/>
              <a:p>
                <a:r>
                  <a:rPr lang="en-GB">
                    <a:noFill/>
                  </a:rPr>
                  <a:t> </a:t>
                </a:r>
              </a:p>
            </p:txBody>
          </p:sp>
        </mc:Fallback>
      </mc:AlternateContent>
      <p:grpSp>
        <p:nvGrpSpPr>
          <p:cNvPr id="8" name="Group 7">
            <a:extLst>
              <a:ext uri="{FF2B5EF4-FFF2-40B4-BE49-F238E27FC236}">
                <a16:creationId xmlns:a16="http://schemas.microsoft.com/office/drawing/2014/main" id="{5E5B277A-1E59-35E3-7FF2-4281888FC600}"/>
              </a:ext>
            </a:extLst>
          </p:cNvPr>
          <p:cNvGrpSpPr/>
          <p:nvPr/>
        </p:nvGrpSpPr>
        <p:grpSpPr>
          <a:xfrm flipH="1">
            <a:off x="8615530" y="3995256"/>
            <a:ext cx="1101392" cy="1165770"/>
            <a:chOff x="2501077" y="2233428"/>
            <a:chExt cx="1101392" cy="1165770"/>
          </a:xfrm>
        </p:grpSpPr>
        <p:cxnSp>
          <p:nvCxnSpPr>
            <p:cNvPr id="10" name="Straight Connector 9">
              <a:extLst>
                <a:ext uri="{FF2B5EF4-FFF2-40B4-BE49-F238E27FC236}">
                  <a16:creationId xmlns:a16="http://schemas.microsoft.com/office/drawing/2014/main" id="{3587311E-5BF8-2A5E-8D48-DCD910D611A5}"/>
                </a:ext>
              </a:extLst>
            </p:cNvPr>
            <p:cNvCxnSpPr>
              <a:cxnSpLocks/>
              <a:stCxn id="12" idx="6"/>
            </p:cNvCxnSpPr>
            <p:nvPr/>
          </p:nvCxnSpPr>
          <p:spPr>
            <a:xfrm flipV="1">
              <a:off x="2838448" y="2377403"/>
              <a:ext cx="764021" cy="16971"/>
            </a:xfrm>
            <a:prstGeom prst="line">
              <a:avLst/>
            </a:prstGeom>
            <a:ln w="38100">
              <a:solidFill>
                <a:schemeClr val="accent6">
                  <a:lumMod val="50000"/>
                  <a:alpha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5F56C4-41D2-EDC7-60FE-AD59CB67C20C}"/>
                </a:ext>
              </a:extLst>
            </p:cNvPr>
            <p:cNvCxnSpPr>
              <a:cxnSpLocks/>
              <a:stCxn id="13" idx="6"/>
            </p:cNvCxnSpPr>
            <p:nvPr/>
          </p:nvCxnSpPr>
          <p:spPr>
            <a:xfrm flipV="1">
              <a:off x="2838448" y="2377403"/>
              <a:ext cx="764021" cy="860849"/>
            </a:xfrm>
            <a:prstGeom prst="line">
              <a:avLst/>
            </a:prstGeom>
            <a:ln w="38100">
              <a:solidFill>
                <a:schemeClr val="accent6">
                  <a:lumMod val="50000"/>
                  <a:alpha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5286C0C-9FC5-C683-8AB7-56A47D0E5796}"/>
                </a:ext>
              </a:extLst>
            </p:cNvPr>
            <p:cNvSpPr/>
            <p:nvPr/>
          </p:nvSpPr>
          <p:spPr>
            <a:xfrm>
              <a:off x="2516556" y="2233428"/>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C74F3D2-7DDE-8242-B3F6-A6F64112B5B0}"/>
                </a:ext>
              </a:extLst>
            </p:cNvPr>
            <p:cNvSpPr/>
            <p:nvPr/>
          </p:nvSpPr>
          <p:spPr>
            <a:xfrm>
              <a:off x="2516556" y="3077306"/>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49CABCA-0BDB-231A-ED11-5E558A589F23}"/>
                </a:ext>
              </a:extLst>
            </p:cNvPr>
            <p:cNvSpPr/>
            <p:nvPr/>
          </p:nvSpPr>
          <p:spPr>
            <a:xfrm>
              <a:off x="2501077" y="2684650"/>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FE6AB79A-D354-8CA9-6CB4-C9AAA9CAE5AD}"/>
                </a:ext>
              </a:extLst>
            </p:cNvPr>
            <p:cNvCxnSpPr>
              <a:cxnSpLocks/>
              <a:stCxn id="14" idx="6"/>
            </p:cNvCxnSpPr>
            <p:nvPr/>
          </p:nvCxnSpPr>
          <p:spPr>
            <a:xfrm flipV="1">
              <a:off x="2822969" y="2377403"/>
              <a:ext cx="779500" cy="468193"/>
            </a:xfrm>
            <a:prstGeom prst="line">
              <a:avLst/>
            </a:prstGeom>
            <a:ln w="38100">
              <a:solidFill>
                <a:schemeClr val="accent6">
                  <a:lumMod val="50000"/>
                  <a:alpha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54" name="Group 453">
            <a:extLst>
              <a:ext uri="{FF2B5EF4-FFF2-40B4-BE49-F238E27FC236}">
                <a16:creationId xmlns:a16="http://schemas.microsoft.com/office/drawing/2014/main" id="{3EF3FC03-633F-DB99-6201-8FF2D53F4A72}"/>
              </a:ext>
            </a:extLst>
          </p:cNvPr>
          <p:cNvGrpSpPr/>
          <p:nvPr/>
        </p:nvGrpSpPr>
        <p:grpSpPr>
          <a:xfrm flipH="1" flipV="1">
            <a:off x="8602725" y="2281196"/>
            <a:ext cx="1101392" cy="1165770"/>
            <a:chOff x="2501077" y="2233428"/>
            <a:chExt cx="1101392" cy="1165770"/>
          </a:xfrm>
        </p:grpSpPr>
        <p:cxnSp>
          <p:nvCxnSpPr>
            <p:cNvPr id="455" name="Straight Connector 454">
              <a:extLst>
                <a:ext uri="{FF2B5EF4-FFF2-40B4-BE49-F238E27FC236}">
                  <a16:creationId xmlns:a16="http://schemas.microsoft.com/office/drawing/2014/main" id="{7FD0863C-BBC3-BE0D-C76A-9F4F6FB8946D}"/>
                </a:ext>
              </a:extLst>
            </p:cNvPr>
            <p:cNvCxnSpPr>
              <a:cxnSpLocks/>
              <a:stCxn id="457" idx="6"/>
            </p:cNvCxnSpPr>
            <p:nvPr/>
          </p:nvCxnSpPr>
          <p:spPr>
            <a:xfrm flipV="1">
              <a:off x="2838448" y="2377403"/>
              <a:ext cx="764021" cy="16971"/>
            </a:xfrm>
            <a:prstGeom prst="line">
              <a:avLst/>
            </a:prstGeom>
            <a:ln w="38100">
              <a:solidFill>
                <a:schemeClr val="accent6">
                  <a:lumMod val="50000"/>
                  <a:alpha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5AB3EF37-D350-CC8D-229F-1BBECFEB6667}"/>
                </a:ext>
              </a:extLst>
            </p:cNvPr>
            <p:cNvCxnSpPr>
              <a:cxnSpLocks/>
              <a:stCxn id="458" idx="6"/>
            </p:cNvCxnSpPr>
            <p:nvPr/>
          </p:nvCxnSpPr>
          <p:spPr>
            <a:xfrm flipV="1">
              <a:off x="2838448" y="2377403"/>
              <a:ext cx="764021" cy="860849"/>
            </a:xfrm>
            <a:prstGeom prst="line">
              <a:avLst/>
            </a:prstGeom>
            <a:ln w="38100">
              <a:solidFill>
                <a:schemeClr val="accent6">
                  <a:lumMod val="50000"/>
                  <a:alpha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57" name="Oval 456">
              <a:extLst>
                <a:ext uri="{FF2B5EF4-FFF2-40B4-BE49-F238E27FC236}">
                  <a16:creationId xmlns:a16="http://schemas.microsoft.com/office/drawing/2014/main" id="{1D36B5B8-994B-2B4B-B0AE-F84E9AEF6092}"/>
                </a:ext>
              </a:extLst>
            </p:cNvPr>
            <p:cNvSpPr/>
            <p:nvPr/>
          </p:nvSpPr>
          <p:spPr>
            <a:xfrm>
              <a:off x="2516556" y="2233428"/>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8" name="Oval 457">
              <a:extLst>
                <a:ext uri="{FF2B5EF4-FFF2-40B4-BE49-F238E27FC236}">
                  <a16:creationId xmlns:a16="http://schemas.microsoft.com/office/drawing/2014/main" id="{9DB31801-6900-5A03-FEAC-E365E7F113D6}"/>
                </a:ext>
              </a:extLst>
            </p:cNvPr>
            <p:cNvSpPr/>
            <p:nvPr/>
          </p:nvSpPr>
          <p:spPr>
            <a:xfrm>
              <a:off x="2516556" y="3077306"/>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9" name="Oval 458">
              <a:extLst>
                <a:ext uri="{FF2B5EF4-FFF2-40B4-BE49-F238E27FC236}">
                  <a16:creationId xmlns:a16="http://schemas.microsoft.com/office/drawing/2014/main" id="{D6A97C70-2CC6-B3DA-3B7B-14743BB81F4A}"/>
                </a:ext>
              </a:extLst>
            </p:cNvPr>
            <p:cNvSpPr/>
            <p:nvPr/>
          </p:nvSpPr>
          <p:spPr>
            <a:xfrm>
              <a:off x="2501077" y="2684650"/>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0" name="Straight Connector 459">
              <a:extLst>
                <a:ext uri="{FF2B5EF4-FFF2-40B4-BE49-F238E27FC236}">
                  <a16:creationId xmlns:a16="http://schemas.microsoft.com/office/drawing/2014/main" id="{F913758F-CBDF-5E0F-D505-C79331E576D4}"/>
                </a:ext>
              </a:extLst>
            </p:cNvPr>
            <p:cNvCxnSpPr>
              <a:cxnSpLocks/>
              <a:stCxn id="459" idx="6"/>
            </p:cNvCxnSpPr>
            <p:nvPr/>
          </p:nvCxnSpPr>
          <p:spPr>
            <a:xfrm flipV="1">
              <a:off x="2822969" y="2377403"/>
              <a:ext cx="779500" cy="468193"/>
            </a:xfrm>
            <a:prstGeom prst="line">
              <a:avLst/>
            </a:prstGeom>
            <a:ln w="38100">
              <a:solidFill>
                <a:schemeClr val="accent6">
                  <a:lumMod val="50000"/>
                  <a:alpha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68" name="Group 467">
            <a:extLst>
              <a:ext uri="{FF2B5EF4-FFF2-40B4-BE49-F238E27FC236}">
                <a16:creationId xmlns:a16="http://schemas.microsoft.com/office/drawing/2014/main" id="{6292B780-6419-6B95-E699-193E340772FE}"/>
              </a:ext>
            </a:extLst>
          </p:cNvPr>
          <p:cNvGrpSpPr/>
          <p:nvPr/>
        </p:nvGrpSpPr>
        <p:grpSpPr>
          <a:xfrm>
            <a:off x="3530544" y="4055635"/>
            <a:ext cx="1135468" cy="1165770"/>
            <a:chOff x="2501077" y="2233428"/>
            <a:chExt cx="1135468" cy="1165770"/>
          </a:xfrm>
        </p:grpSpPr>
        <p:cxnSp>
          <p:nvCxnSpPr>
            <p:cNvPr id="469" name="Straight Connector 468">
              <a:extLst>
                <a:ext uri="{FF2B5EF4-FFF2-40B4-BE49-F238E27FC236}">
                  <a16:creationId xmlns:a16="http://schemas.microsoft.com/office/drawing/2014/main" id="{5FE1237D-CD9B-8DDA-8644-9B38A8EEE133}"/>
                </a:ext>
              </a:extLst>
            </p:cNvPr>
            <p:cNvCxnSpPr>
              <a:cxnSpLocks/>
              <a:stCxn id="471" idx="6"/>
            </p:cNvCxnSpPr>
            <p:nvPr/>
          </p:nvCxnSpPr>
          <p:spPr>
            <a:xfrm flipV="1">
              <a:off x="2838448" y="2355555"/>
              <a:ext cx="798097" cy="38819"/>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52D241AB-81BB-C33B-075C-B56CA59C3785}"/>
                </a:ext>
              </a:extLst>
            </p:cNvPr>
            <p:cNvCxnSpPr>
              <a:cxnSpLocks/>
              <a:stCxn id="472" idx="6"/>
            </p:cNvCxnSpPr>
            <p:nvPr/>
          </p:nvCxnSpPr>
          <p:spPr>
            <a:xfrm flipV="1">
              <a:off x="2838448" y="2355555"/>
              <a:ext cx="798097" cy="882697"/>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1" name="Oval 470">
              <a:extLst>
                <a:ext uri="{FF2B5EF4-FFF2-40B4-BE49-F238E27FC236}">
                  <a16:creationId xmlns:a16="http://schemas.microsoft.com/office/drawing/2014/main" id="{3E8FD51F-B391-3119-C4B2-EB6AB210C440}"/>
                </a:ext>
              </a:extLst>
            </p:cNvPr>
            <p:cNvSpPr/>
            <p:nvPr/>
          </p:nvSpPr>
          <p:spPr>
            <a:xfrm>
              <a:off x="2516556" y="2233428"/>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2" name="Oval 471">
              <a:extLst>
                <a:ext uri="{FF2B5EF4-FFF2-40B4-BE49-F238E27FC236}">
                  <a16:creationId xmlns:a16="http://schemas.microsoft.com/office/drawing/2014/main" id="{01B13107-7241-5281-B7C6-8ACF7D293ED5}"/>
                </a:ext>
              </a:extLst>
            </p:cNvPr>
            <p:cNvSpPr/>
            <p:nvPr/>
          </p:nvSpPr>
          <p:spPr>
            <a:xfrm>
              <a:off x="2516556" y="3077306"/>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Oval 472">
              <a:extLst>
                <a:ext uri="{FF2B5EF4-FFF2-40B4-BE49-F238E27FC236}">
                  <a16:creationId xmlns:a16="http://schemas.microsoft.com/office/drawing/2014/main" id="{C53DC978-B1F7-8BF2-CE3E-5B5D79FBF4F7}"/>
                </a:ext>
              </a:extLst>
            </p:cNvPr>
            <p:cNvSpPr/>
            <p:nvPr/>
          </p:nvSpPr>
          <p:spPr>
            <a:xfrm>
              <a:off x="2501077" y="2684650"/>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4" name="Straight Connector 473">
              <a:extLst>
                <a:ext uri="{FF2B5EF4-FFF2-40B4-BE49-F238E27FC236}">
                  <a16:creationId xmlns:a16="http://schemas.microsoft.com/office/drawing/2014/main" id="{777BC268-80D5-5989-B903-4C59167F854D}"/>
                </a:ext>
              </a:extLst>
            </p:cNvPr>
            <p:cNvCxnSpPr>
              <a:cxnSpLocks/>
              <a:stCxn id="473" idx="6"/>
            </p:cNvCxnSpPr>
            <p:nvPr/>
          </p:nvCxnSpPr>
          <p:spPr>
            <a:xfrm flipV="1">
              <a:off x="2822969" y="2355555"/>
              <a:ext cx="813576" cy="490041"/>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75" name="Group 474">
            <a:extLst>
              <a:ext uri="{FF2B5EF4-FFF2-40B4-BE49-F238E27FC236}">
                <a16:creationId xmlns:a16="http://schemas.microsoft.com/office/drawing/2014/main" id="{35A15978-9FD8-62F4-0116-1B8112B483C0}"/>
              </a:ext>
            </a:extLst>
          </p:cNvPr>
          <p:cNvGrpSpPr/>
          <p:nvPr/>
        </p:nvGrpSpPr>
        <p:grpSpPr>
          <a:xfrm>
            <a:off x="4862820" y="4389976"/>
            <a:ext cx="1135468" cy="1165770"/>
            <a:chOff x="2501077" y="2233428"/>
            <a:chExt cx="1135468" cy="1165770"/>
          </a:xfrm>
        </p:grpSpPr>
        <p:cxnSp>
          <p:nvCxnSpPr>
            <p:cNvPr id="476" name="Straight Connector 475">
              <a:extLst>
                <a:ext uri="{FF2B5EF4-FFF2-40B4-BE49-F238E27FC236}">
                  <a16:creationId xmlns:a16="http://schemas.microsoft.com/office/drawing/2014/main" id="{B974F2EC-1892-9B40-4552-3F0DB04B195B}"/>
                </a:ext>
              </a:extLst>
            </p:cNvPr>
            <p:cNvCxnSpPr>
              <a:cxnSpLocks/>
              <a:stCxn id="478" idx="6"/>
            </p:cNvCxnSpPr>
            <p:nvPr/>
          </p:nvCxnSpPr>
          <p:spPr>
            <a:xfrm flipV="1">
              <a:off x="2838448" y="2355555"/>
              <a:ext cx="798097" cy="38819"/>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4E45F056-CB6A-4E6D-AC3E-55971609A77C}"/>
                </a:ext>
              </a:extLst>
            </p:cNvPr>
            <p:cNvCxnSpPr>
              <a:cxnSpLocks/>
              <a:stCxn id="479" idx="6"/>
            </p:cNvCxnSpPr>
            <p:nvPr/>
          </p:nvCxnSpPr>
          <p:spPr>
            <a:xfrm flipV="1">
              <a:off x="2838448" y="2355555"/>
              <a:ext cx="798097" cy="882697"/>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8" name="Oval 477">
              <a:extLst>
                <a:ext uri="{FF2B5EF4-FFF2-40B4-BE49-F238E27FC236}">
                  <a16:creationId xmlns:a16="http://schemas.microsoft.com/office/drawing/2014/main" id="{899B993F-6B7B-3A74-7842-4A67A2C66CDD}"/>
                </a:ext>
              </a:extLst>
            </p:cNvPr>
            <p:cNvSpPr/>
            <p:nvPr/>
          </p:nvSpPr>
          <p:spPr>
            <a:xfrm>
              <a:off x="2516556" y="2233428"/>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9" name="Oval 478">
              <a:extLst>
                <a:ext uri="{FF2B5EF4-FFF2-40B4-BE49-F238E27FC236}">
                  <a16:creationId xmlns:a16="http://schemas.microsoft.com/office/drawing/2014/main" id="{2C877CD1-3FA8-D803-3861-758EEE36081A}"/>
                </a:ext>
              </a:extLst>
            </p:cNvPr>
            <p:cNvSpPr/>
            <p:nvPr/>
          </p:nvSpPr>
          <p:spPr>
            <a:xfrm>
              <a:off x="2516556" y="3077306"/>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0" name="Oval 479">
              <a:extLst>
                <a:ext uri="{FF2B5EF4-FFF2-40B4-BE49-F238E27FC236}">
                  <a16:creationId xmlns:a16="http://schemas.microsoft.com/office/drawing/2014/main" id="{BDCCD9C7-F601-EB9B-A69F-B32B99E789C8}"/>
                </a:ext>
              </a:extLst>
            </p:cNvPr>
            <p:cNvSpPr/>
            <p:nvPr/>
          </p:nvSpPr>
          <p:spPr>
            <a:xfrm>
              <a:off x="2501077" y="2684650"/>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1" name="Straight Connector 480">
              <a:extLst>
                <a:ext uri="{FF2B5EF4-FFF2-40B4-BE49-F238E27FC236}">
                  <a16:creationId xmlns:a16="http://schemas.microsoft.com/office/drawing/2014/main" id="{2BEA08FA-BCE0-878C-DA35-0AE28E09A33C}"/>
                </a:ext>
              </a:extLst>
            </p:cNvPr>
            <p:cNvCxnSpPr>
              <a:cxnSpLocks/>
              <a:stCxn id="480" idx="6"/>
            </p:cNvCxnSpPr>
            <p:nvPr/>
          </p:nvCxnSpPr>
          <p:spPr>
            <a:xfrm flipV="1">
              <a:off x="2822969" y="2355555"/>
              <a:ext cx="813576" cy="490041"/>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82" name="Group 481">
            <a:extLst>
              <a:ext uri="{FF2B5EF4-FFF2-40B4-BE49-F238E27FC236}">
                <a16:creationId xmlns:a16="http://schemas.microsoft.com/office/drawing/2014/main" id="{035270FE-5301-327A-19F1-8D1DEB5A14B8}"/>
              </a:ext>
            </a:extLst>
          </p:cNvPr>
          <p:cNvGrpSpPr/>
          <p:nvPr/>
        </p:nvGrpSpPr>
        <p:grpSpPr>
          <a:xfrm flipV="1">
            <a:off x="3546023" y="2206561"/>
            <a:ext cx="1135468" cy="1165770"/>
            <a:chOff x="2501077" y="2233428"/>
            <a:chExt cx="1135468" cy="1165770"/>
          </a:xfrm>
        </p:grpSpPr>
        <p:cxnSp>
          <p:nvCxnSpPr>
            <p:cNvPr id="483" name="Straight Connector 482">
              <a:extLst>
                <a:ext uri="{FF2B5EF4-FFF2-40B4-BE49-F238E27FC236}">
                  <a16:creationId xmlns:a16="http://schemas.microsoft.com/office/drawing/2014/main" id="{F5C363D5-AF87-799C-CFD9-6D7698AA78EB}"/>
                </a:ext>
              </a:extLst>
            </p:cNvPr>
            <p:cNvCxnSpPr>
              <a:cxnSpLocks/>
              <a:stCxn id="485" idx="6"/>
            </p:cNvCxnSpPr>
            <p:nvPr/>
          </p:nvCxnSpPr>
          <p:spPr>
            <a:xfrm flipV="1">
              <a:off x="2838448" y="2355555"/>
              <a:ext cx="798097" cy="38819"/>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8C363A1F-B569-9054-DCAA-99C6F10D94AB}"/>
                </a:ext>
              </a:extLst>
            </p:cNvPr>
            <p:cNvCxnSpPr>
              <a:cxnSpLocks/>
              <a:stCxn id="486" idx="6"/>
            </p:cNvCxnSpPr>
            <p:nvPr/>
          </p:nvCxnSpPr>
          <p:spPr>
            <a:xfrm flipV="1">
              <a:off x="2838448" y="2355555"/>
              <a:ext cx="798097" cy="882697"/>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5" name="Oval 484">
              <a:extLst>
                <a:ext uri="{FF2B5EF4-FFF2-40B4-BE49-F238E27FC236}">
                  <a16:creationId xmlns:a16="http://schemas.microsoft.com/office/drawing/2014/main" id="{E94C48B2-D6AB-4656-B48A-481EAFECAD4E}"/>
                </a:ext>
              </a:extLst>
            </p:cNvPr>
            <p:cNvSpPr/>
            <p:nvPr/>
          </p:nvSpPr>
          <p:spPr>
            <a:xfrm>
              <a:off x="2516556" y="2233428"/>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AA9DD8FD-5453-A15C-CB20-5E117E880D9E}"/>
                </a:ext>
              </a:extLst>
            </p:cNvPr>
            <p:cNvSpPr/>
            <p:nvPr/>
          </p:nvSpPr>
          <p:spPr>
            <a:xfrm>
              <a:off x="2516556" y="3077306"/>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8F63FD00-6C2C-46A0-9AD4-6D80E283D804}"/>
                </a:ext>
              </a:extLst>
            </p:cNvPr>
            <p:cNvSpPr/>
            <p:nvPr/>
          </p:nvSpPr>
          <p:spPr>
            <a:xfrm>
              <a:off x="2501077" y="2684650"/>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8" name="Straight Connector 487">
              <a:extLst>
                <a:ext uri="{FF2B5EF4-FFF2-40B4-BE49-F238E27FC236}">
                  <a16:creationId xmlns:a16="http://schemas.microsoft.com/office/drawing/2014/main" id="{E5FDA614-2A9A-D5CB-3E5C-76115725878D}"/>
                </a:ext>
              </a:extLst>
            </p:cNvPr>
            <p:cNvCxnSpPr>
              <a:cxnSpLocks/>
              <a:stCxn id="487" idx="6"/>
            </p:cNvCxnSpPr>
            <p:nvPr/>
          </p:nvCxnSpPr>
          <p:spPr>
            <a:xfrm flipV="1">
              <a:off x="2822969" y="2355555"/>
              <a:ext cx="813576" cy="490041"/>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89" name="Group 488">
            <a:extLst>
              <a:ext uri="{FF2B5EF4-FFF2-40B4-BE49-F238E27FC236}">
                <a16:creationId xmlns:a16="http://schemas.microsoft.com/office/drawing/2014/main" id="{56F03D1A-70A3-ECFA-C621-0AF52BB5D178}"/>
              </a:ext>
            </a:extLst>
          </p:cNvPr>
          <p:cNvGrpSpPr/>
          <p:nvPr/>
        </p:nvGrpSpPr>
        <p:grpSpPr>
          <a:xfrm flipV="1">
            <a:off x="4868934" y="1912387"/>
            <a:ext cx="1135468" cy="1165770"/>
            <a:chOff x="2501077" y="2233428"/>
            <a:chExt cx="1135468" cy="1165770"/>
          </a:xfrm>
        </p:grpSpPr>
        <p:cxnSp>
          <p:nvCxnSpPr>
            <p:cNvPr id="490" name="Straight Connector 489">
              <a:extLst>
                <a:ext uri="{FF2B5EF4-FFF2-40B4-BE49-F238E27FC236}">
                  <a16:creationId xmlns:a16="http://schemas.microsoft.com/office/drawing/2014/main" id="{530E0F38-B4DE-3F7A-C9B7-4391F95A4394}"/>
                </a:ext>
              </a:extLst>
            </p:cNvPr>
            <p:cNvCxnSpPr>
              <a:cxnSpLocks/>
              <a:stCxn id="492" idx="6"/>
            </p:cNvCxnSpPr>
            <p:nvPr/>
          </p:nvCxnSpPr>
          <p:spPr>
            <a:xfrm flipV="1">
              <a:off x="2838448" y="2355555"/>
              <a:ext cx="798097" cy="38819"/>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B42C206A-694F-A76C-89C1-DA45EFAE2950}"/>
                </a:ext>
              </a:extLst>
            </p:cNvPr>
            <p:cNvCxnSpPr>
              <a:cxnSpLocks/>
              <a:stCxn id="493" idx="6"/>
            </p:cNvCxnSpPr>
            <p:nvPr/>
          </p:nvCxnSpPr>
          <p:spPr>
            <a:xfrm flipV="1">
              <a:off x="2838448" y="2355555"/>
              <a:ext cx="798097" cy="882697"/>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800EF6BB-4E18-2C39-B521-B4EF7713D243}"/>
                </a:ext>
              </a:extLst>
            </p:cNvPr>
            <p:cNvSpPr/>
            <p:nvPr/>
          </p:nvSpPr>
          <p:spPr>
            <a:xfrm>
              <a:off x="2516556" y="2233428"/>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E0F7E2E0-B710-89D1-B4BA-1C609152DC76}"/>
                </a:ext>
              </a:extLst>
            </p:cNvPr>
            <p:cNvSpPr/>
            <p:nvPr/>
          </p:nvSpPr>
          <p:spPr>
            <a:xfrm>
              <a:off x="2516556" y="3077306"/>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B69F994F-53F7-778A-8E49-560525AB6B51}"/>
                </a:ext>
              </a:extLst>
            </p:cNvPr>
            <p:cNvSpPr/>
            <p:nvPr/>
          </p:nvSpPr>
          <p:spPr>
            <a:xfrm>
              <a:off x="2501077" y="2684650"/>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5" name="Straight Connector 494">
              <a:extLst>
                <a:ext uri="{FF2B5EF4-FFF2-40B4-BE49-F238E27FC236}">
                  <a16:creationId xmlns:a16="http://schemas.microsoft.com/office/drawing/2014/main" id="{E22938AE-32C9-43FB-991C-F48F771924BB}"/>
                </a:ext>
              </a:extLst>
            </p:cNvPr>
            <p:cNvCxnSpPr>
              <a:cxnSpLocks/>
              <a:stCxn id="494" idx="6"/>
            </p:cNvCxnSpPr>
            <p:nvPr/>
          </p:nvCxnSpPr>
          <p:spPr>
            <a:xfrm flipV="1">
              <a:off x="2822969" y="2355555"/>
              <a:ext cx="813576" cy="490041"/>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1289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Rectangle: Rounded Corners 583">
            <a:extLst>
              <a:ext uri="{FF2B5EF4-FFF2-40B4-BE49-F238E27FC236}">
                <a16:creationId xmlns:a16="http://schemas.microsoft.com/office/drawing/2014/main" id="{16EE1C5A-DA74-E14D-6E39-CE59CCF43BD5}"/>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51</a:t>
            </a:fld>
            <a:endParaRPr lang="en-US"/>
          </a:p>
        </p:txBody>
      </p:sp>
      <p:sp>
        <p:nvSpPr>
          <p:cNvPr id="14" name="Rectangle 13">
            <a:extLst>
              <a:ext uri="{FF2B5EF4-FFF2-40B4-BE49-F238E27FC236}">
                <a16:creationId xmlns:a16="http://schemas.microsoft.com/office/drawing/2014/main" id="{E6A1EE31-5429-473D-0006-255E1B93802C}"/>
              </a:ext>
            </a:extLst>
          </p:cNvPr>
          <p:cNvSpPr/>
          <p:nvPr/>
        </p:nvSpPr>
        <p:spPr>
          <a:xfrm>
            <a:off x="4457700" y="3900541"/>
            <a:ext cx="3276600" cy="1444746"/>
          </a:xfrm>
          <a:prstGeom prst="rect">
            <a:avLst/>
          </a:prstGeom>
          <a:solidFill>
            <a:schemeClr val="accent2">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b="1" dirty="0">
                <a:latin typeface="Verdana" panose="020B0604030504040204" pitchFamily="34" charset="0"/>
                <a:ea typeface="Verdana" panose="020B0604030504040204" pitchFamily="34" charset="0"/>
              </a:rPr>
              <a:t>GNN</a:t>
            </a:r>
            <a:endParaRPr lang="fr-FR" dirty="0">
              <a:latin typeface="Verdana" panose="020B0604030504040204" pitchFamily="34" charset="0"/>
              <a:ea typeface="Verdana" panose="020B0604030504040204" pitchFamily="34" charset="0"/>
            </a:endParaRPr>
          </a:p>
        </p:txBody>
      </p:sp>
      <p:cxnSp>
        <p:nvCxnSpPr>
          <p:cNvPr id="268" name="Straight Arrow Connector 267">
            <a:extLst>
              <a:ext uri="{FF2B5EF4-FFF2-40B4-BE49-F238E27FC236}">
                <a16:creationId xmlns:a16="http://schemas.microsoft.com/office/drawing/2014/main" id="{3AE53494-4279-92C5-264A-320506457CBA}"/>
              </a:ext>
            </a:extLst>
          </p:cNvPr>
          <p:cNvCxnSpPr>
            <a:cxnSpLocks/>
          </p:cNvCxnSpPr>
          <p:nvPr/>
        </p:nvCxnSpPr>
        <p:spPr>
          <a:xfrm>
            <a:off x="3722272" y="4679249"/>
            <a:ext cx="73542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74" name="Straight Arrow Connector 273">
            <a:extLst>
              <a:ext uri="{FF2B5EF4-FFF2-40B4-BE49-F238E27FC236}">
                <a16:creationId xmlns:a16="http://schemas.microsoft.com/office/drawing/2014/main" id="{42883093-502A-9FF8-9455-2A5BAFF07A96}"/>
              </a:ext>
            </a:extLst>
          </p:cNvPr>
          <p:cNvCxnSpPr>
            <a:cxnSpLocks/>
          </p:cNvCxnSpPr>
          <p:nvPr/>
        </p:nvCxnSpPr>
        <p:spPr>
          <a:xfrm>
            <a:off x="7734300" y="4655436"/>
            <a:ext cx="79809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77" name="TextBox 276">
                <a:extLst>
                  <a:ext uri="{FF2B5EF4-FFF2-40B4-BE49-F238E27FC236}">
                    <a16:creationId xmlns:a16="http://schemas.microsoft.com/office/drawing/2014/main" id="{4884D1B3-59A9-6A03-C227-A6506C2DA2F6}"/>
                  </a:ext>
                </a:extLst>
              </p:cNvPr>
              <p:cNvSpPr txBox="1"/>
              <p:nvPr/>
            </p:nvSpPr>
            <p:spPr>
              <a:xfrm>
                <a:off x="233606" y="4128839"/>
                <a:ext cx="3554916" cy="1287853"/>
              </a:xfrm>
              <a:prstGeom prst="rect">
                <a:avLst/>
              </a:prstGeom>
              <a:noFill/>
            </p:spPr>
            <p:txBody>
              <a:bodyPr wrap="square">
                <a:spAutoFit/>
              </a:bodyPr>
              <a:lstStyle/>
              <a:p>
                <a:r>
                  <a:rPr lang="en-GB" b="1" dirty="0">
                    <a:solidFill>
                      <a:schemeClr val="accent4">
                        <a:lumMod val="50000"/>
                      </a:schemeClr>
                    </a:solidFill>
                    <a:latin typeface="Verdana" panose="020B0604030504040204" pitchFamily="34" charset="0"/>
                    <a:ea typeface="Verdana" panose="020B0604030504040204" pitchFamily="34" charset="0"/>
                  </a:rPr>
                  <a:t>Hit</a:t>
                </a:r>
                <a:r>
                  <a:rPr lang="en-GB" b="1" dirty="0">
                    <a:latin typeface="Verdana" panose="020B0604030504040204" pitchFamily="34" charset="0"/>
                    <a:ea typeface="Verdana" panose="020B0604030504040204" pitchFamily="34" charset="0"/>
                  </a:rPr>
                  <a:t> coordinates </a:t>
                </a:r>
                <a14:m>
                  <m:oMath xmlns:m="http://schemas.openxmlformats.org/officeDocument/2006/math">
                    <m:r>
                      <a:rPr lang="fr-FR" b="1" i="1" smtClean="0">
                        <a:latin typeface="Cambria Math" panose="02040503050406030204" pitchFamily="18" charset="0"/>
                        <a:ea typeface="Verdana" panose="020B0604030504040204" pitchFamily="34" charset="0"/>
                      </a:rPr>
                      <m:t>𝑿</m:t>
                    </m:r>
                    <m:r>
                      <a:rPr lang="fr-FR" b="1" i="1" smtClean="0">
                        <a:latin typeface="Cambria Math" panose="02040503050406030204" pitchFamily="18" charset="0"/>
                        <a:ea typeface="Verdana" panose="020B0604030504040204" pitchFamily="34" charset="0"/>
                      </a:rPr>
                      <m:t>=</m:t>
                    </m:r>
                    <m:d>
                      <m:dPr>
                        <m:ctrlPr>
                          <a:rPr lang="fr-FR" b="1" i="1" smtClean="0">
                            <a:latin typeface="Cambria Math" panose="02040503050406030204" pitchFamily="18" charset="0"/>
                            <a:ea typeface="Verdana" panose="020B0604030504040204" pitchFamily="34" charset="0"/>
                          </a:rPr>
                        </m:ctrlPr>
                      </m:dPr>
                      <m:e>
                        <m:eqArr>
                          <m:eqArrPr>
                            <m:ctrlPr>
                              <a:rPr lang="fr-FR" b="1" i="1" dirty="0" smtClean="0">
                                <a:solidFill>
                                  <a:schemeClr val="accent4">
                                    <a:lumMod val="50000"/>
                                  </a:schemeClr>
                                </a:solidFill>
                                <a:latin typeface="Cambria Math" panose="02040503050406030204" pitchFamily="18" charset="0"/>
                                <a:ea typeface="Verdana" panose="020B0604030504040204" pitchFamily="34" charset="0"/>
                              </a:rPr>
                            </m:ctrlPr>
                          </m:eqArrPr>
                          <m:e>
                            <m:sSup>
                              <m:sSupPr>
                                <m:ctrlPr>
                                  <a:rPr lang="fr-FR" b="1" i="1" dirty="0" smtClean="0">
                                    <a:solidFill>
                                      <a:schemeClr val="accent4">
                                        <a:lumMod val="50000"/>
                                      </a:schemeClr>
                                    </a:solidFill>
                                    <a:latin typeface="Cambria Math" panose="02040503050406030204" pitchFamily="18" charset="0"/>
                                    <a:ea typeface="Verdana" panose="020B0604030504040204" pitchFamily="34" charset="0"/>
                                  </a:rPr>
                                </m:ctrlPr>
                              </m:sSupPr>
                              <m:e>
                                <m:acc>
                                  <m:accPr>
                                    <m:chr m:val="⃗"/>
                                    <m:ctrlPr>
                                      <a:rPr lang="fr-FR" b="1" i="1"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b="1" i="1" smtClean="0">
                                            <a:solidFill>
                                              <a:schemeClr val="accent4">
                                                <a:lumMod val="50000"/>
                                              </a:schemeClr>
                                            </a:solidFill>
                                            <a:latin typeface="Cambria Math" panose="02040503050406030204" pitchFamily="18" charset="0"/>
                                            <a:ea typeface="Verdana" panose="020B0604030504040204" pitchFamily="34" charset="0"/>
                                          </a:rPr>
                                        </m:ctrlPr>
                                      </m:sSubPr>
                                      <m:e>
                                        <m:r>
                                          <a:rPr lang="fr-FR" b="1" i="1" smtClean="0">
                                            <a:solidFill>
                                              <a:schemeClr val="accent4">
                                                <a:lumMod val="50000"/>
                                              </a:schemeClr>
                                            </a:solidFill>
                                            <a:latin typeface="Cambria Math" panose="02040503050406030204" pitchFamily="18" charset="0"/>
                                            <a:ea typeface="Verdana" panose="020B0604030504040204" pitchFamily="34" charset="0"/>
                                          </a:rPr>
                                          <m:t>𝒙</m:t>
                                        </m:r>
                                      </m:e>
                                      <m:sub>
                                        <m:r>
                                          <a:rPr lang="fr-FR" b="1" i="1" smtClean="0">
                                            <a:solidFill>
                                              <a:schemeClr val="accent4">
                                                <a:lumMod val="50000"/>
                                              </a:schemeClr>
                                            </a:solidFill>
                                            <a:latin typeface="Cambria Math" panose="02040503050406030204" pitchFamily="18" charset="0"/>
                                            <a:ea typeface="Verdana" panose="020B0604030504040204" pitchFamily="34" charset="0"/>
                                          </a:rPr>
                                          <m:t>𝟏</m:t>
                                        </m:r>
                                      </m:sub>
                                    </m:sSub>
                                  </m:e>
                                </m:acc>
                              </m:e>
                              <m:sup>
                                <m:r>
                                  <a:rPr lang="fr-FR" b="1" i="1" dirty="0" smtClean="0">
                                    <a:solidFill>
                                      <a:schemeClr val="tx1"/>
                                    </a:solidFill>
                                    <a:latin typeface="Cambria Math" panose="02040503050406030204" pitchFamily="18" charset="0"/>
                                    <a:ea typeface="Verdana" panose="020B0604030504040204" pitchFamily="34" charset="0"/>
                                  </a:rPr>
                                  <m:t>𝑻</m:t>
                                </m:r>
                              </m:sup>
                            </m:sSup>
                          </m:e>
                          <m:e>
                            <m:r>
                              <a:rPr lang="fr-FR" b="1" i="1" dirty="0" smtClean="0">
                                <a:solidFill>
                                  <a:schemeClr val="accent4">
                                    <a:lumMod val="50000"/>
                                  </a:schemeClr>
                                </a:solidFill>
                                <a:latin typeface="Cambria Math" panose="02040503050406030204" pitchFamily="18" charset="0"/>
                                <a:ea typeface="Verdana" panose="020B0604030504040204" pitchFamily="34" charset="0"/>
                              </a:rPr>
                              <m:t>⋮</m:t>
                            </m:r>
                          </m:e>
                          <m:e>
                            <m:sSup>
                              <m:sSupPr>
                                <m:ctrlPr>
                                  <a:rPr lang="fr-FR" b="1" i="1" dirty="0" smtClean="0">
                                    <a:solidFill>
                                      <a:schemeClr val="accent4">
                                        <a:lumMod val="50000"/>
                                      </a:schemeClr>
                                    </a:solidFill>
                                    <a:latin typeface="Cambria Math" panose="02040503050406030204" pitchFamily="18" charset="0"/>
                                    <a:ea typeface="Verdana" panose="020B0604030504040204" pitchFamily="34" charset="0"/>
                                  </a:rPr>
                                </m:ctrlPr>
                              </m:sSupPr>
                              <m:e>
                                <m:acc>
                                  <m:accPr>
                                    <m:chr m:val="⃗"/>
                                    <m:ctrlPr>
                                      <a:rPr lang="fr-FR" b="1" i="1" dirty="0"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b="1"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b="1" i="1" dirty="0" smtClean="0">
                                            <a:solidFill>
                                              <a:schemeClr val="accent4">
                                                <a:lumMod val="50000"/>
                                              </a:schemeClr>
                                            </a:solidFill>
                                            <a:latin typeface="Cambria Math" panose="02040503050406030204" pitchFamily="18" charset="0"/>
                                            <a:ea typeface="Verdana" panose="020B0604030504040204" pitchFamily="34" charset="0"/>
                                          </a:rPr>
                                          <m:t>𝒙</m:t>
                                        </m:r>
                                      </m:e>
                                      <m:sub>
                                        <m:r>
                                          <a:rPr lang="fr-FR" b="1" i="1" dirty="0" smtClean="0">
                                            <a:solidFill>
                                              <a:schemeClr val="accent4">
                                                <a:lumMod val="50000"/>
                                              </a:schemeClr>
                                            </a:solidFill>
                                            <a:latin typeface="Cambria Math" panose="02040503050406030204" pitchFamily="18" charset="0"/>
                                            <a:ea typeface="Verdana" panose="020B0604030504040204" pitchFamily="34" charset="0"/>
                                          </a:rPr>
                                          <m:t>𝑵</m:t>
                                        </m:r>
                                      </m:sub>
                                    </m:sSub>
                                  </m:e>
                                </m:acc>
                              </m:e>
                              <m:sup>
                                <m:r>
                                  <a:rPr lang="fr-FR" b="1" i="1" dirty="0" smtClean="0">
                                    <a:solidFill>
                                      <a:schemeClr val="tx1"/>
                                    </a:solidFill>
                                    <a:latin typeface="Cambria Math" panose="02040503050406030204" pitchFamily="18" charset="0"/>
                                    <a:ea typeface="Verdana" panose="020B0604030504040204" pitchFamily="34" charset="0"/>
                                  </a:rPr>
                                  <m:t>𝑻</m:t>
                                </m:r>
                              </m:sup>
                            </m:sSup>
                          </m:e>
                        </m:eqArr>
                      </m:e>
                    </m:d>
                  </m:oMath>
                </a14:m>
                <a:endParaRPr lang="en-GB" b="1" dirty="0">
                  <a:latin typeface="Verdana" panose="020B0604030504040204" pitchFamily="34" charset="0"/>
                  <a:ea typeface="Verdana" panose="020B0604030504040204" pitchFamily="34" charset="0"/>
                </a:endParaRPr>
              </a:p>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indices </a:t>
                </a:r>
                <a14:m>
                  <m:oMath xmlns:m="http://schemas.openxmlformats.org/officeDocument/2006/math">
                    <m:sSub>
                      <m:sSubPr>
                        <m:ctrlPr>
                          <a:rPr lang="fr-FR" b="1" i="1" smtClean="0">
                            <a:latin typeface="Cambria Math" panose="02040503050406030204" pitchFamily="18" charset="0"/>
                            <a:ea typeface="Verdana" panose="020B0604030504040204" pitchFamily="34" charset="0"/>
                          </a:rPr>
                        </m:ctrlPr>
                      </m:sSubPr>
                      <m:e>
                        <m:r>
                          <a:rPr lang="fr-FR" b="1" i="1" smtClean="0">
                            <a:latin typeface="Cambria Math" panose="02040503050406030204" pitchFamily="18" charset="0"/>
                            <a:ea typeface="Verdana" panose="020B0604030504040204" pitchFamily="34" charset="0"/>
                          </a:rPr>
                          <m:t>𝑰</m:t>
                        </m:r>
                      </m:e>
                      <m:sub>
                        <m:r>
                          <a:rPr lang="fr-FR" b="1" i="1" smtClean="0">
                            <a:latin typeface="Cambria Math" panose="02040503050406030204" pitchFamily="18" charset="0"/>
                            <a:ea typeface="Verdana" panose="020B0604030504040204" pitchFamily="34" charset="0"/>
                          </a:rPr>
                          <m:t>𝓔</m:t>
                        </m:r>
                      </m:sub>
                    </m:sSub>
                  </m:oMath>
                </a14:m>
                <a:endParaRPr lang="en-GB" b="1" dirty="0">
                  <a:latin typeface="Verdana" panose="020B0604030504040204" pitchFamily="34" charset="0"/>
                  <a:ea typeface="Verdana" panose="020B0604030504040204" pitchFamily="34" charset="0"/>
                </a:endParaRPr>
              </a:p>
            </p:txBody>
          </p:sp>
        </mc:Choice>
        <mc:Fallback xmlns="">
          <p:sp>
            <p:nvSpPr>
              <p:cNvPr id="277" name="TextBox 276">
                <a:extLst>
                  <a:ext uri="{FF2B5EF4-FFF2-40B4-BE49-F238E27FC236}">
                    <a16:creationId xmlns:a16="http://schemas.microsoft.com/office/drawing/2014/main" id="{4884D1B3-59A9-6A03-C227-A6506C2DA2F6}"/>
                  </a:ext>
                </a:extLst>
              </p:cNvPr>
              <p:cNvSpPr txBox="1">
                <a:spLocks noRot="1" noChangeAspect="1" noMove="1" noResize="1" noEditPoints="1" noAdjustHandles="1" noChangeArrowheads="1" noChangeShapeType="1" noTextEdit="1"/>
              </p:cNvSpPr>
              <p:nvPr/>
            </p:nvSpPr>
            <p:spPr>
              <a:xfrm>
                <a:off x="233606" y="4128839"/>
                <a:ext cx="3554916" cy="1287853"/>
              </a:xfrm>
              <a:prstGeom prst="rect">
                <a:avLst/>
              </a:prstGeom>
              <a:blipFill>
                <a:blip r:embed="rId3"/>
                <a:stretch>
                  <a:fillRect l="-1372" b="-6132"/>
                </a:stretch>
              </a:blipFill>
            </p:spPr>
            <p:txBody>
              <a:bodyPr/>
              <a:lstStyle/>
              <a:p>
                <a:r>
                  <a:rPr lang="en-GB">
                    <a:noFill/>
                  </a:rPr>
                  <a:t> </a:t>
                </a:r>
              </a:p>
            </p:txBody>
          </p:sp>
        </mc:Fallback>
      </mc:AlternateContent>
      <p:sp>
        <p:nvSpPr>
          <p:cNvPr id="279" name="TextBox 278">
            <a:extLst>
              <a:ext uri="{FF2B5EF4-FFF2-40B4-BE49-F238E27FC236}">
                <a16:creationId xmlns:a16="http://schemas.microsoft.com/office/drawing/2014/main" id="{7B8F7823-31FD-F71A-0C23-E997E6D952FC}"/>
              </a:ext>
            </a:extLst>
          </p:cNvPr>
          <p:cNvSpPr txBox="1"/>
          <p:nvPr/>
        </p:nvSpPr>
        <p:spPr>
          <a:xfrm>
            <a:off x="866730" y="6262634"/>
            <a:ext cx="6171882" cy="369332"/>
          </a:xfrm>
          <a:prstGeom prst="rect">
            <a:avLst/>
          </a:prstGeom>
          <a:noFill/>
        </p:spPr>
        <p:txBody>
          <a:bodyPr wrap="none" rtlCol="0">
            <a:spAutoFit/>
          </a:bodyPr>
          <a:lstStyle/>
          <a:p>
            <a:r>
              <a:rPr lang="fr-FR" b="1" dirty="0" err="1">
                <a:latin typeface="Verdana" panose="020B0604030504040204" pitchFamily="34" charset="0"/>
                <a:ea typeface="Verdana" panose="020B0604030504040204" pitchFamily="34" charset="0"/>
              </a:rPr>
              <a:t>Idea</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work</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with</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intermediate</a:t>
            </a:r>
            <a:r>
              <a:rPr lang="fr-FR" dirty="0">
                <a:latin typeface="Verdana" panose="020B0604030504040204" pitchFamily="34" charset="0"/>
                <a:ea typeface="Verdana" panose="020B0604030504040204" pitchFamily="34" charset="0"/>
              </a:rPr>
              <a:t> «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a:t>
            </a:r>
            <a:r>
              <a:rPr lang="fr-FR" b="1"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 </a:t>
            </a:r>
            <a:endParaRPr lang="en-GB"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281" name="TextBox 280">
                <a:extLst>
                  <a:ext uri="{FF2B5EF4-FFF2-40B4-BE49-F238E27FC236}">
                    <a16:creationId xmlns:a16="http://schemas.microsoft.com/office/drawing/2014/main" id="{FD71D5E1-9B4C-C543-4F50-CBEC54E344EE}"/>
                  </a:ext>
                </a:extLst>
              </p:cNvPr>
              <p:cNvSpPr txBox="1"/>
              <p:nvPr/>
            </p:nvSpPr>
            <p:spPr>
              <a:xfrm>
                <a:off x="8651162" y="4481438"/>
                <a:ext cx="2860024" cy="395621"/>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score </a:t>
                </a:r>
                <a14:m>
                  <m:oMath xmlns:m="http://schemas.openxmlformats.org/officeDocument/2006/math">
                    <m:sSub>
                      <m:sSubPr>
                        <m:ctrlPr>
                          <a:rPr lang="fr-FR" b="1" i="1" smtClean="0">
                            <a:solidFill>
                              <a:srgbClr val="C00000"/>
                            </a:solidFill>
                            <a:latin typeface="Cambria Math" panose="02040503050406030204" pitchFamily="18" charset="0"/>
                            <a:ea typeface="Verdana" panose="020B0604030504040204" pitchFamily="34" charset="0"/>
                          </a:rPr>
                        </m:ctrlPr>
                      </m:sSubPr>
                      <m:e>
                        <m:r>
                          <a:rPr lang="fr-FR" b="1" i="1" smtClean="0">
                            <a:solidFill>
                              <a:srgbClr val="C00000"/>
                            </a:solidFill>
                            <a:latin typeface="Cambria Math" panose="02040503050406030204" pitchFamily="18" charset="0"/>
                            <a:ea typeface="Verdana" panose="020B0604030504040204" pitchFamily="34" charset="0"/>
                          </a:rPr>
                          <m:t>𝒔</m:t>
                        </m:r>
                      </m:e>
                      <m:sub>
                        <m:r>
                          <a:rPr lang="fr-FR" b="1" i="1" smtClean="0">
                            <a:solidFill>
                              <a:srgbClr val="C00000"/>
                            </a:solidFill>
                            <a:latin typeface="Cambria Math" panose="02040503050406030204" pitchFamily="18" charset="0"/>
                            <a:ea typeface="Verdana" panose="020B0604030504040204" pitchFamily="34" charset="0"/>
                          </a:rPr>
                          <m:t>𝒊𝒋</m:t>
                        </m:r>
                      </m:sub>
                    </m:sSub>
                    <m:r>
                      <a:rPr lang="fr-FR" b="1" i="1" dirty="0" smtClean="0">
                        <a:solidFill>
                          <a:srgbClr val="C00000"/>
                        </a:solidFill>
                        <a:latin typeface="Cambria Math" panose="02040503050406030204" pitchFamily="18" charset="0"/>
                        <a:ea typeface="Verdana" panose="020B0604030504040204" pitchFamily="34" charset="0"/>
                      </a:rPr>
                      <m:t>∈</m:t>
                    </m:r>
                    <m:d>
                      <m:dPr>
                        <m:begChr m:val="["/>
                        <m:endChr m:val="]"/>
                        <m:ctrlPr>
                          <a:rPr lang="fr-FR" b="1" i="1" dirty="0" smtClean="0">
                            <a:solidFill>
                              <a:srgbClr val="C00000"/>
                            </a:solidFill>
                            <a:latin typeface="Cambria Math" panose="02040503050406030204" pitchFamily="18" charset="0"/>
                            <a:ea typeface="Verdana" panose="020B0604030504040204" pitchFamily="34" charset="0"/>
                          </a:rPr>
                        </m:ctrlPr>
                      </m:dPr>
                      <m:e>
                        <m:r>
                          <a:rPr lang="fr-FR" b="1" i="1" dirty="0" smtClean="0">
                            <a:solidFill>
                              <a:srgbClr val="C00000"/>
                            </a:solidFill>
                            <a:latin typeface="Cambria Math" panose="02040503050406030204" pitchFamily="18" charset="0"/>
                            <a:ea typeface="Verdana" panose="020B0604030504040204" pitchFamily="34" charset="0"/>
                          </a:rPr>
                          <m:t>𝟎</m:t>
                        </m:r>
                        <m:r>
                          <a:rPr lang="fr-FR" b="1" i="1" dirty="0" smtClean="0">
                            <a:solidFill>
                              <a:srgbClr val="C00000"/>
                            </a:solidFill>
                            <a:latin typeface="Cambria Math" panose="02040503050406030204" pitchFamily="18" charset="0"/>
                            <a:ea typeface="Verdana" panose="020B0604030504040204" pitchFamily="34" charset="0"/>
                          </a:rPr>
                          <m:t>,</m:t>
                        </m:r>
                        <m:r>
                          <a:rPr lang="fr-FR" b="1" i="1" dirty="0" smtClean="0">
                            <a:solidFill>
                              <a:srgbClr val="C00000"/>
                            </a:solidFill>
                            <a:latin typeface="Cambria Math" panose="02040503050406030204" pitchFamily="18" charset="0"/>
                            <a:ea typeface="Verdana" panose="020B0604030504040204" pitchFamily="34" charset="0"/>
                          </a:rPr>
                          <m:t>𝟏</m:t>
                        </m:r>
                      </m:e>
                    </m:d>
                  </m:oMath>
                </a14:m>
                <a:r>
                  <a:rPr lang="en-GB" b="1" dirty="0">
                    <a:solidFill>
                      <a:srgbClr val="C00000"/>
                    </a:solidFill>
                    <a:latin typeface="Verdana" panose="020B0604030504040204" pitchFamily="34" charset="0"/>
                    <a:ea typeface="Verdana" panose="020B0604030504040204" pitchFamily="34" charset="0"/>
                  </a:rPr>
                  <a:t> </a:t>
                </a:r>
                <a:endParaRPr lang="en-GB" b="1" dirty="0">
                  <a:latin typeface="Verdana" panose="020B0604030504040204" pitchFamily="34" charset="0"/>
                  <a:ea typeface="Verdana" panose="020B0604030504040204" pitchFamily="34" charset="0"/>
                </a:endParaRPr>
              </a:p>
            </p:txBody>
          </p:sp>
        </mc:Choice>
        <mc:Fallback xmlns="">
          <p:sp>
            <p:nvSpPr>
              <p:cNvPr id="281" name="TextBox 280">
                <a:extLst>
                  <a:ext uri="{FF2B5EF4-FFF2-40B4-BE49-F238E27FC236}">
                    <a16:creationId xmlns:a16="http://schemas.microsoft.com/office/drawing/2014/main" id="{FD71D5E1-9B4C-C543-4F50-CBEC54E344EE}"/>
                  </a:ext>
                </a:extLst>
              </p:cNvPr>
              <p:cNvSpPr txBox="1">
                <a:spLocks noRot="1" noChangeAspect="1" noMove="1" noResize="1" noEditPoints="1" noAdjustHandles="1" noChangeArrowheads="1" noChangeShapeType="1" noTextEdit="1"/>
              </p:cNvSpPr>
              <p:nvPr/>
            </p:nvSpPr>
            <p:spPr>
              <a:xfrm>
                <a:off x="8651162" y="4481438"/>
                <a:ext cx="2860024" cy="395621"/>
              </a:xfrm>
              <a:prstGeom prst="rect">
                <a:avLst/>
              </a:prstGeom>
              <a:blipFill>
                <a:blip r:embed="rId4"/>
                <a:stretch>
                  <a:fillRect l="-1706" t="-9231" b="-15385"/>
                </a:stretch>
              </a:blipFill>
            </p:spPr>
            <p:txBody>
              <a:bodyPr/>
              <a:lstStyle/>
              <a:p>
                <a:r>
                  <a:rPr lang="en-GB">
                    <a:noFill/>
                  </a:rPr>
                  <a:t> </a:t>
                </a:r>
              </a:p>
            </p:txBody>
          </p:sp>
        </mc:Fallback>
      </mc:AlternateContent>
      <p:sp>
        <p:nvSpPr>
          <p:cNvPr id="525" name="TextBox 524">
            <a:extLst>
              <a:ext uri="{FF2B5EF4-FFF2-40B4-BE49-F238E27FC236}">
                <a16:creationId xmlns:a16="http://schemas.microsoft.com/office/drawing/2014/main" id="{C01EFD9C-BFB9-1D99-E92A-76A03278B68A}"/>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grpSp>
        <p:nvGrpSpPr>
          <p:cNvPr id="583" name="Group 582">
            <a:extLst>
              <a:ext uri="{FF2B5EF4-FFF2-40B4-BE49-F238E27FC236}">
                <a16:creationId xmlns:a16="http://schemas.microsoft.com/office/drawing/2014/main" id="{27CF3952-6EB7-666E-DA91-DE2CADC032DC}"/>
              </a:ext>
            </a:extLst>
          </p:cNvPr>
          <p:cNvGrpSpPr/>
          <p:nvPr/>
        </p:nvGrpSpPr>
        <p:grpSpPr>
          <a:xfrm>
            <a:off x="4123630" y="903980"/>
            <a:ext cx="4381449" cy="2537360"/>
            <a:chOff x="4123630" y="856355"/>
            <a:chExt cx="4381449" cy="2537360"/>
          </a:xfrm>
        </p:grpSpPr>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5"/>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6"/>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05677"/>
                  <a:ext cx="513217"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1" i="1" smtClean="0">
                                <a:solidFill>
                                  <a:srgbClr val="C00000"/>
                                </a:solidFill>
                                <a:latin typeface="Cambria Math" panose="02040503050406030204" pitchFamily="18" charset="0"/>
                              </a:rPr>
                            </m:ctrlPr>
                          </m:accPr>
                          <m:e>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𝒚</m:t>
                                </m:r>
                              </m:e>
                              <m:sub>
                                <m:r>
                                  <a:rPr lang="fr-FR" b="1" i="1" smtClean="0">
                                    <a:solidFill>
                                      <a:srgbClr val="C00000"/>
                                    </a:solidFill>
                                    <a:latin typeface="Cambria Math" panose="02040503050406030204" pitchFamily="18" charset="0"/>
                                  </a:rPr>
                                  <m:t>𝒊𝒋</m:t>
                                </m:r>
                              </m:sub>
                            </m:sSub>
                          </m:e>
                        </m:acc>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513217" cy="395621"/>
                </a:xfrm>
                <a:prstGeom prst="rect">
                  <a:avLst/>
                </a:prstGeom>
                <a:blipFill>
                  <a:blip r:embed="rId7"/>
                  <a:stretch>
                    <a:fillRect t="-4615" r="-9524"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13"/>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17"/>
                  <a:stretch>
                    <a:fillRect/>
                  </a:stretch>
                </a:blipFill>
              </p:spPr>
              <p:txBody>
                <a:bodyPr/>
                <a:lstStyle/>
                <a:p>
                  <a:r>
                    <a:rPr lang="en-GB">
                      <a:noFill/>
                    </a:rPr>
                    <a:t> </a:t>
                  </a:r>
                </a:p>
              </p:txBody>
            </p:sp>
          </mc:Fallback>
        </mc:AlternateContent>
      </p:grpSp>
      <p:sp>
        <p:nvSpPr>
          <p:cNvPr id="2" name="TextBox 1">
            <a:extLst>
              <a:ext uri="{FF2B5EF4-FFF2-40B4-BE49-F238E27FC236}">
                <a16:creationId xmlns:a16="http://schemas.microsoft.com/office/drawing/2014/main" id="{10AC7786-EF1F-084B-B9EE-89E334E7AC6E}"/>
              </a:ext>
            </a:extLst>
          </p:cNvPr>
          <p:cNvSpPr txBox="1"/>
          <p:nvPr/>
        </p:nvSpPr>
        <p:spPr>
          <a:xfrm>
            <a:off x="2702043" y="5365033"/>
            <a:ext cx="7663316" cy="369332"/>
          </a:xfrm>
          <a:prstGeom prst="rect">
            <a:avLst/>
          </a:prstGeom>
          <a:noFill/>
        </p:spPr>
        <p:txBody>
          <a:bodyPr wrap="none" rtlCol="0">
            <a:spAutoFit/>
          </a:bodyPr>
          <a:lstStyle/>
          <a:p>
            <a:r>
              <a:rPr lang="fr-FR" dirty="0" err="1">
                <a:latin typeface="Verdana" panose="020B0604030504040204" pitchFamily="34" charset="0"/>
                <a:ea typeface="Verdana" panose="020B0604030504040204" pitchFamily="34" charset="0"/>
              </a:rPr>
              <a:t>Trained</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with</a:t>
            </a:r>
            <a:r>
              <a:rPr lang="fr-FR" dirty="0">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binary</a:t>
            </a:r>
            <a:r>
              <a:rPr lang="fr-FR" b="1" dirty="0">
                <a:solidFill>
                  <a:schemeClr val="accent4">
                    <a:lumMod val="50000"/>
                  </a:schemeClr>
                </a:solidFill>
                <a:latin typeface="Verdana" panose="020B0604030504040204" pitchFamily="34" charset="0"/>
                <a:ea typeface="Verdana" panose="020B0604030504040204" pitchFamily="34" charset="0"/>
              </a:rPr>
              <a:t> cross </a:t>
            </a:r>
            <a:r>
              <a:rPr lang="fr-FR" b="1" dirty="0" err="1">
                <a:solidFill>
                  <a:schemeClr val="accent4">
                    <a:lumMod val="50000"/>
                  </a:schemeClr>
                </a:solidFill>
                <a:latin typeface="Verdana" panose="020B0604030504040204" pitchFamily="34" charset="0"/>
                <a:ea typeface="Verdana" panose="020B0604030504040204" pitchFamily="34" charset="0"/>
              </a:rPr>
              <a:t>entropy</a:t>
            </a:r>
            <a:r>
              <a:rPr lang="fr-FR" b="1" dirty="0">
                <a:solidFill>
                  <a:schemeClr val="accent4">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loss</a:t>
            </a:r>
            <a:r>
              <a:rPr lang="fr-FR" dirty="0">
                <a:solidFill>
                  <a:schemeClr val="accent4">
                    <a:lumMod val="50000"/>
                  </a:schemeClr>
                </a:solidFill>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or</a:t>
            </a:r>
            <a:r>
              <a:rPr lang="fr-FR" dirty="0">
                <a:solidFill>
                  <a:schemeClr val="accent4">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hlinkClick r:id="rId18"/>
              </a:rPr>
              <a:t>sigmoid</a:t>
            </a:r>
            <a:r>
              <a:rPr lang="fr-FR" dirty="0">
                <a:solidFill>
                  <a:schemeClr val="accent4">
                    <a:lumMod val="50000"/>
                  </a:schemeClr>
                </a:solidFill>
                <a:latin typeface="Verdana" panose="020B0604030504040204" pitchFamily="34" charset="0"/>
                <a:ea typeface="Verdana" panose="020B0604030504040204" pitchFamily="34" charset="0"/>
                <a:hlinkClick r:id="rId18"/>
              </a:rPr>
              <a:t> </a:t>
            </a:r>
            <a:r>
              <a:rPr lang="fr-FR" b="1" dirty="0">
                <a:solidFill>
                  <a:schemeClr val="accent4">
                    <a:lumMod val="50000"/>
                  </a:schemeClr>
                </a:solidFill>
                <a:latin typeface="Verdana" panose="020B0604030504040204" pitchFamily="34" charset="0"/>
                <a:ea typeface="Verdana" panose="020B0604030504040204" pitchFamily="34" charset="0"/>
                <a:hlinkClick r:id="rId18"/>
              </a:rPr>
              <a:t>focal </a:t>
            </a:r>
            <a:r>
              <a:rPr lang="fr-FR" b="1" dirty="0" err="1">
                <a:solidFill>
                  <a:schemeClr val="accent4">
                    <a:lumMod val="50000"/>
                  </a:schemeClr>
                </a:solidFill>
                <a:latin typeface="Verdana" panose="020B0604030504040204" pitchFamily="34" charset="0"/>
                <a:ea typeface="Verdana" panose="020B0604030504040204" pitchFamily="34" charset="0"/>
                <a:hlinkClick r:id="rId18"/>
              </a:rPr>
              <a:t>loss</a:t>
            </a:r>
            <a:endParaRPr lang="en-GB" b="1" dirty="0">
              <a:solidFill>
                <a:schemeClr val="accent4">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67687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Rectangle: Rounded Corners 583">
            <a:extLst>
              <a:ext uri="{FF2B5EF4-FFF2-40B4-BE49-F238E27FC236}">
                <a16:creationId xmlns:a16="http://schemas.microsoft.com/office/drawing/2014/main" id="{16EE1C5A-DA74-E14D-6E39-CE59CCF43BD5}"/>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52</a:t>
            </a:fld>
            <a:endParaRPr lang="en-US"/>
          </a:p>
        </p:txBody>
      </p:sp>
      <p:sp>
        <p:nvSpPr>
          <p:cNvPr id="525" name="TextBox 524">
            <a:extLst>
              <a:ext uri="{FF2B5EF4-FFF2-40B4-BE49-F238E27FC236}">
                <a16:creationId xmlns:a16="http://schemas.microsoft.com/office/drawing/2014/main" id="{C01EFD9C-BFB9-1D99-E92A-76A03278B68A}"/>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grpSp>
        <p:nvGrpSpPr>
          <p:cNvPr id="583" name="Group 582">
            <a:extLst>
              <a:ext uri="{FF2B5EF4-FFF2-40B4-BE49-F238E27FC236}">
                <a16:creationId xmlns:a16="http://schemas.microsoft.com/office/drawing/2014/main" id="{27CF3952-6EB7-666E-DA91-DE2CADC032DC}"/>
              </a:ext>
            </a:extLst>
          </p:cNvPr>
          <p:cNvGrpSpPr/>
          <p:nvPr/>
        </p:nvGrpSpPr>
        <p:grpSpPr>
          <a:xfrm>
            <a:off x="4123630" y="903980"/>
            <a:ext cx="4381449" cy="2537360"/>
            <a:chOff x="4123630" y="856355"/>
            <a:chExt cx="4381449" cy="2537360"/>
          </a:xfrm>
        </p:grpSpPr>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4"/>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05677"/>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15"/>
                  <a:stretch>
                    <a:fillRect/>
                  </a:stretch>
                </a:blipFill>
              </p:spPr>
              <p:txBody>
                <a:bodyPr/>
                <a:lstStyle/>
                <a:p>
                  <a:r>
                    <a:rPr lang="en-GB">
                      <a:noFill/>
                    </a:rPr>
                    <a:t> </a:t>
                  </a:r>
                </a:p>
              </p:txBody>
            </p:sp>
          </mc:Fallback>
        </mc:AlternateContent>
      </p:grpSp>
      <p:sp>
        <p:nvSpPr>
          <p:cNvPr id="2" name="TextBox 1">
            <a:extLst>
              <a:ext uri="{FF2B5EF4-FFF2-40B4-BE49-F238E27FC236}">
                <a16:creationId xmlns:a16="http://schemas.microsoft.com/office/drawing/2014/main" id="{618CF454-E8F6-1D5F-F36B-D10642AC0B10}"/>
              </a:ext>
            </a:extLst>
          </p:cNvPr>
          <p:cNvSpPr txBox="1"/>
          <p:nvPr/>
        </p:nvSpPr>
        <p:spPr>
          <a:xfrm>
            <a:off x="123608" y="3624224"/>
            <a:ext cx="1980029" cy="369332"/>
          </a:xfrm>
          <a:prstGeom prst="rect">
            <a:avLst/>
          </a:prstGeom>
          <a:noFill/>
        </p:spPr>
        <p:txBody>
          <a:bodyPr wrap="none" rtlCol="0">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features</a:t>
            </a:r>
            <a:endParaRPr lang="en-GB" b="1"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A1FF50-A8AA-7EFC-836A-B9AB873ACD98}"/>
                  </a:ext>
                </a:extLst>
              </p:cNvPr>
              <p:cNvSpPr txBox="1"/>
              <p:nvPr/>
            </p:nvSpPr>
            <p:spPr>
              <a:xfrm>
                <a:off x="248001" y="3950139"/>
                <a:ext cx="2901179" cy="135780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6">
                                      <a:lumMod val="50000"/>
                                    </a:schemeClr>
                                  </a:solidFill>
                                  <a:latin typeface="Cambria Math" panose="02040503050406030204" pitchFamily="18" charset="0"/>
                                  <a:ea typeface="Verdana" panose="020B0604030504040204" pitchFamily="34" charset="0"/>
                                </a:rPr>
                                <m:t>𝑓</m:t>
                              </m:r>
                            </m:e>
                            <m:sub>
                              <m:r>
                                <a:rPr lang="fr-FR" sz="1400" b="0" i="1" smtClean="0">
                                  <a:solidFill>
                                    <a:schemeClr val="accent6">
                                      <a:lumMod val="50000"/>
                                    </a:schemeClr>
                                  </a:solidFill>
                                  <a:latin typeface="Cambria Math" panose="02040503050406030204" pitchFamily="18" charset="0"/>
                                  <a:ea typeface="Verdana" panose="020B0604030504040204" pitchFamily="34" charset="0"/>
                                </a:rPr>
                                <m:t>𝑖𝑗</m:t>
                              </m:r>
                            </m:sub>
                          </m:sSub>
                        </m:e>
                      </m:acc>
                      <m:r>
                        <a:rPr lang="fr-FR" sz="1400" b="0" i="1" dirty="0" smtClean="0">
                          <a:latin typeface="Cambria Math" panose="02040503050406030204" pitchFamily="18" charset="0"/>
                          <a:ea typeface="Verdana" panose="020B0604030504040204" pitchFamily="34" charset="0"/>
                        </a:rPr>
                        <m:t>=</m:t>
                      </m:r>
                      <m:d>
                        <m:dPr>
                          <m:begChr m:val="{"/>
                          <m:endChr m:val="}"/>
                          <m:ctrlPr>
                            <a:rPr lang="fr-FR" sz="1400" b="0" i="1" dirty="0" smtClean="0">
                              <a:latin typeface="Cambria Math" panose="02040503050406030204" pitchFamily="18" charset="0"/>
                              <a:ea typeface="Verdana" panose="020B0604030504040204" pitchFamily="34" charset="0"/>
                            </a:rPr>
                          </m:ctrlPr>
                        </m:dPr>
                        <m:e>
                          <m:eqArr>
                            <m:eqArr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eqArrPr>
                            <m:e>
                              <m:acc>
                                <m:accPr>
                                  <m:chr m:val="⃗"/>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400" b="0" i="1" dirty="0" smtClean="0">
                                          <a:solidFill>
                                            <a:schemeClr val="accent4">
                                              <a:lumMod val="50000"/>
                                            </a:schemeClr>
                                          </a:solidFill>
                                          <a:latin typeface="Cambria Math" panose="02040503050406030204" pitchFamily="18" charset="0"/>
                                          <a:ea typeface="Verdana" panose="020B0604030504040204" pitchFamily="34" charset="0"/>
                                        </a:rPr>
                                        <m:t>𝑥</m:t>
                                      </m:r>
                                    </m:e>
                                    <m:sub>
                                      <m:r>
                                        <a:rPr lang="fr-FR" sz="1400" b="0" i="1" dirty="0" smtClean="0">
                                          <a:solidFill>
                                            <a:schemeClr val="accent4">
                                              <a:lumMod val="50000"/>
                                            </a:schemeClr>
                                          </a:solidFill>
                                          <a:latin typeface="Cambria Math" panose="02040503050406030204" pitchFamily="18" charset="0"/>
                                          <a:ea typeface="Verdana" panose="020B0604030504040204" pitchFamily="34" charset="0"/>
                                        </a:rPr>
                                        <m:t>𝑖</m:t>
                                      </m:r>
                                    </m:sub>
                                  </m:sSub>
                                </m:e>
                              </m:acc>
                            </m:e>
                            <m:e>
                              <m:acc>
                                <m:accPr>
                                  <m:chr m:val="⃗"/>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4">
                                              <a:lumMod val="50000"/>
                                            </a:schemeClr>
                                          </a:solidFill>
                                          <a:latin typeface="Cambria Math" panose="02040503050406030204" pitchFamily="18" charset="0"/>
                                          <a:ea typeface="Verdana" panose="020B0604030504040204" pitchFamily="34" charset="0"/>
                                        </a:rPr>
                                        <m:t>𝑥</m:t>
                                      </m:r>
                                    </m:e>
                                    <m:sub>
                                      <m:r>
                                        <a:rPr lang="fr-FR" sz="1400" b="0" i="1" smtClean="0">
                                          <a:solidFill>
                                            <a:schemeClr val="accent4">
                                              <a:lumMod val="50000"/>
                                            </a:schemeClr>
                                          </a:solidFill>
                                          <a:latin typeface="Cambria Math" panose="02040503050406030204" pitchFamily="18" charset="0"/>
                                          <a:ea typeface="Verdana" panose="020B0604030504040204" pitchFamily="34" charset="0"/>
                                        </a:rPr>
                                        <m:t>𝑗</m:t>
                                      </m:r>
                                    </m:sub>
                                  </m:sSub>
                                </m:e>
                              </m:acc>
                            </m:e>
                          </m:eqArr>
                        </m:e>
                      </m:d>
                      <m:r>
                        <a:rPr lang="fr-FR" sz="1400" b="0" i="1" smtClean="0">
                          <a:latin typeface="Cambria Math" panose="02040503050406030204" pitchFamily="18" charset="0"/>
                          <a:ea typeface="Verdana" panose="020B0604030504040204" pitchFamily="34" charset="0"/>
                        </a:rPr>
                        <m:t>=</m:t>
                      </m:r>
                      <m:d>
                        <m:dPr>
                          <m:ctrlPr>
                            <a:rPr lang="fr-FR" sz="1400" b="0" i="1" smtClean="0">
                              <a:latin typeface="Cambria Math" panose="02040503050406030204" pitchFamily="18" charset="0"/>
                              <a:ea typeface="Verdana" panose="020B0604030504040204" pitchFamily="34" charset="0"/>
                            </a:rPr>
                          </m:ctrlPr>
                        </m:dPr>
                        <m:e>
                          <m:eqArr>
                            <m:eqArrPr>
                              <m:ctrlPr>
                                <a:rPr lang="fr-FR" sz="1400" b="0" i="1" smtClean="0">
                                  <a:latin typeface="Cambria Math" panose="02040503050406030204" pitchFamily="18" charset="0"/>
                                  <a:ea typeface="Verdana" panose="020B0604030504040204" pitchFamily="34" charset="0"/>
                                </a:rPr>
                              </m:ctrlPr>
                            </m:eqArrPr>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𝑗</m:t>
                                  </m:r>
                                </m:sub>
                              </m:sSub>
                            </m:e>
                          </m:eqArr>
                        </m:e>
                      </m:d>
                    </m:oMath>
                  </m:oMathPara>
                </a14:m>
                <a:endParaRPr lang="en-GB" sz="1400" i="1" dirty="0">
                  <a:latin typeface="Verdana" panose="020B0604030504040204" pitchFamily="34" charset="0"/>
                  <a:ea typeface="Verdana" panose="020B0604030504040204" pitchFamily="34" charset="0"/>
                </a:endParaRPr>
              </a:p>
            </p:txBody>
          </p:sp>
        </mc:Choice>
        <mc:Fallback xmlns="">
          <p:sp>
            <p:nvSpPr>
              <p:cNvPr id="4" name="TextBox 3">
                <a:extLst>
                  <a:ext uri="{FF2B5EF4-FFF2-40B4-BE49-F238E27FC236}">
                    <a16:creationId xmlns:a16="http://schemas.microsoft.com/office/drawing/2014/main" id="{42A1FF50-A8AA-7EFC-836A-B9AB873ACD98}"/>
                  </a:ext>
                </a:extLst>
              </p:cNvPr>
              <p:cNvSpPr txBox="1">
                <a:spLocks noRot="1" noChangeAspect="1" noMove="1" noResize="1" noEditPoints="1" noAdjustHandles="1" noChangeArrowheads="1" noChangeShapeType="1" noTextEdit="1"/>
              </p:cNvSpPr>
              <p:nvPr/>
            </p:nvSpPr>
            <p:spPr>
              <a:xfrm>
                <a:off x="248001" y="3950139"/>
                <a:ext cx="2901179" cy="1357808"/>
              </a:xfrm>
              <a:prstGeom prst="rect">
                <a:avLst/>
              </a:prstGeom>
              <a:blipFill>
                <a:blip r:embed="rId16"/>
                <a:stretch>
                  <a:fillRect/>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0699EF5F-AFD4-CAED-68F6-8D5BFBF3FEFE}"/>
              </a:ext>
            </a:extLst>
          </p:cNvPr>
          <p:cNvGrpSpPr/>
          <p:nvPr/>
        </p:nvGrpSpPr>
        <p:grpSpPr>
          <a:xfrm>
            <a:off x="1830602" y="3956909"/>
            <a:ext cx="1987825" cy="1218653"/>
            <a:chOff x="3564052" y="4450416"/>
            <a:chExt cx="2707448" cy="1659824"/>
          </a:xfrm>
        </p:grpSpPr>
        <p:grpSp>
          <p:nvGrpSpPr>
            <p:cNvPr id="6" name="Group 5">
              <a:extLst>
                <a:ext uri="{FF2B5EF4-FFF2-40B4-BE49-F238E27FC236}">
                  <a16:creationId xmlns:a16="http://schemas.microsoft.com/office/drawing/2014/main" id="{D46A09F4-DCA1-FC6B-15DE-BC96B22B6A5F}"/>
                </a:ext>
              </a:extLst>
            </p:cNvPr>
            <p:cNvGrpSpPr/>
            <p:nvPr/>
          </p:nvGrpSpPr>
          <p:grpSpPr>
            <a:xfrm>
              <a:off x="4046224" y="4450416"/>
              <a:ext cx="497051" cy="1642831"/>
              <a:chOff x="3580191" y="4490563"/>
              <a:chExt cx="497051" cy="1642831"/>
            </a:xfrm>
          </p:grpSpPr>
          <p:sp>
            <p:nvSpPr>
              <p:cNvPr id="11" name="Rectangle 10">
                <a:extLst>
                  <a:ext uri="{FF2B5EF4-FFF2-40B4-BE49-F238E27FC236}">
                    <a16:creationId xmlns:a16="http://schemas.microsoft.com/office/drawing/2014/main" id="{5DC98922-FE17-61E5-E994-26AB2B3C516B}"/>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04FEBB-7A69-BBB7-4699-1DFD188CB830}"/>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F864E5D-D08E-2540-EE6D-1642A3FE8DBB}"/>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CA73E2FE-A3CE-37E7-373C-38C7BE7DF15A}"/>
                </a:ext>
              </a:extLst>
            </p:cNvPr>
            <p:cNvSpPr txBox="1"/>
            <p:nvPr/>
          </p:nvSpPr>
          <p:spPr>
            <a:xfrm>
              <a:off x="4509479" y="5740908"/>
              <a:ext cx="1762021" cy="369332"/>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encoder</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8" name="Straight Arrow Connector 7">
              <a:extLst>
                <a:ext uri="{FF2B5EF4-FFF2-40B4-BE49-F238E27FC236}">
                  <a16:creationId xmlns:a16="http://schemas.microsoft.com/office/drawing/2014/main" id="{931F74F2-B225-A0D6-65EE-252E18D537B8}"/>
                </a:ext>
              </a:extLst>
            </p:cNvPr>
            <p:cNvCxnSpPr>
              <a:cxnSpLocks/>
              <a:endCxn id="11"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423E2E5B-67FC-51AA-E105-70E3388B19EB}"/>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0340AE4-5FDE-6C59-07CE-6E62A61F3FE2}"/>
                  </a:ext>
                </a:extLst>
              </p:cNvPr>
              <p:cNvSpPr txBox="1"/>
              <p:nvPr/>
            </p:nvSpPr>
            <p:spPr>
              <a:xfrm>
                <a:off x="2228881" y="4106105"/>
                <a:ext cx="3343921" cy="767005"/>
              </a:xfrm>
              <a:prstGeom prst="rect">
                <a:avLst/>
              </a:prstGeom>
              <a:noFill/>
            </p:spPr>
            <p:txBody>
              <a:bodyPr wrap="square">
                <a:spAutoFit/>
              </a:bodyPr>
              <a:lstStyle/>
              <a:p>
                <a:pPr algn="ctr"/>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a:rPr lang="fr-FR" b="0" i="1" smtClean="0">
                                  <a:solidFill>
                                    <a:schemeClr val="accent6">
                                      <a:lumMod val="50000"/>
                                    </a:schemeClr>
                                  </a:solidFill>
                                  <a:latin typeface="Cambria Math" panose="02040503050406030204" pitchFamily="18" charset="0"/>
                                  <a:ea typeface="Verdana" panose="020B0604030504040204" pitchFamily="34" charset="0"/>
                                </a:rPr>
                                <m:t>0</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xmlns="">
          <p:sp>
            <p:nvSpPr>
              <p:cNvPr id="15" name="TextBox 14">
                <a:extLst>
                  <a:ext uri="{FF2B5EF4-FFF2-40B4-BE49-F238E27FC236}">
                    <a16:creationId xmlns:a16="http://schemas.microsoft.com/office/drawing/2014/main" id="{60340AE4-5FDE-6C59-07CE-6E62A61F3FE2}"/>
                  </a:ext>
                </a:extLst>
              </p:cNvPr>
              <p:cNvSpPr txBox="1">
                <a:spLocks noRot="1" noChangeAspect="1" noMove="1" noResize="1" noEditPoints="1" noAdjustHandles="1" noChangeArrowheads="1" noChangeShapeType="1" noTextEdit="1"/>
              </p:cNvSpPr>
              <p:nvPr/>
            </p:nvSpPr>
            <p:spPr>
              <a:xfrm>
                <a:off x="2228881" y="4106105"/>
                <a:ext cx="3343921" cy="767005"/>
              </a:xfrm>
              <a:prstGeom prst="rect">
                <a:avLst/>
              </a:prstGeom>
              <a:blipFill>
                <a:blip r:embed="rId17"/>
                <a:stretch>
                  <a:fillRect t="-4800" b="-4000"/>
                </a:stretch>
              </a:blipFill>
            </p:spPr>
            <p:txBody>
              <a:bodyPr/>
              <a:lstStyle/>
              <a:p>
                <a:r>
                  <a:rPr lang="en-GB">
                    <a:noFill/>
                  </a:rPr>
                  <a:t> </a:t>
                </a:r>
              </a:p>
            </p:txBody>
          </p:sp>
        </mc:Fallback>
      </mc:AlternateContent>
      <p:sp>
        <p:nvSpPr>
          <p:cNvPr id="16" name="Rectangle 15">
            <a:extLst>
              <a:ext uri="{FF2B5EF4-FFF2-40B4-BE49-F238E27FC236}">
                <a16:creationId xmlns:a16="http://schemas.microsoft.com/office/drawing/2014/main" id="{53F1F900-33A7-1AB3-CE19-D19600E93865}"/>
              </a:ext>
            </a:extLst>
          </p:cNvPr>
          <p:cNvSpPr/>
          <p:nvPr/>
        </p:nvSpPr>
        <p:spPr>
          <a:xfrm>
            <a:off x="5439257" y="3921714"/>
            <a:ext cx="1769751" cy="1279212"/>
          </a:xfrm>
          <a:prstGeom prst="rect">
            <a:avLst/>
          </a:prstGeom>
          <a:solidFill>
            <a:schemeClr val="accent5">
              <a:lumMod val="50000"/>
            </a:schemeClr>
          </a:solidFill>
          <a:ln>
            <a:solidFill>
              <a:schemeClr val="accent5">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latin typeface="Verdana" panose="020B0604030504040204" pitchFamily="34" charset="0"/>
                <a:ea typeface="Verdana" panose="020B0604030504040204" pitchFamily="34" charset="0"/>
              </a:rPr>
              <a:t>Update</a:t>
            </a:r>
          </a:p>
          <a:p>
            <a:pPr algn="ctr"/>
            <a:r>
              <a:rPr lang="fr-FR" dirty="0" err="1">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encodings</a:t>
            </a:r>
            <a:endParaRPr lang="fr-FR"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9D72E7-3608-83C6-B9F1-22BAFA42036B}"/>
                  </a:ext>
                </a:extLst>
              </p:cNvPr>
              <p:cNvSpPr txBox="1"/>
              <p:nvPr/>
            </p:nvSpPr>
            <p:spPr>
              <a:xfrm>
                <a:off x="7409642" y="3989574"/>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m:rPr>
                                  <m:sty m:val="p"/>
                                </m:rPr>
                                <a:rPr lang="fr-FR" b="0" i="0" smtClean="0">
                                  <a:solidFill>
                                    <a:schemeClr val="accent6">
                                      <a:lumMod val="50000"/>
                                    </a:schemeClr>
                                  </a:solidFill>
                                  <a:latin typeface="Cambria Math" panose="02040503050406030204" pitchFamily="18" charset="0"/>
                                  <a:ea typeface="Verdana" panose="020B0604030504040204" pitchFamily="34" charset="0"/>
                                </a:rPr>
                                <m:t>final</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xmlns="">
          <p:sp>
            <p:nvSpPr>
              <p:cNvPr id="17" name="TextBox 16">
                <a:extLst>
                  <a:ext uri="{FF2B5EF4-FFF2-40B4-BE49-F238E27FC236}">
                    <a16:creationId xmlns:a16="http://schemas.microsoft.com/office/drawing/2014/main" id="{A69D72E7-3608-83C6-B9F1-22BAFA42036B}"/>
                  </a:ext>
                </a:extLst>
              </p:cNvPr>
              <p:cNvSpPr txBox="1">
                <a:spLocks noRot="1" noChangeAspect="1" noMove="1" noResize="1" noEditPoints="1" noAdjustHandles="1" noChangeArrowheads="1" noChangeShapeType="1" noTextEdit="1"/>
              </p:cNvSpPr>
              <p:nvPr/>
            </p:nvSpPr>
            <p:spPr>
              <a:xfrm>
                <a:off x="7409642" y="3989574"/>
                <a:ext cx="2051960" cy="1057662"/>
              </a:xfrm>
              <a:prstGeom prst="rect">
                <a:avLst/>
              </a:prstGeom>
              <a:blipFill>
                <a:blip r:embed="rId18"/>
                <a:stretch>
                  <a:fillRect l="-593" t="-2874" r="-593"/>
                </a:stretch>
              </a:blipFill>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0E6848AC-19A0-F791-1B36-C6B6A93C1758}"/>
              </a:ext>
            </a:extLst>
          </p:cNvPr>
          <p:cNvCxnSpPr>
            <a:cxnSpLocks/>
          </p:cNvCxnSpPr>
          <p:nvPr/>
        </p:nvCxnSpPr>
        <p:spPr>
          <a:xfrm>
            <a:off x="5025645" y="4600469"/>
            <a:ext cx="413612" cy="0"/>
          </a:xfrm>
          <a:prstGeom prst="straightConnector1">
            <a:avLst/>
          </a:prstGeom>
          <a:ln w="76200">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1D1B511E-DE8B-3911-1439-A050C31155C9}"/>
              </a:ext>
            </a:extLst>
          </p:cNvPr>
          <p:cNvSpPr txBox="1"/>
          <p:nvPr/>
        </p:nvSpPr>
        <p:spPr>
          <a:xfrm>
            <a:off x="123608" y="5224271"/>
            <a:ext cx="2402154" cy="523220"/>
          </a:xfrm>
          <a:prstGeom prst="rect">
            <a:avLst/>
          </a:prstGeom>
          <a:noFill/>
        </p:spPr>
        <p:txBody>
          <a:bodyPr wrap="square">
            <a:spAutoFit/>
          </a:bodyPr>
          <a:lstStyle/>
          <a:p>
            <a:r>
              <a:rPr lang="en-GB" sz="1400" i="1" dirty="0">
                <a:latin typeface="Verdana" panose="020B0604030504040204" pitchFamily="34" charset="0"/>
                <a:ea typeface="Verdana" panose="020B0604030504040204" pitchFamily="34" charset="0"/>
              </a:rPr>
              <a:t>Concatenated node features</a:t>
            </a:r>
          </a:p>
        </p:txBody>
      </p:sp>
      <p:cxnSp>
        <p:nvCxnSpPr>
          <p:cNvPr id="20" name="Straight Arrow Connector 19">
            <a:extLst>
              <a:ext uri="{FF2B5EF4-FFF2-40B4-BE49-F238E27FC236}">
                <a16:creationId xmlns:a16="http://schemas.microsoft.com/office/drawing/2014/main" id="{430C1095-4D67-263B-D0D6-E878865F4201}"/>
              </a:ext>
            </a:extLst>
          </p:cNvPr>
          <p:cNvCxnSpPr>
            <a:cxnSpLocks/>
          </p:cNvCxnSpPr>
          <p:nvPr/>
        </p:nvCxnSpPr>
        <p:spPr>
          <a:xfrm>
            <a:off x="7195247" y="4575547"/>
            <a:ext cx="413612" cy="0"/>
          </a:xfrm>
          <a:prstGeom prst="straightConnector1">
            <a:avLst/>
          </a:prstGeom>
          <a:ln w="76200">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grpSp>
        <p:nvGrpSpPr>
          <p:cNvPr id="21" name="Group 20">
            <a:extLst>
              <a:ext uri="{FF2B5EF4-FFF2-40B4-BE49-F238E27FC236}">
                <a16:creationId xmlns:a16="http://schemas.microsoft.com/office/drawing/2014/main" id="{74E60876-C516-7D00-4A80-CDE0E02053C8}"/>
              </a:ext>
            </a:extLst>
          </p:cNvPr>
          <p:cNvGrpSpPr/>
          <p:nvPr/>
        </p:nvGrpSpPr>
        <p:grpSpPr>
          <a:xfrm>
            <a:off x="9286136" y="3946805"/>
            <a:ext cx="2270300" cy="1245488"/>
            <a:chOff x="3564052" y="4450416"/>
            <a:chExt cx="3159290" cy="1733188"/>
          </a:xfrm>
        </p:grpSpPr>
        <p:grpSp>
          <p:nvGrpSpPr>
            <p:cNvPr id="22" name="Group 21">
              <a:extLst>
                <a:ext uri="{FF2B5EF4-FFF2-40B4-BE49-F238E27FC236}">
                  <a16:creationId xmlns:a16="http://schemas.microsoft.com/office/drawing/2014/main" id="{EDAC562B-61C4-0EE0-B4D5-5F0D22139AA9}"/>
                </a:ext>
              </a:extLst>
            </p:cNvPr>
            <p:cNvGrpSpPr/>
            <p:nvPr/>
          </p:nvGrpSpPr>
          <p:grpSpPr>
            <a:xfrm>
              <a:off x="4046224" y="4450416"/>
              <a:ext cx="497051" cy="1642831"/>
              <a:chOff x="3580191" y="4490563"/>
              <a:chExt cx="497051" cy="1642831"/>
            </a:xfrm>
          </p:grpSpPr>
          <p:sp>
            <p:nvSpPr>
              <p:cNvPr id="26" name="Rectangle 25">
                <a:extLst>
                  <a:ext uri="{FF2B5EF4-FFF2-40B4-BE49-F238E27FC236}">
                    <a16:creationId xmlns:a16="http://schemas.microsoft.com/office/drawing/2014/main" id="{9E2B80DA-4BB9-AB66-496A-070D5F0F60B3}"/>
                  </a:ext>
                </a:extLst>
              </p:cNvPr>
              <p:cNvSpPr/>
              <p:nvPr/>
            </p:nvSpPr>
            <p:spPr>
              <a:xfrm>
                <a:off x="3580191"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A20B01A-0033-F467-8F85-99294BC072D1}"/>
                  </a:ext>
                </a:extLst>
              </p:cNvPr>
              <p:cNvSpPr/>
              <p:nvPr/>
            </p:nvSpPr>
            <p:spPr>
              <a:xfrm>
                <a:off x="3785854" y="4495094"/>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B1C89AF-A92B-6DD5-6CCC-395E2E566EDF}"/>
                  </a:ext>
                </a:extLst>
              </p:cNvPr>
              <p:cNvSpPr/>
              <p:nvPr/>
            </p:nvSpPr>
            <p:spPr>
              <a:xfrm>
                <a:off x="3991517"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23" name="TextBox 22">
              <a:extLst>
                <a:ext uri="{FF2B5EF4-FFF2-40B4-BE49-F238E27FC236}">
                  <a16:creationId xmlns:a16="http://schemas.microsoft.com/office/drawing/2014/main" id="{72DB94DF-0661-7817-73E3-A540376D9FCB}"/>
                </a:ext>
              </a:extLst>
            </p:cNvPr>
            <p:cNvSpPr txBox="1"/>
            <p:nvPr/>
          </p:nvSpPr>
          <p:spPr>
            <a:xfrm>
              <a:off x="4509478" y="5740908"/>
              <a:ext cx="2213864" cy="442696"/>
            </a:xfrm>
            <a:prstGeom prst="rect">
              <a:avLst/>
            </a:prstGeom>
            <a:noFill/>
          </p:spPr>
          <p:txBody>
            <a:bodyPr wrap="none" rtlCol="0">
              <a:spAutoFit/>
            </a:bodyPr>
            <a:lstStyle/>
            <a:p>
              <a:r>
                <a:rPr lang="fr-FR" dirty="0">
                  <a:solidFill>
                    <a:srgbClr val="00B050"/>
                  </a:solidFill>
                  <a:latin typeface="Verdana" panose="020B0604030504040204" pitchFamily="34" charset="0"/>
                  <a:ea typeface="Verdana" panose="020B0604030504040204" pitchFamily="34" charset="0"/>
                </a:rPr>
                <a:t>Edge classifier</a:t>
              </a:r>
              <a:endParaRPr lang="en-GB" dirty="0">
                <a:solidFill>
                  <a:srgbClr val="00B050"/>
                </a:solidFill>
                <a:latin typeface="Verdana" panose="020B0604030504040204" pitchFamily="34" charset="0"/>
                <a:ea typeface="Verdana" panose="020B0604030504040204" pitchFamily="34" charset="0"/>
              </a:endParaRPr>
            </a:p>
          </p:txBody>
        </p:sp>
        <p:cxnSp>
          <p:nvCxnSpPr>
            <p:cNvPr id="24" name="Straight Arrow Connector 23">
              <a:extLst>
                <a:ext uri="{FF2B5EF4-FFF2-40B4-BE49-F238E27FC236}">
                  <a16:creationId xmlns:a16="http://schemas.microsoft.com/office/drawing/2014/main" id="{EBDED105-5A20-36FC-14A1-00A377CB72F4}"/>
                </a:ext>
              </a:extLst>
            </p:cNvPr>
            <p:cNvCxnSpPr>
              <a:cxnSpLocks/>
              <a:endCxn id="26" idx="1"/>
            </p:cNvCxnSpPr>
            <p:nvPr/>
          </p:nvCxnSpPr>
          <p:spPr>
            <a:xfrm>
              <a:off x="3564052" y="5269565"/>
              <a:ext cx="482172" cy="1"/>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689E6C3D-F59C-B76A-4919-7D12018C223A}"/>
                </a:ext>
              </a:extLst>
            </p:cNvPr>
            <p:cNvCxnSpPr>
              <a:cxnSpLocks/>
            </p:cNvCxnSpPr>
            <p:nvPr/>
          </p:nvCxnSpPr>
          <p:spPr>
            <a:xfrm>
              <a:off x="4549653" y="5252757"/>
              <a:ext cx="506048" cy="0"/>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grpSp>
      <p:sp>
        <p:nvSpPr>
          <p:cNvPr id="29" name="Left Brace 28">
            <a:extLst>
              <a:ext uri="{FF2B5EF4-FFF2-40B4-BE49-F238E27FC236}">
                <a16:creationId xmlns:a16="http://schemas.microsoft.com/office/drawing/2014/main" id="{AA04BAD5-5BBF-DA3E-573C-8598B3D11288}"/>
              </a:ext>
            </a:extLst>
          </p:cNvPr>
          <p:cNvSpPr/>
          <p:nvPr/>
        </p:nvSpPr>
        <p:spPr>
          <a:xfrm rot="16200000">
            <a:off x="5746656" y="2265121"/>
            <a:ext cx="376226" cy="6757376"/>
          </a:xfrm>
          <a:prstGeom prst="leftBrac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TextBox 29">
            <a:extLst>
              <a:ext uri="{FF2B5EF4-FFF2-40B4-BE49-F238E27FC236}">
                <a16:creationId xmlns:a16="http://schemas.microsoft.com/office/drawing/2014/main" id="{66590A5C-D53D-20B8-FD40-7842DDF204F5}"/>
              </a:ext>
            </a:extLst>
          </p:cNvPr>
          <p:cNvSpPr txBox="1"/>
          <p:nvPr/>
        </p:nvSpPr>
        <p:spPr>
          <a:xfrm>
            <a:off x="2103637" y="5941642"/>
            <a:ext cx="8129148" cy="369332"/>
          </a:xfrm>
          <a:prstGeom prst="rect">
            <a:avLst/>
          </a:prstGeom>
          <a:noFill/>
        </p:spPr>
        <p:txBody>
          <a:bodyPr wrap="none" rtlCol="0">
            <a:spAutoFit/>
          </a:bodyPr>
          <a:lstStyle/>
          <a:p>
            <a:r>
              <a:rPr lang="fr-FR" b="1" dirty="0" err="1">
                <a:latin typeface="Verdana" panose="020B0604030504040204" pitchFamily="34" charset="0"/>
                <a:ea typeface="Verdana" panose="020B0604030504040204" pitchFamily="34" charset="0"/>
              </a:rPr>
              <a:t>Intermediate</a:t>
            </a:r>
            <a:r>
              <a:rPr lang="fr-FR" b="1" dirty="0">
                <a:latin typeface="Verdana" panose="020B0604030504040204" pitchFamily="34" charset="0"/>
                <a:ea typeface="Verdana" panose="020B0604030504040204" pitchFamily="34" charset="0"/>
              </a:rPr>
              <a:t> 128-dimensional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representation</a:t>
            </a:r>
            <a:endParaRPr lang="en-GB" b="1"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C307C00-CD97-8CEF-C6E1-5CCF20D314DD}"/>
                  </a:ext>
                </a:extLst>
              </p:cNvPr>
              <p:cNvSpPr txBox="1"/>
              <p:nvPr/>
            </p:nvSpPr>
            <p:spPr>
              <a:xfrm>
                <a:off x="10358052" y="4124818"/>
                <a:ext cx="2860024" cy="672620"/>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score</a:t>
                </a:r>
                <a:br>
                  <a:rPr lang="en-GB" b="1" dirty="0">
                    <a:latin typeface="Verdana" panose="020B0604030504040204" pitchFamily="34" charset="0"/>
                    <a:ea typeface="Verdana" panose="020B0604030504040204" pitchFamily="34" charset="0"/>
                  </a:rPr>
                </a:br>
                <a:r>
                  <a:rPr lang="en-GB" b="1" dirty="0">
                    <a:latin typeface="Verdana" panose="020B0604030504040204" pitchFamily="34" charset="0"/>
                    <a:ea typeface="Verdana" panose="020B0604030504040204" pitchFamily="34" charset="0"/>
                  </a:rPr>
                  <a:t> </a:t>
                </a:r>
                <a14:m>
                  <m:oMath xmlns:m="http://schemas.openxmlformats.org/officeDocument/2006/math">
                    <m:sSub>
                      <m:sSubPr>
                        <m:ctrlPr>
                          <a:rPr lang="fr-FR" b="1" i="1" smtClean="0">
                            <a:solidFill>
                              <a:schemeClr val="accent6">
                                <a:lumMod val="50000"/>
                              </a:schemeClr>
                            </a:solidFill>
                            <a:latin typeface="Cambria Math" panose="02040503050406030204" pitchFamily="18" charset="0"/>
                            <a:ea typeface="Verdana" panose="020B0604030504040204" pitchFamily="34" charset="0"/>
                          </a:rPr>
                        </m:ctrlPr>
                      </m:sSubPr>
                      <m:e>
                        <m:r>
                          <a:rPr lang="fr-FR" b="1" i="1" smtClean="0">
                            <a:solidFill>
                              <a:schemeClr val="accent6">
                                <a:lumMod val="50000"/>
                              </a:schemeClr>
                            </a:solidFill>
                            <a:latin typeface="Cambria Math" panose="02040503050406030204" pitchFamily="18" charset="0"/>
                            <a:ea typeface="Verdana" panose="020B0604030504040204" pitchFamily="34" charset="0"/>
                          </a:rPr>
                          <m:t>𝒔</m:t>
                        </m:r>
                      </m:e>
                      <m:sub>
                        <m:r>
                          <a:rPr lang="fr-FR" b="1" i="1" smtClean="0">
                            <a:solidFill>
                              <a:schemeClr val="accent6">
                                <a:lumMod val="50000"/>
                              </a:schemeClr>
                            </a:solidFill>
                            <a:latin typeface="Cambria Math" panose="02040503050406030204" pitchFamily="18" charset="0"/>
                            <a:ea typeface="Verdana" panose="020B0604030504040204" pitchFamily="34" charset="0"/>
                          </a:rPr>
                          <m:t>𝒊𝒋</m:t>
                        </m:r>
                      </m:sub>
                    </m:sSub>
                    <m:r>
                      <a:rPr lang="fr-FR" b="1" i="1" dirty="0" smtClean="0">
                        <a:solidFill>
                          <a:schemeClr val="tx1"/>
                        </a:solidFill>
                        <a:latin typeface="Cambria Math" panose="02040503050406030204" pitchFamily="18" charset="0"/>
                        <a:ea typeface="Verdana" panose="020B0604030504040204" pitchFamily="34" charset="0"/>
                      </a:rPr>
                      <m:t>∈</m:t>
                    </m:r>
                    <m:d>
                      <m:dPr>
                        <m:begChr m:val="["/>
                        <m:endChr m:val="]"/>
                        <m:ctrlPr>
                          <a:rPr lang="fr-FR" b="1" i="1" dirty="0" smtClean="0">
                            <a:solidFill>
                              <a:schemeClr val="tx1"/>
                            </a:solidFill>
                            <a:latin typeface="Cambria Math" panose="02040503050406030204" pitchFamily="18" charset="0"/>
                            <a:ea typeface="Verdana" panose="020B0604030504040204" pitchFamily="34" charset="0"/>
                          </a:rPr>
                        </m:ctrlPr>
                      </m:dPr>
                      <m:e>
                        <m:r>
                          <a:rPr lang="fr-FR" b="1" i="1" dirty="0" smtClean="0">
                            <a:solidFill>
                              <a:schemeClr val="tx1"/>
                            </a:solidFill>
                            <a:latin typeface="Cambria Math" panose="02040503050406030204" pitchFamily="18" charset="0"/>
                            <a:ea typeface="Verdana" panose="020B0604030504040204" pitchFamily="34" charset="0"/>
                          </a:rPr>
                          <m:t>𝟎</m:t>
                        </m:r>
                        <m:r>
                          <a:rPr lang="fr-FR" b="1" i="1" dirty="0" smtClean="0">
                            <a:solidFill>
                              <a:schemeClr val="tx1"/>
                            </a:solidFill>
                            <a:latin typeface="Cambria Math" panose="02040503050406030204" pitchFamily="18" charset="0"/>
                            <a:ea typeface="Verdana" panose="020B0604030504040204" pitchFamily="34" charset="0"/>
                          </a:rPr>
                          <m:t>,</m:t>
                        </m:r>
                        <m:r>
                          <a:rPr lang="fr-FR" b="1" i="1" dirty="0" smtClean="0">
                            <a:solidFill>
                              <a:schemeClr val="tx1"/>
                            </a:solidFill>
                            <a:latin typeface="Cambria Math" panose="02040503050406030204" pitchFamily="18" charset="0"/>
                            <a:ea typeface="Verdana" panose="020B0604030504040204" pitchFamily="34" charset="0"/>
                          </a:rPr>
                          <m:t>𝟏</m:t>
                        </m:r>
                      </m:e>
                    </m:d>
                  </m:oMath>
                </a14:m>
                <a:r>
                  <a:rPr lang="en-GB" b="1" dirty="0">
                    <a:latin typeface="Verdana" panose="020B0604030504040204" pitchFamily="34" charset="0"/>
                    <a:ea typeface="Verdana" panose="020B0604030504040204" pitchFamily="34" charset="0"/>
                  </a:rPr>
                  <a:t> </a:t>
                </a:r>
              </a:p>
            </p:txBody>
          </p:sp>
        </mc:Choice>
        <mc:Fallback xmlns="">
          <p:sp>
            <p:nvSpPr>
              <p:cNvPr id="31" name="TextBox 30">
                <a:extLst>
                  <a:ext uri="{FF2B5EF4-FFF2-40B4-BE49-F238E27FC236}">
                    <a16:creationId xmlns:a16="http://schemas.microsoft.com/office/drawing/2014/main" id="{2C307C00-CD97-8CEF-C6E1-5CCF20D314DD}"/>
                  </a:ext>
                </a:extLst>
              </p:cNvPr>
              <p:cNvSpPr txBox="1">
                <a:spLocks noRot="1" noChangeAspect="1" noMove="1" noResize="1" noEditPoints="1" noAdjustHandles="1" noChangeArrowheads="1" noChangeShapeType="1" noTextEdit="1"/>
              </p:cNvSpPr>
              <p:nvPr/>
            </p:nvSpPr>
            <p:spPr>
              <a:xfrm>
                <a:off x="10358052" y="4124818"/>
                <a:ext cx="2860024" cy="672620"/>
              </a:xfrm>
              <a:prstGeom prst="rect">
                <a:avLst/>
              </a:prstGeom>
              <a:blipFill>
                <a:blip r:embed="rId19"/>
                <a:stretch>
                  <a:fillRect l="-1706" t="-5455" b="-4545"/>
                </a:stretch>
              </a:blipFill>
            </p:spPr>
            <p:txBody>
              <a:bodyPr/>
              <a:lstStyle/>
              <a:p>
                <a:r>
                  <a:rPr lang="en-GB">
                    <a:noFill/>
                  </a:rPr>
                  <a:t> </a:t>
                </a:r>
              </a:p>
            </p:txBody>
          </p:sp>
        </mc:Fallback>
      </mc:AlternateContent>
    </p:spTree>
    <p:extLst>
      <p:ext uri="{BB962C8B-B14F-4D97-AF65-F5344CB8AC3E}">
        <p14:creationId xmlns:p14="http://schemas.microsoft.com/office/powerpoint/2010/main" val="2906569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Rectangle: Rounded Corners 583">
            <a:extLst>
              <a:ext uri="{FF2B5EF4-FFF2-40B4-BE49-F238E27FC236}">
                <a16:creationId xmlns:a16="http://schemas.microsoft.com/office/drawing/2014/main" id="{16EE1C5A-DA74-E14D-6E39-CE59CCF43BD5}"/>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53</a:t>
            </a:fld>
            <a:endParaRPr lang="en-US"/>
          </a:p>
        </p:txBody>
      </p:sp>
      <p:sp>
        <p:nvSpPr>
          <p:cNvPr id="525" name="TextBox 524">
            <a:extLst>
              <a:ext uri="{FF2B5EF4-FFF2-40B4-BE49-F238E27FC236}">
                <a16:creationId xmlns:a16="http://schemas.microsoft.com/office/drawing/2014/main" id="{C01EFD9C-BFB9-1D99-E92A-76A03278B68A}"/>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grpSp>
        <p:nvGrpSpPr>
          <p:cNvPr id="583" name="Group 582">
            <a:extLst>
              <a:ext uri="{FF2B5EF4-FFF2-40B4-BE49-F238E27FC236}">
                <a16:creationId xmlns:a16="http://schemas.microsoft.com/office/drawing/2014/main" id="{27CF3952-6EB7-666E-DA91-DE2CADC032DC}"/>
              </a:ext>
            </a:extLst>
          </p:cNvPr>
          <p:cNvGrpSpPr/>
          <p:nvPr/>
        </p:nvGrpSpPr>
        <p:grpSpPr>
          <a:xfrm>
            <a:off x="4123630" y="903980"/>
            <a:ext cx="4381449" cy="2537360"/>
            <a:chOff x="4123630" y="856355"/>
            <a:chExt cx="4381449" cy="2537360"/>
          </a:xfrm>
        </p:grpSpPr>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4"/>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05677"/>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15"/>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0340AE4-5FDE-6C59-07CE-6E62A61F3FE2}"/>
                  </a:ext>
                </a:extLst>
              </p:cNvPr>
              <p:cNvSpPr txBox="1"/>
              <p:nvPr/>
            </p:nvSpPr>
            <p:spPr>
              <a:xfrm>
                <a:off x="2228881" y="4106105"/>
                <a:ext cx="3343921" cy="767005"/>
              </a:xfrm>
              <a:prstGeom prst="rect">
                <a:avLst/>
              </a:prstGeom>
              <a:noFill/>
            </p:spPr>
            <p:txBody>
              <a:bodyPr wrap="square">
                <a:spAutoFit/>
              </a:bodyPr>
              <a:lstStyle/>
              <a:p>
                <a:pPr algn="ctr"/>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a:rPr lang="fr-FR" b="0" i="1" smtClean="0">
                                  <a:solidFill>
                                    <a:schemeClr val="accent6">
                                      <a:lumMod val="50000"/>
                                    </a:schemeClr>
                                  </a:solidFill>
                                  <a:latin typeface="Cambria Math" panose="02040503050406030204" pitchFamily="18" charset="0"/>
                                  <a:ea typeface="Verdana" panose="020B0604030504040204" pitchFamily="34" charset="0"/>
                                </a:rPr>
                                <m:t>0</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xmlns="">
          <p:sp>
            <p:nvSpPr>
              <p:cNvPr id="15" name="TextBox 14">
                <a:extLst>
                  <a:ext uri="{FF2B5EF4-FFF2-40B4-BE49-F238E27FC236}">
                    <a16:creationId xmlns:a16="http://schemas.microsoft.com/office/drawing/2014/main" id="{60340AE4-5FDE-6C59-07CE-6E62A61F3FE2}"/>
                  </a:ext>
                </a:extLst>
              </p:cNvPr>
              <p:cNvSpPr txBox="1">
                <a:spLocks noRot="1" noChangeAspect="1" noMove="1" noResize="1" noEditPoints="1" noAdjustHandles="1" noChangeArrowheads="1" noChangeShapeType="1" noTextEdit="1"/>
              </p:cNvSpPr>
              <p:nvPr/>
            </p:nvSpPr>
            <p:spPr>
              <a:xfrm>
                <a:off x="2228881" y="4106105"/>
                <a:ext cx="3343921" cy="767005"/>
              </a:xfrm>
              <a:prstGeom prst="rect">
                <a:avLst/>
              </a:prstGeom>
              <a:blipFill>
                <a:blip r:embed="rId16"/>
                <a:stretch>
                  <a:fillRect t="-4800" b="-4000"/>
                </a:stretch>
              </a:blipFill>
            </p:spPr>
            <p:txBody>
              <a:bodyPr/>
              <a:lstStyle/>
              <a:p>
                <a:r>
                  <a:rPr lang="en-GB">
                    <a:noFill/>
                  </a:rPr>
                  <a:t> </a:t>
                </a:r>
              </a:p>
            </p:txBody>
          </p:sp>
        </mc:Fallback>
      </mc:AlternateContent>
      <p:sp>
        <p:nvSpPr>
          <p:cNvPr id="16" name="Rectangle 15">
            <a:extLst>
              <a:ext uri="{FF2B5EF4-FFF2-40B4-BE49-F238E27FC236}">
                <a16:creationId xmlns:a16="http://schemas.microsoft.com/office/drawing/2014/main" id="{53F1F900-33A7-1AB3-CE19-D19600E93865}"/>
              </a:ext>
            </a:extLst>
          </p:cNvPr>
          <p:cNvSpPr/>
          <p:nvPr/>
        </p:nvSpPr>
        <p:spPr>
          <a:xfrm>
            <a:off x="5439257" y="3921714"/>
            <a:ext cx="1769751" cy="1279212"/>
          </a:xfrm>
          <a:prstGeom prst="rect">
            <a:avLst/>
          </a:prstGeom>
          <a:solidFill>
            <a:schemeClr val="accent5">
              <a:lumMod val="50000"/>
            </a:schemeClr>
          </a:solidFill>
          <a:ln>
            <a:solidFill>
              <a:schemeClr val="accent5">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latin typeface="Verdana" panose="020B0604030504040204" pitchFamily="34" charset="0"/>
                <a:ea typeface="Verdana" panose="020B0604030504040204" pitchFamily="34" charset="0"/>
              </a:rPr>
              <a:t>Update</a:t>
            </a:r>
          </a:p>
          <a:p>
            <a:pPr algn="ctr"/>
            <a:r>
              <a:rPr lang="fr-FR" dirty="0" err="1">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encodings</a:t>
            </a:r>
            <a:endParaRPr lang="fr-FR"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9D72E7-3608-83C6-B9F1-22BAFA42036B}"/>
                  </a:ext>
                </a:extLst>
              </p:cNvPr>
              <p:cNvSpPr txBox="1"/>
              <p:nvPr/>
            </p:nvSpPr>
            <p:spPr>
              <a:xfrm>
                <a:off x="7409642" y="3989574"/>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m:rPr>
                                  <m:sty m:val="p"/>
                                </m:rPr>
                                <a:rPr lang="fr-FR" b="0" i="0" smtClean="0">
                                  <a:solidFill>
                                    <a:schemeClr val="accent6">
                                      <a:lumMod val="50000"/>
                                    </a:schemeClr>
                                  </a:solidFill>
                                  <a:latin typeface="Cambria Math" panose="02040503050406030204" pitchFamily="18" charset="0"/>
                                  <a:ea typeface="Verdana" panose="020B0604030504040204" pitchFamily="34" charset="0"/>
                                </a:rPr>
                                <m:t>final</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xmlns="">
          <p:sp>
            <p:nvSpPr>
              <p:cNvPr id="17" name="TextBox 16">
                <a:extLst>
                  <a:ext uri="{FF2B5EF4-FFF2-40B4-BE49-F238E27FC236}">
                    <a16:creationId xmlns:a16="http://schemas.microsoft.com/office/drawing/2014/main" id="{A69D72E7-3608-83C6-B9F1-22BAFA42036B}"/>
                  </a:ext>
                </a:extLst>
              </p:cNvPr>
              <p:cNvSpPr txBox="1">
                <a:spLocks noRot="1" noChangeAspect="1" noMove="1" noResize="1" noEditPoints="1" noAdjustHandles="1" noChangeArrowheads="1" noChangeShapeType="1" noTextEdit="1"/>
              </p:cNvSpPr>
              <p:nvPr/>
            </p:nvSpPr>
            <p:spPr>
              <a:xfrm>
                <a:off x="7409642" y="3989574"/>
                <a:ext cx="2051960" cy="1057662"/>
              </a:xfrm>
              <a:prstGeom prst="rect">
                <a:avLst/>
              </a:prstGeom>
              <a:blipFill>
                <a:blip r:embed="rId17"/>
                <a:stretch>
                  <a:fillRect l="-593" t="-2874" r="-593"/>
                </a:stretch>
              </a:blipFill>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0E6848AC-19A0-F791-1B36-C6B6A93C1758}"/>
              </a:ext>
            </a:extLst>
          </p:cNvPr>
          <p:cNvCxnSpPr>
            <a:cxnSpLocks/>
          </p:cNvCxnSpPr>
          <p:nvPr/>
        </p:nvCxnSpPr>
        <p:spPr>
          <a:xfrm>
            <a:off x="5025645" y="4600469"/>
            <a:ext cx="413612" cy="0"/>
          </a:xfrm>
          <a:prstGeom prst="straightConnector1">
            <a:avLst/>
          </a:prstGeom>
          <a:ln w="76200">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430C1095-4D67-263B-D0D6-E878865F4201}"/>
              </a:ext>
            </a:extLst>
          </p:cNvPr>
          <p:cNvCxnSpPr>
            <a:cxnSpLocks/>
          </p:cNvCxnSpPr>
          <p:nvPr/>
        </p:nvCxnSpPr>
        <p:spPr>
          <a:xfrm>
            <a:off x="7195247" y="4575547"/>
            <a:ext cx="413612" cy="0"/>
          </a:xfrm>
          <a:prstGeom prst="straightConnector1">
            <a:avLst/>
          </a:prstGeom>
          <a:ln w="76200">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AD234D4-0B88-C9E7-83B6-6E70262B950C}"/>
                  </a:ext>
                </a:extLst>
              </p:cNvPr>
              <p:cNvSpPr txBox="1"/>
              <p:nvPr/>
            </p:nvSpPr>
            <p:spPr>
              <a:xfrm>
                <a:off x="1113956" y="5585402"/>
                <a:ext cx="10420351" cy="490006"/>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Goal</a:t>
                </a:r>
                <a:r>
                  <a:rPr lang="fr-FR" dirty="0">
                    <a:latin typeface="Verdana" panose="020B0604030504040204" pitchFamily="34" charset="0"/>
                    <a:ea typeface="Verdana" panose="020B0604030504040204" pitchFamily="34" charset="0"/>
                  </a:rPr>
                  <a:t>: update </a:t>
                </a:r>
                <a:r>
                  <a:rPr lang="fr-FR" dirty="0">
                    <a:solidFill>
                      <a:srgbClr val="C00000"/>
                    </a:solidFill>
                    <a:latin typeface="Verdana" panose="020B0604030504040204" pitchFamily="34" charset="0"/>
                    <a:ea typeface="Verdana" panose="020B0604030504040204" pitchFamily="34" charset="0"/>
                  </a:rPr>
                  <a:t>edge </a:t>
                </a:r>
                <a:r>
                  <a:rPr lang="fr-FR" dirty="0" err="1">
                    <a:solidFill>
                      <a:srgbClr val="C00000"/>
                    </a:solidFill>
                    <a:latin typeface="Verdana" panose="020B0604030504040204" pitchFamily="34" charset="0"/>
                    <a:ea typeface="Verdana" panose="020B0604030504040204" pitchFamily="34" charset="0"/>
                  </a:rPr>
                  <a:t>encoding</a:t>
                </a:r>
                <a:r>
                  <a:rPr lang="fr-FR" dirty="0">
                    <a:solidFill>
                      <a:srgbClr val="C00000"/>
                    </a:solidFill>
                    <a:latin typeface="Verdana" panose="020B0604030504040204" pitchFamily="34" charset="0"/>
                    <a:ea typeface="Verdana" panose="020B0604030504040204" pitchFamily="34" charset="0"/>
                  </a:rPr>
                  <a:t> </a:t>
                </a:r>
                <a14:m>
                  <m:oMath xmlns:m="http://schemas.openxmlformats.org/officeDocument/2006/math">
                    <m:acc>
                      <m:accPr>
                        <m:chr m:val="⃗"/>
                        <m:ctrlPr>
                          <a:rPr lang="fr-FR" b="0" i="1" smtClean="0">
                            <a:solidFill>
                              <a:srgbClr val="C00000"/>
                            </a:solidFill>
                            <a:latin typeface="Cambria Math" panose="02040503050406030204" pitchFamily="18" charset="0"/>
                            <a:ea typeface="Verdana" panose="020B0604030504040204" pitchFamily="34" charset="0"/>
                          </a:rPr>
                        </m:ctrlPr>
                      </m:accPr>
                      <m:e>
                        <m:sSubSup>
                          <m:sSubSupPr>
                            <m:ctrlPr>
                              <a:rPr lang="fr-FR" b="0" i="1" smtClean="0">
                                <a:solidFill>
                                  <a:srgbClr val="C00000"/>
                                </a:solidFill>
                                <a:latin typeface="Cambria Math" panose="02040503050406030204" pitchFamily="18" charset="0"/>
                                <a:ea typeface="Verdana" panose="020B0604030504040204" pitchFamily="34" charset="0"/>
                              </a:rPr>
                            </m:ctrlPr>
                          </m:sSubSupPr>
                          <m:e>
                            <m:r>
                              <a:rPr lang="fr-FR" b="0" i="1" smtClean="0">
                                <a:solidFill>
                                  <a:srgbClr val="C00000"/>
                                </a:solidFill>
                                <a:latin typeface="Cambria Math" panose="02040503050406030204" pitchFamily="18" charset="0"/>
                                <a:ea typeface="Verdana" panose="020B0604030504040204" pitchFamily="34" charset="0"/>
                              </a:rPr>
                              <m:t>𝑒</m:t>
                            </m:r>
                          </m:e>
                          <m:sub>
                            <m:r>
                              <a:rPr lang="fr-FR" b="0" i="1" smtClean="0">
                                <a:solidFill>
                                  <a:srgbClr val="C00000"/>
                                </a:solidFill>
                                <a:latin typeface="Cambria Math" panose="02040503050406030204" pitchFamily="18" charset="0"/>
                                <a:ea typeface="Verdana" panose="020B0604030504040204" pitchFamily="34" charset="0"/>
                              </a:rPr>
                              <m:t>𝑖𝑗</m:t>
                            </m:r>
                          </m:sub>
                          <m:sup>
                            <m:r>
                              <a:rPr lang="fr-FR" b="0" i="1" smtClean="0">
                                <a:solidFill>
                                  <a:srgbClr val="C00000"/>
                                </a:solidFill>
                                <a:latin typeface="Cambria Math" panose="02040503050406030204" pitchFamily="18" charset="0"/>
                                <a:ea typeface="Verdana" panose="020B0604030504040204" pitchFamily="34" charset="0"/>
                              </a:rPr>
                              <m:t>0</m:t>
                            </m:r>
                          </m:sup>
                        </m:sSubSup>
                      </m:e>
                    </m:acc>
                  </m:oMath>
                </a14:m>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according</a:t>
                </a:r>
                <a:r>
                  <a:rPr lang="fr-FR" dirty="0">
                    <a:latin typeface="Verdana" panose="020B0604030504040204" pitchFamily="34" charset="0"/>
                    <a:ea typeface="Verdana" panose="020B0604030504040204" pitchFamily="34" charset="0"/>
                  </a:rPr>
                  <a:t> to </a:t>
                </a:r>
                <a:r>
                  <a:rPr lang="fr-FR" dirty="0" err="1">
                    <a:solidFill>
                      <a:schemeClr val="accent4">
                        <a:lumMod val="50000"/>
                      </a:schemeClr>
                    </a:solidFill>
                    <a:latin typeface="Verdana" panose="020B0604030504040204" pitchFamily="34" charset="0"/>
                    <a:ea typeface="Verdana" panose="020B0604030504040204" pitchFamily="34" charset="0"/>
                  </a:rPr>
                  <a:t>edge</a:t>
                </a:r>
                <a:r>
                  <a:rPr lang="fr-FR" dirty="0">
                    <a:solidFill>
                      <a:schemeClr val="accent4">
                        <a:lumMod val="50000"/>
                      </a:schemeClr>
                    </a:solidFill>
                    <a:latin typeface="Verdana" panose="020B0604030504040204" pitchFamily="34" charset="0"/>
                    <a:ea typeface="Verdana" panose="020B0604030504040204" pitchFamily="34" charset="0"/>
                  </a:rPr>
                  <a:t> </a:t>
                </a:r>
                <a:r>
                  <a:rPr lang="fr-FR" dirty="0" err="1">
                    <a:solidFill>
                      <a:schemeClr val="accent4">
                        <a:lumMod val="50000"/>
                      </a:schemeClr>
                    </a:solidFill>
                    <a:latin typeface="Verdana" panose="020B0604030504040204" pitchFamily="34" charset="0"/>
                    <a:ea typeface="Verdana" panose="020B0604030504040204" pitchFamily="34" charset="0"/>
                  </a:rPr>
                  <a:t>encodings</a:t>
                </a:r>
                <a:r>
                  <a:rPr lang="fr-FR" dirty="0">
                    <a:solidFill>
                      <a:schemeClr val="accent4">
                        <a:lumMod val="50000"/>
                      </a:schemeClr>
                    </a:solidFill>
                    <a:latin typeface="Verdana" panose="020B0604030504040204" pitchFamily="34" charset="0"/>
                    <a:ea typeface="Verdana" panose="020B0604030504040204" pitchFamily="34" charset="0"/>
                  </a:rPr>
                  <a:t> of </a:t>
                </a:r>
                <a:r>
                  <a:rPr lang="fr-FR" dirty="0" err="1">
                    <a:solidFill>
                      <a:schemeClr val="accent4">
                        <a:lumMod val="50000"/>
                      </a:schemeClr>
                    </a:solidFill>
                    <a:latin typeface="Verdana" panose="020B0604030504040204" pitchFamily="34" charset="0"/>
                    <a:ea typeface="Verdana" panose="020B0604030504040204" pitchFamily="34" charset="0"/>
                  </a:rPr>
                  <a:t>connected</a:t>
                </a:r>
                <a:r>
                  <a:rPr lang="fr-FR" dirty="0">
                    <a:solidFill>
                      <a:schemeClr val="accent4">
                        <a:lumMod val="50000"/>
                      </a:schemeClr>
                    </a:solidFill>
                    <a:latin typeface="Verdana" panose="020B0604030504040204" pitchFamily="34" charset="0"/>
                    <a:ea typeface="Verdana" panose="020B0604030504040204" pitchFamily="34" charset="0"/>
                  </a:rPr>
                  <a:t> </a:t>
                </a:r>
                <a:r>
                  <a:rPr lang="fr-FR" dirty="0" err="1">
                    <a:solidFill>
                      <a:schemeClr val="accent4">
                        <a:lumMod val="50000"/>
                      </a:schemeClr>
                    </a:solidFill>
                    <a:latin typeface="Verdana" panose="020B0604030504040204" pitchFamily="34" charset="0"/>
                    <a:ea typeface="Verdana" panose="020B0604030504040204" pitchFamily="34" charset="0"/>
                  </a:rPr>
                  <a:t>edges</a:t>
                </a:r>
                <a:r>
                  <a:rPr lang="fr-FR" dirty="0">
                    <a:solidFill>
                      <a:schemeClr val="accent4">
                        <a:lumMod val="50000"/>
                      </a:schemeClr>
                    </a:solidFill>
                    <a:latin typeface="Verdana" panose="020B0604030504040204" pitchFamily="34" charset="0"/>
                    <a:ea typeface="Verdana" panose="020B0604030504040204" pitchFamily="34" charset="0"/>
                  </a:rPr>
                  <a:t> </a:t>
                </a:r>
              </a:p>
            </p:txBody>
          </p:sp>
        </mc:Choice>
        <mc:Fallback xmlns="">
          <p:sp>
            <p:nvSpPr>
              <p:cNvPr id="14" name="TextBox 13">
                <a:extLst>
                  <a:ext uri="{FF2B5EF4-FFF2-40B4-BE49-F238E27FC236}">
                    <a16:creationId xmlns:a16="http://schemas.microsoft.com/office/drawing/2014/main" id="{4AD234D4-0B88-C9E7-83B6-6E70262B950C}"/>
                  </a:ext>
                </a:extLst>
              </p:cNvPr>
              <p:cNvSpPr txBox="1">
                <a:spLocks noRot="1" noChangeAspect="1" noMove="1" noResize="1" noEditPoints="1" noAdjustHandles="1" noChangeArrowheads="1" noChangeShapeType="1" noTextEdit="1"/>
              </p:cNvSpPr>
              <p:nvPr/>
            </p:nvSpPr>
            <p:spPr>
              <a:xfrm>
                <a:off x="1113956" y="5585402"/>
                <a:ext cx="10420351" cy="490006"/>
              </a:xfrm>
              <a:prstGeom prst="rect">
                <a:avLst/>
              </a:prstGeom>
              <a:blipFill>
                <a:blip r:embed="rId18"/>
                <a:stretch>
                  <a:fillRect l="-527" b="-8642"/>
                </a:stretch>
              </a:blipFill>
            </p:spPr>
            <p:txBody>
              <a:bodyPr/>
              <a:lstStyle/>
              <a:p>
                <a:r>
                  <a:rPr lang="en-GB">
                    <a:noFill/>
                  </a:rPr>
                  <a:t> </a:t>
                </a:r>
              </a:p>
            </p:txBody>
          </p:sp>
        </mc:Fallback>
      </mc:AlternateContent>
    </p:spTree>
    <p:extLst>
      <p:ext uri="{BB962C8B-B14F-4D97-AF65-F5344CB8AC3E}">
        <p14:creationId xmlns:p14="http://schemas.microsoft.com/office/powerpoint/2010/main" val="1631623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54</a:t>
            </a:fld>
            <a:endParaRPr lang="en-US"/>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96603"/>
            <a:ext cx="1048581" cy="715968"/>
          </a:xfrm>
          <a:prstGeom prst="line">
            <a:avLst/>
          </a:prstGeom>
          <a:ln w="38100">
            <a:solidFill>
              <a:srgbClr val="0C1C6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50797"/>
            <a:ext cx="1001441" cy="645806"/>
          </a:xfrm>
          <a:prstGeom prst="line">
            <a:avLst/>
          </a:prstGeom>
          <a:ln w="38100">
            <a:solidFill>
              <a:srgbClr val="0C1C6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96933"/>
            <a:ext cx="995547" cy="829444"/>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61658"/>
            <a:ext cx="1022745" cy="635275"/>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93565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935987"/>
            <a:ext cx="321892" cy="321892"/>
          </a:xfrm>
          <a:prstGeom prst="ellipse">
            <a:avLst/>
          </a:prstGeom>
          <a:solidFill>
            <a:schemeClr val="accent4">
              <a:lumMod val="50000"/>
              <a:alpha val="50000"/>
            </a:schemeClr>
          </a:solidFill>
          <a:ln>
            <a:solidFill>
              <a:schemeClr val="accent4">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80811"/>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80811"/>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98904"/>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98904"/>
                <a:ext cx="433708" cy="391646"/>
              </a:xfrm>
              <a:prstGeom prst="rect">
                <a:avLst/>
              </a:prstGeom>
              <a:blipFill>
                <a:blip r:embed="rId4"/>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711200"/>
            <a:ext cx="983634" cy="385403"/>
          </a:xfrm>
          <a:prstGeom prst="line">
            <a:avLst/>
          </a:prstGeom>
          <a:ln w="38100">
            <a:solidFill>
              <a:srgbClr val="00806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96603"/>
            <a:ext cx="983634" cy="458475"/>
          </a:xfrm>
          <a:prstGeom prst="line">
            <a:avLst/>
          </a:prstGeom>
          <a:ln w="38100">
            <a:solidFill>
              <a:srgbClr val="00806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50254"/>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941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200147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96603"/>
            <a:ext cx="999113" cy="65819"/>
          </a:xfrm>
          <a:prstGeom prst="line">
            <a:avLst/>
          </a:prstGeom>
          <a:ln w="38100">
            <a:solidFill>
              <a:srgbClr val="00806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61634"/>
            <a:ext cx="321892" cy="321892"/>
          </a:xfrm>
          <a:prstGeom prst="ellipse">
            <a:avLst/>
          </a:prstGeom>
          <a:solidFill>
            <a:schemeClr val="accent4">
              <a:lumMod val="50000"/>
              <a:alpha val="50000"/>
            </a:schemeClr>
          </a:solidFill>
          <a:ln>
            <a:solidFill>
              <a:schemeClr val="accent4">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405512"/>
            <a:ext cx="321892" cy="321892"/>
          </a:xfrm>
          <a:prstGeom prst="ellipse">
            <a:avLst/>
          </a:prstGeom>
          <a:solidFill>
            <a:schemeClr val="accent4">
              <a:lumMod val="50000"/>
              <a:alpha val="50000"/>
            </a:schemeClr>
          </a:solidFill>
          <a:ln>
            <a:solidFill>
              <a:schemeClr val="accent4">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2012856"/>
            <a:ext cx="321892" cy="321892"/>
          </a:xfrm>
          <a:prstGeom prst="ellipse">
            <a:avLst/>
          </a:prstGeom>
          <a:solidFill>
            <a:schemeClr val="accent4">
              <a:lumMod val="50000"/>
              <a:alpha val="50000"/>
            </a:schemeClr>
          </a:solidFill>
          <a:ln>
            <a:solidFill>
              <a:schemeClr val="accent4">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96933"/>
            <a:ext cx="699475" cy="469525"/>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96933"/>
            <a:ext cx="683996" cy="76869"/>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722580"/>
            <a:ext cx="699475" cy="374353"/>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53302"/>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53302"/>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94103"/>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94103"/>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721605"/>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721605"/>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71385"/>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71385"/>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75855"/>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75855"/>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96605"/>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96605"/>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71522"/>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71522"/>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96603"/>
            <a:ext cx="1002083" cy="330"/>
          </a:xfrm>
          <a:prstGeom prst="line">
            <a:avLst/>
          </a:prstGeom>
          <a:ln w="762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89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654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300712"/>
            <a:ext cx="321892" cy="321892"/>
          </a:xfrm>
          <a:prstGeom prst="ellipse">
            <a:avLst/>
          </a:prstGeom>
          <a:solidFill>
            <a:schemeClr val="accent4">
              <a:lumMod val="50000"/>
              <a:alpha val="50000"/>
            </a:schemeClr>
          </a:solidFill>
          <a:ln>
            <a:solidFill>
              <a:schemeClr val="accent4">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65431"/>
            <a:ext cx="321892" cy="321892"/>
          </a:xfrm>
          <a:prstGeom prst="ellipse">
            <a:avLst/>
          </a:prstGeom>
          <a:solidFill>
            <a:schemeClr val="accent4">
              <a:lumMod val="50000"/>
              <a:alpha val="50000"/>
            </a:schemeClr>
          </a:solidFill>
          <a:ln>
            <a:solidFill>
              <a:schemeClr val="accent4">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913150"/>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913150"/>
                <a:ext cx="4942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903980"/>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903980"/>
                <a:ext cx="48147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3039438"/>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3039438"/>
                <a:ext cx="50103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72008"/>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72008"/>
                <a:ext cx="494238" cy="369332"/>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1590D8EC-7878-27C3-630A-DACFED60CAAF}"/>
                  </a:ext>
                </a:extLst>
              </p:cNvPr>
              <p:cNvSpPr txBox="1"/>
              <p:nvPr/>
            </p:nvSpPr>
            <p:spPr>
              <a:xfrm>
                <a:off x="214598" y="3406302"/>
                <a:ext cx="6054044" cy="1754326"/>
              </a:xfrm>
              <a:prstGeom prst="rect">
                <a:avLst/>
              </a:prstGeom>
              <a:noFill/>
            </p:spPr>
            <p:txBody>
              <a:bodyPr wrap="square" rtlCol="0">
                <a:spAutoFit/>
              </a:bodyPr>
              <a:lstStyle/>
              <a:p>
                <a:pPr marL="342900" indent="-342900">
                  <a:buFont typeface="+mj-lt"/>
                  <a:buAutoNum type="arabicPeriod"/>
                </a:pPr>
                <a:r>
                  <a:rPr lang="fr-FR" b="1" dirty="0">
                    <a:latin typeface="Verdana" panose="020B0604030504040204" pitchFamily="34" charset="0"/>
                    <a:ea typeface="Verdana" panose="020B0604030504040204" pitchFamily="34" charset="0"/>
                  </a:rPr>
                  <a:t>Build </a:t>
                </a:r>
                <a:r>
                  <a:rPr lang="fr-FR" b="1" dirty="0">
                    <a:solidFill>
                      <a:srgbClr val="D531D8"/>
                    </a:solidFill>
                    <a:latin typeface="Verdana" panose="020B0604030504040204" pitchFamily="34" charset="0"/>
                    <a:ea typeface="Verdana" panose="020B0604030504040204" pitchFamily="34" charset="0"/>
                  </a:rPr>
                  <a:t>message for </a:t>
                </a:r>
                <a14:m>
                  <m:oMath xmlns:m="http://schemas.openxmlformats.org/officeDocument/2006/math">
                    <m:sSub>
                      <m:sSubPr>
                        <m:ctrlPr>
                          <a:rPr lang="fr-FR" b="1" i="1" smtClean="0">
                            <a:solidFill>
                              <a:srgbClr val="D531D8"/>
                            </a:solidFill>
                            <a:latin typeface="Cambria Math" panose="02040503050406030204" pitchFamily="18" charset="0"/>
                            <a:ea typeface="Verdana" panose="020B0604030504040204" pitchFamily="34" charset="0"/>
                          </a:rPr>
                        </m:ctrlPr>
                      </m:sSubPr>
                      <m:e>
                        <m:r>
                          <a:rPr lang="fr-FR" b="1" i="1" smtClean="0">
                            <a:solidFill>
                              <a:srgbClr val="D531D8"/>
                            </a:solidFill>
                            <a:latin typeface="Cambria Math" panose="02040503050406030204" pitchFamily="18" charset="0"/>
                            <a:ea typeface="Verdana" panose="020B0604030504040204" pitchFamily="34" charset="0"/>
                          </a:rPr>
                          <m:t>𝒗</m:t>
                        </m:r>
                      </m:e>
                      <m:sub>
                        <m:r>
                          <a:rPr lang="fr-FR" b="1" i="1" smtClean="0">
                            <a:solidFill>
                              <a:srgbClr val="D531D8"/>
                            </a:solidFill>
                            <a:latin typeface="Cambria Math" panose="02040503050406030204" pitchFamily="18" charset="0"/>
                            <a:ea typeface="Verdana" panose="020B0604030504040204" pitchFamily="34" charset="0"/>
                          </a:rPr>
                          <m:t>𝒊</m:t>
                        </m:r>
                      </m:sub>
                    </m:sSub>
                  </m:oMath>
                </a14:m>
                <a:r>
                  <a:rPr lang="fr-FR" dirty="0">
                    <a:latin typeface="Verdana" panose="020B0604030504040204" pitchFamily="34" charset="0"/>
                    <a:ea typeface="Verdana" panose="020B0604030504040204" pitchFamily="34" charset="0"/>
                  </a:rPr>
                  <a:t>:</a:t>
                </a:r>
                <a:br>
                  <a:rPr lang="fr-FR" dirty="0">
                    <a:latin typeface="Verdana" panose="020B0604030504040204" pitchFamily="34" charset="0"/>
                    <a:ea typeface="Verdana" panose="020B0604030504040204" pitchFamily="34" charset="0"/>
                  </a:rPr>
                </a:br>
                <a:r>
                  <a:rPr lang="fr-FR" i="1" dirty="0">
                    <a:latin typeface="Verdana" panose="020B0604030504040204" pitchFamily="34" charset="0"/>
                    <a:ea typeface="Verdana" panose="020B0604030504040204" pitchFamily="34" charset="0"/>
                  </a:rPr>
                  <a:t>Aggregate </a:t>
                </a:r>
                <a:r>
                  <a:rPr lang="fr-FR" i="1" dirty="0" err="1">
                    <a:latin typeface="Verdana" panose="020B0604030504040204" pitchFamily="34" charset="0"/>
                    <a:ea typeface="Verdana" panose="020B0604030504040204" pitchFamily="34" charset="0"/>
                  </a:rPr>
                  <a:t>neigbhour</a:t>
                </a:r>
                <a:r>
                  <a:rPr lang="fr-FR" i="1" dirty="0">
                    <a:latin typeface="Verdana" panose="020B0604030504040204" pitchFamily="34" charset="0"/>
                    <a:ea typeface="Verdana" panose="020B0604030504040204" pitchFamily="34" charset="0"/>
                  </a:rPr>
                  <a:t> information</a:t>
                </a:r>
              </a:p>
              <a:p>
                <a:pPr marL="800100" lvl="1" indent="-342900">
                  <a:buFont typeface="Wingdings" panose="05000000000000000000" pitchFamily="2" charset="2"/>
                  <a:buChar char="§"/>
                </a:pPr>
                <a:r>
                  <a:rPr lang="fr-FR" dirty="0">
                    <a:latin typeface="Verdana" panose="020B0604030504040204" pitchFamily="34" charset="0"/>
                    <a:ea typeface="Verdana" panose="020B0604030504040204" pitchFamily="34" charset="0"/>
                  </a:rPr>
                  <a:t>Node-</a:t>
                </a:r>
                <a:r>
                  <a:rPr lang="fr-FR" dirty="0" err="1">
                    <a:latin typeface="Verdana" panose="020B0604030504040204" pitchFamily="34" charset="0"/>
                    <a:ea typeface="Verdana" panose="020B0604030504040204" pitchFamily="34" charset="0"/>
                  </a:rPr>
                  <a:t>ordering</a:t>
                </a:r>
                <a:r>
                  <a:rPr lang="fr-FR" dirty="0">
                    <a:latin typeface="Verdana" panose="020B0604030504040204" pitchFamily="34" charset="0"/>
                    <a:ea typeface="Verdana" panose="020B0604030504040204" pitchFamily="34" charset="0"/>
                  </a:rPr>
                  <a:t> invariant</a:t>
                </a:r>
              </a:p>
              <a:p>
                <a:pPr marL="800100" lvl="1" indent="-342900">
                  <a:buFont typeface="Wingdings" panose="05000000000000000000" pitchFamily="2" charset="2"/>
                  <a:buChar char="§"/>
                </a:pPr>
                <a:r>
                  <a:rPr lang="fr-FR" dirty="0" err="1">
                    <a:latin typeface="Verdana" panose="020B0604030504040204" pitchFamily="34" charset="0"/>
                    <a:ea typeface="Verdana" panose="020B0604030504040204" pitchFamily="34" charset="0"/>
                  </a:rPr>
                  <a:t>Separate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incoming</a:t>
                </a:r>
                <a:r>
                  <a:rPr lang="fr-FR" dirty="0">
                    <a:latin typeface="Verdana" panose="020B0604030504040204" pitchFamily="34" charset="0"/>
                    <a:ea typeface="Verdana" panose="020B0604030504040204" pitchFamily="34" charset="0"/>
                  </a:rPr>
                  <a:t>/</a:t>
                </a:r>
                <a:r>
                  <a:rPr lang="fr-FR" dirty="0" err="1">
                    <a:latin typeface="Verdana" panose="020B0604030504040204" pitchFamily="34" charset="0"/>
                    <a:ea typeface="Verdana" panose="020B0604030504040204" pitchFamily="34" charset="0"/>
                  </a:rPr>
                  <a:t>outgoing</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nodes</a:t>
                </a:r>
                <a:endParaRPr lang="fr-FR" dirty="0">
                  <a:latin typeface="Verdana" panose="020B0604030504040204" pitchFamily="34" charset="0"/>
                  <a:ea typeface="Verdana" panose="020B0604030504040204" pitchFamily="34" charset="0"/>
                </a:endParaRPr>
              </a:p>
              <a:p>
                <a:pPr marL="342900" indent="-342900">
                  <a:buFont typeface="+mj-lt"/>
                  <a:buAutoNum type="arabicPeriod"/>
                </a:pPr>
                <a:endParaRPr lang="en-GB" i="1" dirty="0">
                  <a:latin typeface="Verdana" panose="020B0604030504040204" pitchFamily="34" charset="0"/>
                  <a:ea typeface="Verdana" panose="020B0604030504040204" pitchFamily="34" charset="0"/>
                </a:endParaRPr>
              </a:p>
              <a:p>
                <a:pPr marL="342900" indent="-342900">
                  <a:buFont typeface="+mj-lt"/>
                  <a:buAutoNum type="arabicPeriod"/>
                </a:pPr>
                <a:endParaRPr lang="en-GB" dirty="0">
                  <a:latin typeface="Verdana" panose="020B0604030504040204" pitchFamily="34" charset="0"/>
                  <a:ea typeface="Verdana" panose="020B0604030504040204" pitchFamily="34" charset="0"/>
                </a:endParaRPr>
              </a:p>
            </p:txBody>
          </p:sp>
        </mc:Choice>
        <mc:Fallback>
          <p:sp>
            <p:nvSpPr>
              <p:cNvPr id="4" name="TextBox 3">
                <a:extLst>
                  <a:ext uri="{FF2B5EF4-FFF2-40B4-BE49-F238E27FC236}">
                    <a16:creationId xmlns:a16="http://schemas.microsoft.com/office/drawing/2014/main" id="{1590D8EC-7878-27C3-630A-DACFED60CAAF}"/>
                  </a:ext>
                </a:extLst>
              </p:cNvPr>
              <p:cNvSpPr txBox="1">
                <a:spLocks noRot="1" noChangeAspect="1" noMove="1" noResize="1" noEditPoints="1" noAdjustHandles="1" noChangeArrowheads="1" noChangeShapeType="1" noTextEdit="1"/>
              </p:cNvSpPr>
              <p:nvPr/>
            </p:nvSpPr>
            <p:spPr>
              <a:xfrm>
                <a:off x="214598" y="3406302"/>
                <a:ext cx="6054044" cy="1754326"/>
              </a:xfrm>
              <a:prstGeom prst="rect">
                <a:avLst/>
              </a:prstGeom>
              <a:blipFill>
                <a:blip r:embed="rId16"/>
                <a:stretch>
                  <a:fillRect l="-806" t="-208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4367AA8-E603-7AA8-BC15-7C3FCE13DC91}"/>
                  </a:ext>
                </a:extLst>
              </p:cNvPr>
              <p:cNvSpPr txBox="1"/>
              <p:nvPr/>
            </p:nvSpPr>
            <p:spPr>
              <a:xfrm>
                <a:off x="6257237" y="3497407"/>
                <a:ext cx="3014095" cy="8787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𝑖</m:t>
                              </m:r>
                            </m:sub>
                          </m:sSub>
                        </m:e>
                      </m:acc>
                      <m:r>
                        <a:rPr lang="fr-FR" b="0" i="1" smtClean="0">
                          <a:latin typeface="Cambria Math" panose="02040503050406030204" pitchFamily="18" charset="0"/>
                        </a:rPr>
                        <m:t>=</m:t>
                      </m:r>
                      <m:d>
                        <m:dPr>
                          <m:begChr m:val="{"/>
                          <m:endChr m:val="}"/>
                          <m:ctrlPr>
                            <a:rPr lang="fr-FR" b="0" i="1" smtClean="0">
                              <a:latin typeface="Cambria Math" panose="02040503050406030204" pitchFamily="18" charset="0"/>
                            </a:rPr>
                          </m:ctrlPr>
                        </m:dPr>
                        <m:e>
                          <m:eqArr>
                            <m:eqArrPr>
                              <m:ctrlPr>
                                <a:rPr lang="fr-FR" i="1" smtClean="0">
                                  <a:solidFill>
                                    <a:schemeClr val="accent4">
                                      <a:lumMod val="50000"/>
                                    </a:schemeClr>
                                  </a:solidFill>
                                  <a:latin typeface="Cambria Math" panose="02040503050406030204" pitchFamily="18" charset="0"/>
                                </a:rPr>
                              </m:ctrlPr>
                            </m:eqArrPr>
                            <m:e>
                              <m:acc>
                                <m:accPr>
                                  <m:chr m:val="⃗"/>
                                  <m:ctrlPr>
                                    <a:rPr lang="fr-FR" i="1" smtClean="0">
                                      <a:solidFill>
                                        <a:srgbClr val="00806B"/>
                                      </a:solidFill>
                                      <a:latin typeface="Cambria Math" panose="02040503050406030204" pitchFamily="18" charset="0"/>
                                    </a:rPr>
                                  </m:ctrlPr>
                                </m:accPr>
                                <m:e>
                                  <m:sSubSup>
                                    <m:sSubSupPr>
                                      <m:ctrlPr>
                                        <a:rPr lang="fr-FR" i="1">
                                          <a:solidFill>
                                            <a:srgbClr val="00806B"/>
                                          </a:solidFill>
                                          <a:latin typeface="Cambria Math" panose="02040503050406030204" pitchFamily="18" charset="0"/>
                                        </a:rPr>
                                      </m:ctrlPr>
                                    </m:sSubSupPr>
                                    <m:e>
                                      <m:r>
                                        <a:rPr lang="fr-FR" i="1">
                                          <a:solidFill>
                                            <a:srgbClr val="00806B"/>
                                          </a:solidFill>
                                          <a:latin typeface="Cambria Math" panose="02040503050406030204" pitchFamily="18" charset="0"/>
                                        </a:rPr>
                                        <m:t>𝑒</m:t>
                                      </m:r>
                                    </m:e>
                                    <m:sub>
                                      <m:r>
                                        <a:rPr lang="fr-FR" i="1">
                                          <a:solidFill>
                                            <a:srgbClr val="00806B"/>
                                          </a:solidFill>
                                          <a:latin typeface="Cambria Math" panose="02040503050406030204" pitchFamily="18" charset="0"/>
                                        </a:rPr>
                                        <m:t>𝐴</m:t>
                                      </m:r>
                                      <m:r>
                                        <a:rPr lang="fr-FR" i="1">
                                          <a:solidFill>
                                            <a:srgbClr val="00806B"/>
                                          </a:solidFill>
                                          <a:latin typeface="Cambria Math" panose="02040503050406030204" pitchFamily="18" charset="0"/>
                                        </a:rPr>
                                        <m:t>→</m:t>
                                      </m:r>
                                      <m:r>
                                        <a:rPr lang="fr-FR" i="1">
                                          <a:solidFill>
                                            <a:srgbClr val="00806B"/>
                                          </a:solidFill>
                                          <a:latin typeface="Cambria Math" panose="02040503050406030204" pitchFamily="18" charset="0"/>
                                        </a:rPr>
                                        <m:t>𝑖</m:t>
                                      </m:r>
                                    </m:sub>
                                    <m:sup>
                                      <m:r>
                                        <a:rPr lang="fr-FR" i="1">
                                          <a:solidFill>
                                            <a:srgbClr val="00806B"/>
                                          </a:solidFill>
                                          <a:latin typeface="Cambria Math" panose="02040503050406030204" pitchFamily="18" charset="0"/>
                                        </a:rPr>
                                        <m:t>0</m:t>
                                      </m:r>
                                    </m:sup>
                                  </m:sSubSup>
                                </m:e>
                              </m:acc>
                              <m:r>
                                <a:rPr lang="fr-FR" i="1">
                                  <a:solidFill>
                                    <a:srgbClr val="00806B"/>
                                  </a:solidFill>
                                  <a:latin typeface="Cambria Math" panose="02040503050406030204" pitchFamily="18" charset="0"/>
                                </a:rPr>
                                <m:t>+</m:t>
                              </m:r>
                              <m:acc>
                                <m:accPr>
                                  <m:chr m:val="⃗"/>
                                  <m:ctrlPr>
                                    <a:rPr lang="fr-FR" b="0" i="1" smtClean="0">
                                      <a:solidFill>
                                        <a:srgbClr val="00806B"/>
                                      </a:solidFill>
                                      <a:latin typeface="Cambria Math" panose="02040503050406030204" pitchFamily="18" charset="0"/>
                                    </a:rPr>
                                  </m:ctrlPr>
                                </m:accPr>
                                <m:e>
                                  <m:sSubSup>
                                    <m:sSubSupPr>
                                      <m:ctrlPr>
                                        <a:rPr lang="fr-FR" b="0" i="1" smtClean="0">
                                          <a:solidFill>
                                            <a:srgbClr val="00806B"/>
                                          </a:solidFill>
                                          <a:latin typeface="Cambria Math" panose="02040503050406030204" pitchFamily="18" charset="0"/>
                                        </a:rPr>
                                      </m:ctrlPr>
                                    </m:sSubSupPr>
                                    <m:e>
                                      <m:r>
                                        <a:rPr lang="fr-FR" b="0" i="1" smtClean="0">
                                          <a:solidFill>
                                            <a:srgbClr val="00806B"/>
                                          </a:solidFill>
                                          <a:latin typeface="Cambria Math" panose="02040503050406030204" pitchFamily="18" charset="0"/>
                                        </a:rPr>
                                        <m:t>𝑒</m:t>
                                      </m:r>
                                    </m:e>
                                    <m:sub>
                                      <m:r>
                                        <a:rPr lang="fr-FR" b="0" i="1" smtClean="0">
                                          <a:solidFill>
                                            <a:srgbClr val="00806B"/>
                                          </a:solidFill>
                                          <a:latin typeface="Cambria Math" panose="02040503050406030204" pitchFamily="18" charset="0"/>
                                        </a:rPr>
                                        <m:t>𝐵</m:t>
                                      </m:r>
                                      <m:r>
                                        <a:rPr lang="fr-FR" b="0" i="1" smtClean="0">
                                          <a:solidFill>
                                            <a:srgbClr val="00806B"/>
                                          </a:solidFill>
                                          <a:latin typeface="Cambria Math" panose="02040503050406030204" pitchFamily="18" charset="0"/>
                                        </a:rPr>
                                        <m:t>→</m:t>
                                      </m:r>
                                      <m:r>
                                        <a:rPr lang="fr-FR" b="0" i="1" smtClean="0">
                                          <a:solidFill>
                                            <a:srgbClr val="00806B"/>
                                          </a:solidFill>
                                          <a:latin typeface="Cambria Math" panose="02040503050406030204" pitchFamily="18" charset="0"/>
                                        </a:rPr>
                                        <m:t>𝑖</m:t>
                                      </m:r>
                                    </m:sub>
                                    <m:sup>
                                      <m:r>
                                        <a:rPr lang="fr-FR" b="0" i="1" smtClean="0">
                                          <a:solidFill>
                                            <a:srgbClr val="00806B"/>
                                          </a:solidFill>
                                          <a:latin typeface="Cambria Math" panose="02040503050406030204" pitchFamily="18" charset="0"/>
                                        </a:rPr>
                                        <m:t>0</m:t>
                                      </m:r>
                                    </m:sup>
                                  </m:sSubSup>
                                </m:e>
                              </m:acc>
                              <m:r>
                                <a:rPr lang="fr-FR" b="0" i="1" smtClean="0">
                                  <a:solidFill>
                                    <a:srgbClr val="00806B"/>
                                  </a:solidFill>
                                  <a:latin typeface="Cambria Math" panose="02040503050406030204" pitchFamily="18" charset="0"/>
                                </a:rPr>
                                <m:t>+</m:t>
                              </m:r>
                              <m:r>
                                <a:rPr lang="fr-FR" i="1">
                                  <a:solidFill>
                                    <a:srgbClr val="00806B"/>
                                  </a:solidFill>
                                  <a:latin typeface="Cambria Math" panose="02040503050406030204" pitchFamily="18" charset="0"/>
                                </a:rPr>
                                <m:t>+</m:t>
                              </m:r>
                              <m:acc>
                                <m:accPr>
                                  <m:chr m:val="⃗"/>
                                  <m:ctrlPr>
                                    <a:rPr lang="fr-FR" i="1">
                                      <a:solidFill>
                                        <a:srgbClr val="00806B"/>
                                      </a:solidFill>
                                      <a:latin typeface="Cambria Math" panose="02040503050406030204" pitchFamily="18" charset="0"/>
                                    </a:rPr>
                                  </m:ctrlPr>
                                </m:accPr>
                                <m:e>
                                  <m:sSubSup>
                                    <m:sSubSupPr>
                                      <m:ctrlPr>
                                        <a:rPr lang="fr-FR" i="1">
                                          <a:solidFill>
                                            <a:srgbClr val="00806B"/>
                                          </a:solidFill>
                                          <a:latin typeface="Cambria Math" panose="02040503050406030204" pitchFamily="18" charset="0"/>
                                        </a:rPr>
                                      </m:ctrlPr>
                                    </m:sSubSupPr>
                                    <m:e>
                                      <m:r>
                                        <a:rPr lang="fr-FR" i="1">
                                          <a:solidFill>
                                            <a:srgbClr val="00806B"/>
                                          </a:solidFill>
                                          <a:latin typeface="Cambria Math" panose="02040503050406030204" pitchFamily="18" charset="0"/>
                                        </a:rPr>
                                        <m:t>𝑒</m:t>
                                      </m:r>
                                    </m:e>
                                    <m:sub>
                                      <m:r>
                                        <a:rPr lang="fr-FR" b="0" i="1" smtClean="0">
                                          <a:solidFill>
                                            <a:srgbClr val="00806B"/>
                                          </a:solidFill>
                                          <a:latin typeface="Cambria Math" panose="02040503050406030204" pitchFamily="18" charset="0"/>
                                        </a:rPr>
                                        <m:t>𝐶</m:t>
                                      </m:r>
                                      <m:r>
                                        <a:rPr lang="fr-FR" i="1">
                                          <a:solidFill>
                                            <a:srgbClr val="00806B"/>
                                          </a:solidFill>
                                          <a:latin typeface="Cambria Math" panose="02040503050406030204" pitchFamily="18" charset="0"/>
                                        </a:rPr>
                                        <m:t>→</m:t>
                                      </m:r>
                                      <m:r>
                                        <a:rPr lang="fr-FR" i="1">
                                          <a:solidFill>
                                            <a:srgbClr val="00806B"/>
                                          </a:solidFill>
                                          <a:latin typeface="Cambria Math" panose="02040503050406030204" pitchFamily="18" charset="0"/>
                                        </a:rPr>
                                        <m:t>𝑖</m:t>
                                      </m:r>
                                    </m:sub>
                                    <m:sup>
                                      <m:r>
                                        <a:rPr lang="fr-FR" i="1">
                                          <a:solidFill>
                                            <a:srgbClr val="00806B"/>
                                          </a:solidFill>
                                          <a:latin typeface="Cambria Math" panose="02040503050406030204" pitchFamily="18" charset="0"/>
                                        </a:rPr>
                                        <m:t>0</m:t>
                                      </m:r>
                                    </m:sup>
                                  </m:sSubSup>
                                </m:e>
                              </m:acc>
                            </m:e>
                            <m:e>
                              <m:acc>
                                <m:accPr>
                                  <m:chr m:val="⃗"/>
                                  <m:ctrlPr>
                                    <a:rPr lang="fr-FR" i="1" smtClean="0">
                                      <a:solidFill>
                                        <a:srgbClr val="0C1C6E"/>
                                      </a:solidFill>
                                      <a:latin typeface="Cambria Math" panose="02040503050406030204" pitchFamily="18" charset="0"/>
                                    </a:rPr>
                                  </m:ctrlPr>
                                </m:accPr>
                                <m:e>
                                  <m:sSubSup>
                                    <m:sSubSupPr>
                                      <m:ctrlPr>
                                        <a:rPr lang="fr-FR" i="1">
                                          <a:solidFill>
                                            <a:srgbClr val="0C1C6E"/>
                                          </a:solidFill>
                                          <a:latin typeface="Cambria Math" panose="02040503050406030204" pitchFamily="18" charset="0"/>
                                        </a:rPr>
                                      </m:ctrlPr>
                                    </m:sSubSupPr>
                                    <m:e>
                                      <m:r>
                                        <a:rPr lang="fr-FR" i="1">
                                          <a:solidFill>
                                            <a:srgbClr val="0C1C6E"/>
                                          </a:solidFill>
                                          <a:latin typeface="Cambria Math" panose="02040503050406030204" pitchFamily="18" charset="0"/>
                                        </a:rPr>
                                        <m:t>𝑒</m:t>
                                      </m:r>
                                    </m:e>
                                    <m:sub>
                                      <m:r>
                                        <a:rPr lang="fr-FR" i="1">
                                          <a:solidFill>
                                            <a:srgbClr val="0C1C6E"/>
                                          </a:solidFill>
                                          <a:latin typeface="Cambria Math" panose="02040503050406030204" pitchFamily="18" charset="0"/>
                                        </a:rPr>
                                        <m:t>𝑖</m:t>
                                      </m:r>
                                      <m:r>
                                        <a:rPr lang="fr-FR" b="0" i="1" smtClean="0">
                                          <a:solidFill>
                                            <a:srgbClr val="0C1C6E"/>
                                          </a:solidFill>
                                          <a:latin typeface="Cambria Math" panose="02040503050406030204" pitchFamily="18" charset="0"/>
                                        </a:rPr>
                                        <m:t>→</m:t>
                                      </m:r>
                                      <m:r>
                                        <a:rPr lang="fr-FR" b="0" i="1" smtClean="0">
                                          <a:solidFill>
                                            <a:srgbClr val="0C1C6E"/>
                                          </a:solidFill>
                                          <a:latin typeface="Cambria Math" panose="02040503050406030204" pitchFamily="18" charset="0"/>
                                        </a:rPr>
                                        <m:t>𝐹</m:t>
                                      </m:r>
                                    </m:sub>
                                    <m:sup>
                                      <m:r>
                                        <a:rPr lang="fr-FR" i="1">
                                          <a:solidFill>
                                            <a:srgbClr val="0C1C6E"/>
                                          </a:solidFill>
                                          <a:latin typeface="Cambria Math" panose="02040503050406030204" pitchFamily="18" charset="0"/>
                                        </a:rPr>
                                        <m:t>0</m:t>
                                      </m:r>
                                    </m:sup>
                                  </m:sSubSup>
                                </m:e>
                              </m:acc>
                              <m:r>
                                <a:rPr lang="fr-FR" b="0" i="1" smtClean="0">
                                  <a:solidFill>
                                    <a:srgbClr val="0C1C6E"/>
                                  </a:solidFill>
                                  <a:latin typeface="Cambria Math" panose="02040503050406030204" pitchFamily="18" charset="0"/>
                                </a:rPr>
                                <m:t>+</m:t>
                              </m:r>
                              <m:acc>
                                <m:accPr>
                                  <m:chr m:val="⃗"/>
                                  <m:ctrlPr>
                                    <a:rPr lang="fr-FR" b="0" i="1" smtClean="0">
                                      <a:solidFill>
                                        <a:srgbClr val="002060"/>
                                      </a:solidFill>
                                      <a:latin typeface="Cambria Math" panose="02040503050406030204" pitchFamily="18" charset="0"/>
                                    </a:rPr>
                                  </m:ctrlPr>
                                </m:accPr>
                                <m:e>
                                  <m:sSub>
                                    <m:sSubPr>
                                      <m:ctrlPr>
                                        <a:rPr lang="fr-FR" b="0" i="1" smtClean="0">
                                          <a:solidFill>
                                            <a:srgbClr val="002060"/>
                                          </a:solidFill>
                                          <a:latin typeface="Cambria Math" panose="02040503050406030204" pitchFamily="18" charset="0"/>
                                        </a:rPr>
                                      </m:ctrlPr>
                                    </m:sSubPr>
                                    <m:e>
                                      <m:r>
                                        <a:rPr lang="fr-FR" b="0" i="1" smtClean="0">
                                          <a:solidFill>
                                            <a:srgbClr val="002060"/>
                                          </a:solidFill>
                                          <a:latin typeface="Cambria Math" panose="02040503050406030204" pitchFamily="18" charset="0"/>
                                        </a:rPr>
                                        <m:t>𝑒</m:t>
                                      </m:r>
                                    </m:e>
                                    <m:sub>
                                      <m:r>
                                        <a:rPr lang="fr-FR" b="0" i="1" smtClean="0">
                                          <a:solidFill>
                                            <a:srgbClr val="002060"/>
                                          </a:solidFill>
                                          <a:latin typeface="Cambria Math" panose="02040503050406030204" pitchFamily="18" charset="0"/>
                                        </a:rPr>
                                        <m:t>𝑖</m:t>
                                      </m:r>
                                      <m:r>
                                        <a:rPr lang="fr-FR" b="0" i="1" smtClean="0">
                                          <a:solidFill>
                                            <a:srgbClr val="002060"/>
                                          </a:solidFill>
                                          <a:latin typeface="Cambria Math" panose="02040503050406030204" pitchFamily="18" charset="0"/>
                                        </a:rPr>
                                        <m:t>→</m:t>
                                      </m:r>
                                      <m:r>
                                        <a:rPr lang="fr-FR" b="0" i="1" smtClean="0">
                                          <a:solidFill>
                                            <a:srgbClr val="002060"/>
                                          </a:solidFill>
                                          <a:latin typeface="Cambria Math" panose="02040503050406030204" pitchFamily="18" charset="0"/>
                                        </a:rPr>
                                        <m:t>𝑗</m:t>
                                      </m:r>
                                    </m:sub>
                                  </m:sSub>
                                </m:e>
                              </m:acc>
                              <m:r>
                                <a:rPr lang="fr-FR" i="1">
                                  <a:solidFill>
                                    <a:srgbClr val="0C1C6E"/>
                                  </a:solidFill>
                                  <a:latin typeface="Cambria Math" panose="02040503050406030204" pitchFamily="18" charset="0"/>
                                </a:rPr>
                                <m:t>+</m:t>
                              </m:r>
                              <m:acc>
                                <m:accPr>
                                  <m:chr m:val="⃗"/>
                                  <m:ctrlPr>
                                    <a:rPr lang="fr-FR" i="1">
                                      <a:solidFill>
                                        <a:srgbClr val="0C1C6E"/>
                                      </a:solidFill>
                                      <a:latin typeface="Cambria Math" panose="02040503050406030204" pitchFamily="18" charset="0"/>
                                    </a:rPr>
                                  </m:ctrlPr>
                                </m:accPr>
                                <m:e>
                                  <m:sSubSup>
                                    <m:sSubSupPr>
                                      <m:ctrlPr>
                                        <a:rPr lang="fr-FR" i="1">
                                          <a:solidFill>
                                            <a:srgbClr val="0C1C6E"/>
                                          </a:solidFill>
                                          <a:latin typeface="Cambria Math" panose="02040503050406030204" pitchFamily="18" charset="0"/>
                                        </a:rPr>
                                      </m:ctrlPr>
                                    </m:sSubSupPr>
                                    <m:e>
                                      <m:r>
                                        <a:rPr lang="fr-FR" i="1">
                                          <a:solidFill>
                                            <a:srgbClr val="0C1C6E"/>
                                          </a:solidFill>
                                          <a:latin typeface="Cambria Math" panose="02040503050406030204" pitchFamily="18" charset="0"/>
                                        </a:rPr>
                                        <m:t>𝑒</m:t>
                                      </m:r>
                                    </m:e>
                                    <m:sub>
                                      <m:r>
                                        <a:rPr lang="fr-FR" b="0" i="1" smtClean="0">
                                          <a:solidFill>
                                            <a:srgbClr val="0C1C6E"/>
                                          </a:solidFill>
                                          <a:latin typeface="Cambria Math" panose="02040503050406030204" pitchFamily="18" charset="0"/>
                                        </a:rPr>
                                        <m:t>𝑖</m:t>
                                      </m:r>
                                      <m:r>
                                        <a:rPr lang="fr-FR" b="0" i="1" smtClean="0">
                                          <a:solidFill>
                                            <a:srgbClr val="0C1C6E"/>
                                          </a:solidFill>
                                          <a:latin typeface="Cambria Math" panose="02040503050406030204" pitchFamily="18" charset="0"/>
                                        </a:rPr>
                                        <m:t>→</m:t>
                                      </m:r>
                                      <m:r>
                                        <a:rPr lang="fr-FR" b="0" i="1" smtClean="0">
                                          <a:solidFill>
                                            <a:srgbClr val="0C1C6E"/>
                                          </a:solidFill>
                                          <a:latin typeface="Cambria Math" panose="02040503050406030204" pitchFamily="18" charset="0"/>
                                        </a:rPr>
                                        <m:t>𝐺</m:t>
                                      </m:r>
                                    </m:sub>
                                    <m:sup>
                                      <m:r>
                                        <a:rPr lang="fr-FR" i="1">
                                          <a:solidFill>
                                            <a:srgbClr val="0C1C6E"/>
                                          </a:solidFill>
                                          <a:latin typeface="Cambria Math" panose="02040503050406030204" pitchFamily="18" charset="0"/>
                                        </a:rPr>
                                        <m:t>0</m:t>
                                      </m:r>
                                    </m:sup>
                                  </m:sSubSup>
                                </m:e>
                              </m:acc>
                            </m:e>
                          </m:eqArr>
                        </m:e>
                      </m:d>
                    </m:oMath>
                  </m:oMathPara>
                </a14:m>
                <a:endParaRPr lang="en-GB" dirty="0"/>
              </a:p>
            </p:txBody>
          </p:sp>
        </mc:Choice>
        <mc:Fallback>
          <p:sp>
            <p:nvSpPr>
              <p:cNvPr id="5" name="TextBox 4">
                <a:extLst>
                  <a:ext uri="{FF2B5EF4-FFF2-40B4-BE49-F238E27FC236}">
                    <a16:creationId xmlns:a16="http://schemas.microsoft.com/office/drawing/2014/main" id="{24367AA8-E603-7AA8-BC15-7C3FCE13DC91}"/>
                  </a:ext>
                </a:extLst>
              </p:cNvPr>
              <p:cNvSpPr txBox="1">
                <a:spLocks noRot="1" noChangeAspect="1" noMove="1" noResize="1" noEditPoints="1" noAdjustHandles="1" noChangeArrowheads="1" noChangeShapeType="1" noTextEdit="1"/>
              </p:cNvSpPr>
              <p:nvPr/>
            </p:nvSpPr>
            <p:spPr>
              <a:xfrm>
                <a:off x="6257237" y="3497407"/>
                <a:ext cx="3014095" cy="878767"/>
              </a:xfrm>
              <a:prstGeom prst="rect">
                <a:avLst/>
              </a:prstGeom>
              <a:blipFill>
                <a:blip r:embed="rId17"/>
                <a:stretch>
                  <a:fillRect/>
                </a:stretch>
              </a:blipFill>
            </p:spPr>
            <p:txBody>
              <a:bodyPr/>
              <a:lstStyle/>
              <a:p>
                <a:r>
                  <a:rPr lang="en-GB">
                    <a:noFill/>
                  </a:rPr>
                  <a:t> </a:t>
                </a:r>
              </a:p>
            </p:txBody>
          </p:sp>
        </mc:Fallback>
      </mc:AlternateContent>
      <p:cxnSp>
        <p:nvCxnSpPr>
          <p:cNvPr id="6" name="Straight Arrow Connector 5">
            <a:extLst>
              <a:ext uri="{FF2B5EF4-FFF2-40B4-BE49-F238E27FC236}">
                <a16:creationId xmlns:a16="http://schemas.microsoft.com/office/drawing/2014/main" id="{76373988-5A04-C270-49C1-CF67038091FB}"/>
              </a:ext>
            </a:extLst>
          </p:cNvPr>
          <p:cNvCxnSpPr>
            <a:cxnSpLocks/>
          </p:cNvCxnSpPr>
          <p:nvPr/>
        </p:nvCxnSpPr>
        <p:spPr>
          <a:xfrm flipH="1">
            <a:off x="9218173" y="3710355"/>
            <a:ext cx="409575" cy="0"/>
          </a:xfrm>
          <a:prstGeom prst="straightConnector1">
            <a:avLst/>
          </a:prstGeom>
          <a:ln>
            <a:solidFill>
              <a:srgbClr val="00806B"/>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AACCE09-CF7A-FB89-7940-A96A6D4D120C}"/>
              </a:ext>
            </a:extLst>
          </p:cNvPr>
          <p:cNvSpPr txBox="1"/>
          <p:nvPr/>
        </p:nvSpPr>
        <p:spPr>
          <a:xfrm>
            <a:off x="9627748" y="3497407"/>
            <a:ext cx="1372492" cy="369332"/>
          </a:xfrm>
          <a:prstGeom prst="rect">
            <a:avLst/>
          </a:prstGeom>
          <a:noFill/>
        </p:spPr>
        <p:txBody>
          <a:bodyPr wrap="none" rtlCol="0">
            <a:spAutoFit/>
          </a:bodyPr>
          <a:lstStyle/>
          <a:p>
            <a:r>
              <a:rPr lang="fr-FR" b="1" dirty="0" err="1">
                <a:solidFill>
                  <a:srgbClr val="00806B"/>
                </a:solidFill>
                <a:latin typeface="Verdana" panose="020B0604030504040204" pitchFamily="34" charset="0"/>
                <a:ea typeface="Verdana" panose="020B0604030504040204" pitchFamily="34" charset="0"/>
              </a:rPr>
              <a:t>incoming</a:t>
            </a:r>
            <a:endParaRPr lang="en-GB" b="1" dirty="0">
              <a:solidFill>
                <a:srgbClr val="00806B"/>
              </a:solidFill>
              <a:latin typeface="Verdana" panose="020B0604030504040204" pitchFamily="34" charset="0"/>
              <a:ea typeface="Verdana" panose="020B0604030504040204" pitchFamily="34" charset="0"/>
            </a:endParaRPr>
          </a:p>
        </p:txBody>
      </p:sp>
      <p:cxnSp>
        <p:nvCxnSpPr>
          <p:cNvPr id="10" name="Straight Arrow Connector 9">
            <a:extLst>
              <a:ext uri="{FF2B5EF4-FFF2-40B4-BE49-F238E27FC236}">
                <a16:creationId xmlns:a16="http://schemas.microsoft.com/office/drawing/2014/main" id="{1A4ECC94-42DA-24B3-DED0-8017E674E358}"/>
              </a:ext>
            </a:extLst>
          </p:cNvPr>
          <p:cNvCxnSpPr>
            <a:cxnSpLocks/>
          </p:cNvCxnSpPr>
          <p:nvPr/>
        </p:nvCxnSpPr>
        <p:spPr>
          <a:xfrm flipH="1">
            <a:off x="9246748" y="4074146"/>
            <a:ext cx="409575" cy="0"/>
          </a:xfrm>
          <a:prstGeom prst="straightConnector1">
            <a:avLst/>
          </a:prstGeom>
          <a:ln>
            <a:solidFill>
              <a:srgbClr val="0C1C6E"/>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8464719-A8CE-A056-CB10-149153F997E5}"/>
              </a:ext>
            </a:extLst>
          </p:cNvPr>
          <p:cNvSpPr txBox="1"/>
          <p:nvPr/>
        </p:nvSpPr>
        <p:spPr>
          <a:xfrm>
            <a:off x="9656323" y="3861198"/>
            <a:ext cx="1340432" cy="369332"/>
          </a:xfrm>
          <a:prstGeom prst="rect">
            <a:avLst/>
          </a:prstGeom>
          <a:noFill/>
        </p:spPr>
        <p:txBody>
          <a:bodyPr wrap="none" rtlCol="0">
            <a:spAutoFit/>
          </a:bodyPr>
          <a:lstStyle/>
          <a:p>
            <a:r>
              <a:rPr lang="fr-FR" b="1" dirty="0" err="1">
                <a:solidFill>
                  <a:srgbClr val="0C1C6E"/>
                </a:solidFill>
                <a:latin typeface="Verdana" panose="020B0604030504040204" pitchFamily="34" charset="0"/>
                <a:ea typeface="Verdana" panose="020B0604030504040204" pitchFamily="34" charset="0"/>
              </a:rPr>
              <a:t>outgoing</a:t>
            </a:r>
            <a:endParaRPr lang="en-GB" b="1" dirty="0">
              <a:solidFill>
                <a:srgbClr val="0C1C6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55290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55</a:t>
            </a:fld>
            <a:endParaRPr lang="en-US"/>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96603"/>
            <a:ext cx="1048581" cy="715968"/>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50797"/>
            <a:ext cx="1001441" cy="645806"/>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96933"/>
            <a:ext cx="995547" cy="829444"/>
          </a:xfrm>
          <a:prstGeom prst="line">
            <a:avLst/>
          </a:prstGeom>
          <a:ln w="38100">
            <a:solidFill>
              <a:srgbClr val="00806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61658"/>
            <a:ext cx="1022745" cy="635275"/>
          </a:xfrm>
          <a:prstGeom prst="line">
            <a:avLst/>
          </a:prstGeom>
          <a:ln w="38100">
            <a:solidFill>
              <a:srgbClr val="00806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935657"/>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935987"/>
            <a:ext cx="321892" cy="321892"/>
          </a:xfrm>
          <a:prstGeom prst="ellipse">
            <a:avLst/>
          </a:prstGeom>
          <a:solidFill>
            <a:schemeClr val="accent4">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80811"/>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80811"/>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98904"/>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98904"/>
                <a:ext cx="433708" cy="391646"/>
              </a:xfrm>
              <a:prstGeom prst="rect">
                <a:avLst/>
              </a:prstGeom>
              <a:blipFill>
                <a:blip r:embed="rId4"/>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711200"/>
            <a:ext cx="983634" cy="385403"/>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96603"/>
            <a:ext cx="983634" cy="458475"/>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50254"/>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94132"/>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2001476"/>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96603"/>
            <a:ext cx="999113" cy="65819"/>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61634"/>
            <a:ext cx="321892" cy="321892"/>
          </a:xfrm>
          <a:prstGeom prst="ellipse">
            <a:avLst/>
          </a:prstGeom>
          <a:solidFill>
            <a:schemeClr val="accent4">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405512"/>
            <a:ext cx="321892" cy="321892"/>
          </a:xfrm>
          <a:prstGeom prst="ellipse">
            <a:avLst/>
          </a:prstGeom>
          <a:solidFill>
            <a:schemeClr val="accent4">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2012856"/>
            <a:ext cx="321892" cy="321892"/>
          </a:xfrm>
          <a:prstGeom prst="ellipse">
            <a:avLst/>
          </a:prstGeom>
          <a:solidFill>
            <a:schemeClr val="accent4">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96933"/>
            <a:ext cx="699475" cy="469525"/>
          </a:xfrm>
          <a:prstGeom prst="line">
            <a:avLst/>
          </a:prstGeom>
          <a:ln w="38100">
            <a:solidFill>
              <a:srgbClr val="0C1C6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96933"/>
            <a:ext cx="683996" cy="76869"/>
          </a:xfrm>
          <a:prstGeom prst="line">
            <a:avLst/>
          </a:prstGeom>
          <a:ln w="38100">
            <a:solidFill>
              <a:srgbClr val="0C1C6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722580"/>
            <a:ext cx="699475" cy="374353"/>
          </a:xfrm>
          <a:prstGeom prst="line">
            <a:avLst/>
          </a:prstGeom>
          <a:ln w="38100">
            <a:solidFill>
              <a:srgbClr val="0C1C6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53302"/>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53302"/>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94103"/>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94103"/>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721605"/>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721605"/>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71385"/>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71385"/>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75855"/>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75855"/>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96605"/>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96605"/>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71522"/>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71522"/>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96603"/>
            <a:ext cx="1002083" cy="330"/>
          </a:xfrm>
          <a:prstGeom prst="line">
            <a:avLst/>
          </a:prstGeom>
          <a:ln w="76200">
            <a:solidFill>
              <a:srgbClr val="00806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89851"/>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65431"/>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300712"/>
            <a:ext cx="321892" cy="321892"/>
          </a:xfrm>
          <a:prstGeom prst="ellipse">
            <a:avLst/>
          </a:prstGeom>
          <a:solidFill>
            <a:schemeClr val="accent4">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654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913150"/>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913150"/>
                <a:ext cx="4942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903980"/>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903980"/>
                <a:ext cx="48147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3039438"/>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3039438"/>
                <a:ext cx="50103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72008"/>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72008"/>
                <a:ext cx="494238" cy="369332"/>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4" name="TextBox 513">
                <a:extLst>
                  <a:ext uri="{FF2B5EF4-FFF2-40B4-BE49-F238E27FC236}">
                    <a16:creationId xmlns:a16="http://schemas.microsoft.com/office/drawing/2014/main" id="{D3F75BF8-285C-79D7-537D-F54420B25FE9}"/>
                  </a:ext>
                </a:extLst>
              </p:cNvPr>
              <p:cNvSpPr txBox="1"/>
              <p:nvPr/>
            </p:nvSpPr>
            <p:spPr>
              <a:xfrm>
                <a:off x="214598" y="3406302"/>
                <a:ext cx="6054044" cy="2611612"/>
              </a:xfrm>
              <a:prstGeom prst="rect">
                <a:avLst/>
              </a:prstGeom>
              <a:noFill/>
            </p:spPr>
            <p:txBody>
              <a:bodyPr wrap="square" rtlCol="0">
                <a:spAutoFit/>
              </a:bodyPr>
              <a:lstStyle/>
              <a:p>
                <a:pPr marL="342900" indent="-342900">
                  <a:buFont typeface="+mj-lt"/>
                  <a:buAutoNum type="arabicPeriod"/>
                </a:pPr>
                <a:r>
                  <a:rPr lang="fr-FR" b="1" dirty="0">
                    <a:latin typeface="Verdana" panose="020B0604030504040204" pitchFamily="34" charset="0"/>
                    <a:ea typeface="Verdana" panose="020B0604030504040204" pitchFamily="34" charset="0"/>
                  </a:rPr>
                  <a:t>Build </a:t>
                </a:r>
                <a:r>
                  <a:rPr lang="fr-FR" b="1" dirty="0">
                    <a:solidFill>
                      <a:srgbClr val="D531D8"/>
                    </a:solidFill>
                    <a:latin typeface="Verdana" panose="020B0604030504040204" pitchFamily="34" charset="0"/>
                    <a:ea typeface="Verdana" panose="020B0604030504040204" pitchFamily="34" charset="0"/>
                  </a:rPr>
                  <a:t>message for </a:t>
                </a:r>
                <a14:m>
                  <m:oMath xmlns:m="http://schemas.openxmlformats.org/officeDocument/2006/math">
                    <m:sSub>
                      <m:sSubPr>
                        <m:ctrlPr>
                          <a:rPr lang="fr-FR" b="1" i="1" smtClean="0">
                            <a:solidFill>
                              <a:srgbClr val="D531D8"/>
                            </a:solidFill>
                            <a:latin typeface="Cambria Math" panose="02040503050406030204" pitchFamily="18" charset="0"/>
                            <a:ea typeface="Verdana" panose="020B0604030504040204" pitchFamily="34" charset="0"/>
                          </a:rPr>
                        </m:ctrlPr>
                      </m:sSubPr>
                      <m:e>
                        <m:r>
                          <a:rPr lang="fr-FR" b="1" i="1" smtClean="0">
                            <a:solidFill>
                              <a:srgbClr val="D531D8"/>
                            </a:solidFill>
                            <a:latin typeface="Cambria Math" panose="02040503050406030204" pitchFamily="18" charset="0"/>
                            <a:ea typeface="Verdana" panose="020B0604030504040204" pitchFamily="34" charset="0"/>
                          </a:rPr>
                          <m:t>𝒗</m:t>
                        </m:r>
                      </m:e>
                      <m:sub>
                        <m:r>
                          <a:rPr lang="fr-FR" b="1" i="1" smtClean="0">
                            <a:solidFill>
                              <a:srgbClr val="D531D8"/>
                            </a:solidFill>
                            <a:latin typeface="Cambria Math" panose="02040503050406030204" pitchFamily="18" charset="0"/>
                            <a:ea typeface="Verdana" panose="020B0604030504040204" pitchFamily="34" charset="0"/>
                          </a:rPr>
                          <m:t>𝒊</m:t>
                        </m:r>
                      </m:sub>
                    </m:sSub>
                  </m:oMath>
                </a14:m>
                <a:r>
                  <a:rPr lang="fr-FR" dirty="0">
                    <a:latin typeface="Verdana" panose="020B0604030504040204" pitchFamily="34" charset="0"/>
                    <a:ea typeface="Verdana" panose="020B0604030504040204" pitchFamily="34" charset="0"/>
                  </a:rPr>
                  <a:t>:</a:t>
                </a:r>
                <a:br>
                  <a:rPr lang="fr-FR" dirty="0">
                    <a:latin typeface="Verdana" panose="020B0604030504040204" pitchFamily="34" charset="0"/>
                    <a:ea typeface="Verdana" panose="020B0604030504040204" pitchFamily="34" charset="0"/>
                  </a:rPr>
                </a:br>
                <a:r>
                  <a:rPr lang="fr-FR" i="1" dirty="0">
                    <a:latin typeface="Verdana" panose="020B0604030504040204" pitchFamily="34" charset="0"/>
                    <a:ea typeface="Verdana" panose="020B0604030504040204" pitchFamily="34" charset="0"/>
                  </a:rPr>
                  <a:t>Aggregate </a:t>
                </a:r>
                <a:r>
                  <a:rPr lang="fr-FR" i="1" dirty="0" err="1">
                    <a:latin typeface="Verdana" panose="020B0604030504040204" pitchFamily="34" charset="0"/>
                    <a:ea typeface="Verdana" panose="020B0604030504040204" pitchFamily="34" charset="0"/>
                  </a:rPr>
                  <a:t>neigbhour</a:t>
                </a:r>
                <a:r>
                  <a:rPr lang="fr-FR" i="1" dirty="0">
                    <a:latin typeface="Verdana" panose="020B0604030504040204" pitchFamily="34" charset="0"/>
                    <a:ea typeface="Verdana" panose="020B0604030504040204" pitchFamily="34" charset="0"/>
                  </a:rPr>
                  <a:t> information</a:t>
                </a:r>
              </a:p>
              <a:p>
                <a:pPr marL="800100" lvl="1" indent="-342900">
                  <a:buFont typeface="Wingdings" panose="05000000000000000000" pitchFamily="2" charset="2"/>
                  <a:buChar char="§"/>
                </a:pPr>
                <a:r>
                  <a:rPr lang="fr-FR" dirty="0">
                    <a:latin typeface="Verdana" panose="020B0604030504040204" pitchFamily="34" charset="0"/>
                    <a:ea typeface="Verdana" panose="020B0604030504040204" pitchFamily="34" charset="0"/>
                  </a:rPr>
                  <a:t>Node-</a:t>
                </a:r>
                <a:r>
                  <a:rPr lang="fr-FR" dirty="0" err="1">
                    <a:latin typeface="Verdana" panose="020B0604030504040204" pitchFamily="34" charset="0"/>
                    <a:ea typeface="Verdana" panose="020B0604030504040204" pitchFamily="34" charset="0"/>
                  </a:rPr>
                  <a:t>ordering</a:t>
                </a:r>
                <a:r>
                  <a:rPr lang="fr-FR" dirty="0">
                    <a:latin typeface="Verdana" panose="020B0604030504040204" pitchFamily="34" charset="0"/>
                    <a:ea typeface="Verdana" panose="020B0604030504040204" pitchFamily="34" charset="0"/>
                  </a:rPr>
                  <a:t> invariant</a:t>
                </a:r>
              </a:p>
              <a:p>
                <a:pPr marL="800100" lvl="1" indent="-342900">
                  <a:buFont typeface="Wingdings" panose="05000000000000000000" pitchFamily="2" charset="2"/>
                  <a:buChar char="§"/>
                </a:pPr>
                <a:r>
                  <a:rPr lang="fr-FR" dirty="0" err="1">
                    <a:latin typeface="Verdana" panose="020B0604030504040204" pitchFamily="34" charset="0"/>
                    <a:ea typeface="Verdana" panose="020B0604030504040204" pitchFamily="34" charset="0"/>
                  </a:rPr>
                  <a:t>Separate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incoming</a:t>
                </a:r>
                <a:r>
                  <a:rPr lang="fr-FR" dirty="0">
                    <a:latin typeface="Verdana" panose="020B0604030504040204" pitchFamily="34" charset="0"/>
                    <a:ea typeface="Verdana" panose="020B0604030504040204" pitchFamily="34" charset="0"/>
                  </a:rPr>
                  <a:t>/</a:t>
                </a:r>
                <a:r>
                  <a:rPr lang="fr-FR" dirty="0" err="1">
                    <a:latin typeface="Verdana" panose="020B0604030504040204" pitchFamily="34" charset="0"/>
                    <a:ea typeface="Verdana" panose="020B0604030504040204" pitchFamily="34" charset="0"/>
                  </a:rPr>
                  <a:t>outgoing</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nodes</a:t>
                </a:r>
                <a:endParaRPr lang="fr-FR" dirty="0">
                  <a:latin typeface="Verdana" panose="020B0604030504040204" pitchFamily="34" charset="0"/>
                  <a:ea typeface="Verdana" panose="020B0604030504040204" pitchFamily="34" charset="0"/>
                </a:endParaRPr>
              </a:p>
              <a:p>
                <a:pPr marL="342900" indent="-342900">
                  <a:buFont typeface="+mj-lt"/>
                  <a:buAutoNum type="arabicPeriod"/>
                </a:pPr>
                <a:endParaRPr lang="fr-FR" b="1" dirty="0">
                  <a:latin typeface="Verdana" panose="020B0604030504040204" pitchFamily="34" charset="0"/>
                  <a:ea typeface="Verdana" panose="020B0604030504040204" pitchFamily="34" charset="0"/>
                </a:endParaRPr>
              </a:p>
              <a:p>
                <a:pPr marL="342900" indent="-342900">
                  <a:buFont typeface="+mj-lt"/>
                  <a:buAutoNum type="arabicPeriod"/>
                </a:pPr>
                <a:r>
                  <a:rPr lang="fr-FR" b="1" dirty="0" err="1">
                    <a:latin typeface="Verdana" panose="020B0604030504040204" pitchFamily="34" charset="0"/>
                    <a:ea typeface="Verdana" panose="020B0604030504040204" pitchFamily="34" charset="0"/>
                  </a:rPr>
                  <a:t>Build</a:t>
                </a:r>
                <a:r>
                  <a:rPr lang="fr-FR" b="1" dirty="0">
                    <a:latin typeface="Verdana" panose="020B0604030504040204" pitchFamily="34" charset="0"/>
                    <a:ea typeface="Verdana" panose="020B0604030504040204" pitchFamily="34" charset="0"/>
                  </a:rPr>
                  <a:t> </a:t>
                </a:r>
                <a:r>
                  <a:rPr lang="fr-FR" b="1" dirty="0">
                    <a:solidFill>
                      <a:srgbClr val="D531D8"/>
                    </a:solidFill>
                    <a:latin typeface="Verdana" panose="020B0604030504040204" pitchFamily="34" charset="0"/>
                    <a:ea typeface="Verdana" panose="020B0604030504040204" pitchFamily="34" charset="0"/>
                  </a:rPr>
                  <a:t>message for </a:t>
                </a:r>
                <a14:m>
                  <m:oMath xmlns:m="http://schemas.openxmlformats.org/officeDocument/2006/math">
                    <m:sSub>
                      <m:sSubPr>
                        <m:ctrlPr>
                          <a:rPr lang="fr-FR" b="1" i="1" smtClean="0">
                            <a:solidFill>
                              <a:srgbClr val="D531D8"/>
                            </a:solidFill>
                            <a:latin typeface="Cambria Math" panose="02040503050406030204" pitchFamily="18" charset="0"/>
                            <a:ea typeface="Verdana" panose="020B0604030504040204" pitchFamily="34" charset="0"/>
                          </a:rPr>
                        </m:ctrlPr>
                      </m:sSubPr>
                      <m:e>
                        <m:r>
                          <a:rPr lang="fr-FR" b="1" i="1" smtClean="0">
                            <a:solidFill>
                              <a:srgbClr val="D531D8"/>
                            </a:solidFill>
                            <a:latin typeface="Cambria Math" panose="02040503050406030204" pitchFamily="18" charset="0"/>
                            <a:ea typeface="Verdana" panose="020B0604030504040204" pitchFamily="34" charset="0"/>
                          </a:rPr>
                          <m:t>𝒗</m:t>
                        </m:r>
                      </m:e>
                      <m:sub>
                        <m:r>
                          <a:rPr lang="fr-FR" b="1" i="1" smtClean="0">
                            <a:solidFill>
                              <a:srgbClr val="D531D8"/>
                            </a:solidFill>
                            <a:latin typeface="Cambria Math" panose="02040503050406030204" pitchFamily="18" charset="0"/>
                            <a:ea typeface="Verdana" panose="020B0604030504040204" pitchFamily="34" charset="0"/>
                          </a:rPr>
                          <m:t>𝒋</m:t>
                        </m:r>
                      </m:sub>
                    </m:sSub>
                  </m:oMath>
                </a14:m>
                <a:r>
                  <a:rPr lang="fr-FR" dirty="0">
                    <a:latin typeface="Verdana" panose="020B0604030504040204" pitchFamily="34" charset="0"/>
                    <a:ea typeface="Verdana" panose="020B0604030504040204" pitchFamily="34" charset="0"/>
                  </a:rPr>
                  <a:t>:</a:t>
                </a:r>
                <a:br>
                  <a:rPr lang="fr-FR" dirty="0">
                    <a:latin typeface="Verdana" panose="020B0604030504040204" pitchFamily="34" charset="0"/>
                    <a:ea typeface="Verdana" panose="020B0604030504040204" pitchFamily="34" charset="0"/>
                  </a:rPr>
                </a:br>
                <a:r>
                  <a:rPr lang="fr-FR" i="1" dirty="0">
                    <a:latin typeface="Verdana" panose="020B0604030504040204" pitchFamily="34" charset="0"/>
                    <a:ea typeface="Verdana" panose="020B0604030504040204" pitchFamily="34" charset="0"/>
                  </a:rPr>
                  <a:t>in a </a:t>
                </a:r>
                <a:r>
                  <a:rPr lang="fr-FR" i="1" dirty="0" err="1">
                    <a:latin typeface="Verdana" panose="020B0604030504040204" pitchFamily="34" charset="0"/>
                    <a:ea typeface="Verdana" panose="020B0604030504040204" pitchFamily="34" charset="0"/>
                  </a:rPr>
                  <a:t>similar</a:t>
                </a:r>
                <a:r>
                  <a:rPr lang="fr-FR" i="1" dirty="0">
                    <a:latin typeface="Verdana" panose="020B0604030504040204" pitchFamily="34" charset="0"/>
                    <a:ea typeface="Verdana" panose="020B0604030504040204" pitchFamily="34" charset="0"/>
                  </a:rPr>
                  <a:t> fashion</a:t>
                </a:r>
                <a:endParaRPr lang="en-GB" i="1" dirty="0">
                  <a:latin typeface="Verdana" panose="020B0604030504040204" pitchFamily="34" charset="0"/>
                  <a:ea typeface="Verdana" panose="020B0604030504040204" pitchFamily="34" charset="0"/>
                </a:endParaRPr>
              </a:p>
              <a:p>
                <a:pPr marL="342900" indent="-342900">
                  <a:buFont typeface="+mj-lt"/>
                  <a:buAutoNum type="arabicPeriod"/>
                </a:pPr>
                <a:endParaRPr lang="en-GB" i="1" dirty="0">
                  <a:latin typeface="Verdana" panose="020B0604030504040204" pitchFamily="34" charset="0"/>
                  <a:ea typeface="Verdana" panose="020B0604030504040204" pitchFamily="34" charset="0"/>
                </a:endParaRPr>
              </a:p>
              <a:p>
                <a:pPr marL="342900" indent="-342900">
                  <a:buFont typeface="+mj-lt"/>
                  <a:buAutoNum type="arabicPeriod"/>
                </a:pPr>
                <a:endParaRPr lang="en-GB" dirty="0">
                  <a:latin typeface="Verdana" panose="020B0604030504040204" pitchFamily="34" charset="0"/>
                  <a:ea typeface="Verdana" panose="020B0604030504040204" pitchFamily="34" charset="0"/>
                </a:endParaRPr>
              </a:p>
            </p:txBody>
          </p:sp>
        </mc:Choice>
        <mc:Fallback xmlns="">
          <p:sp>
            <p:nvSpPr>
              <p:cNvPr id="514" name="TextBox 513">
                <a:extLst>
                  <a:ext uri="{FF2B5EF4-FFF2-40B4-BE49-F238E27FC236}">
                    <a16:creationId xmlns:a16="http://schemas.microsoft.com/office/drawing/2014/main" id="{D3F75BF8-285C-79D7-537D-F54420B25FE9}"/>
                  </a:ext>
                </a:extLst>
              </p:cNvPr>
              <p:cNvSpPr txBox="1">
                <a:spLocks noRot="1" noChangeAspect="1" noMove="1" noResize="1" noEditPoints="1" noAdjustHandles="1" noChangeArrowheads="1" noChangeShapeType="1" noTextEdit="1"/>
              </p:cNvSpPr>
              <p:nvPr/>
            </p:nvSpPr>
            <p:spPr>
              <a:xfrm>
                <a:off x="214598" y="3406302"/>
                <a:ext cx="6054044" cy="2611612"/>
              </a:xfrm>
              <a:prstGeom prst="rect">
                <a:avLst/>
              </a:prstGeom>
              <a:blipFill>
                <a:blip r:embed="rId18"/>
                <a:stretch>
                  <a:fillRect l="-806" t="-1402"/>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C5AC3C1-4D63-2603-90F6-CD57C471EA81}"/>
                  </a:ext>
                </a:extLst>
              </p:cNvPr>
              <p:cNvSpPr txBox="1"/>
              <p:nvPr/>
            </p:nvSpPr>
            <p:spPr>
              <a:xfrm>
                <a:off x="6195563" y="4466443"/>
                <a:ext cx="3134768" cy="9766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𝑗</m:t>
                              </m:r>
                            </m:sub>
                          </m:sSub>
                        </m:e>
                      </m:acc>
                      <m:r>
                        <a:rPr lang="fr-FR" b="0" i="1" smtClean="0">
                          <a:latin typeface="Cambria Math" panose="02040503050406030204" pitchFamily="18" charset="0"/>
                        </a:rPr>
                        <m:t>=</m:t>
                      </m:r>
                      <m:d>
                        <m:dPr>
                          <m:begChr m:val="{"/>
                          <m:endChr m:val="}"/>
                          <m:ctrlPr>
                            <a:rPr lang="fr-FR" b="0" i="1" smtClean="0">
                              <a:latin typeface="Cambria Math" panose="02040503050406030204" pitchFamily="18" charset="0"/>
                            </a:rPr>
                          </m:ctrlPr>
                        </m:dPr>
                        <m:e>
                          <m:eqArr>
                            <m:eqArrPr>
                              <m:ctrlPr>
                                <a:rPr lang="fr-FR" i="1" smtClean="0">
                                  <a:solidFill>
                                    <a:schemeClr val="accent4">
                                      <a:lumMod val="50000"/>
                                    </a:schemeClr>
                                  </a:solidFill>
                                  <a:latin typeface="Cambria Math" panose="02040503050406030204" pitchFamily="18" charset="0"/>
                                </a:rPr>
                              </m:ctrlPr>
                            </m:eqArrPr>
                            <m:e>
                              <m:acc>
                                <m:accPr>
                                  <m:chr m:val="⃗"/>
                                  <m:ctrlPr>
                                    <a:rPr lang="fr-FR" i="1" smtClean="0">
                                      <a:solidFill>
                                        <a:srgbClr val="00806B"/>
                                      </a:solidFill>
                                      <a:latin typeface="Cambria Math" panose="02040503050406030204" pitchFamily="18" charset="0"/>
                                    </a:rPr>
                                  </m:ctrlPr>
                                </m:accPr>
                                <m:e>
                                  <m:sSubSup>
                                    <m:sSubSupPr>
                                      <m:ctrlPr>
                                        <a:rPr lang="fr-FR" i="1">
                                          <a:solidFill>
                                            <a:srgbClr val="00806B"/>
                                          </a:solidFill>
                                          <a:latin typeface="Cambria Math" panose="02040503050406030204" pitchFamily="18" charset="0"/>
                                        </a:rPr>
                                      </m:ctrlPr>
                                    </m:sSubSupPr>
                                    <m:e>
                                      <m:r>
                                        <a:rPr lang="fr-FR" i="1">
                                          <a:solidFill>
                                            <a:srgbClr val="00806B"/>
                                          </a:solidFill>
                                          <a:latin typeface="Cambria Math" panose="02040503050406030204" pitchFamily="18" charset="0"/>
                                        </a:rPr>
                                        <m:t>𝑒</m:t>
                                      </m:r>
                                    </m:e>
                                    <m:sub>
                                      <m:r>
                                        <a:rPr lang="fr-FR" b="0" i="1" smtClean="0">
                                          <a:solidFill>
                                            <a:srgbClr val="00806B"/>
                                          </a:solidFill>
                                          <a:latin typeface="Cambria Math" panose="02040503050406030204" pitchFamily="18" charset="0"/>
                                        </a:rPr>
                                        <m:t>𝐷</m:t>
                                      </m:r>
                                      <m:r>
                                        <a:rPr lang="fr-FR" i="1">
                                          <a:solidFill>
                                            <a:srgbClr val="00806B"/>
                                          </a:solidFill>
                                          <a:latin typeface="Cambria Math" panose="02040503050406030204" pitchFamily="18" charset="0"/>
                                        </a:rPr>
                                        <m:t>→</m:t>
                                      </m:r>
                                      <m:r>
                                        <a:rPr lang="fr-FR" b="0" i="1" smtClean="0">
                                          <a:solidFill>
                                            <a:srgbClr val="00806B"/>
                                          </a:solidFill>
                                          <a:latin typeface="Cambria Math" panose="02040503050406030204" pitchFamily="18" charset="0"/>
                                        </a:rPr>
                                        <m:t>𝑗</m:t>
                                      </m:r>
                                    </m:sub>
                                    <m:sup>
                                      <m:r>
                                        <a:rPr lang="fr-FR" i="1">
                                          <a:solidFill>
                                            <a:srgbClr val="00806B"/>
                                          </a:solidFill>
                                          <a:latin typeface="Cambria Math" panose="02040503050406030204" pitchFamily="18" charset="0"/>
                                        </a:rPr>
                                        <m:t>0</m:t>
                                      </m:r>
                                    </m:sup>
                                  </m:sSubSup>
                                </m:e>
                              </m:acc>
                              <m:r>
                                <a:rPr lang="fr-FR" i="1">
                                  <a:solidFill>
                                    <a:srgbClr val="00806B"/>
                                  </a:solidFill>
                                  <a:latin typeface="Cambria Math" panose="02040503050406030204" pitchFamily="18" charset="0"/>
                                </a:rPr>
                                <m:t>+</m:t>
                              </m:r>
                              <m:acc>
                                <m:accPr>
                                  <m:chr m:val="⃗"/>
                                  <m:ctrlPr>
                                    <a:rPr lang="fr-FR" b="0" i="1" smtClean="0">
                                      <a:solidFill>
                                        <a:srgbClr val="00806B"/>
                                      </a:solidFill>
                                      <a:latin typeface="Cambria Math" panose="02040503050406030204" pitchFamily="18" charset="0"/>
                                    </a:rPr>
                                  </m:ctrlPr>
                                </m:accPr>
                                <m:e>
                                  <m:sSubSup>
                                    <m:sSubSupPr>
                                      <m:ctrlPr>
                                        <a:rPr lang="fr-FR" b="0" i="1" smtClean="0">
                                          <a:solidFill>
                                            <a:srgbClr val="00806B"/>
                                          </a:solidFill>
                                          <a:latin typeface="Cambria Math" panose="02040503050406030204" pitchFamily="18" charset="0"/>
                                        </a:rPr>
                                      </m:ctrlPr>
                                    </m:sSubSupPr>
                                    <m:e>
                                      <m:r>
                                        <a:rPr lang="fr-FR" b="0" i="1" smtClean="0">
                                          <a:solidFill>
                                            <a:srgbClr val="00806B"/>
                                          </a:solidFill>
                                          <a:latin typeface="Cambria Math" panose="02040503050406030204" pitchFamily="18" charset="0"/>
                                        </a:rPr>
                                        <m:t>𝑒</m:t>
                                      </m:r>
                                    </m:e>
                                    <m:sub>
                                      <m:r>
                                        <a:rPr lang="fr-FR" b="0" i="1" smtClean="0">
                                          <a:solidFill>
                                            <a:srgbClr val="00806B"/>
                                          </a:solidFill>
                                          <a:latin typeface="Cambria Math" panose="02040503050406030204" pitchFamily="18" charset="0"/>
                                        </a:rPr>
                                        <m:t>𝑖</m:t>
                                      </m:r>
                                      <m:r>
                                        <a:rPr lang="fr-FR" b="0" i="1" smtClean="0">
                                          <a:solidFill>
                                            <a:srgbClr val="00806B"/>
                                          </a:solidFill>
                                          <a:latin typeface="Cambria Math" panose="02040503050406030204" pitchFamily="18" charset="0"/>
                                        </a:rPr>
                                        <m:t>→</m:t>
                                      </m:r>
                                      <m:r>
                                        <a:rPr lang="fr-FR" i="1">
                                          <a:solidFill>
                                            <a:srgbClr val="00806B"/>
                                          </a:solidFill>
                                          <a:latin typeface="Cambria Math" panose="02040503050406030204" pitchFamily="18" charset="0"/>
                                        </a:rPr>
                                        <m:t>𝑗</m:t>
                                      </m:r>
                                    </m:sub>
                                    <m:sup>
                                      <m:r>
                                        <a:rPr lang="fr-FR" b="0" i="1" smtClean="0">
                                          <a:solidFill>
                                            <a:srgbClr val="00806B"/>
                                          </a:solidFill>
                                          <a:latin typeface="Cambria Math" panose="02040503050406030204" pitchFamily="18" charset="0"/>
                                        </a:rPr>
                                        <m:t>0</m:t>
                                      </m:r>
                                    </m:sup>
                                  </m:sSubSup>
                                </m:e>
                              </m:acc>
                              <m:r>
                                <a:rPr lang="fr-FR" b="0" i="1" smtClean="0">
                                  <a:solidFill>
                                    <a:srgbClr val="00806B"/>
                                  </a:solidFill>
                                  <a:latin typeface="Cambria Math" panose="02040503050406030204" pitchFamily="18" charset="0"/>
                                </a:rPr>
                                <m:t>+</m:t>
                              </m:r>
                              <m:r>
                                <a:rPr lang="fr-FR" i="1">
                                  <a:solidFill>
                                    <a:srgbClr val="00806B"/>
                                  </a:solidFill>
                                  <a:latin typeface="Cambria Math" panose="02040503050406030204" pitchFamily="18" charset="0"/>
                                </a:rPr>
                                <m:t>+</m:t>
                              </m:r>
                              <m:acc>
                                <m:accPr>
                                  <m:chr m:val="⃗"/>
                                  <m:ctrlPr>
                                    <a:rPr lang="fr-FR" i="1">
                                      <a:solidFill>
                                        <a:srgbClr val="00806B"/>
                                      </a:solidFill>
                                      <a:latin typeface="Cambria Math" panose="02040503050406030204" pitchFamily="18" charset="0"/>
                                    </a:rPr>
                                  </m:ctrlPr>
                                </m:accPr>
                                <m:e>
                                  <m:sSubSup>
                                    <m:sSubSupPr>
                                      <m:ctrlPr>
                                        <a:rPr lang="fr-FR" i="1">
                                          <a:solidFill>
                                            <a:srgbClr val="00806B"/>
                                          </a:solidFill>
                                          <a:latin typeface="Cambria Math" panose="02040503050406030204" pitchFamily="18" charset="0"/>
                                        </a:rPr>
                                      </m:ctrlPr>
                                    </m:sSubSupPr>
                                    <m:e>
                                      <m:r>
                                        <a:rPr lang="fr-FR" i="1">
                                          <a:solidFill>
                                            <a:srgbClr val="00806B"/>
                                          </a:solidFill>
                                          <a:latin typeface="Cambria Math" panose="02040503050406030204" pitchFamily="18" charset="0"/>
                                        </a:rPr>
                                        <m:t>𝑒</m:t>
                                      </m:r>
                                    </m:e>
                                    <m:sub>
                                      <m:r>
                                        <a:rPr lang="fr-FR" b="0" i="1" smtClean="0">
                                          <a:solidFill>
                                            <a:srgbClr val="00806B"/>
                                          </a:solidFill>
                                          <a:latin typeface="Cambria Math" panose="02040503050406030204" pitchFamily="18" charset="0"/>
                                        </a:rPr>
                                        <m:t>𝐸</m:t>
                                      </m:r>
                                      <m:r>
                                        <a:rPr lang="fr-FR" i="1">
                                          <a:solidFill>
                                            <a:srgbClr val="00806B"/>
                                          </a:solidFill>
                                          <a:latin typeface="Cambria Math" panose="02040503050406030204" pitchFamily="18" charset="0"/>
                                        </a:rPr>
                                        <m:t>→</m:t>
                                      </m:r>
                                      <m:r>
                                        <a:rPr lang="fr-FR" i="1">
                                          <a:solidFill>
                                            <a:srgbClr val="00806B"/>
                                          </a:solidFill>
                                          <a:latin typeface="Cambria Math" panose="02040503050406030204" pitchFamily="18" charset="0"/>
                                        </a:rPr>
                                        <m:t>𝑗</m:t>
                                      </m:r>
                                    </m:sub>
                                    <m:sup>
                                      <m:r>
                                        <a:rPr lang="fr-FR" i="1">
                                          <a:solidFill>
                                            <a:srgbClr val="00806B"/>
                                          </a:solidFill>
                                          <a:latin typeface="Cambria Math" panose="02040503050406030204" pitchFamily="18" charset="0"/>
                                        </a:rPr>
                                        <m:t>0</m:t>
                                      </m:r>
                                    </m:sup>
                                  </m:sSubSup>
                                </m:e>
                              </m:acc>
                            </m:e>
                            <m:e>
                              <m:acc>
                                <m:accPr>
                                  <m:chr m:val="⃗"/>
                                  <m:ctrlPr>
                                    <a:rPr lang="fr-FR" i="1" smtClean="0">
                                      <a:solidFill>
                                        <a:srgbClr val="002060"/>
                                      </a:solidFill>
                                      <a:latin typeface="Cambria Math" panose="02040503050406030204" pitchFamily="18" charset="0"/>
                                    </a:rPr>
                                  </m:ctrlPr>
                                </m:accPr>
                                <m:e>
                                  <m:sSubSup>
                                    <m:sSubSupPr>
                                      <m:ctrlPr>
                                        <a:rPr lang="fr-FR" i="1">
                                          <a:solidFill>
                                            <a:srgbClr val="002060"/>
                                          </a:solidFill>
                                          <a:latin typeface="Cambria Math" panose="02040503050406030204" pitchFamily="18" charset="0"/>
                                        </a:rPr>
                                      </m:ctrlPr>
                                    </m:sSubSupPr>
                                    <m:e>
                                      <m:r>
                                        <a:rPr lang="fr-FR" i="1">
                                          <a:solidFill>
                                            <a:srgbClr val="002060"/>
                                          </a:solidFill>
                                          <a:latin typeface="Cambria Math" panose="02040503050406030204" pitchFamily="18" charset="0"/>
                                        </a:rPr>
                                        <m:t>𝑒</m:t>
                                      </m:r>
                                    </m:e>
                                    <m:sub>
                                      <m:r>
                                        <a:rPr lang="fr-FR" i="1">
                                          <a:solidFill>
                                            <a:srgbClr val="002060"/>
                                          </a:solidFill>
                                          <a:latin typeface="Cambria Math" panose="02040503050406030204" pitchFamily="18" charset="0"/>
                                        </a:rPr>
                                        <m:t>𝑗</m:t>
                                      </m:r>
                                      <m:r>
                                        <a:rPr lang="fr-FR" b="0" i="1" smtClean="0">
                                          <a:solidFill>
                                            <a:srgbClr val="002060"/>
                                          </a:solidFill>
                                          <a:latin typeface="Cambria Math" panose="02040503050406030204" pitchFamily="18" charset="0"/>
                                        </a:rPr>
                                        <m:t>→</m:t>
                                      </m:r>
                                      <m:r>
                                        <a:rPr lang="fr-FR" b="0" i="1" smtClean="0">
                                          <a:solidFill>
                                            <a:srgbClr val="002060"/>
                                          </a:solidFill>
                                          <a:latin typeface="Cambria Math" panose="02040503050406030204" pitchFamily="18" charset="0"/>
                                        </a:rPr>
                                        <m:t>𝐻</m:t>
                                      </m:r>
                                    </m:sub>
                                    <m:sup>
                                      <m:r>
                                        <a:rPr lang="fr-FR" i="1">
                                          <a:solidFill>
                                            <a:srgbClr val="002060"/>
                                          </a:solidFill>
                                          <a:latin typeface="Cambria Math" panose="02040503050406030204" pitchFamily="18" charset="0"/>
                                        </a:rPr>
                                        <m:t>0</m:t>
                                      </m:r>
                                    </m:sup>
                                  </m:sSubSup>
                                </m:e>
                              </m:acc>
                              <m:r>
                                <a:rPr lang="fr-FR" b="0" i="1" smtClean="0">
                                  <a:solidFill>
                                    <a:srgbClr val="002060"/>
                                  </a:solidFill>
                                  <a:latin typeface="Cambria Math" panose="02040503050406030204" pitchFamily="18" charset="0"/>
                                </a:rPr>
                                <m:t>+</m:t>
                              </m:r>
                              <m:acc>
                                <m:accPr>
                                  <m:chr m:val="⃗"/>
                                  <m:ctrlPr>
                                    <a:rPr lang="fr-FR" b="0" i="1" smtClean="0">
                                      <a:solidFill>
                                        <a:srgbClr val="002060"/>
                                      </a:solidFill>
                                      <a:latin typeface="Cambria Math" panose="02040503050406030204" pitchFamily="18" charset="0"/>
                                    </a:rPr>
                                  </m:ctrlPr>
                                </m:accPr>
                                <m:e>
                                  <m:sSub>
                                    <m:sSubPr>
                                      <m:ctrlPr>
                                        <a:rPr lang="fr-FR" b="0" i="1" smtClean="0">
                                          <a:solidFill>
                                            <a:srgbClr val="002060"/>
                                          </a:solidFill>
                                          <a:latin typeface="Cambria Math" panose="02040503050406030204" pitchFamily="18" charset="0"/>
                                        </a:rPr>
                                      </m:ctrlPr>
                                    </m:sSubPr>
                                    <m:e>
                                      <m:r>
                                        <a:rPr lang="fr-FR" b="0" i="1" smtClean="0">
                                          <a:solidFill>
                                            <a:srgbClr val="002060"/>
                                          </a:solidFill>
                                          <a:latin typeface="Cambria Math" panose="02040503050406030204" pitchFamily="18" charset="0"/>
                                        </a:rPr>
                                        <m:t>𝑒</m:t>
                                      </m:r>
                                    </m:e>
                                    <m:sub>
                                      <m:r>
                                        <a:rPr lang="fr-FR" i="1">
                                          <a:solidFill>
                                            <a:srgbClr val="002060"/>
                                          </a:solidFill>
                                          <a:latin typeface="Cambria Math" panose="02040503050406030204" pitchFamily="18" charset="0"/>
                                        </a:rPr>
                                        <m:t>𝑗</m:t>
                                      </m:r>
                                      <m:r>
                                        <a:rPr lang="fr-FR" b="0" i="1" smtClean="0">
                                          <a:solidFill>
                                            <a:srgbClr val="002060"/>
                                          </a:solidFill>
                                          <a:latin typeface="Cambria Math" panose="02040503050406030204" pitchFamily="18" charset="0"/>
                                        </a:rPr>
                                        <m:t>→</m:t>
                                      </m:r>
                                      <m:r>
                                        <a:rPr lang="fr-FR" b="0" i="1" smtClean="0">
                                          <a:solidFill>
                                            <a:srgbClr val="002060"/>
                                          </a:solidFill>
                                          <a:latin typeface="Cambria Math" panose="02040503050406030204" pitchFamily="18" charset="0"/>
                                        </a:rPr>
                                        <m:t>𝐼</m:t>
                                      </m:r>
                                    </m:sub>
                                  </m:sSub>
                                </m:e>
                              </m:acc>
                              <m:r>
                                <a:rPr lang="fr-FR" i="1">
                                  <a:solidFill>
                                    <a:srgbClr val="002060"/>
                                  </a:solidFill>
                                  <a:latin typeface="Cambria Math" panose="02040503050406030204" pitchFamily="18" charset="0"/>
                                </a:rPr>
                                <m:t>+</m:t>
                              </m:r>
                              <m:acc>
                                <m:accPr>
                                  <m:chr m:val="⃗"/>
                                  <m:ctrlPr>
                                    <a:rPr lang="fr-FR" i="1">
                                      <a:solidFill>
                                        <a:srgbClr val="002060"/>
                                      </a:solidFill>
                                      <a:latin typeface="Cambria Math" panose="02040503050406030204" pitchFamily="18" charset="0"/>
                                    </a:rPr>
                                  </m:ctrlPr>
                                </m:accPr>
                                <m:e>
                                  <m:sSubSup>
                                    <m:sSubSupPr>
                                      <m:ctrlPr>
                                        <a:rPr lang="fr-FR" i="1">
                                          <a:solidFill>
                                            <a:srgbClr val="002060"/>
                                          </a:solidFill>
                                          <a:latin typeface="Cambria Math" panose="02040503050406030204" pitchFamily="18" charset="0"/>
                                        </a:rPr>
                                      </m:ctrlPr>
                                    </m:sSubSupPr>
                                    <m:e>
                                      <m:r>
                                        <a:rPr lang="fr-FR" i="1">
                                          <a:solidFill>
                                            <a:srgbClr val="002060"/>
                                          </a:solidFill>
                                          <a:latin typeface="Cambria Math" panose="02040503050406030204" pitchFamily="18" charset="0"/>
                                        </a:rPr>
                                        <m:t>𝑒</m:t>
                                      </m:r>
                                    </m:e>
                                    <m:sub>
                                      <m:r>
                                        <a:rPr lang="fr-FR" i="1">
                                          <a:solidFill>
                                            <a:srgbClr val="002060"/>
                                          </a:solidFill>
                                          <a:latin typeface="Cambria Math" panose="02040503050406030204" pitchFamily="18" charset="0"/>
                                        </a:rPr>
                                        <m:t>𝑗</m:t>
                                      </m:r>
                                      <m:r>
                                        <a:rPr lang="fr-FR" b="0" i="1" smtClean="0">
                                          <a:solidFill>
                                            <a:srgbClr val="002060"/>
                                          </a:solidFill>
                                          <a:latin typeface="Cambria Math" panose="02040503050406030204" pitchFamily="18" charset="0"/>
                                        </a:rPr>
                                        <m:t>→</m:t>
                                      </m:r>
                                      <m:r>
                                        <a:rPr lang="fr-FR" b="0" i="1" smtClean="0">
                                          <a:solidFill>
                                            <a:srgbClr val="002060"/>
                                          </a:solidFill>
                                          <a:latin typeface="Cambria Math" panose="02040503050406030204" pitchFamily="18" charset="0"/>
                                        </a:rPr>
                                        <m:t>𝐽</m:t>
                                      </m:r>
                                    </m:sub>
                                    <m:sup>
                                      <m:r>
                                        <a:rPr lang="fr-FR" i="1">
                                          <a:solidFill>
                                            <a:srgbClr val="002060"/>
                                          </a:solidFill>
                                          <a:latin typeface="Cambria Math" panose="02040503050406030204" pitchFamily="18" charset="0"/>
                                        </a:rPr>
                                        <m:t>0</m:t>
                                      </m:r>
                                    </m:sup>
                                  </m:sSubSup>
                                </m:e>
                              </m:acc>
                            </m:e>
                          </m:eqArr>
                        </m:e>
                      </m:d>
                    </m:oMath>
                  </m:oMathPara>
                </a14:m>
                <a:endParaRPr lang="en-GB" dirty="0"/>
              </a:p>
            </p:txBody>
          </p:sp>
        </mc:Choice>
        <mc:Fallback>
          <p:sp>
            <p:nvSpPr>
              <p:cNvPr id="2" name="TextBox 1">
                <a:extLst>
                  <a:ext uri="{FF2B5EF4-FFF2-40B4-BE49-F238E27FC236}">
                    <a16:creationId xmlns:a16="http://schemas.microsoft.com/office/drawing/2014/main" id="{2C5AC3C1-4D63-2603-90F6-CD57C471EA81}"/>
                  </a:ext>
                </a:extLst>
              </p:cNvPr>
              <p:cNvSpPr txBox="1">
                <a:spLocks noRot="1" noChangeAspect="1" noMove="1" noResize="1" noEditPoints="1" noAdjustHandles="1" noChangeArrowheads="1" noChangeShapeType="1" noTextEdit="1"/>
              </p:cNvSpPr>
              <p:nvPr/>
            </p:nvSpPr>
            <p:spPr>
              <a:xfrm>
                <a:off x="6195563" y="4466443"/>
                <a:ext cx="3134768" cy="976614"/>
              </a:xfrm>
              <a:prstGeom prst="rect">
                <a:avLst/>
              </a:prstGeom>
              <a:blipFill>
                <a:blip r:embed="rId19"/>
                <a:stretch>
                  <a:fillRect/>
                </a:stretch>
              </a:blipFill>
            </p:spPr>
            <p:txBody>
              <a:bodyPr/>
              <a:lstStyle/>
              <a:p>
                <a:r>
                  <a:rPr lang="en-GB">
                    <a:noFill/>
                  </a:rPr>
                  <a:t> </a:t>
                </a:r>
              </a:p>
            </p:txBody>
          </p:sp>
        </mc:Fallback>
      </mc:AlternateContent>
      <p:cxnSp>
        <p:nvCxnSpPr>
          <p:cNvPr id="4" name="Straight Arrow Connector 3">
            <a:extLst>
              <a:ext uri="{FF2B5EF4-FFF2-40B4-BE49-F238E27FC236}">
                <a16:creationId xmlns:a16="http://schemas.microsoft.com/office/drawing/2014/main" id="{E971F30D-2732-C38E-6A7C-3D9DA24136D9}"/>
              </a:ext>
            </a:extLst>
          </p:cNvPr>
          <p:cNvCxnSpPr>
            <a:cxnSpLocks/>
          </p:cNvCxnSpPr>
          <p:nvPr/>
        </p:nvCxnSpPr>
        <p:spPr>
          <a:xfrm flipH="1">
            <a:off x="9232461" y="4679391"/>
            <a:ext cx="409575" cy="0"/>
          </a:xfrm>
          <a:prstGeom prst="straightConnector1">
            <a:avLst/>
          </a:prstGeom>
          <a:ln>
            <a:solidFill>
              <a:srgbClr val="00806B"/>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A975342-7001-3D87-65FF-C41D493E260F}"/>
              </a:ext>
            </a:extLst>
          </p:cNvPr>
          <p:cNvSpPr txBox="1"/>
          <p:nvPr/>
        </p:nvSpPr>
        <p:spPr>
          <a:xfrm>
            <a:off x="9642036" y="4466443"/>
            <a:ext cx="1372492" cy="369332"/>
          </a:xfrm>
          <a:prstGeom prst="rect">
            <a:avLst/>
          </a:prstGeom>
          <a:noFill/>
        </p:spPr>
        <p:txBody>
          <a:bodyPr wrap="none" rtlCol="0">
            <a:spAutoFit/>
          </a:bodyPr>
          <a:lstStyle/>
          <a:p>
            <a:r>
              <a:rPr lang="fr-FR" b="1" dirty="0" err="1">
                <a:solidFill>
                  <a:srgbClr val="00806B"/>
                </a:solidFill>
                <a:latin typeface="Verdana" panose="020B0604030504040204" pitchFamily="34" charset="0"/>
                <a:ea typeface="Verdana" panose="020B0604030504040204" pitchFamily="34" charset="0"/>
              </a:rPr>
              <a:t>incoming</a:t>
            </a:r>
            <a:endParaRPr lang="en-GB" b="1" dirty="0">
              <a:solidFill>
                <a:srgbClr val="00806B"/>
              </a:solidFill>
              <a:latin typeface="Verdana" panose="020B0604030504040204" pitchFamily="34" charset="0"/>
              <a:ea typeface="Verdana" panose="020B0604030504040204" pitchFamily="34" charset="0"/>
            </a:endParaRPr>
          </a:p>
        </p:txBody>
      </p:sp>
      <p:cxnSp>
        <p:nvCxnSpPr>
          <p:cNvPr id="6" name="Straight Arrow Connector 5">
            <a:extLst>
              <a:ext uri="{FF2B5EF4-FFF2-40B4-BE49-F238E27FC236}">
                <a16:creationId xmlns:a16="http://schemas.microsoft.com/office/drawing/2014/main" id="{1F72A314-008C-5168-D73E-154898419CA7}"/>
              </a:ext>
            </a:extLst>
          </p:cNvPr>
          <p:cNvCxnSpPr>
            <a:cxnSpLocks/>
          </p:cNvCxnSpPr>
          <p:nvPr/>
        </p:nvCxnSpPr>
        <p:spPr>
          <a:xfrm flipH="1">
            <a:off x="9261036" y="5043182"/>
            <a:ext cx="409575" cy="0"/>
          </a:xfrm>
          <a:prstGeom prst="straightConnector1">
            <a:avLst/>
          </a:prstGeom>
          <a:ln>
            <a:solidFill>
              <a:srgbClr val="0C1C6E"/>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B75F057-D8D7-3AEA-9A6E-8C1A476D89D3}"/>
              </a:ext>
            </a:extLst>
          </p:cNvPr>
          <p:cNvSpPr txBox="1"/>
          <p:nvPr/>
        </p:nvSpPr>
        <p:spPr>
          <a:xfrm>
            <a:off x="9670611" y="4830234"/>
            <a:ext cx="1340432" cy="369332"/>
          </a:xfrm>
          <a:prstGeom prst="rect">
            <a:avLst/>
          </a:prstGeom>
          <a:noFill/>
        </p:spPr>
        <p:txBody>
          <a:bodyPr wrap="none" rtlCol="0">
            <a:spAutoFit/>
          </a:bodyPr>
          <a:lstStyle/>
          <a:p>
            <a:r>
              <a:rPr lang="fr-FR" b="1" dirty="0" err="1">
                <a:solidFill>
                  <a:srgbClr val="0C1C6E"/>
                </a:solidFill>
                <a:latin typeface="Verdana" panose="020B0604030504040204" pitchFamily="34" charset="0"/>
                <a:ea typeface="Verdana" panose="020B0604030504040204" pitchFamily="34" charset="0"/>
              </a:rPr>
              <a:t>outgoing</a:t>
            </a:r>
            <a:endParaRPr lang="en-GB" b="1" dirty="0">
              <a:solidFill>
                <a:srgbClr val="0C1C6E"/>
              </a:solidFill>
              <a:latin typeface="Verdana" panose="020B0604030504040204" pitchFamily="34" charset="0"/>
              <a:ea typeface="Verdana" panose="020B0604030504040204" pitchFamily="34" charset="0"/>
            </a:endParaRPr>
          </a:p>
        </p:txBody>
      </p:sp>
      <p:cxnSp>
        <p:nvCxnSpPr>
          <p:cNvPr id="16" name="Straight Arrow Connector 15">
            <a:extLst>
              <a:ext uri="{FF2B5EF4-FFF2-40B4-BE49-F238E27FC236}">
                <a16:creationId xmlns:a16="http://schemas.microsoft.com/office/drawing/2014/main" id="{50B060ED-7107-7BC9-9C98-4A81922144CA}"/>
              </a:ext>
            </a:extLst>
          </p:cNvPr>
          <p:cNvCxnSpPr>
            <a:cxnSpLocks/>
          </p:cNvCxnSpPr>
          <p:nvPr/>
        </p:nvCxnSpPr>
        <p:spPr>
          <a:xfrm flipH="1">
            <a:off x="9384861" y="4831791"/>
            <a:ext cx="409575" cy="0"/>
          </a:xfrm>
          <a:prstGeom prst="straightConnector1">
            <a:avLst/>
          </a:prstGeom>
          <a:ln>
            <a:solidFill>
              <a:srgbClr val="00806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9A8DF617-4C63-8F7E-6C95-D2EB5CB5B854}"/>
                  </a:ext>
                </a:extLst>
              </p:cNvPr>
              <p:cNvSpPr txBox="1"/>
              <p:nvPr/>
            </p:nvSpPr>
            <p:spPr>
              <a:xfrm>
                <a:off x="6257237" y="3497407"/>
                <a:ext cx="3014095" cy="8787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𝑖</m:t>
                              </m:r>
                            </m:sub>
                          </m:sSub>
                        </m:e>
                      </m:acc>
                      <m:r>
                        <a:rPr lang="fr-FR" b="0" i="1" smtClean="0">
                          <a:latin typeface="Cambria Math" panose="02040503050406030204" pitchFamily="18" charset="0"/>
                        </a:rPr>
                        <m:t>=</m:t>
                      </m:r>
                      <m:d>
                        <m:dPr>
                          <m:begChr m:val="{"/>
                          <m:endChr m:val="}"/>
                          <m:ctrlPr>
                            <a:rPr lang="fr-FR" b="0" i="1" smtClean="0">
                              <a:latin typeface="Cambria Math" panose="02040503050406030204" pitchFamily="18" charset="0"/>
                            </a:rPr>
                          </m:ctrlPr>
                        </m:dPr>
                        <m:e>
                          <m:eqArr>
                            <m:eqArrPr>
                              <m:ctrlPr>
                                <a:rPr lang="fr-FR" i="1" smtClean="0">
                                  <a:solidFill>
                                    <a:schemeClr val="accent4">
                                      <a:lumMod val="50000"/>
                                    </a:schemeClr>
                                  </a:solidFill>
                                  <a:latin typeface="Cambria Math" panose="02040503050406030204" pitchFamily="18" charset="0"/>
                                </a:rPr>
                              </m:ctrlPr>
                            </m:eqArrPr>
                            <m:e>
                              <m:acc>
                                <m:accPr>
                                  <m:chr m:val="⃗"/>
                                  <m:ctrlPr>
                                    <a:rPr lang="fr-FR" i="1" smtClean="0">
                                      <a:solidFill>
                                        <a:srgbClr val="00806B"/>
                                      </a:solidFill>
                                      <a:latin typeface="Cambria Math" panose="02040503050406030204" pitchFamily="18" charset="0"/>
                                    </a:rPr>
                                  </m:ctrlPr>
                                </m:accPr>
                                <m:e>
                                  <m:sSubSup>
                                    <m:sSubSupPr>
                                      <m:ctrlPr>
                                        <a:rPr lang="fr-FR" i="1">
                                          <a:solidFill>
                                            <a:srgbClr val="00806B"/>
                                          </a:solidFill>
                                          <a:latin typeface="Cambria Math" panose="02040503050406030204" pitchFamily="18" charset="0"/>
                                        </a:rPr>
                                      </m:ctrlPr>
                                    </m:sSubSupPr>
                                    <m:e>
                                      <m:r>
                                        <a:rPr lang="fr-FR" i="1">
                                          <a:solidFill>
                                            <a:srgbClr val="00806B"/>
                                          </a:solidFill>
                                          <a:latin typeface="Cambria Math" panose="02040503050406030204" pitchFamily="18" charset="0"/>
                                        </a:rPr>
                                        <m:t>𝑒</m:t>
                                      </m:r>
                                    </m:e>
                                    <m:sub>
                                      <m:r>
                                        <a:rPr lang="fr-FR" i="1">
                                          <a:solidFill>
                                            <a:srgbClr val="00806B"/>
                                          </a:solidFill>
                                          <a:latin typeface="Cambria Math" panose="02040503050406030204" pitchFamily="18" charset="0"/>
                                        </a:rPr>
                                        <m:t>𝐴</m:t>
                                      </m:r>
                                      <m:r>
                                        <a:rPr lang="fr-FR" i="1">
                                          <a:solidFill>
                                            <a:srgbClr val="00806B"/>
                                          </a:solidFill>
                                          <a:latin typeface="Cambria Math" panose="02040503050406030204" pitchFamily="18" charset="0"/>
                                        </a:rPr>
                                        <m:t>→</m:t>
                                      </m:r>
                                      <m:r>
                                        <a:rPr lang="fr-FR" i="1">
                                          <a:solidFill>
                                            <a:srgbClr val="00806B"/>
                                          </a:solidFill>
                                          <a:latin typeface="Cambria Math" panose="02040503050406030204" pitchFamily="18" charset="0"/>
                                        </a:rPr>
                                        <m:t>𝑖</m:t>
                                      </m:r>
                                    </m:sub>
                                    <m:sup>
                                      <m:r>
                                        <a:rPr lang="fr-FR" i="1">
                                          <a:solidFill>
                                            <a:srgbClr val="00806B"/>
                                          </a:solidFill>
                                          <a:latin typeface="Cambria Math" panose="02040503050406030204" pitchFamily="18" charset="0"/>
                                        </a:rPr>
                                        <m:t>0</m:t>
                                      </m:r>
                                    </m:sup>
                                  </m:sSubSup>
                                </m:e>
                              </m:acc>
                              <m:r>
                                <a:rPr lang="fr-FR" i="1">
                                  <a:solidFill>
                                    <a:srgbClr val="00806B"/>
                                  </a:solidFill>
                                  <a:latin typeface="Cambria Math" panose="02040503050406030204" pitchFamily="18" charset="0"/>
                                </a:rPr>
                                <m:t>+</m:t>
                              </m:r>
                              <m:acc>
                                <m:accPr>
                                  <m:chr m:val="⃗"/>
                                  <m:ctrlPr>
                                    <a:rPr lang="fr-FR" b="0" i="1" smtClean="0">
                                      <a:solidFill>
                                        <a:srgbClr val="00806B"/>
                                      </a:solidFill>
                                      <a:latin typeface="Cambria Math" panose="02040503050406030204" pitchFamily="18" charset="0"/>
                                    </a:rPr>
                                  </m:ctrlPr>
                                </m:accPr>
                                <m:e>
                                  <m:sSubSup>
                                    <m:sSubSupPr>
                                      <m:ctrlPr>
                                        <a:rPr lang="fr-FR" b="0" i="1" smtClean="0">
                                          <a:solidFill>
                                            <a:srgbClr val="00806B"/>
                                          </a:solidFill>
                                          <a:latin typeface="Cambria Math" panose="02040503050406030204" pitchFamily="18" charset="0"/>
                                        </a:rPr>
                                      </m:ctrlPr>
                                    </m:sSubSupPr>
                                    <m:e>
                                      <m:r>
                                        <a:rPr lang="fr-FR" b="0" i="1" smtClean="0">
                                          <a:solidFill>
                                            <a:srgbClr val="00806B"/>
                                          </a:solidFill>
                                          <a:latin typeface="Cambria Math" panose="02040503050406030204" pitchFamily="18" charset="0"/>
                                        </a:rPr>
                                        <m:t>𝑒</m:t>
                                      </m:r>
                                    </m:e>
                                    <m:sub>
                                      <m:r>
                                        <a:rPr lang="fr-FR" b="0" i="1" smtClean="0">
                                          <a:solidFill>
                                            <a:srgbClr val="00806B"/>
                                          </a:solidFill>
                                          <a:latin typeface="Cambria Math" panose="02040503050406030204" pitchFamily="18" charset="0"/>
                                        </a:rPr>
                                        <m:t>𝐵</m:t>
                                      </m:r>
                                      <m:r>
                                        <a:rPr lang="fr-FR" b="0" i="1" smtClean="0">
                                          <a:solidFill>
                                            <a:srgbClr val="00806B"/>
                                          </a:solidFill>
                                          <a:latin typeface="Cambria Math" panose="02040503050406030204" pitchFamily="18" charset="0"/>
                                        </a:rPr>
                                        <m:t>→</m:t>
                                      </m:r>
                                      <m:r>
                                        <a:rPr lang="fr-FR" b="0" i="1" smtClean="0">
                                          <a:solidFill>
                                            <a:srgbClr val="00806B"/>
                                          </a:solidFill>
                                          <a:latin typeface="Cambria Math" panose="02040503050406030204" pitchFamily="18" charset="0"/>
                                        </a:rPr>
                                        <m:t>𝑖</m:t>
                                      </m:r>
                                    </m:sub>
                                    <m:sup>
                                      <m:r>
                                        <a:rPr lang="fr-FR" b="0" i="1" smtClean="0">
                                          <a:solidFill>
                                            <a:srgbClr val="00806B"/>
                                          </a:solidFill>
                                          <a:latin typeface="Cambria Math" panose="02040503050406030204" pitchFamily="18" charset="0"/>
                                        </a:rPr>
                                        <m:t>0</m:t>
                                      </m:r>
                                    </m:sup>
                                  </m:sSubSup>
                                </m:e>
                              </m:acc>
                              <m:r>
                                <a:rPr lang="fr-FR" b="0" i="1" smtClean="0">
                                  <a:solidFill>
                                    <a:srgbClr val="00806B"/>
                                  </a:solidFill>
                                  <a:latin typeface="Cambria Math" panose="02040503050406030204" pitchFamily="18" charset="0"/>
                                </a:rPr>
                                <m:t>+</m:t>
                              </m:r>
                              <m:r>
                                <a:rPr lang="fr-FR" i="1">
                                  <a:solidFill>
                                    <a:srgbClr val="00806B"/>
                                  </a:solidFill>
                                  <a:latin typeface="Cambria Math" panose="02040503050406030204" pitchFamily="18" charset="0"/>
                                </a:rPr>
                                <m:t>+</m:t>
                              </m:r>
                              <m:acc>
                                <m:accPr>
                                  <m:chr m:val="⃗"/>
                                  <m:ctrlPr>
                                    <a:rPr lang="fr-FR" i="1">
                                      <a:solidFill>
                                        <a:srgbClr val="00806B"/>
                                      </a:solidFill>
                                      <a:latin typeface="Cambria Math" panose="02040503050406030204" pitchFamily="18" charset="0"/>
                                    </a:rPr>
                                  </m:ctrlPr>
                                </m:accPr>
                                <m:e>
                                  <m:sSubSup>
                                    <m:sSubSupPr>
                                      <m:ctrlPr>
                                        <a:rPr lang="fr-FR" i="1">
                                          <a:solidFill>
                                            <a:srgbClr val="00806B"/>
                                          </a:solidFill>
                                          <a:latin typeface="Cambria Math" panose="02040503050406030204" pitchFamily="18" charset="0"/>
                                        </a:rPr>
                                      </m:ctrlPr>
                                    </m:sSubSupPr>
                                    <m:e>
                                      <m:r>
                                        <a:rPr lang="fr-FR" i="1">
                                          <a:solidFill>
                                            <a:srgbClr val="00806B"/>
                                          </a:solidFill>
                                          <a:latin typeface="Cambria Math" panose="02040503050406030204" pitchFamily="18" charset="0"/>
                                        </a:rPr>
                                        <m:t>𝑒</m:t>
                                      </m:r>
                                    </m:e>
                                    <m:sub>
                                      <m:r>
                                        <a:rPr lang="fr-FR" b="0" i="1" smtClean="0">
                                          <a:solidFill>
                                            <a:srgbClr val="00806B"/>
                                          </a:solidFill>
                                          <a:latin typeface="Cambria Math" panose="02040503050406030204" pitchFamily="18" charset="0"/>
                                        </a:rPr>
                                        <m:t>𝐶</m:t>
                                      </m:r>
                                      <m:r>
                                        <a:rPr lang="fr-FR" i="1">
                                          <a:solidFill>
                                            <a:srgbClr val="00806B"/>
                                          </a:solidFill>
                                          <a:latin typeface="Cambria Math" panose="02040503050406030204" pitchFamily="18" charset="0"/>
                                        </a:rPr>
                                        <m:t>→</m:t>
                                      </m:r>
                                      <m:r>
                                        <a:rPr lang="fr-FR" i="1">
                                          <a:solidFill>
                                            <a:srgbClr val="00806B"/>
                                          </a:solidFill>
                                          <a:latin typeface="Cambria Math" panose="02040503050406030204" pitchFamily="18" charset="0"/>
                                        </a:rPr>
                                        <m:t>𝑖</m:t>
                                      </m:r>
                                    </m:sub>
                                    <m:sup>
                                      <m:r>
                                        <a:rPr lang="fr-FR" i="1">
                                          <a:solidFill>
                                            <a:srgbClr val="00806B"/>
                                          </a:solidFill>
                                          <a:latin typeface="Cambria Math" panose="02040503050406030204" pitchFamily="18" charset="0"/>
                                        </a:rPr>
                                        <m:t>0</m:t>
                                      </m:r>
                                    </m:sup>
                                  </m:sSubSup>
                                </m:e>
                              </m:acc>
                            </m:e>
                            <m:e>
                              <m:acc>
                                <m:accPr>
                                  <m:chr m:val="⃗"/>
                                  <m:ctrlPr>
                                    <a:rPr lang="fr-FR" i="1" smtClean="0">
                                      <a:solidFill>
                                        <a:srgbClr val="0C1C6E"/>
                                      </a:solidFill>
                                      <a:latin typeface="Cambria Math" panose="02040503050406030204" pitchFamily="18" charset="0"/>
                                    </a:rPr>
                                  </m:ctrlPr>
                                </m:accPr>
                                <m:e>
                                  <m:sSubSup>
                                    <m:sSubSupPr>
                                      <m:ctrlPr>
                                        <a:rPr lang="fr-FR" i="1">
                                          <a:solidFill>
                                            <a:srgbClr val="0C1C6E"/>
                                          </a:solidFill>
                                          <a:latin typeface="Cambria Math" panose="02040503050406030204" pitchFamily="18" charset="0"/>
                                        </a:rPr>
                                      </m:ctrlPr>
                                    </m:sSubSupPr>
                                    <m:e>
                                      <m:r>
                                        <a:rPr lang="fr-FR" i="1">
                                          <a:solidFill>
                                            <a:srgbClr val="0C1C6E"/>
                                          </a:solidFill>
                                          <a:latin typeface="Cambria Math" panose="02040503050406030204" pitchFamily="18" charset="0"/>
                                        </a:rPr>
                                        <m:t>𝑒</m:t>
                                      </m:r>
                                    </m:e>
                                    <m:sub>
                                      <m:r>
                                        <a:rPr lang="fr-FR" i="1">
                                          <a:solidFill>
                                            <a:srgbClr val="0C1C6E"/>
                                          </a:solidFill>
                                          <a:latin typeface="Cambria Math" panose="02040503050406030204" pitchFamily="18" charset="0"/>
                                        </a:rPr>
                                        <m:t>𝑖</m:t>
                                      </m:r>
                                      <m:r>
                                        <a:rPr lang="fr-FR" b="0" i="1" smtClean="0">
                                          <a:solidFill>
                                            <a:srgbClr val="0C1C6E"/>
                                          </a:solidFill>
                                          <a:latin typeface="Cambria Math" panose="02040503050406030204" pitchFamily="18" charset="0"/>
                                        </a:rPr>
                                        <m:t>→</m:t>
                                      </m:r>
                                      <m:r>
                                        <a:rPr lang="fr-FR" b="0" i="1" smtClean="0">
                                          <a:solidFill>
                                            <a:srgbClr val="0C1C6E"/>
                                          </a:solidFill>
                                          <a:latin typeface="Cambria Math" panose="02040503050406030204" pitchFamily="18" charset="0"/>
                                        </a:rPr>
                                        <m:t>𝐹</m:t>
                                      </m:r>
                                    </m:sub>
                                    <m:sup>
                                      <m:r>
                                        <a:rPr lang="fr-FR" i="1">
                                          <a:solidFill>
                                            <a:srgbClr val="0C1C6E"/>
                                          </a:solidFill>
                                          <a:latin typeface="Cambria Math" panose="02040503050406030204" pitchFamily="18" charset="0"/>
                                        </a:rPr>
                                        <m:t>0</m:t>
                                      </m:r>
                                    </m:sup>
                                  </m:sSubSup>
                                </m:e>
                              </m:acc>
                              <m:r>
                                <a:rPr lang="fr-FR" b="0" i="1" smtClean="0">
                                  <a:solidFill>
                                    <a:srgbClr val="0C1C6E"/>
                                  </a:solidFill>
                                  <a:latin typeface="Cambria Math" panose="02040503050406030204" pitchFamily="18" charset="0"/>
                                </a:rPr>
                                <m:t>+</m:t>
                              </m:r>
                              <m:acc>
                                <m:accPr>
                                  <m:chr m:val="⃗"/>
                                  <m:ctrlPr>
                                    <a:rPr lang="fr-FR" b="0" i="1" smtClean="0">
                                      <a:solidFill>
                                        <a:srgbClr val="002060"/>
                                      </a:solidFill>
                                      <a:latin typeface="Cambria Math" panose="02040503050406030204" pitchFamily="18" charset="0"/>
                                    </a:rPr>
                                  </m:ctrlPr>
                                </m:accPr>
                                <m:e>
                                  <m:sSub>
                                    <m:sSubPr>
                                      <m:ctrlPr>
                                        <a:rPr lang="fr-FR" b="0" i="1" smtClean="0">
                                          <a:solidFill>
                                            <a:srgbClr val="002060"/>
                                          </a:solidFill>
                                          <a:latin typeface="Cambria Math" panose="02040503050406030204" pitchFamily="18" charset="0"/>
                                        </a:rPr>
                                      </m:ctrlPr>
                                    </m:sSubPr>
                                    <m:e>
                                      <m:r>
                                        <a:rPr lang="fr-FR" b="0" i="1" smtClean="0">
                                          <a:solidFill>
                                            <a:srgbClr val="002060"/>
                                          </a:solidFill>
                                          <a:latin typeface="Cambria Math" panose="02040503050406030204" pitchFamily="18" charset="0"/>
                                        </a:rPr>
                                        <m:t>𝑒</m:t>
                                      </m:r>
                                    </m:e>
                                    <m:sub>
                                      <m:r>
                                        <a:rPr lang="fr-FR" b="0" i="1" smtClean="0">
                                          <a:solidFill>
                                            <a:srgbClr val="002060"/>
                                          </a:solidFill>
                                          <a:latin typeface="Cambria Math" panose="02040503050406030204" pitchFamily="18" charset="0"/>
                                        </a:rPr>
                                        <m:t>𝑖</m:t>
                                      </m:r>
                                      <m:r>
                                        <a:rPr lang="fr-FR" b="0" i="1" smtClean="0">
                                          <a:solidFill>
                                            <a:srgbClr val="002060"/>
                                          </a:solidFill>
                                          <a:latin typeface="Cambria Math" panose="02040503050406030204" pitchFamily="18" charset="0"/>
                                        </a:rPr>
                                        <m:t>→</m:t>
                                      </m:r>
                                      <m:r>
                                        <a:rPr lang="fr-FR" b="0" i="1" smtClean="0">
                                          <a:solidFill>
                                            <a:srgbClr val="002060"/>
                                          </a:solidFill>
                                          <a:latin typeface="Cambria Math" panose="02040503050406030204" pitchFamily="18" charset="0"/>
                                        </a:rPr>
                                        <m:t>𝑗</m:t>
                                      </m:r>
                                    </m:sub>
                                  </m:sSub>
                                </m:e>
                              </m:acc>
                              <m:r>
                                <a:rPr lang="fr-FR" i="1">
                                  <a:solidFill>
                                    <a:srgbClr val="0C1C6E"/>
                                  </a:solidFill>
                                  <a:latin typeface="Cambria Math" panose="02040503050406030204" pitchFamily="18" charset="0"/>
                                </a:rPr>
                                <m:t>+</m:t>
                              </m:r>
                              <m:acc>
                                <m:accPr>
                                  <m:chr m:val="⃗"/>
                                  <m:ctrlPr>
                                    <a:rPr lang="fr-FR" i="1">
                                      <a:solidFill>
                                        <a:srgbClr val="0C1C6E"/>
                                      </a:solidFill>
                                      <a:latin typeface="Cambria Math" panose="02040503050406030204" pitchFamily="18" charset="0"/>
                                    </a:rPr>
                                  </m:ctrlPr>
                                </m:accPr>
                                <m:e>
                                  <m:sSubSup>
                                    <m:sSubSupPr>
                                      <m:ctrlPr>
                                        <a:rPr lang="fr-FR" i="1">
                                          <a:solidFill>
                                            <a:srgbClr val="0C1C6E"/>
                                          </a:solidFill>
                                          <a:latin typeface="Cambria Math" panose="02040503050406030204" pitchFamily="18" charset="0"/>
                                        </a:rPr>
                                      </m:ctrlPr>
                                    </m:sSubSupPr>
                                    <m:e>
                                      <m:r>
                                        <a:rPr lang="fr-FR" i="1">
                                          <a:solidFill>
                                            <a:srgbClr val="0C1C6E"/>
                                          </a:solidFill>
                                          <a:latin typeface="Cambria Math" panose="02040503050406030204" pitchFamily="18" charset="0"/>
                                        </a:rPr>
                                        <m:t>𝑒</m:t>
                                      </m:r>
                                    </m:e>
                                    <m:sub>
                                      <m:r>
                                        <a:rPr lang="fr-FR" b="0" i="1" smtClean="0">
                                          <a:solidFill>
                                            <a:srgbClr val="0C1C6E"/>
                                          </a:solidFill>
                                          <a:latin typeface="Cambria Math" panose="02040503050406030204" pitchFamily="18" charset="0"/>
                                        </a:rPr>
                                        <m:t>𝑖</m:t>
                                      </m:r>
                                      <m:r>
                                        <a:rPr lang="fr-FR" b="0" i="1" smtClean="0">
                                          <a:solidFill>
                                            <a:srgbClr val="0C1C6E"/>
                                          </a:solidFill>
                                          <a:latin typeface="Cambria Math" panose="02040503050406030204" pitchFamily="18" charset="0"/>
                                        </a:rPr>
                                        <m:t>→</m:t>
                                      </m:r>
                                      <m:r>
                                        <a:rPr lang="fr-FR" b="0" i="1" smtClean="0">
                                          <a:solidFill>
                                            <a:srgbClr val="0C1C6E"/>
                                          </a:solidFill>
                                          <a:latin typeface="Cambria Math" panose="02040503050406030204" pitchFamily="18" charset="0"/>
                                        </a:rPr>
                                        <m:t>𝐺</m:t>
                                      </m:r>
                                    </m:sub>
                                    <m:sup>
                                      <m:r>
                                        <a:rPr lang="fr-FR" i="1">
                                          <a:solidFill>
                                            <a:srgbClr val="0C1C6E"/>
                                          </a:solidFill>
                                          <a:latin typeface="Cambria Math" panose="02040503050406030204" pitchFamily="18" charset="0"/>
                                        </a:rPr>
                                        <m:t>0</m:t>
                                      </m:r>
                                    </m:sup>
                                  </m:sSubSup>
                                </m:e>
                              </m:acc>
                            </m:e>
                          </m:eqArr>
                        </m:e>
                      </m:d>
                    </m:oMath>
                  </m:oMathPara>
                </a14:m>
                <a:endParaRPr lang="en-GB" dirty="0"/>
              </a:p>
            </p:txBody>
          </p:sp>
        </mc:Choice>
        <mc:Fallback>
          <p:sp>
            <p:nvSpPr>
              <p:cNvPr id="17" name="TextBox 16">
                <a:extLst>
                  <a:ext uri="{FF2B5EF4-FFF2-40B4-BE49-F238E27FC236}">
                    <a16:creationId xmlns:a16="http://schemas.microsoft.com/office/drawing/2014/main" id="{9A8DF617-4C63-8F7E-6C95-D2EB5CB5B854}"/>
                  </a:ext>
                </a:extLst>
              </p:cNvPr>
              <p:cNvSpPr txBox="1">
                <a:spLocks noRot="1" noChangeAspect="1" noMove="1" noResize="1" noEditPoints="1" noAdjustHandles="1" noChangeArrowheads="1" noChangeShapeType="1" noTextEdit="1"/>
              </p:cNvSpPr>
              <p:nvPr/>
            </p:nvSpPr>
            <p:spPr>
              <a:xfrm>
                <a:off x="6257237" y="3497407"/>
                <a:ext cx="3014095" cy="878767"/>
              </a:xfrm>
              <a:prstGeom prst="rect">
                <a:avLst/>
              </a:prstGeom>
              <a:blipFill>
                <a:blip r:embed="rId20"/>
                <a:stretch>
                  <a:fillRect/>
                </a:stretch>
              </a:blipFill>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86F7F597-090B-D3BC-BBC9-DCE222942549}"/>
              </a:ext>
            </a:extLst>
          </p:cNvPr>
          <p:cNvCxnSpPr>
            <a:cxnSpLocks/>
          </p:cNvCxnSpPr>
          <p:nvPr/>
        </p:nvCxnSpPr>
        <p:spPr>
          <a:xfrm flipH="1">
            <a:off x="9218173" y="3710355"/>
            <a:ext cx="409575" cy="0"/>
          </a:xfrm>
          <a:prstGeom prst="straightConnector1">
            <a:avLst/>
          </a:prstGeom>
          <a:ln>
            <a:solidFill>
              <a:srgbClr val="00806B"/>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3CC675B-4F34-39A2-58A1-F3B2EA7685E4}"/>
              </a:ext>
            </a:extLst>
          </p:cNvPr>
          <p:cNvSpPr txBox="1"/>
          <p:nvPr/>
        </p:nvSpPr>
        <p:spPr>
          <a:xfrm>
            <a:off x="9627748" y="3497407"/>
            <a:ext cx="1372492" cy="369332"/>
          </a:xfrm>
          <a:prstGeom prst="rect">
            <a:avLst/>
          </a:prstGeom>
          <a:noFill/>
        </p:spPr>
        <p:txBody>
          <a:bodyPr wrap="none" rtlCol="0">
            <a:spAutoFit/>
          </a:bodyPr>
          <a:lstStyle/>
          <a:p>
            <a:r>
              <a:rPr lang="fr-FR" b="1" dirty="0" err="1">
                <a:solidFill>
                  <a:srgbClr val="00806B"/>
                </a:solidFill>
                <a:latin typeface="Verdana" panose="020B0604030504040204" pitchFamily="34" charset="0"/>
                <a:ea typeface="Verdana" panose="020B0604030504040204" pitchFamily="34" charset="0"/>
              </a:rPr>
              <a:t>incoming</a:t>
            </a:r>
            <a:endParaRPr lang="en-GB" b="1" dirty="0">
              <a:solidFill>
                <a:srgbClr val="00806B"/>
              </a:solidFill>
              <a:latin typeface="Verdana" panose="020B0604030504040204" pitchFamily="34" charset="0"/>
              <a:ea typeface="Verdana" panose="020B0604030504040204" pitchFamily="34" charset="0"/>
            </a:endParaRPr>
          </a:p>
        </p:txBody>
      </p:sp>
      <p:cxnSp>
        <p:nvCxnSpPr>
          <p:cNvPr id="20" name="Straight Arrow Connector 19">
            <a:extLst>
              <a:ext uri="{FF2B5EF4-FFF2-40B4-BE49-F238E27FC236}">
                <a16:creationId xmlns:a16="http://schemas.microsoft.com/office/drawing/2014/main" id="{9CDC0F63-1590-FF33-175D-6906428AA9CC}"/>
              </a:ext>
            </a:extLst>
          </p:cNvPr>
          <p:cNvCxnSpPr>
            <a:cxnSpLocks/>
          </p:cNvCxnSpPr>
          <p:nvPr/>
        </p:nvCxnSpPr>
        <p:spPr>
          <a:xfrm flipH="1">
            <a:off x="9246748" y="4074146"/>
            <a:ext cx="409575" cy="0"/>
          </a:xfrm>
          <a:prstGeom prst="straightConnector1">
            <a:avLst/>
          </a:prstGeom>
          <a:ln>
            <a:solidFill>
              <a:srgbClr val="0C1C6E"/>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FDD77FE-9726-31C3-7F7D-443033487F49}"/>
              </a:ext>
            </a:extLst>
          </p:cNvPr>
          <p:cNvSpPr txBox="1"/>
          <p:nvPr/>
        </p:nvSpPr>
        <p:spPr>
          <a:xfrm>
            <a:off x="9656323" y="3861198"/>
            <a:ext cx="1340432" cy="369332"/>
          </a:xfrm>
          <a:prstGeom prst="rect">
            <a:avLst/>
          </a:prstGeom>
          <a:noFill/>
        </p:spPr>
        <p:txBody>
          <a:bodyPr wrap="none" rtlCol="0">
            <a:spAutoFit/>
          </a:bodyPr>
          <a:lstStyle/>
          <a:p>
            <a:r>
              <a:rPr lang="fr-FR" b="1" dirty="0" err="1">
                <a:solidFill>
                  <a:srgbClr val="0C1C6E"/>
                </a:solidFill>
                <a:latin typeface="Verdana" panose="020B0604030504040204" pitchFamily="34" charset="0"/>
                <a:ea typeface="Verdana" panose="020B0604030504040204" pitchFamily="34" charset="0"/>
              </a:rPr>
              <a:t>outgoing</a:t>
            </a:r>
            <a:endParaRPr lang="en-GB" b="1" dirty="0">
              <a:solidFill>
                <a:srgbClr val="0C1C6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62273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56</a:t>
            </a:fld>
            <a:endParaRPr lang="en-US"/>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96603"/>
            <a:ext cx="1048581" cy="715968"/>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50797"/>
            <a:ext cx="1001441" cy="645806"/>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96933"/>
            <a:ext cx="995547" cy="829444"/>
          </a:xfrm>
          <a:prstGeom prst="line">
            <a:avLst/>
          </a:prstGeom>
          <a:ln w="38100">
            <a:solidFill>
              <a:srgbClr val="00806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61658"/>
            <a:ext cx="1022745" cy="635275"/>
          </a:xfrm>
          <a:prstGeom prst="line">
            <a:avLst/>
          </a:prstGeom>
          <a:ln w="38100">
            <a:solidFill>
              <a:srgbClr val="00806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935657"/>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935987"/>
            <a:ext cx="321892" cy="321892"/>
          </a:xfrm>
          <a:prstGeom prst="ellipse">
            <a:avLst/>
          </a:prstGeom>
          <a:solidFill>
            <a:schemeClr val="accent4">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80811"/>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80811"/>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98904"/>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98904"/>
                <a:ext cx="433708" cy="391646"/>
              </a:xfrm>
              <a:prstGeom prst="rect">
                <a:avLst/>
              </a:prstGeom>
              <a:blipFill>
                <a:blip r:embed="rId4"/>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711200"/>
            <a:ext cx="983634" cy="385403"/>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96603"/>
            <a:ext cx="983634" cy="458475"/>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50254"/>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94132"/>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2001476"/>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96603"/>
            <a:ext cx="999113" cy="65819"/>
          </a:xfrm>
          <a:prstGeom prst="line">
            <a:avLst/>
          </a:prstGeom>
          <a:ln w="38100">
            <a:solidFill>
              <a:schemeClr val="accent6">
                <a:lumMod val="50000"/>
                <a:alpha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61634"/>
            <a:ext cx="321892" cy="321892"/>
          </a:xfrm>
          <a:prstGeom prst="ellipse">
            <a:avLst/>
          </a:prstGeom>
          <a:solidFill>
            <a:schemeClr val="accent4">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405512"/>
            <a:ext cx="321892" cy="321892"/>
          </a:xfrm>
          <a:prstGeom prst="ellipse">
            <a:avLst/>
          </a:prstGeom>
          <a:solidFill>
            <a:schemeClr val="accent4">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2012856"/>
            <a:ext cx="321892" cy="321892"/>
          </a:xfrm>
          <a:prstGeom prst="ellipse">
            <a:avLst/>
          </a:prstGeom>
          <a:solidFill>
            <a:schemeClr val="accent4">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96933"/>
            <a:ext cx="699475" cy="469525"/>
          </a:xfrm>
          <a:prstGeom prst="line">
            <a:avLst/>
          </a:prstGeom>
          <a:ln w="38100">
            <a:solidFill>
              <a:srgbClr val="0C1C6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96933"/>
            <a:ext cx="683996" cy="76869"/>
          </a:xfrm>
          <a:prstGeom prst="line">
            <a:avLst/>
          </a:prstGeom>
          <a:ln w="38100">
            <a:solidFill>
              <a:srgbClr val="0C1C6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722580"/>
            <a:ext cx="699475" cy="374353"/>
          </a:xfrm>
          <a:prstGeom prst="line">
            <a:avLst/>
          </a:prstGeom>
          <a:ln w="38100">
            <a:solidFill>
              <a:srgbClr val="0C1C6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53302"/>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53302"/>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94103"/>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94103"/>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721605"/>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721605"/>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71385"/>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71385"/>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75855"/>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75855"/>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96605"/>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96605"/>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71522"/>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71522"/>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96603"/>
            <a:ext cx="1002083" cy="330"/>
          </a:xfrm>
          <a:prstGeom prst="line">
            <a:avLst/>
          </a:prstGeom>
          <a:ln w="76200">
            <a:solidFill>
              <a:srgbClr val="00806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89851"/>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65431"/>
            <a:ext cx="321892" cy="321892"/>
          </a:xfrm>
          <a:prstGeom prst="ellipse">
            <a:avLst/>
          </a:prstGeom>
          <a:solidFill>
            <a:schemeClr val="accent4">
              <a:lumMod val="50000"/>
              <a:alpha val="50000"/>
            </a:schemeClr>
          </a:solidFill>
          <a:ln>
            <a:solidFill>
              <a:schemeClr val="accent6">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300712"/>
            <a:ext cx="321892" cy="321892"/>
          </a:xfrm>
          <a:prstGeom prst="ellipse">
            <a:avLst/>
          </a:prstGeom>
          <a:solidFill>
            <a:schemeClr val="accent4">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654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913150"/>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913150"/>
                <a:ext cx="4942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903980"/>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903980"/>
                <a:ext cx="48147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3039438"/>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3039438"/>
                <a:ext cx="50103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72008"/>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72008"/>
                <a:ext cx="494238" cy="369332"/>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B5B6731-E2A1-7212-D1A2-8407567FA0F4}"/>
                  </a:ext>
                </a:extLst>
              </p:cNvPr>
              <p:cNvSpPr txBox="1"/>
              <p:nvPr/>
            </p:nvSpPr>
            <p:spPr>
              <a:xfrm>
                <a:off x="6257237" y="3497407"/>
                <a:ext cx="3014095" cy="8787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𝑖</m:t>
                              </m:r>
                            </m:sub>
                          </m:sSub>
                        </m:e>
                      </m:acc>
                      <m:r>
                        <a:rPr lang="fr-FR" b="0" i="1" smtClean="0">
                          <a:latin typeface="Cambria Math" panose="02040503050406030204" pitchFamily="18" charset="0"/>
                        </a:rPr>
                        <m:t>=</m:t>
                      </m:r>
                      <m:d>
                        <m:dPr>
                          <m:begChr m:val="{"/>
                          <m:endChr m:val="}"/>
                          <m:ctrlPr>
                            <a:rPr lang="fr-FR" b="0" i="1" smtClean="0">
                              <a:latin typeface="Cambria Math" panose="02040503050406030204" pitchFamily="18" charset="0"/>
                            </a:rPr>
                          </m:ctrlPr>
                        </m:dPr>
                        <m:e>
                          <m:eqArr>
                            <m:eqArrPr>
                              <m:ctrlPr>
                                <a:rPr lang="fr-FR" i="1" smtClean="0">
                                  <a:solidFill>
                                    <a:schemeClr val="accent4">
                                      <a:lumMod val="50000"/>
                                    </a:schemeClr>
                                  </a:solidFill>
                                  <a:latin typeface="Cambria Math" panose="02040503050406030204" pitchFamily="18" charset="0"/>
                                </a:rPr>
                              </m:ctrlPr>
                            </m:eqArrPr>
                            <m:e>
                              <m:acc>
                                <m:accPr>
                                  <m:chr m:val="⃗"/>
                                  <m:ctrlPr>
                                    <a:rPr lang="fr-FR" i="1" smtClean="0">
                                      <a:solidFill>
                                        <a:srgbClr val="00806B"/>
                                      </a:solidFill>
                                      <a:latin typeface="Cambria Math" panose="02040503050406030204" pitchFamily="18" charset="0"/>
                                    </a:rPr>
                                  </m:ctrlPr>
                                </m:accPr>
                                <m:e>
                                  <m:sSubSup>
                                    <m:sSubSupPr>
                                      <m:ctrlPr>
                                        <a:rPr lang="fr-FR" i="1">
                                          <a:solidFill>
                                            <a:srgbClr val="00806B"/>
                                          </a:solidFill>
                                          <a:latin typeface="Cambria Math" panose="02040503050406030204" pitchFamily="18" charset="0"/>
                                        </a:rPr>
                                      </m:ctrlPr>
                                    </m:sSubSupPr>
                                    <m:e>
                                      <m:r>
                                        <a:rPr lang="fr-FR" i="1">
                                          <a:solidFill>
                                            <a:srgbClr val="00806B"/>
                                          </a:solidFill>
                                          <a:latin typeface="Cambria Math" panose="02040503050406030204" pitchFamily="18" charset="0"/>
                                        </a:rPr>
                                        <m:t>𝑒</m:t>
                                      </m:r>
                                    </m:e>
                                    <m:sub>
                                      <m:r>
                                        <a:rPr lang="fr-FR" i="1">
                                          <a:solidFill>
                                            <a:srgbClr val="00806B"/>
                                          </a:solidFill>
                                          <a:latin typeface="Cambria Math" panose="02040503050406030204" pitchFamily="18" charset="0"/>
                                        </a:rPr>
                                        <m:t>𝐴</m:t>
                                      </m:r>
                                      <m:r>
                                        <a:rPr lang="fr-FR" i="1">
                                          <a:solidFill>
                                            <a:srgbClr val="00806B"/>
                                          </a:solidFill>
                                          <a:latin typeface="Cambria Math" panose="02040503050406030204" pitchFamily="18" charset="0"/>
                                        </a:rPr>
                                        <m:t>→</m:t>
                                      </m:r>
                                      <m:r>
                                        <a:rPr lang="fr-FR" i="1">
                                          <a:solidFill>
                                            <a:srgbClr val="00806B"/>
                                          </a:solidFill>
                                          <a:latin typeface="Cambria Math" panose="02040503050406030204" pitchFamily="18" charset="0"/>
                                        </a:rPr>
                                        <m:t>𝑖</m:t>
                                      </m:r>
                                    </m:sub>
                                    <m:sup>
                                      <m:r>
                                        <a:rPr lang="fr-FR" i="1">
                                          <a:solidFill>
                                            <a:srgbClr val="00806B"/>
                                          </a:solidFill>
                                          <a:latin typeface="Cambria Math" panose="02040503050406030204" pitchFamily="18" charset="0"/>
                                        </a:rPr>
                                        <m:t>0</m:t>
                                      </m:r>
                                    </m:sup>
                                  </m:sSubSup>
                                </m:e>
                              </m:acc>
                              <m:r>
                                <a:rPr lang="fr-FR" i="1">
                                  <a:solidFill>
                                    <a:srgbClr val="00806B"/>
                                  </a:solidFill>
                                  <a:latin typeface="Cambria Math" panose="02040503050406030204" pitchFamily="18" charset="0"/>
                                </a:rPr>
                                <m:t>+</m:t>
                              </m:r>
                              <m:acc>
                                <m:accPr>
                                  <m:chr m:val="⃗"/>
                                  <m:ctrlPr>
                                    <a:rPr lang="fr-FR" b="0" i="1" smtClean="0">
                                      <a:solidFill>
                                        <a:srgbClr val="00806B"/>
                                      </a:solidFill>
                                      <a:latin typeface="Cambria Math" panose="02040503050406030204" pitchFamily="18" charset="0"/>
                                    </a:rPr>
                                  </m:ctrlPr>
                                </m:accPr>
                                <m:e>
                                  <m:sSubSup>
                                    <m:sSubSupPr>
                                      <m:ctrlPr>
                                        <a:rPr lang="fr-FR" b="0" i="1" smtClean="0">
                                          <a:solidFill>
                                            <a:srgbClr val="00806B"/>
                                          </a:solidFill>
                                          <a:latin typeface="Cambria Math" panose="02040503050406030204" pitchFamily="18" charset="0"/>
                                        </a:rPr>
                                      </m:ctrlPr>
                                    </m:sSubSupPr>
                                    <m:e>
                                      <m:r>
                                        <a:rPr lang="fr-FR" b="0" i="1" smtClean="0">
                                          <a:solidFill>
                                            <a:srgbClr val="00806B"/>
                                          </a:solidFill>
                                          <a:latin typeface="Cambria Math" panose="02040503050406030204" pitchFamily="18" charset="0"/>
                                        </a:rPr>
                                        <m:t>𝑒</m:t>
                                      </m:r>
                                    </m:e>
                                    <m:sub>
                                      <m:r>
                                        <a:rPr lang="fr-FR" b="0" i="1" smtClean="0">
                                          <a:solidFill>
                                            <a:srgbClr val="00806B"/>
                                          </a:solidFill>
                                          <a:latin typeface="Cambria Math" panose="02040503050406030204" pitchFamily="18" charset="0"/>
                                        </a:rPr>
                                        <m:t>𝐵</m:t>
                                      </m:r>
                                      <m:r>
                                        <a:rPr lang="fr-FR" b="0" i="1" smtClean="0">
                                          <a:solidFill>
                                            <a:srgbClr val="00806B"/>
                                          </a:solidFill>
                                          <a:latin typeface="Cambria Math" panose="02040503050406030204" pitchFamily="18" charset="0"/>
                                        </a:rPr>
                                        <m:t>→</m:t>
                                      </m:r>
                                      <m:r>
                                        <a:rPr lang="fr-FR" b="0" i="1" smtClean="0">
                                          <a:solidFill>
                                            <a:srgbClr val="00806B"/>
                                          </a:solidFill>
                                          <a:latin typeface="Cambria Math" panose="02040503050406030204" pitchFamily="18" charset="0"/>
                                        </a:rPr>
                                        <m:t>𝑖</m:t>
                                      </m:r>
                                    </m:sub>
                                    <m:sup>
                                      <m:r>
                                        <a:rPr lang="fr-FR" b="0" i="1" smtClean="0">
                                          <a:solidFill>
                                            <a:srgbClr val="00806B"/>
                                          </a:solidFill>
                                          <a:latin typeface="Cambria Math" panose="02040503050406030204" pitchFamily="18" charset="0"/>
                                        </a:rPr>
                                        <m:t>0</m:t>
                                      </m:r>
                                    </m:sup>
                                  </m:sSubSup>
                                </m:e>
                              </m:acc>
                              <m:r>
                                <a:rPr lang="fr-FR" b="0" i="1" smtClean="0">
                                  <a:solidFill>
                                    <a:srgbClr val="00806B"/>
                                  </a:solidFill>
                                  <a:latin typeface="Cambria Math" panose="02040503050406030204" pitchFamily="18" charset="0"/>
                                </a:rPr>
                                <m:t>+</m:t>
                              </m:r>
                              <m:r>
                                <a:rPr lang="fr-FR" i="1">
                                  <a:solidFill>
                                    <a:srgbClr val="00806B"/>
                                  </a:solidFill>
                                  <a:latin typeface="Cambria Math" panose="02040503050406030204" pitchFamily="18" charset="0"/>
                                </a:rPr>
                                <m:t>+</m:t>
                              </m:r>
                              <m:acc>
                                <m:accPr>
                                  <m:chr m:val="⃗"/>
                                  <m:ctrlPr>
                                    <a:rPr lang="fr-FR" i="1">
                                      <a:solidFill>
                                        <a:srgbClr val="00806B"/>
                                      </a:solidFill>
                                      <a:latin typeface="Cambria Math" panose="02040503050406030204" pitchFamily="18" charset="0"/>
                                    </a:rPr>
                                  </m:ctrlPr>
                                </m:accPr>
                                <m:e>
                                  <m:sSubSup>
                                    <m:sSubSupPr>
                                      <m:ctrlPr>
                                        <a:rPr lang="fr-FR" i="1">
                                          <a:solidFill>
                                            <a:srgbClr val="00806B"/>
                                          </a:solidFill>
                                          <a:latin typeface="Cambria Math" panose="02040503050406030204" pitchFamily="18" charset="0"/>
                                        </a:rPr>
                                      </m:ctrlPr>
                                    </m:sSubSupPr>
                                    <m:e>
                                      <m:r>
                                        <a:rPr lang="fr-FR" i="1">
                                          <a:solidFill>
                                            <a:srgbClr val="00806B"/>
                                          </a:solidFill>
                                          <a:latin typeface="Cambria Math" panose="02040503050406030204" pitchFamily="18" charset="0"/>
                                        </a:rPr>
                                        <m:t>𝑒</m:t>
                                      </m:r>
                                    </m:e>
                                    <m:sub>
                                      <m:r>
                                        <a:rPr lang="fr-FR" b="0" i="1" smtClean="0">
                                          <a:solidFill>
                                            <a:srgbClr val="00806B"/>
                                          </a:solidFill>
                                          <a:latin typeface="Cambria Math" panose="02040503050406030204" pitchFamily="18" charset="0"/>
                                        </a:rPr>
                                        <m:t>𝐶</m:t>
                                      </m:r>
                                      <m:r>
                                        <a:rPr lang="fr-FR" i="1">
                                          <a:solidFill>
                                            <a:srgbClr val="00806B"/>
                                          </a:solidFill>
                                          <a:latin typeface="Cambria Math" panose="02040503050406030204" pitchFamily="18" charset="0"/>
                                        </a:rPr>
                                        <m:t>→</m:t>
                                      </m:r>
                                      <m:r>
                                        <a:rPr lang="fr-FR" i="1">
                                          <a:solidFill>
                                            <a:srgbClr val="00806B"/>
                                          </a:solidFill>
                                          <a:latin typeface="Cambria Math" panose="02040503050406030204" pitchFamily="18" charset="0"/>
                                        </a:rPr>
                                        <m:t>𝑖</m:t>
                                      </m:r>
                                    </m:sub>
                                    <m:sup>
                                      <m:r>
                                        <a:rPr lang="fr-FR" i="1">
                                          <a:solidFill>
                                            <a:srgbClr val="00806B"/>
                                          </a:solidFill>
                                          <a:latin typeface="Cambria Math" panose="02040503050406030204" pitchFamily="18" charset="0"/>
                                        </a:rPr>
                                        <m:t>0</m:t>
                                      </m:r>
                                    </m:sup>
                                  </m:sSubSup>
                                </m:e>
                              </m:acc>
                            </m:e>
                            <m:e>
                              <m:acc>
                                <m:accPr>
                                  <m:chr m:val="⃗"/>
                                  <m:ctrlPr>
                                    <a:rPr lang="fr-FR" i="1" smtClean="0">
                                      <a:solidFill>
                                        <a:srgbClr val="0C1C6E"/>
                                      </a:solidFill>
                                      <a:latin typeface="Cambria Math" panose="02040503050406030204" pitchFamily="18" charset="0"/>
                                    </a:rPr>
                                  </m:ctrlPr>
                                </m:accPr>
                                <m:e>
                                  <m:sSubSup>
                                    <m:sSubSupPr>
                                      <m:ctrlPr>
                                        <a:rPr lang="fr-FR" i="1">
                                          <a:solidFill>
                                            <a:srgbClr val="0C1C6E"/>
                                          </a:solidFill>
                                          <a:latin typeface="Cambria Math" panose="02040503050406030204" pitchFamily="18" charset="0"/>
                                        </a:rPr>
                                      </m:ctrlPr>
                                    </m:sSubSupPr>
                                    <m:e>
                                      <m:r>
                                        <a:rPr lang="fr-FR" i="1">
                                          <a:solidFill>
                                            <a:srgbClr val="0C1C6E"/>
                                          </a:solidFill>
                                          <a:latin typeface="Cambria Math" panose="02040503050406030204" pitchFamily="18" charset="0"/>
                                        </a:rPr>
                                        <m:t>𝑒</m:t>
                                      </m:r>
                                    </m:e>
                                    <m:sub>
                                      <m:r>
                                        <a:rPr lang="fr-FR" i="1">
                                          <a:solidFill>
                                            <a:srgbClr val="0C1C6E"/>
                                          </a:solidFill>
                                          <a:latin typeface="Cambria Math" panose="02040503050406030204" pitchFamily="18" charset="0"/>
                                        </a:rPr>
                                        <m:t>𝑖</m:t>
                                      </m:r>
                                      <m:r>
                                        <a:rPr lang="fr-FR" b="0" i="1" smtClean="0">
                                          <a:solidFill>
                                            <a:srgbClr val="0C1C6E"/>
                                          </a:solidFill>
                                          <a:latin typeface="Cambria Math" panose="02040503050406030204" pitchFamily="18" charset="0"/>
                                        </a:rPr>
                                        <m:t>→</m:t>
                                      </m:r>
                                      <m:r>
                                        <a:rPr lang="fr-FR" b="0" i="1" smtClean="0">
                                          <a:solidFill>
                                            <a:srgbClr val="0C1C6E"/>
                                          </a:solidFill>
                                          <a:latin typeface="Cambria Math" panose="02040503050406030204" pitchFamily="18" charset="0"/>
                                        </a:rPr>
                                        <m:t>𝐹</m:t>
                                      </m:r>
                                    </m:sub>
                                    <m:sup>
                                      <m:r>
                                        <a:rPr lang="fr-FR" i="1">
                                          <a:solidFill>
                                            <a:srgbClr val="0C1C6E"/>
                                          </a:solidFill>
                                          <a:latin typeface="Cambria Math" panose="02040503050406030204" pitchFamily="18" charset="0"/>
                                        </a:rPr>
                                        <m:t>0</m:t>
                                      </m:r>
                                    </m:sup>
                                  </m:sSubSup>
                                </m:e>
                              </m:acc>
                              <m:r>
                                <a:rPr lang="fr-FR" b="0" i="1" smtClean="0">
                                  <a:solidFill>
                                    <a:srgbClr val="0C1C6E"/>
                                  </a:solidFill>
                                  <a:latin typeface="Cambria Math" panose="02040503050406030204" pitchFamily="18" charset="0"/>
                                </a:rPr>
                                <m:t>+</m:t>
                              </m:r>
                              <m:acc>
                                <m:accPr>
                                  <m:chr m:val="⃗"/>
                                  <m:ctrlPr>
                                    <a:rPr lang="fr-FR" b="0" i="1" smtClean="0">
                                      <a:solidFill>
                                        <a:srgbClr val="002060"/>
                                      </a:solidFill>
                                      <a:latin typeface="Cambria Math" panose="02040503050406030204" pitchFamily="18" charset="0"/>
                                    </a:rPr>
                                  </m:ctrlPr>
                                </m:accPr>
                                <m:e>
                                  <m:sSub>
                                    <m:sSubPr>
                                      <m:ctrlPr>
                                        <a:rPr lang="fr-FR" b="0" i="1" smtClean="0">
                                          <a:solidFill>
                                            <a:srgbClr val="002060"/>
                                          </a:solidFill>
                                          <a:latin typeface="Cambria Math" panose="02040503050406030204" pitchFamily="18" charset="0"/>
                                        </a:rPr>
                                      </m:ctrlPr>
                                    </m:sSubPr>
                                    <m:e>
                                      <m:r>
                                        <a:rPr lang="fr-FR" b="0" i="1" smtClean="0">
                                          <a:solidFill>
                                            <a:srgbClr val="002060"/>
                                          </a:solidFill>
                                          <a:latin typeface="Cambria Math" panose="02040503050406030204" pitchFamily="18" charset="0"/>
                                        </a:rPr>
                                        <m:t>𝑒</m:t>
                                      </m:r>
                                    </m:e>
                                    <m:sub>
                                      <m:r>
                                        <a:rPr lang="fr-FR" b="0" i="1" smtClean="0">
                                          <a:solidFill>
                                            <a:srgbClr val="002060"/>
                                          </a:solidFill>
                                          <a:latin typeface="Cambria Math" panose="02040503050406030204" pitchFamily="18" charset="0"/>
                                        </a:rPr>
                                        <m:t>𝑖</m:t>
                                      </m:r>
                                      <m:r>
                                        <a:rPr lang="fr-FR" b="0" i="1" smtClean="0">
                                          <a:solidFill>
                                            <a:srgbClr val="002060"/>
                                          </a:solidFill>
                                          <a:latin typeface="Cambria Math" panose="02040503050406030204" pitchFamily="18" charset="0"/>
                                        </a:rPr>
                                        <m:t>→</m:t>
                                      </m:r>
                                      <m:r>
                                        <a:rPr lang="fr-FR" b="0" i="1" smtClean="0">
                                          <a:solidFill>
                                            <a:srgbClr val="002060"/>
                                          </a:solidFill>
                                          <a:latin typeface="Cambria Math" panose="02040503050406030204" pitchFamily="18" charset="0"/>
                                        </a:rPr>
                                        <m:t>𝑗</m:t>
                                      </m:r>
                                    </m:sub>
                                  </m:sSub>
                                </m:e>
                              </m:acc>
                              <m:r>
                                <a:rPr lang="fr-FR" i="1">
                                  <a:solidFill>
                                    <a:srgbClr val="0C1C6E"/>
                                  </a:solidFill>
                                  <a:latin typeface="Cambria Math" panose="02040503050406030204" pitchFamily="18" charset="0"/>
                                </a:rPr>
                                <m:t>+</m:t>
                              </m:r>
                              <m:acc>
                                <m:accPr>
                                  <m:chr m:val="⃗"/>
                                  <m:ctrlPr>
                                    <a:rPr lang="fr-FR" i="1">
                                      <a:solidFill>
                                        <a:srgbClr val="0C1C6E"/>
                                      </a:solidFill>
                                      <a:latin typeface="Cambria Math" panose="02040503050406030204" pitchFamily="18" charset="0"/>
                                    </a:rPr>
                                  </m:ctrlPr>
                                </m:accPr>
                                <m:e>
                                  <m:sSubSup>
                                    <m:sSubSupPr>
                                      <m:ctrlPr>
                                        <a:rPr lang="fr-FR" i="1">
                                          <a:solidFill>
                                            <a:srgbClr val="0C1C6E"/>
                                          </a:solidFill>
                                          <a:latin typeface="Cambria Math" panose="02040503050406030204" pitchFamily="18" charset="0"/>
                                        </a:rPr>
                                      </m:ctrlPr>
                                    </m:sSubSupPr>
                                    <m:e>
                                      <m:r>
                                        <a:rPr lang="fr-FR" i="1">
                                          <a:solidFill>
                                            <a:srgbClr val="0C1C6E"/>
                                          </a:solidFill>
                                          <a:latin typeface="Cambria Math" panose="02040503050406030204" pitchFamily="18" charset="0"/>
                                        </a:rPr>
                                        <m:t>𝑒</m:t>
                                      </m:r>
                                    </m:e>
                                    <m:sub>
                                      <m:r>
                                        <a:rPr lang="fr-FR" b="0" i="1" smtClean="0">
                                          <a:solidFill>
                                            <a:srgbClr val="0C1C6E"/>
                                          </a:solidFill>
                                          <a:latin typeface="Cambria Math" panose="02040503050406030204" pitchFamily="18" charset="0"/>
                                        </a:rPr>
                                        <m:t>𝑖</m:t>
                                      </m:r>
                                      <m:r>
                                        <a:rPr lang="fr-FR" b="0" i="1" smtClean="0">
                                          <a:solidFill>
                                            <a:srgbClr val="0C1C6E"/>
                                          </a:solidFill>
                                          <a:latin typeface="Cambria Math" panose="02040503050406030204" pitchFamily="18" charset="0"/>
                                        </a:rPr>
                                        <m:t>→</m:t>
                                      </m:r>
                                      <m:r>
                                        <a:rPr lang="fr-FR" b="0" i="1" smtClean="0">
                                          <a:solidFill>
                                            <a:srgbClr val="0C1C6E"/>
                                          </a:solidFill>
                                          <a:latin typeface="Cambria Math" panose="02040503050406030204" pitchFamily="18" charset="0"/>
                                        </a:rPr>
                                        <m:t>𝐺</m:t>
                                      </m:r>
                                    </m:sub>
                                    <m:sup>
                                      <m:r>
                                        <a:rPr lang="fr-FR" i="1">
                                          <a:solidFill>
                                            <a:srgbClr val="0C1C6E"/>
                                          </a:solidFill>
                                          <a:latin typeface="Cambria Math" panose="02040503050406030204" pitchFamily="18" charset="0"/>
                                        </a:rPr>
                                        <m:t>0</m:t>
                                      </m:r>
                                    </m:sup>
                                  </m:sSubSup>
                                </m:e>
                              </m:acc>
                            </m:e>
                          </m:eqArr>
                        </m:e>
                      </m:d>
                    </m:oMath>
                  </m:oMathPara>
                </a14:m>
                <a:endParaRPr lang="en-GB" dirty="0"/>
              </a:p>
            </p:txBody>
          </p:sp>
        </mc:Choice>
        <mc:Fallback xmlns="">
          <p:sp>
            <p:nvSpPr>
              <p:cNvPr id="8" name="TextBox 7">
                <a:extLst>
                  <a:ext uri="{FF2B5EF4-FFF2-40B4-BE49-F238E27FC236}">
                    <a16:creationId xmlns:a16="http://schemas.microsoft.com/office/drawing/2014/main" id="{1B5B6731-E2A1-7212-D1A2-8407567FA0F4}"/>
                  </a:ext>
                </a:extLst>
              </p:cNvPr>
              <p:cNvSpPr txBox="1">
                <a:spLocks noRot="1" noChangeAspect="1" noMove="1" noResize="1" noEditPoints="1" noAdjustHandles="1" noChangeArrowheads="1" noChangeShapeType="1" noTextEdit="1"/>
              </p:cNvSpPr>
              <p:nvPr/>
            </p:nvSpPr>
            <p:spPr>
              <a:xfrm>
                <a:off x="6257237" y="3497407"/>
                <a:ext cx="3014095" cy="878767"/>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C14E47B-D7DF-7977-D4D4-07885E1509B6}"/>
                  </a:ext>
                </a:extLst>
              </p:cNvPr>
              <p:cNvSpPr txBox="1"/>
              <p:nvPr/>
            </p:nvSpPr>
            <p:spPr>
              <a:xfrm>
                <a:off x="6195563" y="4466443"/>
                <a:ext cx="3134768" cy="9766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𝑗</m:t>
                              </m:r>
                            </m:sub>
                          </m:sSub>
                        </m:e>
                      </m:acc>
                      <m:r>
                        <a:rPr lang="fr-FR" b="0" i="1" smtClean="0">
                          <a:latin typeface="Cambria Math" panose="02040503050406030204" pitchFamily="18" charset="0"/>
                        </a:rPr>
                        <m:t>=</m:t>
                      </m:r>
                      <m:d>
                        <m:dPr>
                          <m:begChr m:val="{"/>
                          <m:endChr m:val="}"/>
                          <m:ctrlPr>
                            <a:rPr lang="fr-FR" b="0" i="1" smtClean="0">
                              <a:latin typeface="Cambria Math" panose="02040503050406030204" pitchFamily="18" charset="0"/>
                            </a:rPr>
                          </m:ctrlPr>
                        </m:dPr>
                        <m:e>
                          <m:eqArr>
                            <m:eqArrPr>
                              <m:ctrlPr>
                                <a:rPr lang="fr-FR" i="1" smtClean="0">
                                  <a:solidFill>
                                    <a:schemeClr val="accent4">
                                      <a:lumMod val="50000"/>
                                    </a:schemeClr>
                                  </a:solidFill>
                                  <a:latin typeface="Cambria Math" panose="02040503050406030204" pitchFamily="18" charset="0"/>
                                </a:rPr>
                              </m:ctrlPr>
                            </m:eqArrPr>
                            <m:e>
                              <m:acc>
                                <m:accPr>
                                  <m:chr m:val="⃗"/>
                                  <m:ctrlPr>
                                    <a:rPr lang="fr-FR" i="1" smtClean="0">
                                      <a:solidFill>
                                        <a:srgbClr val="00806B"/>
                                      </a:solidFill>
                                      <a:latin typeface="Cambria Math" panose="02040503050406030204" pitchFamily="18" charset="0"/>
                                    </a:rPr>
                                  </m:ctrlPr>
                                </m:accPr>
                                <m:e>
                                  <m:sSubSup>
                                    <m:sSubSupPr>
                                      <m:ctrlPr>
                                        <a:rPr lang="fr-FR" i="1">
                                          <a:solidFill>
                                            <a:srgbClr val="00806B"/>
                                          </a:solidFill>
                                          <a:latin typeface="Cambria Math" panose="02040503050406030204" pitchFamily="18" charset="0"/>
                                        </a:rPr>
                                      </m:ctrlPr>
                                    </m:sSubSupPr>
                                    <m:e>
                                      <m:r>
                                        <a:rPr lang="fr-FR" i="1">
                                          <a:solidFill>
                                            <a:srgbClr val="00806B"/>
                                          </a:solidFill>
                                          <a:latin typeface="Cambria Math" panose="02040503050406030204" pitchFamily="18" charset="0"/>
                                        </a:rPr>
                                        <m:t>𝑒</m:t>
                                      </m:r>
                                    </m:e>
                                    <m:sub>
                                      <m:r>
                                        <a:rPr lang="fr-FR" b="0" i="1" smtClean="0">
                                          <a:solidFill>
                                            <a:srgbClr val="00806B"/>
                                          </a:solidFill>
                                          <a:latin typeface="Cambria Math" panose="02040503050406030204" pitchFamily="18" charset="0"/>
                                        </a:rPr>
                                        <m:t>𝐷</m:t>
                                      </m:r>
                                      <m:r>
                                        <a:rPr lang="fr-FR" i="1">
                                          <a:solidFill>
                                            <a:srgbClr val="00806B"/>
                                          </a:solidFill>
                                          <a:latin typeface="Cambria Math" panose="02040503050406030204" pitchFamily="18" charset="0"/>
                                        </a:rPr>
                                        <m:t>→</m:t>
                                      </m:r>
                                      <m:r>
                                        <a:rPr lang="fr-FR" b="0" i="1" smtClean="0">
                                          <a:solidFill>
                                            <a:srgbClr val="00806B"/>
                                          </a:solidFill>
                                          <a:latin typeface="Cambria Math" panose="02040503050406030204" pitchFamily="18" charset="0"/>
                                        </a:rPr>
                                        <m:t>𝑗</m:t>
                                      </m:r>
                                    </m:sub>
                                    <m:sup>
                                      <m:r>
                                        <a:rPr lang="fr-FR" i="1">
                                          <a:solidFill>
                                            <a:srgbClr val="00806B"/>
                                          </a:solidFill>
                                          <a:latin typeface="Cambria Math" panose="02040503050406030204" pitchFamily="18" charset="0"/>
                                        </a:rPr>
                                        <m:t>0</m:t>
                                      </m:r>
                                    </m:sup>
                                  </m:sSubSup>
                                </m:e>
                              </m:acc>
                              <m:r>
                                <a:rPr lang="fr-FR" i="1">
                                  <a:solidFill>
                                    <a:srgbClr val="00806B"/>
                                  </a:solidFill>
                                  <a:latin typeface="Cambria Math" panose="02040503050406030204" pitchFamily="18" charset="0"/>
                                </a:rPr>
                                <m:t>+</m:t>
                              </m:r>
                              <m:acc>
                                <m:accPr>
                                  <m:chr m:val="⃗"/>
                                  <m:ctrlPr>
                                    <a:rPr lang="fr-FR" b="0" i="1" smtClean="0">
                                      <a:solidFill>
                                        <a:srgbClr val="00806B"/>
                                      </a:solidFill>
                                      <a:latin typeface="Cambria Math" panose="02040503050406030204" pitchFamily="18" charset="0"/>
                                    </a:rPr>
                                  </m:ctrlPr>
                                </m:accPr>
                                <m:e>
                                  <m:sSubSup>
                                    <m:sSubSupPr>
                                      <m:ctrlPr>
                                        <a:rPr lang="fr-FR" b="0" i="1" smtClean="0">
                                          <a:solidFill>
                                            <a:srgbClr val="00806B"/>
                                          </a:solidFill>
                                          <a:latin typeface="Cambria Math" panose="02040503050406030204" pitchFamily="18" charset="0"/>
                                        </a:rPr>
                                      </m:ctrlPr>
                                    </m:sSubSupPr>
                                    <m:e>
                                      <m:r>
                                        <a:rPr lang="fr-FR" b="0" i="1" smtClean="0">
                                          <a:solidFill>
                                            <a:srgbClr val="00806B"/>
                                          </a:solidFill>
                                          <a:latin typeface="Cambria Math" panose="02040503050406030204" pitchFamily="18" charset="0"/>
                                        </a:rPr>
                                        <m:t>𝑒</m:t>
                                      </m:r>
                                    </m:e>
                                    <m:sub>
                                      <m:r>
                                        <a:rPr lang="fr-FR" b="0" i="1" smtClean="0">
                                          <a:solidFill>
                                            <a:srgbClr val="00806B"/>
                                          </a:solidFill>
                                          <a:latin typeface="Cambria Math" panose="02040503050406030204" pitchFamily="18" charset="0"/>
                                        </a:rPr>
                                        <m:t>𝑖</m:t>
                                      </m:r>
                                      <m:r>
                                        <a:rPr lang="fr-FR" b="0" i="1" smtClean="0">
                                          <a:solidFill>
                                            <a:srgbClr val="00806B"/>
                                          </a:solidFill>
                                          <a:latin typeface="Cambria Math" panose="02040503050406030204" pitchFamily="18" charset="0"/>
                                        </a:rPr>
                                        <m:t>→</m:t>
                                      </m:r>
                                      <m:r>
                                        <a:rPr lang="fr-FR" i="1">
                                          <a:solidFill>
                                            <a:srgbClr val="00806B"/>
                                          </a:solidFill>
                                          <a:latin typeface="Cambria Math" panose="02040503050406030204" pitchFamily="18" charset="0"/>
                                        </a:rPr>
                                        <m:t>𝑗</m:t>
                                      </m:r>
                                    </m:sub>
                                    <m:sup>
                                      <m:r>
                                        <a:rPr lang="fr-FR" b="0" i="1" smtClean="0">
                                          <a:solidFill>
                                            <a:srgbClr val="00806B"/>
                                          </a:solidFill>
                                          <a:latin typeface="Cambria Math" panose="02040503050406030204" pitchFamily="18" charset="0"/>
                                        </a:rPr>
                                        <m:t>0</m:t>
                                      </m:r>
                                    </m:sup>
                                  </m:sSubSup>
                                </m:e>
                              </m:acc>
                              <m:r>
                                <a:rPr lang="fr-FR" b="0" i="1" smtClean="0">
                                  <a:solidFill>
                                    <a:srgbClr val="00806B"/>
                                  </a:solidFill>
                                  <a:latin typeface="Cambria Math" panose="02040503050406030204" pitchFamily="18" charset="0"/>
                                </a:rPr>
                                <m:t>+</m:t>
                              </m:r>
                              <m:r>
                                <a:rPr lang="fr-FR" i="1">
                                  <a:solidFill>
                                    <a:srgbClr val="00806B"/>
                                  </a:solidFill>
                                  <a:latin typeface="Cambria Math" panose="02040503050406030204" pitchFamily="18" charset="0"/>
                                </a:rPr>
                                <m:t>+</m:t>
                              </m:r>
                              <m:acc>
                                <m:accPr>
                                  <m:chr m:val="⃗"/>
                                  <m:ctrlPr>
                                    <a:rPr lang="fr-FR" i="1">
                                      <a:solidFill>
                                        <a:srgbClr val="00806B"/>
                                      </a:solidFill>
                                      <a:latin typeface="Cambria Math" panose="02040503050406030204" pitchFamily="18" charset="0"/>
                                    </a:rPr>
                                  </m:ctrlPr>
                                </m:accPr>
                                <m:e>
                                  <m:sSubSup>
                                    <m:sSubSupPr>
                                      <m:ctrlPr>
                                        <a:rPr lang="fr-FR" i="1">
                                          <a:solidFill>
                                            <a:srgbClr val="00806B"/>
                                          </a:solidFill>
                                          <a:latin typeface="Cambria Math" panose="02040503050406030204" pitchFamily="18" charset="0"/>
                                        </a:rPr>
                                      </m:ctrlPr>
                                    </m:sSubSupPr>
                                    <m:e>
                                      <m:r>
                                        <a:rPr lang="fr-FR" i="1">
                                          <a:solidFill>
                                            <a:srgbClr val="00806B"/>
                                          </a:solidFill>
                                          <a:latin typeface="Cambria Math" panose="02040503050406030204" pitchFamily="18" charset="0"/>
                                        </a:rPr>
                                        <m:t>𝑒</m:t>
                                      </m:r>
                                    </m:e>
                                    <m:sub>
                                      <m:r>
                                        <a:rPr lang="fr-FR" b="0" i="1" smtClean="0">
                                          <a:solidFill>
                                            <a:srgbClr val="00806B"/>
                                          </a:solidFill>
                                          <a:latin typeface="Cambria Math" panose="02040503050406030204" pitchFamily="18" charset="0"/>
                                        </a:rPr>
                                        <m:t>𝐸</m:t>
                                      </m:r>
                                      <m:r>
                                        <a:rPr lang="fr-FR" i="1">
                                          <a:solidFill>
                                            <a:srgbClr val="00806B"/>
                                          </a:solidFill>
                                          <a:latin typeface="Cambria Math" panose="02040503050406030204" pitchFamily="18" charset="0"/>
                                        </a:rPr>
                                        <m:t>→</m:t>
                                      </m:r>
                                      <m:r>
                                        <a:rPr lang="fr-FR" i="1">
                                          <a:solidFill>
                                            <a:srgbClr val="00806B"/>
                                          </a:solidFill>
                                          <a:latin typeface="Cambria Math" panose="02040503050406030204" pitchFamily="18" charset="0"/>
                                        </a:rPr>
                                        <m:t>𝑗</m:t>
                                      </m:r>
                                    </m:sub>
                                    <m:sup>
                                      <m:r>
                                        <a:rPr lang="fr-FR" i="1">
                                          <a:solidFill>
                                            <a:srgbClr val="00806B"/>
                                          </a:solidFill>
                                          <a:latin typeface="Cambria Math" panose="02040503050406030204" pitchFamily="18" charset="0"/>
                                        </a:rPr>
                                        <m:t>0</m:t>
                                      </m:r>
                                    </m:sup>
                                  </m:sSubSup>
                                </m:e>
                              </m:acc>
                            </m:e>
                            <m:e>
                              <m:acc>
                                <m:accPr>
                                  <m:chr m:val="⃗"/>
                                  <m:ctrlPr>
                                    <a:rPr lang="fr-FR" i="1" smtClean="0">
                                      <a:solidFill>
                                        <a:srgbClr val="002060"/>
                                      </a:solidFill>
                                      <a:latin typeface="Cambria Math" panose="02040503050406030204" pitchFamily="18" charset="0"/>
                                    </a:rPr>
                                  </m:ctrlPr>
                                </m:accPr>
                                <m:e>
                                  <m:sSubSup>
                                    <m:sSubSupPr>
                                      <m:ctrlPr>
                                        <a:rPr lang="fr-FR" i="1">
                                          <a:solidFill>
                                            <a:srgbClr val="002060"/>
                                          </a:solidFill>
                                          <a:latin typeface="Cambria Math" panose="02040503050406030204" pitchFamily="18" charset="0"/>
                                        </a:rPr>
                                      </m:ctrlPr>
                                    </m:sSubSupPr>
                                    <m:e>
                                      <m:r>
                                        <a:rPr lang="fr-FR" i="1">
                                          <a:solidFill>
                                            <a:srgbClr val="002060"/>
                                          </a:solidFill>
                                          <a:latin typeface="Cambria Math" panose="02040503050406030204" pitchFamily="18" charset="0"/>
                                        </a:rPr>
                                        <m:t>𝑒</m:t>
                                      </m:r>
                                    </m:e>
                                    <m:sub>
                                      <m:r>
                                        <a:rPr lang="fr-FR" i="1">
                                          <a:solidFill>
                                            <a:srgbClr val="002060"/>
                                          </a:solidFill>
                                          <a:latin typeface="Cambria Math" panose="02040503050406030204" pitchFamily="18" charset="0"/>
                                        </a:rPr>
                                        <m:t>𝑗</m:t>
                                      </m:r>
                                      <m:r>
                                        <a:rPr lang="fr-FR" b="0" i="1" smtClean="0">
                                          <a:solidFill>
                                            <a:srgbClr val="002060"/>
                                          </a:solidFill>
                                          <a:latin typeface="Cambria Math" panose="02040503050406030204" pitchFamily="18" charset="0"/>
                                        </a:rPr>
                                        <m:t>→</m:t>
                                      </m:r>
                                      <m:r>
                                        <a:rPr lang="fr-FR" b="0" i="1" smtClean="0">
                                          <a:solidFill>
                                            <a:srgbClr val="002060"/>
                                          </a:solidFill>
                                          <a:latin typeface="Cambria Math" panose="02040503050406030204" pitchFamily="18" charset="0"/>
                                        </a:rPr>
                                        <m:t>𝐻</m:t>
                                      </m:r>
                                    </m:sub>
                                    <m:sup>
                                      <m:r>
                                        <a:rPr lang="fr-FR" i="1">
                                          <a:solidFill>
                                            <a:srgbClr val="002060"/>
                                          </a:solidFill>
                                          <a:latin typeface="Cambria Math" panose="02040503050406030204" pitchFamily="18" charset="0"/>
                                        </a:rPr>
                                        <m:t>0</m:t>
                                      </m:r>
                                    </m:sup>
                                  </m:sSubSup>
                                </m:e>
                              </m:acc>
                              <m:r>
                                <a:rPr lang="fr-FR" b="0" i="1" smtClean="0">
                                  <a:solidFill>
                                    <a:srgbClr val="002060"/>
                                  </a:solidFill>
                                  <a:latin typeface="Cambria Math" panose="02040503050406030204" pitchFamily="18" charset="0"/>
                                </a:rPr>
                                <m:t>+</m:t>
                              </m:r>
                              <m:acc>
                                <m:accPr>
                                  <m:chr m:val="⃗"/>
                                  <m:ctrlPr>
                                    <a:rPr lang="fr-FR" b="0" i="1" smtClean="0">
                                      <a:solidFill>
                                        <a:srgbClr val="002060"/>
                                      </a:solidFill>
                                      <a:latin typeface="Cambria Math" panose="02040503050406030204" pitchFamily="18" charset="0"/>
                                    </a:rPr>
                                  </m:ctrlPr>
                                </m:accPr>
                                <m:e>
                                  <m:sSub>
                                    <m:sSubPr>
                                      <m:ctrlPr>
                                        <a:rPr lang="fr-FR" b="0" i="1" smtClean="0">
                                          <a:solidFill>
                                            <a:srgbClr val="002060"/>
                                          </a:solidFill>
                                          <a:latin typeface="Cambria Math" panose="02040503050406030204" pitchFamily="18" charset="0"/>
                                        </a:rPr>
                                      </m:ctrlPr>
                                    </m:sSubPr>
                                    <m:e>
                                      <m:r>
                                        <a:rPr lang="fr-FR" b="0" i="1" smtClean="0">
                                          <a:solidFill>
                                            <a:srgbClr val="002060"/>
                                          </a:solidFill>
                                          <a:latin typeface="Cambria Math" panose="02040503050406030204" pitchFamily="18" charset="0"/>
                                        </a:rPr>
                                        <m:t>𝑒</m:t>
                                      </m:r>
                                    </m:e>
                                    <m:sub>
                                      <m:r>
                                        <a:rPr lang="fr-FR" i="1">
                                          <a:solidFill>
                                            <a:srgbClr val="002060"/>
                                          </a:solidFill>
                                          <a:latin typeface="Cambria Math" panose="02040503050406030204" pitchFamily="18" charset="0"/>
                                        </a:rPr>
                                        <m:t>𝑗</m:t>
                                      </m:r>
                                      <m:r>
                                        <a:rPr lang="fr-FR" b="0" i="1" smtClean="0">
                                          <a:solidFill>
                                            <a:srgbClr val="002060"/>
                                          </a:solidFill>
                                          <a:latin typeface="Cambria Math" panose="02040503050406030204" pitchFamily="18" charset="0"/>
                                        </a:rPr>
                                        <m:t>→</m:t>
                                      </m:r>
                                      <m:r>
                                        <a:rPr lang="fr-FR" b="0" i="1" smtClean="0">
                                          <a:solidFill>
                                            <a:srgbClr val="002060"/>
                                          </a:solidFill>
                                          <a:latin typeface="Cambria Math" panose="02040503050406030204" pitchFamily="18" charset="0"/>
                                        </a:rPr>
                                        <m:t>𝐼</m:t>
                                      </m:r>
                                    </m:sub>
                                  </m:sSub>
                                </m:e>
                              </m:acc>
                              <m:r>
                                <a:rPr lang="fr-FR" i="1">
                                  <a:solidFill>
                                    <a:srgbClr val="002060"/>
                                  </a:solidFill>
                                  <a:latin typeface="Cambria Math" panose="02040503050406030204" pitchFamily="18" charset="0"/>
                                </a:rPr>
                                <m:t>+</m:t>
                              </m:r>
                              <m:acc>
                                <m:accPr>
                                  <m:chr m:val="⃗"/>
                                  <m:ctrlPr>
                                    <a:rPr lang="fr-FR" i="1">
                                      <a:solidFill>
                                        <a:srgbClr val="002060"/>
                                      </a:solidFill>
                                      <a:latin typeface="Cambria Math" panose="02040503050406030204" pitchFamily="18" charset="0"/>
                                    </a:rPr>
                                  </m:ctrlPr>
                                </m:accPr>
                                <m:e>
                                  <m:sSubSup>
                                    <m:sSubSupPr>
                                      <m:ctrlPr>
                                        <a:rPr lang="fr-FR" i="1">
                                          <a:solidFill>
                                            <a:srgbClr val="002060"/>
                                          </a:solidFill>
                                          <a:latin typeface="Cambria Math" panose="02040503050406030204" pitchFamily="18" charset="0"/>
                                        </a:rPr>
                                      </m:ctrlPr>
                                    </m:sSubSupPr>
                                    <m:e>
                                      <m:r>
                                        <a:rPr lang="fr-FR" i="1">
                                          <a:solidFill>
                                            <a:srgbClr val="002060"/>
                                          </a:solidFill>
                                          <a:latin typeface="Cambria Math" panose="02040503050406030204" pitchFamily="18" charset="0"/>
                                        </a:rPr>
                                        <m:t>𝑒</m:t>
                                      </m:r>
                                    </m:e>
                                    <m:sub>
                                      <m:r>
                                        <a:rPr lang="fr-FR" i="1">
                                          <a:solidFill>
                                            <a:srgbClr val="002060"/>
                                          </a:solidFill>
                                          <a:latin typeface="Cambria Math" panose="02040503050406030204" pitchFamily="18" charset="0"/>
                                        </a:rPr>
                                        <m:t>𝑗</m:t>
                                      </m:r>
                                      <m:r>
                                        <a:rPr lang="fr-FR" b="0" i="1" smtClean="0">
                                          <a:solidFill>
                                            <a:srgbClr val="002060"/>
                                          </a:solidFill>
                                          <a:latin typeface="Cambria Math" panose="02040503050406030204" pitchFamily="18" charset="0"/>
                                        </a:rPr>
                                        <m:t>→</m:t>
                                      </m:r>
                                      <m:r>
                                        <a:rPr lang="fr-FR" b="0" i="1" smtClean="0">
                                          <a:solidFill>
                                            <a:srgbClr val="002060"/>
                                          </a:solidFill>
                                          <a:latin typeface="Cambria Math" panose="02040503050406030204" pitchFamily="18" charset="0"/>
                                        </a:rPr>
                                        <m:t>𝐽</m:t>
                                      </m:r>
                                    </m:sub>
                                    <m:sup>
                                      <m:r>
                                        <a:rPr lang="fr-FR" i="1">
                                          <a:solidFill>
                                            <a:srgbClr val="002060"/>
                                          </a:solidFill>
                                          <a:latin typeface="Cambria Math" panose="02040503050406030204" pitchFamily="18" charset="0"/>
                                        </a:rPr>
                                        <m:t>0</m:t>
                                      </m:r>
                                    </m:sup>
                                  </m:sSubSup>
                                </m:e>
                              </m:acc>
                            </m:e>
                          </m:eqArr>
                        </m:e>
                      </m:d>
                    </m:oMath>
                  </m:oMathPara>
                </a14:m>
                <a:endParaRPr lang="en-GB" dirty="0"/>
              </a:p>
            </p:txBody>
          </p:sp>
        </mc:Choice>
        <mc:Fallback xmlns="">
          <p:sp>
            <p:nvSpPr>
              <p:cNvPr id="10" name="TextBox 9">
                <a:extLst>
                  <a:ext uri="{FF2B5EF4-FFF2-40B4-BE49-F238E27FC236}">
                    <a16:creationId xmlns:a16="http://schemas.microsoft.com/office/drawing/2014/main" id="{7C14E47B-D7DF-7977-D4D4-07885E1509B6}"/>
                  </a:ext>
                </a:extLst>
              </p:cNvPr>
              <p:cNvSpPr txBox="1">
                <a:spLocks noRot="1" noChangeAspect="1" noMove="1" noResize="1" noEditPoints="1" noAdjustHandles="1" noChangeArrowheads="1" noChangeShapeType="1" noTextEdit="1"/>
              </p:cNvSpPr>
              <p:nvPr/>
            </p:nvSpPr>
            <p:spPr>
              <a:xfrm>
                <a:off x="6195563" y="4466443"/>
                <a:ext cx="3134768" cy="976614"/>
              </a:xfrm>
              <a:prstGeom prst="rect">
                <a:avLst/>
              </a:prstGeom>
              <a:blipFill>
                <a:blip r:embed="rId18"/>
                <a:stretch>
                  <a:fillRect/>
                </a:stretch>
              </a:blipFill>
            </p:spPr>
            <p:txBody>
              <a:bodyPr/>
              <a:lstStyle/>
              <a:p>
                <a:r>
                  <a:rPr lang="en-GB">
                    <a:noFill/>
                  </a:rPr>
                  <a:t> </a:t>
                </a:r>
              </a:p>
            </p:txBody>
          </p:sp>
        </mc:Fallback>
      </mc:AlternateContent>
      <p:cxnSp>
        <p:nvCxnSpPr>
          <p:cNvPr id="26" name="Straight Arrow Connector 25">
            <a:extLst>
              <a:ext uri="{FF2B5EF4-FFF2-40B4-BE49-F238E27FC236}">
                <a16:creationId xmlns:a16="http://schemas.microsoft.com/office/drawing/2014/main" id="{33A651CF-F835-1C34-75A7-7AFB761887BB}"/>
              </a:ext>
            </a:extLst>
          </p:cNvPr>
          <p:cNvCxnSpPr>
            <a:cxnSpLocks/>
          </p:cNvCxnSpPr>
          <p:nvPr/>
        </p:nvCxnSpPr>
        <p:spPr>
          <a:xfrm flipH="1">
            <a:off x="9218173" y="3710355"/>
            <a:ext cx="409575" cy="0"/>
          </a:xfrm>
          <a:prstGeom prst="straightConnector1">
            <a:avLst/>
          </a:prstGeom>
          <a:ln>
            <a:solidFill>
              <a:srgbClr val="00806B"/>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7AC027E-1EFE-B76D-2CB4-86D56CFAE371}"/>
              </a:ext>
            </a:extLst>
          </p:cNvPr>
          <p:cNvSpPr txBox="1"/>
          <p:nvPr/>
        </p:nvSpPr>
        <p:spPr>
          <a:xfrm>
            <a:off x="9627748" y="3497407"/>
            <a:ext cx="1372492" cy="369332"/>
          </a:xfrm>
          <a:prstGeom prst="rect">
            <a:avLst/>
          </a:prstGeom>
          <a:noFill/>
        </p:spPr>
        <p:txBody>
          <a:bodyPr wrap="none" rtlCol="0">
            <a:spAutoFit/>
          </a:bodyPr>
          <a:lstStyle/>
          <a:p>
            <a:r>
              <a:rPr lang="fr-FR" b="1" dirty="0" err="1">
                <a:solidFill>
                  <a:srgbClr val="00806B"/>
                </a:solidFill>
                <a:latin typeface="Verdana" panose="020B0604030504040204" pitchFamily="34" charset="0"/>
                <a:ea typeface="Verdana" panose="020B0604030504040204" pitchFamily="34" charset="0"/>
              </a:rPr>
              <a:t>incoming</a:t>
            </a:r>
            <a:endParaRPr lang="en-GB" b="1" dirty="0">
              <a:solidFill>
                <a:srgbClr val="00806B"/>
              </a:solidFill>
              <a:latin typeface="Verdana" panose="020B0604030504040204" pitchFamily="34" charset="0"/>
              <a:ea typeface="Verdana" panose="020B0604030504040204" pitchFamily="34" charset="0"/>
            </a:endParaRPr>
          </a:p>
        </p:txBody>
      </p:sp>
      <p:cxnSp>
        <p:nvCxnSpPr>
          <p:cNvPr id="28" name="Straight Arrow Connector 27">
            <a:extLst>
              <a:ext uri="{FF2B5EF4-FFF2-40B4-BE49-F238E27FC236}">
                <a16:creationId xmlns:a16="http://schemas.microsoft.com/office/drawing/2014/main" id="{8C808107-AC0A-A1E0-D0FD-EA2367BBA01C}"/>
              </a:ext>
            </a:extLst>
          </p:cNvPr>
          <p:cNvCxnSpPr>
            <a:cxnSpLocks/>
          </p:cNvCxnSpPr>
          <p:nvPr/>
        </p:nvCxnSpPr>
        <p:spPr>
          <a:xfrm flipH="1">
            <a:off x="9246748" y="4074146"/>
            <a:ext cx="409575" cy="0"/>
          </a:xfrm>
          <a:prstGeom prst="straightConnector1">
            <a:avLst/>
          </a:prstGeom>
          <a:ln>
            <a:solidFill>
              <a:srgbClr val="0C1C6E"/>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F09650C-58CD-C93F-9680-CD2B517E1427}"/>
              </a:ext>
            </a:extLst>
          </p:cNvPr>
          <p:cNvSpPr txBox="1"/>
          <p:nvPr/>
        </p:nvSpPr>
        <p:spPr>
          <a:xfrm>
            <a:off x="9656323" y="3861198"/>
            <a:ext cx="1340432" cy="369332"/>
          </a:xfrm>
          <a:prstGeom prst="rect">
            <a:avLst/>
          </a:prstGeom>
          <a:noFill/>
        </p:spPr>
        <p:txBody>
          <a:bodyPr wrap="none" rtlCol="0">
            <a:spAutoFit/>
          </a:bodyPr>
          <a:lstStyle/>
          <a:p>
            <a:r>
              <a:rPr lang="fr-FR" b="1" dirty="0" err="1">
                <a:solidFill>
                  <a:srgbClr val="0C1C6E"/>
                </a:solidFill>
                <a:latin typeface="Verdana" panose="020B0604030504040204" pitchFamily="34" charset="0"/>
                <a:ea typeface="Verdana" panose="020B0604030504040204" pitchFamily="34" charset="0"/>
              </a:rPr>
              <a:t>outgoing</a:t>
            </a:r>
            <a:endParaRPr lang="en-GB" b="1" dirty="0">
              <a:solidFill>
                <a:srgbClr val="0C1C6E"/>
              </a:solidFill>
              <a:latin typeface="Verdana" panose="020B0604030504040204" pitchFamily="34" charset="0"/>
              <a:ea typeface="Verdana" panose="020B0604030504040204" pitchFamily="34" charset="0"/>
            </a:endParaRPr>
          </a:p>
        </p:txBody>
      </p:sp>
      <p:cxnSp>
        <p:nvCxnSpPr>
          <p:cNvPr id="30" name="Straight Arrow Connector 29">
            <a:extLst>
              <a:ext uri="{FF2B5EF4-FFF2-40B4-BE49-F238E27FC236}">
                <a16:creationId xmlns:a16="http://schemas.microsoft.com/office/drawing/2014/main" id="{B1D6405D-A2B1-9EB0-7D6B-5118C0B43463}"/>
              </a:ext>
            </a:extLst>
          </p:cNvPr>
          <p:cNvCxnSpPr>
            <a:cxnSpLocks/>
          </p:cNvCxnSpPr>
          <p:nvPr/>
        </p:nvCxnSpPr>
        <p:spPr>
          <a:xfrm flipH="1">
            <a:off x="9232461" y="4679391"/>
            <a:ext cx="409575" cy="0"/>
          </a:xfrm>
          <a:prstGeom prst="straightConnector1">
            <a:avLst/>
          </a:prstGeom>
          <a:ln>
            <a:solidFill>
              <a:srgbClr val="00806B"/>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3B20D6A-1C8F-6E76-577B-1EC4E7014616}"/>
              </a:ext>
            </a:extLst>
          </p:cNvPr>
          <p:cNvSpPr txBox="1"/>
          <p:nvPr/>
        </p:nvSpPr>
        <p:spPr>
          <a:xfrm>
            <a:off x="9642036" y="4466443"/>
            <a:ext cx="1372492" cy="369332"/>
          </a:xfrm>
          <a:prstGeom prst="rect">
            <a:avLst/>
          </a:prstGeom>
          <a:noFill/>
        </p:spPr>
        <p:txBody>
          <a:bodyPr wrap="none" rtlCol="0">
            <a:spAutoFit/>
          </a:bodyPr>
          <a:lstStyle/>
          <a:p>
            <a:r>
              <a:rPr lang="fr-FR" b="1" dirty="0" err="1">
                <a:solidFill>
                  <a:srgbClr val="00806B"/>
                </a:solidFill>
                <a:latin typeface="Verdana" panose="020B0604030504040204" pitchFamily="34" charset="0"/>
                <a:ea typeface="Verdana" panose="020B0604030504040204" pitchFamily="34" charset="0"/>
              </a:rPr>
              <a:t>incoming</a:t>
            </a:r>
            <a:endParaRPr lang="en-GB" b="1" dirty="0">
              <a:solidFill>
                <a:srgbClr val="00806B"/>
              </a:solidFill>
              <a:latin typeface="Verdana" panose="020B0604030504040204" pitchFamily="34" charset="0"/>
              <a:ea typeface="Verdana" panose="020B0604030504040204" pitchFamily="34" charset="0"/>
            </a:endParaRPr>
          </a:p>
        </p:txBody>
      </p:sp>
      <p:cxnSp>
        <p:nvCxnSpPr>
          <p:cNvPr id="512" name="Straight Arrow Connector 511">
            <a:extLst>
              <a:ext uri="{FF2B5EF4-FFF2-40B4-BE49-F238E27FC236}">
                <a16:creationId xmlns:a16="http://schemas.microsoft.com/office/drawing/2014/main" id="{10A9DDA4-A2F7-1682-5AF9-C0B4EBFDC0AA}"/>
              </a:ext>
            </a:extLst>
          </p:cNvPr>
          <p:cNvCxnSpPr>
            <a:cxnSpLocks/>
          </p:cNvCxnSpPr>
          <p:nvPr/>
        </p:nvCxnSpPr>
        <p:spPr>
          <a:xfrm flipH="1">
            <a:off x="9261036" y="5043182"/>
            <a:ext cx="409575" cy="0"/>
          </a:xfrm>
          <a:prstGeom prst="straightConnector1">
            <a:avLst/>
          </a:prstGeom>
          <a:ln>
            <a:solidFill>
              <a:srgbClr val="0C1C6E"/>
            </a:solidFill>
            <a:tailEnd type="triangle"/>
          </a:ln>
        </p:spPr>
        <p:style>
          <a:lnRef idx="1">
            <a:schemeClr val="accent1"/>
          </a:lnRef>
          <a:fillRef idx="0">
            <a:schemeClr val="accent1"/>
          </a:fillRef>
          <a:effectRef idx="0">
            <a:schemeClr val="accent1"/>
          </a:effectRef>
          <a:fontRef idx="minor">
            <a:schemeClr val="tx1"/>
          </a:fontRef>
        </p:style>
      </p:cxnSp>
      <p:sp>
        <p:nvSpPr>
          <p:cNvPr id="513" name="TextBox 512">
            <a:extLst>
              <a:ext uri="{FF2B5EF4-FFF2-40B4-BE49-F238E27FC236}">
                <a16:creationId xmlns:a16="http://schemas.microsoft.com/office/drawing/2014/main" id="{0507EE51-EC14-7023-5AC2-9CC503F68D79}"/>
              </a:ext>
            </a:extLst>
          </p:cNvPr>
          <p:cNvSpPr txBox="1"/>
          <p:nvPr/>
        </p:nvSpPr>
        <p:spPr>
          <a:xfrm>
            <a:off x="9670611" y="4830234"/>
            <a:ext cx="1340432" cy="369332"/>
          </a:xfrm>
          <a:prstGeom prst="rect">
            <a:avLst/>
          </a:prstGeom>
          <a:noFill/>
        </p:spPr>
        <p:txBody>
          <a:bodyPr wrap="none" rtlCol="0">
            <a:spAutoFit/>
          </a:bodyPr>
          <a:lstStyle/>
          <a:p>
            <a:r>
              <a:rPr lang="fr-FR" b="1" dirty="0" err="1">
                <a:solidFill>
                  <a:srgbClr val="0C1C6E"/>
                </a:solidFill>
                <a:latin typeface="Verdana" panose="020B0604030504040204" pitchFamily="34" charset="0"/>
                <a:ea typeface="Verdana" panose="020B0604030504040204" pitchFamily="34" charset="0"/>
              </a:rPr>
              <a:t>outgoing</a:t>
            </a:r>
            <a:endParaRPr lang="en-GB" b="1" dirty="0">
              <a:solidFill>
                <a:srgbClr val="0C1C6E"/>
              </a:solidFill>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24AF3A6-E3EF-7E7D-AB46-541D1F17A782}"/>
                  </a:ext>
                </a:extLst>
              </p:cNvPr>
              <p:cNvSpPr txBox="1"/>
              <p:nvPr/>
            </p:nvSpPr>
            <p:spPr>
              <a:xfrm>
                <a:off x="6378000" y="5523773"/>
                <a:ext cx="942694" cy="11292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𝑖</m:t>
                                      </m:r>
                                    </m:sub>
                                  </m:sSub>
                                </m:e>
                              </m:acc>
                            </m:e>
                            <m:e>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𝑗</m:t>
                                      </m:r>
                                    </m:sub>
                                  </m:sSub>
                                </m:e>
                              </m:acc>
                            </m:e>
                            <m:e>
                              <m:acc>
                                <m:accPr>
                                  <m:chr m:val="⃗"/>
                                  <m:ctrlPr>
                                    <a:rPr lang="fr-FR" i="1">
                                      <a:solidFill>
                                        <a:srgbClr val="C00000"/>
                                      </a:solidFill>
                                      <a:latin typeface="Cambria Math" panose="02040503050406030204" pitchFamily="18" charset="0"/>
                                      <a:ea typeface="Verdana" panose="020B0604030504040204" pitchFamily="34" charset="0"/>
                                    </a:rPr>
                                  </m:ctrlPr>
                                </m:accPr>
                                <m:e>
                                  <m:sSubSup>
                                    <m:sSubSupPr>
                                      <m:ctrlPr>
                                        <a:rPr lang="fr-FR" i="1">
                                          <a:solidFill>
                                            <a:srgbClr val="C00000"/>
                                          </a:solidFill>
                                          <a:latin typeface="Cambria Math" panose="02040503050406030204" pitchFamily="18" charset="0"/>
                                          <a:ea typeface="Verdana" panose="020B0604030504040204" pitchFamily="34" charset="0"/>
                                        </a:rPr>
                                      </m:ctrlPr>
                                    </m:sSubSupPr>
                                    <m:e>
                                      <m:r>
                                        <a:rPr lang="fr-FR" i="1">
                                          <a:solidFill>
                                            <a:srgbClr val="C00000"/>
                                          </a:solidFill>
                                          <a:latin typeface="Cambria Math" panose="02040503050406030204" pitchFamily="18" charset="0"/>
                                          <a:ea typeface="Verdana" panose="020B0604030504040204" pitchFamily="34" charset="0"/>
                                        </a:rPr>
                                        <m:t>𝑒</m:t>
                                      </m:r>
                                    </m:e>
                                    <m:sub>
                                      <m:r>
                                        <a:rPr lang="fr-FR" i="1">
                                          <a:solidFill>
                                            <a:srgbClr val="C00000"/>
                                          </a:solidFill>
                                          <a:latin typeface="Cambria Math" panose="02040503050406030204" pitchFamily="18" charset="0"/>
                                          <a:ea typeface="Verdana" panose="020B0604030504040204" pitchFamily="34" charset="0"/>
                                        </a:rPr>
                                        <m:t>𝑖</m:t>
                                      </m:r>
                                      <m:r>
                                        <a:rPr lang="fr-FR" i="1">
                                          <a:solidFill>
                                            <a:srgbClr val="C00000"/>
                                          </a:solidFill>
                                          <a:latin typeface="Cambria Math" panose="02040503050406030204" pitchFamily="18" charset="0"/>
                                          <a:ea typeface="Verdana" panose="020B0604030504040204" pitchFamily="34" charset="0"/>
                                        </a:rPr>
                                        <m:t>→</m:t>
                                      </m:r>
                                      <m:r>
                                        <a:rPr lang="fr-FR" i="1">
                                          <a:solidFill>
                                            <a:srgbClr val="C00000"/>
                                          </a:solidFill>
                                          <a:latin typeface="Cambria Math" panose="02040503050406030204" pitchFamily="18" charset="0"/>
                                          <a:ea typeface="Verdana" panose="020B0604030504040204" pitchFamily="34" charset="0"/>
                                        </a:rPr>
                                        <m:t>𝑗</m:t>
                                      </m:r>
                                    </m:sub>
                                    <m:sup>
                                      <m:r>
                                        <a:rPr lang="fr-FR" i="1">
                                          <a:solidFill>
                                            <a:srgbClr val="C00000"/>
                                          </a:solidFill>
                                          <a:latin typeface="Cambria Math" panose="02040503050406030204" pitchFamily="18" charset="0"/>
                                          <a:ea typeface="Verdana" panose="020B0604030504040204" pitchFamily="34" charset="0"/>
                                        </a:rPr>
                                        <m:t>0</m:t>
                                      </m:r>
                                    </m:sup>
                                  </m:sSubSup>
                                </m:e>
                              </m:acc>
                            </m:e>
                          </m:eqArr>
                        </m:e>
                      </m:d>
                    </m:oMath>
                  </m:oMathPara>
                </a14:m>
                <a:endParaRPr lang="en-GB" dirty="0"/>
              </a:p>
            </p:txBody>
          </p:sp>
        </mc:Choice>
        <mc:Fallback xmlns="">
          <p:sp>
            <p:nvSpPr>
              <p:cNvPr id="2" name="TextBox 1">
                <a:extLst>
                  <a:ext uri="{FF2B5EF4-FFF2-40B4-BE49-F238E27FC236}">
                    <a16:creationId xmlns:a16="http://schemas.microsoft.com/office/drawing/2014/main" id="{424AF3A6-E3EF-7E7D-AB46-541D1F17A782}"/>
                  </a:ext>
                </a:extLst>
              </p:cNvPr>
              <p:cNvSpPr txBox="1">
                <a:spLocks noRot="1" noChangeAspect="1" noMove="1" noResize="1" noEditPoints="1" noAdjustHandles="1" noChangeArrowheads="1" noChangeShapeType="1" noTextEdit="1"/>
              </p:cNvSpPr>
              <p:nvPr/>
            </p:nvSpPr>
            <p:spPr>
              <a:xfrm>
                <a:off x="6378000" y="5523773"/>
                <a:ext cx="942694" cy="1129284"/>
              </a:xfrm>
              <a:prstGeom prst="rect">
                <a:avLst/>
              </a:prstGeom>
              <a:blipFill>
                <a:blip r:embed="rId19"/>
                <a:stretch>
                  <a:fillRect/>
                </a:stretch>
              </a:blipFill>
            </p:spPr>
            <p:txBody>
              <a:bodyPr/>
              <a:lstStyle/>
              <a:p>
                <a:r>
                  <a:rPr lang="en-GB">
                    <a:noFill/>
                  </a:rPr>
                  <a:t> </a:t>
                </a:r>
              </a:p>
            </p:txBody>
          </p:sp>
        </mc:Fallback>
      </mc:AlternateContent>
      <p:grpSp>
        <p:nvGrpSpPr>
          <p:cNvPr id="19" name="Group 18">
            <a:extLst>
              <a:ext uri="{FF2B5EF4-FFF2-40B4-BE49-F238E27FC236}">
                <a16:creationId xmlns:a16="http://schemas.microsoft.com/office/drawing/2014/main" id="{EDBCD22A-89FA-FF88-DA7A-FE6881F83D90}"/>
              </a:ext>
            </a:extLst>
          </p:cNvPr>
          <p:cNvGrpSpPr/>
          <p:nvPr/>
        </p:nvGrpSpPr>
        <p:grpSpPr>
          <a:xfrm>
            <a:off x="7283509" y="5496351"/>
            <a:ext cx="2470586" cy="1316819"/>
            <a:chOff x="3564052" y="4450416"/>
            <a:chExt cx="3364973" cy="1793528"/>
          </a:xfrm>
        </p:grpSpPr>
        <p:grpSp>
          <p:nvGrpSpPr>
            <p:cNvPr id="20" name="Group 19">
              <a:extLst>
                <a:ext uri="{FF2B5EF4-FFF2-40B4-BE49-F238E27FC236}">
                  <a16:creationId xmlns:a16="http://schemas.microsoft.com/office/drawing/2014/main" id="{23DF3008-A87A-8223-4D78-B564330BECDE}"/>
                </a:ext>
              </a:extLst>
            </p:cNvPr>
            <p:cNvGrpSpPr/>
            <p:nvPr/>
          </p:nvGrpSpPr>
          <p:grpSpPr>
            <a:xfrm>
              <a:off x="4046224" y="4450416"/>
              <a:ext cx="497051" cy="1642831"/>
              <a:chOff x="3580191" y="4490563"/>
              <a:chExt cx="497051" cy="1642831"/>
            </a:xfrm>
          </p:grpSpPr>
          <p:sp>
            <p:nvSpPr>
              <p:cNvPr id="24" name="Rectangle 23">
                <a:extLst>
                  <a:ext uri="{FF2B5EF4-FFF2-40B4-BE49-F238E27FC236}">
                    <a16:creationId xmlns:a16="http://schemas.microsoft.com/office/drawing/2014/main" id="{2B497BA1-21BB-886E-3321-410D46FAF4C2}"/>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984C74D-33F3-90ED-C516-B16566169F15}"/>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D8E3BF19-C46A-A805-EB8D-647767DC38AC}"/>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DCB5ED00-2025-D6BA-21ED-F6D8975D1008}"/>
                </a:ext>
              </a:extLst>
            </p:cNvPr>
            <p:cNvSpPr txBox="1"/>
            <p:nvPr/>
          </p:nvSpPr>
          <p:spPr>
            <a:xfrm>
              <a:off x="4509478" y="5740908"/>
              <a:ext cx="2419547" cy="503036"/>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network</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22" name="Straight Arrow Connector 21">
              <a:extLst>
                <a:ext uri="{FF2B5EF4-FFF2-40B4-BE49-F238E27FC236}">
                  <a16:creationId xmlns:a16="http://schemas.microsoft.com/office/drawing/2014/main" id="{B6A90B69-61BD-9B98-1B5D-238C6929AF71}"/>
                </a:ext>
              </a:extLst>
            </p:cNvPr>
            <p:cNvCxnSpPr>
              <a:cxnSpLocks/>
              <a:endCxn id="24"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C88CAD4D-9753-78D0-D1D5-2136EE0BBE4B}"/>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517" name="TextBox 516">
                <a:extLst>
                  <a:ext uri="{FF2B5EF4-FFF2-40B4-BE49-F238E27FC236}">
                    <a16:creationId xmlns:a16="http://schemas.microsoft.com/office/drawing/2014/main" id="{F14F2D22-7447-E669-AA04-BFA9529680D8}"/>
                  </a:ext>
                </a:extLst>
              </p:cNvPr>
              <p:cNvSpPr txBox="1"/>
              <p:nvPr/>
            </p:nvSpPr>
            <p:spPr>
              <a:xfrm>
                <a:off x="8447138" y="5849048"/>
                <a:ext cx="1004397" cy="504112"/>
              </a:xfrm>
              <a:prstGeom prst="rect">
                <a:avLst/>
              </a:prstGeom>
              <a:noFill/>
            </p:spPr>
            <p:txBody>
              <a:bodyPr wrap="square">
                <a:spAutoFit/>
              </a:bodyPr>
              <a:lstStyle/>
              <a:p>
                <a14:m>
                  <m:oMath xmlns:m="http://schemas.openxmlformats.org/officeDocument/2006/math">
                    <m:acc>
                      <m:accPr>
                        <m:chr m:val="⃗"/>
                        <m:ctrlPr>
                          <a:rPr lang="fr-FR" b="1" i="1" smtClean="0">
                            <a:solidFill>
                              <a:srgbClr val="C00000"/>
                            </a:solidFill>
                            <a:latin typeface="Cambria Math" panose="02040503050406030204" pitchFamily="18" charset="0"/>
                            <a:ea typeface="Verdana" panose="020B0604030504040204" pitchFamily="34" charset="0"/>
                          </a:rPr>
                        </m:ctrlPr>
                      </m:accPr>
                      <m:e>
                        <m:sSubSup>
                          <m:sSubSupPr>
                            <m:ctrlPr>
                              <a:rPr lang="fr-FR" b="1" i="1" smtClean="0">
                                <a:solidFill>
                                  <a:srgbClr val="C00000"/>
                                </a:solidFill>
                                <a:latin typeface="Cambria Math" panose="02040503050406030204" pitchFamily="18" charset="0"/>
                                <a:ea typeface="Verdana" panose="020B0604030504040204" pitchFamily="34" charset="0"/>
                              </a:rPr>
                            </m:ctrlPr>
                          </m:sSubSupPr>
                          <m:e>
                            <m:r>
                              <a:rPr lang="fr-FR" b="1" i="1" smtClean="0">
                                <a:solidFill>
                                  <a:srgbClr val="C00000"/>
                                </a:solidFill>
                                <a:latin typeface="Cambria Math" panose="02040503050406030204" pitchFamily="18" charset="0"/>
                                <a:ea typeface="Verdana" panose="020B0604030504040204" pitchFamily="34" charset="0"/>
                              </a:rPr>
                              <m:t>𝒆</m:t>
                            </m:r>
                          </m:e>
                          <m:sub>
                            <m:r>
                              <a:rPr lang="fr-FR" b="1" i="1" smtClean="0">
                                <a:solidFill>
                                  <a:srgbClr val="C00000"/>
                                </a:solidFill>
                                <a:latin typeface="Cambria Math" panose="02040503050406030204" pitchFamily="18" charset="0"/>
                                <a:ea typeface="Verdana" panose="020B0604030504040204" pitchFamily="34" charset="0"/>
                              </a:rPr>
                              <m:t>𝒊</m:t>
                            </m:r>
                            <m:r>
                              <a:rPr lang="fr-FR" b="1" i="1" smtClean="0">
                                <a:solidFill>
                                  <a:srgbClr val="C00000"/>
                                </a:solidFill>
                                <a:latin typeface="Cambria Math" panose="02040503050406030204" pitchFamily="18" charset="0"/>
                                <a:ea typeface="Verdana" panose="020B0604030504040204" pitchFamily="34" charset="0"/>
                              </a:rPr>
                              <m:t>→</m:t>
                            </m:r>
                            <m:r>
                              <a:rPr lang="fr-FR" b="1" i="1" smtClean="0">
                                <a:solidFill>
                                  <a:srgbClr val="C00000"/>
                                </a:solidFill>
                                <a:latin typeface="Cambria Math" panose="02040503050406030204" pitchFamily="18" charset="0"/>
                                <a:ea typeface="Verdana" panose="020B0604030504040204" pitchFamily="34" charset="0"/>
                              </a:rPr>
                              <m:t>𝒋</m:t>
                            </m:r>
                          </m:sub>
                          <m:sup>
                            <m:r>
                              <a:rPr lang="fr-FR" b="1" i="0" smtClean="0">
                                <a:solidFill>
                                  <a:srgbClr val="C00000"/>
                                </a:solidFill>
                                <a:latin typeface="Cambria Math" panose="02040503050406030204" pitchFamily="18" charset="0"/>
                                <a:ea typeface="Verdana" panose="020B0604030504040204" pitchFamily="34" charset="0"/>
                              </a:rPr>
                              <m:t>𝐟𝐢𝐧𝐚𝐥</m:t>
                            </m:r>
                          </m:sup>
                        </m:sSubSup>
                      </m:e>
                    </m:acc>
                  </m:oMath>
                </a14:m>
                <a:r>
                  <a:rPr lang="en-GB" dirty="0">
                    <a:solidFill>
                      <a:srgbClr val="C00000"/>
                    </a:solidFill>
                    <a:latin typeface="Verdana" panose="020B0604030504040204" pitchFamily="34" charset="0"/>
                    <a:ea typeface="Verdana" panose="020B0604030504040204" pitchFamily="34" charset="0"/>
                  </a:rPr>
                  <a:t> </a:t>
                </a:r>
                <a:endParaRPr lang="en-GB" dirty="0"/>
              </a:p>
            </p:txBody>
          </p:sp>
        </mc:Choice>
        <mc:Fallback xmlns="">
          <p:sp>
            <p:nvSpPr>
              <p:cNvPr id="517" name="TextBox 516">
                <a:extLst>
                  <a:ext uri="{FF2B5EF4-FFF2-40B4-BE49-F238E27FC236}">
                    <a16:creationId xmlns:a16="http://schemas.microsoft.com/office/drawing/2014/main" id="{F14F2D22-7447-E669-AA04-BFA9529680D8}"/>
                  </a:ext>
                </a:extLst>
              </p:cNvPr>
              <p:cNvSpPr txBox="1">
                <a:spLocks noRot="1" noChangeAspect="1" noMove="1" noResize="1" noEditPoints="1" noAdjustHandles="1" noChangeArrowheads="1" noChangeShapeType="1" noTextEdit="1"/>
              </p:cNvSpPr>
              <p:nvPr/>
            </p:nvSpPr>
            <p:spPr>
              <a:xfrm>
                <a:off x="8447138" y="5849048"/>
                <a:ext cx="1004397" cy="504112"/>
              </a:xfrm>
              <a:prstGeom prst="rect">
                <a:avLst/>
              </a:prstGeom>
              <a:blipFill>
                <a:blip r:embed="rId20"/>
                <a:stretch>
                  <a:fillRect/>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7853D9E6-F7BE-457B-D1F5-73F7B4BC7452}"/>
              </a:ext>
            </a:extLst>
          </p:cNvPr>
          <p:cNvSpPr txBox="1"/>
          <p:nvPr/>
        </p:nvSpPr>
        <p:spPr>
          <a:xfrm>
            <a:off x="198511" y="6417234"/>
            <a:ext cx="4051109"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This </a:t>
            </a:r>
            <a:r>
              <a:rPr lang="fr-FR" dirty="0" err="1">
                <a:latin typeface="Verdana" panose="020B0604030504040204" pitchFamily="34" charset="0"/>
                <a:ea typeface="Verdana" panose="020B0604030504040204" pitchFamily="34" charset="0"/>
              </a:rPr>
              <a:t>is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called</a:t>
            </a:r>
            <a:r>
              <a:rPr lang="fr-FR" dirty="0">
                <a:latin typeface="Verdana" panose="020B0604030504040204" pitchFamily="34" charset="0"/>
                <a:ea typeface="Verdana" panose="020B0604030504040204" pitchFamily="34" charset="0"/>
              </a:rPr>
              <a:t> </a:t>
            </a:r>
            <a:r>
              <a:rPr lang="fr-FR" b="1" dirty="0">
                <a:solidFill>
                  <a:srgbClr val="62A0AA"/>
                </a:solidFill>
                <a:latin typeface="Verdana" panose="020B0604030504040204" pitchFamily="34" charset="0"/>
                <a:ea typeface="Verdana" panose="020B0604030504040204" pitchFamily="34" charset="0"/>
              </a:rPr>
              <a:t>message passing</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4EA4739-F2C1-BB19-4FCF-9BA6738C9254}"/>
                  </a:ext>
                </a:extLst>
              </p:cNvPr>
              <p:cNvSpPr txBox="1"/>
              <p:nvPr/>
            </p:nvSpPr>
            <p:spPr>
              <a:xfrm>
                <a:off x="214598" y="3406302"/>
                <a:ext cx="6054044" cy="3023392"/>
              </a:xfrm>
              <a:prstGeom prst="rect">
                <a:avLst/>
              </a:prstGeom>
              <a:noFill/>
            </p:spPr>
            <p:txBody>
              <a:bodyPr wrap="square" rtlCol="0">
                <a:spAutoFit/>
              </a:bodyPr>
              <a:lstStyle/>
              <a:p>
                <a:pPr marL="342900" indent="-342900">
                  <a:buFont typeface="+mj-lt"/>
                  <a:buAutoNum type="arabicPeriod"/>
                </a:pPr>
                <a:r>
                  <a:rPr lang="fr-FR" b="1" dirty="0">
                    <a:latin typeface="Verdana" panose="020B0604030504040204" pitchFamily="34" charset="0"/>
                    <a:ea typeface="Verdana" panose="020B0604030504040204" pitchFamily="34" charset="0"/>
                  </a:rPr>
                  <a:t>Build </a:t>
                </a:r>
                <a:r>
                  <a:rPr lang="fr-FR" b="1" dirty="0">
                    <a:solidFill>
                      <a:srgbClr val="D531D8"/>
                    </a:solidFill>
                    <a:latin typeface="Verdana" panose="020B0604030504040204" pitchFamily="34" charset="0"/>
                    <a:ea typeface="Verdana" panose="020B0604030504040204" pitchFamily="34" charset="0"/>
                  </a:rPr>
                  <a:t>message for </a:t>
                </a:r>
                <a14:m>
                  <m:oMath xmlns:m="http://schemas.openxmlformats.org/officeDocument/2006/math">
                    <m:sSub>
                      <m:sSubPr>
                        <m:ctrlPr>
                          <a:rPr lang="fr-FR" b="1" i="1" smtClean="0">
                            <a:solidFill>
                              <a:srgbClr val="D531D8"/>
                            </a:solidFill>
                            <a:latin typeface="Cambria Math" panose="02040503050406030204" pitchFamily="18" charset="0"/>
                            <a:ea typeface="Verdana" panose="020B0604030504040204" pitchFamily="34" charset="0"/>
                          </a:rPr>
                        </m:ctrlPr>
                      </m:sSubPr>
                      <m:e>
                        <m:r>
                          <a:rPr lang="fr-FR" b="1" i="1" smtClean="0">
                            <a:solidFill>
                              <a:srgbClr val="D531D8"/>
                            </a:solidFill>
                            <a:latin typeface="Cambria Math" panose="02040503050406030204" pitchFamily="18" charset="0"/>
                            <a:ea typeface="Verdana" panose="020B0604030504040204" pitchFamily="34" charset="0"/>
                          </a:rPr>
                          <m:t>𝒗</m:t>
                        </m:r>
                      </m:e>
                      <m:sub>
                        <m:r>
                          <a:rPr lang="fr-FR" b="1" i="1" smtClean="0">
                            <a:solidFill>
                              <a:srgbClr val="D531D8"/>
                            </a:solidFill>
                            <a:latin typeface="Cambria Math" panose="02040503050406030204" pitchFamily="18" charset="0"/>
                            <a:ea typeface="Verdana" panose="020B0604030504040204" pitchFamily="34" charset="0"/>
                          </a:rPr>
                          <m:t>𝒊</m:t>
                        </m:r>
                      </m:sub>
                    </m:sSub>
                  </m:oMath>
                </a14:m>
                <a:r>
                  <a:rPr lang="fr-FR" dirty="0">
                    <a:latin typeface="Verdana" panose="020B0604030504040204" pitchFamily="34" charset="0"/>
                    <a:ea typeface="Verdana" panose="020B0604030504040204" pitchFamily="34" charset="0"/>
                  </a:rPr>
                  <a:t>:</a:t>
                </a:r>
                <a:br>
                  <a:rPr lang="fr-FR" dirty="0">
                    <a:latin typeface="Verdana" panose="020B0604030504040204" pitchFamily="34" charset="0"/>
                    <a:ea typeface="Verdana" panose="020B0604030504040204" pitchFamily="34" charset="0"/>
                  </a:rPr>
                </a:br>
                <a:r>
                  <a:rPr lang="fr-FR" i="1" dirty="0">
                    <a:latin typeface="Verdana" panose="020B0604030504040204" pitchFamily="34" charset="0"/>
                    <a:ea typeface="Verdana" panose="020B0604030504040204" pitchFamily="34" charset="0"/>
                  </a:rPr>
                  <a:t>Aggregate </a:t>
                </a:r>
                <a:r>
                  <a:rPr lang="fr-FR" i="1" dirty="0" err="1">
                    <a:latin typeface="Verdana" panose="020B0604030504040204" pitchFamily="34" charset="0"/>
                    <a:ea typeface="Verdana" panose="020B0604030504040204" pitchFamily="34" charset="0"/>
                  </a:rPr>
                  <a:t>neigbhour</a:t>
                </a:r>
                <a:r>
                  <a:rPr lang="fr-FR" i="1" dirty="0">
                    <a:latin typeface="Verdana" panose="020B0604030504040204" pitchFamily="34" charset="0"/>
                    <a:ea typeface="Verdana" panose="020B0604030504040204" pitchFamily="34" charset="0"/>
                  </a:rPr>
                  <a:t> information</a:t>
                </a:r>
              </a:p>
              <a:p>
                <a:pPr marL="800100" lvl="1" indent="-342900">
                  <a:buFont typeface="Wingdings" panose="05000000000000000000" pitchFamily="2" charset="2"/>
                  <a:buChar char="§"/>
                </a:pPr>
                <a:r>
                  <a:rPr lang="fr-FR" dirty="0">
                    <a:latin typeface="Verdana" panose="020B0604030504040204" pitchFamily="34" charset="0"/>
                    <a:ea typeface="Verdana" panose="020B0604030504040204" pitchFamily="34" charset="0"/>
                  </a:rPr>
                  <a:t>Node-</a:t>
                </a:r>
                <a:r>
                  <a:rPr lang="fr-FR" dirty="0" err="1">
                    <a:latin typeface="Verdana" panose="020B0604030504040204" pitchFamily="34" charset="0"/>
                    <a:ea typeface="Verdana" panose="020B0604030504040204" pitchFamily="34" charset="0"/>
                  </a:rPr>
                  <a:t>ordering</a:t>
                </a:r>
                <a:r>
                  <a:rPr lang="fr-FR" dirty="0">
                    <a:latin typeface="Verdana" panose="020B0604030504040204" pitchFamily="34" charset="0"/>
                    <a:ea typeface="Verdana" panose="020B0604030504040204" pitchFamily="34" charset="0"/>
                  </a:rPr>
                  <a:t> invariant</a:t>
                </a:r>
              </a:p>
              <a:p>
                <a:pPr marL="800100" lvl="1" indent="-342900">
                  <a:buFont typeface="Wingdings" panose="05000000000000000000" pitchFamily="2" charset="2"/>
                  <a:buChar char="§"/>
                </a:pPr>
                <a:r>
                  <a:rPr lang="fr-FR" dirty="0" err="1">
                    <a:latin typeface="Verdana" panose="020B0604030504040204" pitchFamily="34" charset="0"/>
                    <a:ea typeface="Verdana" panose="020B0604030504040204" pitchFamily="34" charset="0"/>
                  </a:rPr>
                  <a:t>Separate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incoming</a:t>
                </a:r>
                <a:r>
                  <a:rPr lang="fr-FR" dirty="0">
                    <a:latin typeface="Verdana" panose="020B0604030504040204" pitchFamily="34" charset="0"/>
                    <a:ea typeface="Verdana" panose="020B0604030504040204" pitchFamily="34" charset="0"/>
                  </a:rPr>
                  <a:t>/</a:t>
                </a:r>
                <a:r>
                  <a:rPr lang="fr-FR" dirty="0" err="1">
                    <a:latin typeface="Verdana" panose="020B0604030504040204" pitchFamily="34" charset="0"/>
                    <a:ea typeface="Verdana" panose="020B0604030504040204" pitchFamily="34" charset="0"/>
                  </a:rPr>
                  <a:t>outgoing</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nodes</a:t>
                </a:r>
                <a:endParaRPr lang="fr-FR" dirty="0">
                  <a:latin typeface="Verdana" panose="020B0604030504040204" pitchFamily="34" charset="0"/>
                  <a:ea typeface="Verdana" panose="020B0604030504040204" pitchFamily="34" charset="0"/>
                </a:endParaRPr>
              </a:p>
              <a:p>
                <a:pPr marL="342900" indent="-342900">
                  <a:buFont typeface="+mj-lt"/>
                  <a:buAutoNum type="arabicPeriod"/>
                </a:pPr>
                <a:endParaRPr lang="fr-FR" b="1" dirty="0">
                  <a:latin typeface="Verdana" panose="020B0604030504040204" pitchFamily="34" charset="0"/>
                  <a:ea typeface="Verdana" panose="020B0604030504040204" pitchFamily="34" charset="0"/>
                </a:endParaRPr>
              </a:p>
              <a:p>
                <a:pPr marL="342900" indent="-342900">
                  <a:buFont typeface="+mj-lt"/>
                  <a:buAutoNum type="arabicPeriod"/>
                </a:pPr>
                <a:r>
                  <a:rPr lang="fr-FR" b="1" dirty="0" err="1">
                    <a:latin typeface="Verdana" panose="020B0604030504040204" pitchFamily="34" charset="0"/>
                    <a:ea typeface="Verdana" panose="020B0604030504040204" pitchFamily="34" charset="0"/>
                  </a:rPr>
                  <a:t>Build</a:t>
                </a:r>
                <a:r>
                  <a:rPr lang="fr-FR" b="1" dirty="0">
                    <a:latin typeface="Verdana" panose="020B0604030504040204" pitchFamily="34" charset="0"/>
                    <a:ea typeface="Verdana" panose="020B0604030504040204" pitchFamily="34" charset="0"/>
                  </a:rPr>
                  <a:t> </a:t>
                </a:r>
                <a:r>
                  <a:rPr lang="fr-FR" b="1" dirty="0">
                    <a:solidFill>
                      <a:srgbClr val="D531D8"/>
                    </a:solidFill>
                    <a:latin typeface="Verdana" panose="020B0604030504040204" pitchFamily="34" charset="0"/>
                    <a:ea typeface="Verdana" panose="020B0604030504040204" pitchFamily="34" charset="0"/>
                  </a:rPr>
                  <a:t>message for </a:t>
                </a:r>
                <a14:m>
                  <m:oMath xmlns:m="http://schemas.openxmlformats.org/officeDocument/2006/math">
                    <m:sSub>
                      <m:sSubPr>
                        <m:ctrlPr>
                          <a:rPr lang="fr-FR" b="1" i="1" smtClean="0">
                            <a:solidFill>
                              <a:srgbClr val="D531D8"/>
                            </a:solidFill>
                            <a:latin typeface="Cambria Math" panose="02040503050406030204" pitchFamily="18" charset="0"/>
                            <a:ea typeface="Verdana" panose="020B0604030504040204" pitchFamily="34" charset="0"/>
                          </a:rPr>
                        </m:ctrlPr>
                      </m:sSubPr>
                      <m:e>
                        <m:r>
                          <a:rPr lang="fr-FR" b="1" i="1" smtClean="0">
                            <a:solidFill>
                              <a:srgbClr val="D531D8"/>
                            </a:solidFill>
                            <a:latin typeface="Cambria Math" panose="02040503050406030204" pitchFamily="18" charset="0"/>
                            <a:ea typeface="Verdana" panose="020B0604030504040204" pitchFamily="34" charset="0"/>
                          </a:rPr>
                          <m:t>𝒗</m:t>
                        </m:r>
                      </m:e>
                      <m:sub>
                        <m:r>
                          <a:rPr lang="fr-FR" b="1" i="1" smtClean="0">
                            <a:solidFill>
                              <a:srgbClr val="D531D8"/>
                            </a:solidFill>
                            <a:latin typeface="Cambria Math" panose="02040503050406030204" pitchFamily="18" charset="0"/>
                            <a:ea typeface="Verdana" panose="020B0604030504040204" pitchFamily="34" charset="0"/>
                          </a:rPr>
                          <m:t>𝒋</m:t>
                        </m:r>
                      </m:sub>
                    </m:sSub>
                  </m:oMath>
                </a14:m>
                <a:r>
                  <a:rPr lang="fr-FR" dirty="0">
                    <a:latin typeface="Verdana" panose="020B0604030504040204" pitchFamily="34" charset="0"/>
                    <a:ea typeface="Verdana" panose="020B0604030504040204" pitchFamily="34" charset="0"/>
                  </a:rPr>
                  <a:t>:</a:t>
                </a:r>
                <a:br>
                  <a:rPr lang="fr-FR" dirty="0">
                    <a:latin typeface="Verdana" panose="020B0604030504040204" pitchFamily="34" charset="0"/>
                    <a:ea typeface="Verdana" panose="020B0604030504040204" pitchFamily="34" charset="0"/>
                  </a:rPr>
                </a:br>
                <a:r>
                  <a:rPr lang="fr-FR" i="1" dirty="0">
                    <a:latin typeface="Verdana" panose="020B0604030504040204" pitchFamily="34" charset="0"/>
                    <a:ea typeface="Verdana" panose="020B0604030504040204" pitchFamily="34" charset="0"/>
                  </a:rPr>
                  <a:t>in a </a:t>
                </a:r>
                <a:r>
                  <a:rPr lang="fr-FR" i="1" dirty="0" err="1">
                    <a:latin typeface="Verdana" panose="020B0604030504040204" pitchFamily="34" charset="0"/>
                    <a:ea typeface="Verdana" panose="020B0604030504040204" pitchFamily="34" charset="0"/>
                  </a:rPr>
                  <a:t>similar</a:t>
                </a:r>
                <a:r>
                  <a:rPr lang="fr-FR" i="1" dirty="0">
                    <a:latin typeface="Verdana" panose="020B0604030504040204" pitchFamily="34" charset="0"/>
                    <a:ea typeface="Verdana" panose="020B0604030504040204" pitchFamily="34" charset="0"/>
                  </a:rPr>
                  <a:t> fashion</a:t>
                </a:r>
                <a:endParaRPr lang="en-GB" i="1" dirty="0">
                  <a:latin typeface="Verdana" panose="020B0604030504040204" pitchFamily="34" charset="0"/>
                  <a:ea typeface="Verdana" panose="020B0604030504040204" pitchFamily="34" charset="0"/>
                </a:endParaRPr>
              </a:p>
              <a:p>
                <a:pPr marL="342900" indent="-342900">
                  <a:buFont typeface="+mj-lt"/>
                  <a:buAutoNum type="arabicPeriod"/>
                </a:pPr>
                <a:endParaRPr lang="en-GB" dirty="0">
                  <a:latin typeface="Verdana" panose="020B0604030504040204" pitchFamily="34" charset="0"/>
                  <a:ea typeface="Verdana" panose="020B0604030504040204" pitchFamily="34" charset="0"/>
                </a:endParaRPr>
              </a:p>
              <a:p>
                <a:pPr marL="342900" indent="-342900">
                  <a:buFont typeface="+mj-lt"/>
                  <a:buAutoNum type="arabicPeriod"/>
                </a:pPr>
                <a:r>
                  <a:rPr lang="en-GB" b="1" dirty="0">
                    <a:latin typeface="Verdana" panose="020B0604030504040204" pitchFamily="34" charset="0"/>
                    <a:ea typeface="Verdana" panose="020B0604030504040204" pitchFamily="34" charset="0"/>
                  </a:rPr>
                  <a:t>Infer </a:t>
                </a:r>
                <a14:m>
                  <m:oMath xmlns:m="http://schemas.openxmlformats.org/officeDocument/2006/math">
                    <m:acc>
                      <m:accPr>
                        <m:chr m:val="⃗"/>
                        <m:ctrlPr>
                          <a:rPr lang="fr-FR" b="1" i="1" smtClean="0">
                            <a:solidFill>
                              <a:srgbClr val="C00000"/>
                            </a:solidFill>
                            <a:latin typeface="Cambria Math" panose="02040503050406030204" pitchFamily="18" charset="0"/>
                            <a:ea typeface="Verdana" panose="020B0604030504040204" pitchFamily="34" charset="0"/>
                          </a:rPr>
                        </m:ctrlPr>
                      </m:accPr>
                      <m:e>
                        <m:sSubSup>
                          <m:sSubSupPr>
                            <m:ctrlPr>
                              <a:rPr lang="fr-FR" b="1" i="1" smtClean="0">
                                <a:solidFill>
                                  <a:srgbClr val="C00000"/>
                                </a:solidFill>
                                <a:latin typeface="Cambria Math" panose="02040503050406030204" pitchFamily="18" charset="0"/>
                                <a:ea typeface="Verdana" panose="020B0604030504040204" pitchFamily="34" charset="0"/>
                              </a:rPr>
                            </m:ctrlPr>
                          </m:sSubSupPr>
                          <m:e>
                            <m:r>
                              <a:rPr lang="fr-FR" b="1" i="1" smtClean="0">
                                <a:solidFill>
                                  <a:srgbClr val="C00000"/>
                                </a:solidFill>
                                <a:latin typeface="Cambria Math" panose="02040503050406030204" pitchFamily="18" charset="0"/>
                                <a:ea typeface="Verdana" panose="020B0604030504040204" pitchFamily="34" charset="0"/>
                              </a:rPr>
                              <m:t>𝒆</m:t>
                            </m:r>
                          </m:e>
                          <m:sub>
                            <m:r>
                              <a:rPr lang="fr-FR" b="1" i="1" smtClean="0">
                                <a:solidFill>
                                  <a:srgbClr val="C00000"/>
                                </a:solidFill>
                                <a:latin typeface="Cambria Math" panose="02040503050406030204" pitchFamily="18" charset="0"/>
                                <a:ea typeface="Verdana" panose="020B0604030504040204" pitchFamily="34" charset="0"/>
                              </a:rPr>
                              <m:t>𝒊</m:t>
                            </m:r>
                            <m:r>
                              <a:rPr lang="fr-FR" b="1" i="1" smtClean="0">
                                <a:solidFill>
                                  <a:srgbClr val="C00000"/>
                                </a:solidFill>
                                <a:latin typeface="Cambria Math" panose="02040503050406030204" pitchFamily="18" charset="0"/>
                                <a:ea typeface="Verdana" panose="020B0604030504040204" pitchFamily="34" charset="0"/>
                              </a:rPr>
                              <m:t>→</m:t>
                            </m:r>
                            <m:r>
                              <a:rPr lang="fr-FR" b="1" i="1" smtClean="0">
                                <a:solidFill>
                                  <a:srgbClr val="C00000"/>
                                </a:solidFill>
                                <a:latin typeface="Cambria Math" panose="02040503050406030204" pitchFamily="18" charset="0"/>
                                <a:ea typeface="Verdana" panose="020B0604030504040204" pitchFamily="34" charset="0"/>
                              </a:rPr>
                              <m:t>𝒋</m:t>
                            </m:r>
                          </m:sub>
                          <m:sup>
                            <m:r>
                              <a:rPr lang="fr-FR" b="1" i="0" smtClean="0">
                                <a:solidFill>
                                  <a:srgbClr val="C00000"/>
                                </a:solidFill>
                                <a:latin typeface="Cambria Math" panose="02040503050406030204" pitchFamily="18" charset="0"/>
                                <a:ea typeface="Verdana" panose="020B0604030504040204" pitchFamily="34" charset="0"/>
                              </a:rPr>
                              <m:t>𝐟𝐢𝐧𝐚𝐥</m:t>
                            </m:r>
                          </m:sup>
                        </m:sSubSup>
                      </m:e>
                    </m:acc>
                  </m:oMath>
                </a14:m>
                <a:r>
                  <a:rPr lang="en-GB" dirty="0">
                    <a:solidFill>
                      <a:srgbClr val="C00000"/>
                    </a:solidFill>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from </a:t>
                </a:r>
                <a14:m>
                  <m:oMath xmlns:m="http://schemas.openxmlformats.org/officeDocument/2006/math">
                    <m:acc>
                      <m:accPr>
                        <m:chr m:val="⃗"/>
                        <m:ctrlPr>
                          <a:rPr lang="fr-FR" b="0" i="1" smtClean="0">
                            <a:solidFill>
                              <a:srgbClr val="D531D8"/>
                            </a:solidFill>
                            <a:latin typeface="Cambria Math" panose="02040503050406030204" pitchFamily="18" charset="0"/>
                            <a:ea typeface="Verdana" panose="020B0604030504040204" pitchFamily="34" charset="0"/>
                          </a:rPr>
                        </m:ctrlPr>
                      </m:accPr>
                      <m:e>
                        <m:sSub>
                          <m:sSubPr>
                            <m:ctrlPr>
                              <a:rPr lang="fr-FR" b="0" i="1" smtClean="0">
                                <a:solidFill>
                                  <a:srgbClr val="D531D8"/>
                                </a:solidFill>
                                <a:latin typeface="Cambria Math" panose="02040503050406030204" pitchFamily="18" charset="0"/>
                                <a:ea typeface="Verdana" panose="020B0604030504040204" pitchFamily="34" charset="0"/>
                              </a:rPr>
                            </m:ctrlPr>
                          </m:sSubPr>
                          <m:e>
                            <m:r>
                              <a:rPr lang="fr-FR" b="0" i="1" smtClean="0">
                                <a:solidFill>
                                  <a:srgbClr val="D531D8"/>
                                </a:solidFill>
                                <a:latin typeface="Cambria Math" panose="02040503050406030204" pitchFamily="18" charset="0"/>
                                <a:ea typeface="Verdana" panose="020B0604030504040204" pitchFamily="34" charset="0"/>
                              </a:rPr>
                              <m:t>𝑚</m:t>
                            </m:r>
                          </m:e>
                          <m:sub>
                            <m:r>
                              <a:rPr lang="fr-FR" b="0" i="1" smtClean="0">
                                <a:solidFill>
                                  <a:srgbClr val="D531D8"/>
                                </a:solidFill>
                                <a:latin typeface="Cambria Math" panose="02040503050406030204" pitchFamily="18" charset="0"/>
                                <a:ea typeface="Verdana" panose="020B0604030504040204" pitchFamily="34" charset="0"/>
                              </a:rPr>
                              <m:t>𝑖</m:t>
                            </m:r>
                          </m:sub>
                        </m:sSub>
                      </m:e>
                    </m:acc>
                  </m:oMath>
                </a14:m>
                <a:r>
                  <a:rPr lang="en-GB" dirty="0">
                    <a:latin typeface="Verdana" panose="020B0604030504040204" pitchFamily="34" charset="0"/>
                    <a:ea typeface="Verdana" panose="020B0604030504040204" pitchFamily="34" charset="0"/>
                  </a:rPr>
                  <a:t>, </a:t>
                </a:r>
                <a14:m>
                  <m:oMath xmlns:m="http://schemas.openxmlformats.org/officeDocument/2006/math">
                    <m:acc>
                      <m:accPr>
                        <m:chr m:val="⃗"/>
                        <m:ctrlPr>
                          <a:rPr lang="fr-FR" b="0" i="1" smtClean="0">
                            <a:solidFill>
                              <a:srgbClr val="D531D8"/>
                            </a:solidFill>
                            <a:latin typeface="Cambria Math" panose="02040503050406030204" pitchFamily="18" charset="0"/>
                            <a:ea typeface="Verdana" panose="020B0604030504040204" pitchFamily="34" charset="0"/>
                          </a:rPr>
                        </m:ctrlPr>
                      </m:accPr>
                      <m:e>
                        <m:sSub>
                          <m:sSubPr>
                            <m:ctrlPr>
                              <a:rPr lang="fr-FR" b="0" i="1" smtClean="0">
                                <a:solidFill>
                                  <a:srgbClr val="D531D8"/>
                                </a:solidFill>
                                <a:latin typeface="Cambria Math" panose="02040503050406030204" pitchFamily="18" charset="0"/>
                                <a:ea typeface="Verdana" panose="020B0604030504040204" pitchFamily="34" charset="0"/>
                              </a:rPr>
                            </m:ctrlPr>
                          </m:sSubPr>
                          <m:e>
                            <m:r>
                              <a:rPr lang="fr-FR" b="0" i="1" smtClean="0">
                                <a:solidFill>
                                  <a:srgbClr val="D531D8"/>
                                </a:solidFill>
                                <a:latin typeface="Cambria Math" panose="02040503050406030204" pitchFamily="18" charset="0"/>
                                <a:ea typeface="Verdana" panose="020B0604030504040204" pitchFamily="34" charset="0"/>
                              </a:rPr>
                              <m:t>𝑚</m:t>
                            </m:r>
                          </m:e>
                          <m:sub>
                            <m:r>
                              <a:rPr lang="fr-FR" b="0" i="1" smtClean="0">
                                <a:solidFill>
                                  <a:srgbClr val="D531D8"/>
                                </a:solidFill>
                                <a:latin typeface="Cambria Math" panose="02040503050406030204" pitchFamily="18" charset="0"/>
                                <a:ea typeface="Verdana" panose="020B0604030504040204" pitchFamily="34" charset="0"/>
                              </a:rPr>
                              <m:t>𝑗</m:t>
                            </m:r>
                          </m:sub>
                        </m:sSub>
                      </m:e>
                    </m:acc>
                  </m:oMath>
                </a14:m>
                <a:r>
                  <a:rPr lang="en-GB" dirty="0">
                    <a:solidFill>
                      <a:srgbClr val="D531D8"/>
                    </a:solidFill>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and </a:t>
                </a:r>
                <a14:m>
                  <m:oMath xmlns:m="http://schemas.openxmlformats.org/officeDocument/2006/math">
                    <m:acc>
                      <m:accPr>
                        <m:chr m:val="⃗"/>
                        <m:ctrlPr>
                          <a:rPr lang="fr-FR" b="0" i="1" smtClean="0">
                            <a:solidFill>
                              <a:srgbClr val="C00000"/>
                            </a:solidFill>
                            <a:latin typeface="Cambria Math" panose="02040503050406030204" pitchFamily="18" charset="0"/>
                            <a:ea typeface="Verdana" panose="020B0604030504040204" pitchFamily="34" charset="0"/>
                          </a:rPr>
                        </m:ctrlPr>
                      </m:accPr>
                      <m:e>
                        <m:sSubSup>
                          <m:sSubSupPr>
                            <m:ctrlPr>
                              <a:rPr lang="fr-FR" i="1" smtClean="0">
                                <a:solidFill>
                                  <a:srgbClr val="C00000"/>
                                </a:solidFill>
                                <a:latin typeface="Cambria Math" panose="02040503050406030204" pitchFamily="18" charset="0"/>
                                <a:ea typeface="Verdana" panose="020B0604030504040204" pitchFamily="34" charset="0"/>
                              </a:rPr>
                            </m:ctrlPr>
                          </m:sSubSupPr>
                          <m:e>
                            <m:r>
                              <a:rPr lang="fr-FR" b="0" i="1" smtClean="0">
                                <a:solidFill>
                                  <a:srgbClr val="C00000"/>
                                </a:solidFill>
                                <a:latin typeface="Cambria Math" panose="02040503050406030204" pitchFamily="18" charset="0"/>
                                <a:ea typeface="Verdana" panose="020B0604030504040204" pitchFamily="34" charset="0"/>
                              </a:rPr>
                              <m:t>𝑒</m:t>
                            </m:r>
                          </m:e>
                          <m:sub>
                            <m:r>
                              <a:rPr lang="fr-FR" b="0" i="1" smtClean="0">
                                <a:solidFill>
                                  <a:srgbClr val="C00000"/>
                                </a:solidFill>
                                <a:latin typeface="Cambria Math" panose="02040503050406030204" pitchFamily="18" charset="0"/>
                                <a:ea typeface="Verdana" panose="020B0604030504040204" pitchFamily="34" charset="0"/>
                              </a:rPr>
                              <m:t>𝑖</m:t>
                            </m:r>
                            <m:r>
                              <a:rPr lang="fr-FR" b="0" i="1" smtClean="0">
                                <a:solidFill>
                                  <a:srgbClr val="C00000"/>
                                </a:solidFill>
                                <a:latin typeface="Cambria Math" panose="02040503050406030204" pitchFamily="18" charset="0"/>
                                <a:ea typeface="Verdana" panose="020B0604030504040204" pitchFamily="34" charset="0"/>
                              </a:rPr>
                              <m:t>→</m:t>
                            </m:r>
                            <m:r>
                              <a:rPr lang="fr-FR" b="0" i="1" smtClean="0">
                                <a:solidFill>
                                  <a:srgbClr val="C00000"/>
                                </a:solidFill>
                                <a:latin typeface="Cambria Math" panose="02040503050406030204" pitchFamily="18" charset="0"/>
                                <a:ea typeface="Verdana" panose="020B0604030504040204" pitchFamily="34" charset="0"/>
                              </a:rPr>
                              <m:t>𝑗</m:t>
                            </m:r>
                          </m:sub>
                          <m:sup>
                            <m:r>
                              <a:rPr lang="fr-FR" b="0" i="1" smtClean="0">
                                <a:solidFill>
                                  <a:srgbClr val="C00000"/>
                                </a:solidFill>
                                <a:latin typeface="Cambria Math" panose="02040503050406030204" pitchFamily="18" charset="0"/>
                                <a:ea typeface="Verdana" panose="020B0604030504040204" pitchFamily="34" charset="0"/>
                              </a:rPr>
                              <m:t>0</m:t>
                            </m:r>
                          </m:sup>
                        </m:sSubSup>
                      </m:e>
                    </m:acc>
                  </m:oMath>
                </a14:m>
                <a:r>
                  <a:rPr lang="en-GB" dirty="0">
                    <a:latin typeface="Verdana" panose="020B0604030504040204" pitchFamily="34" charset="0"/>
                    <a:ea typeface="Verdana" panose="020B0604030504040204" pitchFamily="34" charset="0"/>
                  </a:rPr>
                  <a:t> using a </a:t>
                </a:r>
                <a:r>
                  <a:rPr lang="en-GB" b="1" dirty="0">
                    <a:solidFill>
                      <a:schemeClr val="accent2">
                        <a:lumMod val="50000"/>
                      </a:schemeClr>
                    </a:solidFill>
                    <a:latin typeface="Verdana" panose="020B0604030504040204" pitchFamily="34" charset="0"/>
                    <a:ea typeface="Verdana" panose="020B0604030504040204" pitchFamily="34" charset="0"/>
                  </a:rPr>
                  <a:t>MLP</a:t>
                </a:r>
              </a:p>
              <a:p>
                <a:endParaRPr lang="en-GB" dirty="0">
                  <a:latin typeface="Verdana" panose="020B0604030504040204" pitchFamily="34" charset="0"/>
                  <a:ea typeface="Verdana" panose="020B0604030504040204" pitchFamily="34" charset="0"/>
                </a:endParaRPr>
              </a:p>
            </p:txBody>
          </p:sp>
        </mc:Choice>
        <mc:Fallback>
          <p:sp>
            <p:nvSpPr>
              <p:cNvPr id="6" name="TextBox 5">
                <a:extLst>
                  <a:ext uri="{FF2B5EF4-FFF2-40B4-BE49-F238E27FC236}">
                    <a16:creationId xmlns:a16="http://schemas.microsoft.com/office/drawing/2014/main" id="{B4EA4739-F2C1-BB19-4FCF-9BA6738C9254}"/>
                  </a:ext>
                </a:extLst>
              </p:cNvPr>
              <p:cNvSpPr txBox="1">
                <a:spLocks noRot="1" noChangeAspect="1" noMove="1" noResize="1" noEditPoints="1" noAdjustHandles="1" noChangeArrowheads="1" noChangeShapeType="1" noTextEdit="1"/>
              </p:cNvSpPr>
              <p:nvPr/>
            </p:nvSpPr>
            <p:spPr>
              <a:xfrm>
                <a:off x="214598" y="3406302"/>
                <a:ext cx="6054044" cy="3023392"/>
              </a:xfrm>
              <a:prstGeom prst="rect">
                <a:avLst/>
              </a:prstGeom>
              <a:blipFill>
                <a:blip r:embed="rId21"/>
                <a:stretch>
                  <a:fillRect l="-806" t="-1210"/>
                </a:stretch>
              </a:blipFill>
            </p:spPr>
            <p:txBody>
              <a:bodyPr/>
              <a:lstStyle/>
              <a:p>
                <a:r>
                  <a:rPr lang="en-GB">
                    <a:noFill/>
                  </a:rPr>
                  <a:t> </a:t>
                </a:r>
              </a:p>
            </p:txBody>
          </p:sp>
        </mc:Fallback>
      </mc:AlternateContent>
    </p:spTree>
    <p:extLst>
      <p:ext uri="{BB962C8B-B14F-4D97-AF65-F5344CB8AC3E}">
        <p14:creationId xmlns:p14="http://schemas.microsoft.com/office/powerpoint/2010/main" val="1693578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Rectangle: Rounded Corners 583">
            <a:extLst>
              <a:ext uri="{FF2B5EF4-FFF2-40B4-BE49-F238E27FC236}">
                <a16:creationId xmlns:a16="http://schemas.microsoft.com/office/drawing/2014/main" id="{16EE1C5A-DA74-E14D-6E39-CE59CCF43BD5}"/>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57</a:t>
            </a:fld>
            <a:endParaRPr lang="en-US"/>
          </a:p>
        </p:txBody>
      </p:sp>
      <p:sp>
        <p:nvSpPr>
          <p:cNvPr id="525" name="TextBox 524">
            <a:extLst>
              <a:ext uri="{FF2B5EF4-FFF2-40B4-BE49-F238E27FC236}">
                <a16:creationId xmlns:a16="http://schemas.microsoft.com/office/drawing/2014/main" id="{C01EFD9C-BFB9-1D99-E92A-76A03278B68A}"/>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grpSp>
        <p:nvGrpSpPr>
          <p:cNvPr id="583" name="Group 582">
            <a:extLst>
              <a:ext uri="{FF2B5EF4-FFF2-40B4-BE49-F238E27FC236}">
                <a16:creationId xmlns:a16="http://schemas.microsoft.com/office/drawing/2014/main" id="{27CF3952-6EB7-666E-DA91-DE2CADC032DC}"/>
              </a:ext>
            </a:extLst>
          </p:cNvPr>
          <p:cNvGrpSpPr/>
          <p:nvPr/>
        </p:nvGrpSpPr>
        <p:grpSpPr>
          <a:xfrm>
            <a:off x="4123630" y="903980"/>
            <a:ext cx="4381449" cy="2537360"/>
            <a:chOff x="4123630" y="856355"/>
            <a:chExt cx="4381449" cy="2537360"/>
          </a:xfrm>
        </p:grpSpPr>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4"/>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05677"/>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15"/>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0340AE4-5FDE-6C59-07CE-6E62A61F3FE2}"/>
                  </a:ext>
                </a:extLst>
              </p:cNvPr>
              <p:cNvSpPr txBox="1"/>
              <p:nvPr/>
            </p:nvSpPr>
            <p:spPr>
              <a:xfrm>
                <a:off x="2228881" y="4106105"/>
                <a:ext cx="3343921" cy="767005"/>
              </a:xfrm>
              <a:prstGeom prst="rect">
                <a:avLst/>
              </a:prstGeom>
              <a:noFill/>
            </p:spPr>
            <p:txBody>
              <a:bodyPr wrap="square">
                <a:spAutoFit/>
              </a:bodyPr>
              <a:lstStyle/>
              <a:p>
                <a:pPr algn="ctr"/>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a:rPr lang="fr-FR" b="0" i="1" smtClean="0">
                                  <a:solidFill>
                                    <a:schemeClr val="accent6">
                                      <a:lumMod val="50000"/>
                                    </a:schemeClr>
                                  </a:solidFill>
                                  <a:latin typeface="Cambria Math" panose="02040503050406030204" pitchFamily="18" charset="0"/>
                                  <a:ea typeface="Verdana" panose="020B0604030504040204" pitchFamily="34" charset="0"/>
                                </a:rPr>
                                <m:t>0</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xmlns="">
          <p:sp>
            <p:nvSpPr>
              <p:cNvPr id="15" name="TextBox 14">
                <a:extLst>
                  <a:ext uri="{FF2B5EF4-FFF2-40B4-BE49-F238E27FC236}">
                    <a16:creationId xmlns:a16="http://schemas.microsoft.com/office/drawing/2014/main" id="{60340AE4-5FDE-6C59-07CE-6E62A61F3FE2}"/>
                  </a:ext>
                </a:extLst>
              </p:cNvPr>
              <p:cNvSpPr txBox="1">
                <a:spLocks noRot="1" noChangeAspect="1" noMove="1" noResize="1" noEditPoints="1" noAdjustHandles="1" noChangeArrowheads="1" noChangeShapeType="1" noTextEdit="1"/>
              </p:cNvSpPr>
              <p:nvPr/>
            </p:nvSpPr>
            <p:spPr>
              <a:xfrm>
                <a:off x="2228881" y="4106105"/>
                <a:ext cx="3343921" cy="767005"/>
              </a:xfrm>
              <a:prstGeom prst="rect">
                <a:avLst/>
              </a:prstGeom>
              <a:blipFill>
                <a:blip r:embed="rId16"/>
                <a:stretch>
                  <a:fillRect t="-4800" b="-4000"/>
                </a:stretch>
              </a:blipFill>
            </p:spPr>
            <p:txBody>
              <a:bodyPr/>
              <a:lstStyle/>
              <a:p>
                <a:r>
                  <a:rPr lang="en-GB">
                    <a:noFill/>
                  </a:rPr>
                  <a:t> </a:t>
                </a:r>
              </a:p>
            </p:txBody>
          </p:sp>
        </mc:Fallback>
      </mc:AlternateContent>
      <p:sp>
        <p:nvSpPr>
          <p:cNvPr id="16" name="Rectangle 15">
            <a:extLst>
              <a:ext uri="{FF2B5EF4-FFF2-40B4-BE49-F238E27FC236}">
                <a16:creationId xmlns:a16="http://schemas.microsoft.com/office/drawing/2014/main" id="{53F1F900-33A7-1AB3-CE19-D19600E93865}"/>
              </a:ext>
            </a:extLst>
          </p:cNvPr>
          <p:cNvSpPr/>
          <p:nvPr/>
        </p:nvSpPr>
        <p:spPr>
          <a:xfrm>
            <a:off x="5439257" y="3921714"/>
            <a:ext cx="1769751" cy="1279212"/>
          </a:xfrm>
          <a:prstGeom prst="rect">
            <a:avLst/>
          </a:prstGeom>
          <a:solidFill>
            <a:schemeClr val="accent5">
              <a:lumMod val="50000"/>
            </a:schemeClr>
          </a:solidFill>
          <a:ln>
            <a:solidFill>
              <a:schemeClr val="accent5">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latin typeface="Verdana" panose="020B0604030504040204" pitchFamily="34" charset="0"/>
                <a:ea typeface="Verdana" panose="020B0604030504040204" pitchFamily="34" charset="0"/>
              </a:rPr>
              <a:t>Update</a:t>
            </a:r>
          </a:p>
          <a:p>
            <a:pPr algn="ctr"/>
            <a:r>
              <a:rPr lang="fr-FR" dirty="0" err="1">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encodings</a:t>
            </a:r>
            <a:endParaRPr lang="fr-FR"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9D72E7-3608-83C6-B9F1-22BAFA42036B}"/>
                  </a:ext>
                </a:extLst>
              </p:cNvPr>
              <p:cNvSpPr txBox="1"/>
              <p:nvPr/>
            </p:nvSpPr>
            <p:spPr>
              <a:xfrm>
                <a:off x="7409642" y="3989574"/>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m:rPr>
                                  <m:sty m:val="p"/>
                                </m:rPr>
                                <a:rPr lang="fr-FR" b="0" i="0" smtClean="0">
                                  <a:solidFill>
                                    <a:schemeClr val="accent6">
                                      <a:lumMod val="50000"/>
                                    </a:schemeClr>
                                  </a:solidFill>
                                  <a:latin typeface="Cambria Math" panose="02040503050406030204" pitchFamily="18" charset="0"/>
                                  <a:ea typeface="Verdana" panose="020B0604030504040204" pitchFamily="34" charset="0"/>
                                </a:rPr>
                                <m:t>final</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xmlns="">
          <p:sp>
            <p:nvSpPr>
              <p:cNvPr id="17" name="TextBox 16">
                <a:extLst>
                  <a:ext uri="{FF2B5EF4-FFF2-40B4-BE49-F238E27FC236}">
                    <a16:creationId xmlns:a16="http://schemas.microsoft.com/office/drawing/2014/main" id="{A69D72E7-3608-83C6-B9F1-22BAFA42036B}"/>
                  </a:ext>
                </a:extLst>
              </p:cNvPr>
              <p:cNvSpPr txBox="1">
                <a:spLocks noRot="1" noChangeAspect="1" noMove="1" noResize="1" noEditPoints="1" noAdjustHandles="1" noChangeArrowheads="1" noChangeShapeType="1" noTextEdit="1"/>
              </p:cNvSpPr>
              <p:nvPr/>
            </p:nvSpPr>
            <p:spPr>
              <a:xfrm>
                <a:off x="7409642" y="3989574"/>
                <a:ext cx="2051960" cy="1057662"/>
              </a:xfrm>
              <a:prstGeom prst="rect">
                <a:avLst/>
              </a:prstGeom>
              <a:blipFill>
                <a:blip r:embed="rId17"/>
                <a:stretch>
                  <a:fillRect l="-593" t="-2874" r="-593"/>
                </a:stretch>
              </a:blipFill>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0E6848AC-19A0-F791-1B36-C6B6A93C1758}"/>
              </a:ext>
            </a:extLst>
          </p:cNvPr>
          <p:cNvCxnSpPr>
            <a:cxnSpLocks/>
          </p:cNvCxnSpPr>
          <p:nvPr/>
        </p:nvCxnSpPr>
        <p:spPr>
          <a:xfrm>
            <a:off x="5025645" y="4600469"/>
            <a:ext cx="413612" cy="0"/>
          </a:xfrm>
          <a:prstGeom prst="straightConnector1">
            <a:avLst/>
          </a:prstGeom>
          <a:ln w="76200">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430C1095-4D67-263B-D0D6-E878865F4201}"/>
              </a:ext>
            </a:extLst>
          </p:cNvPr>
          <p:cNvCxnSpPr>
            <a:cxnSpLocks/>
          </p:cNvCxnSpPr>
          <p:nvPr/>
        </p:nvCxnSpPr>
        <p:spPr>
          <a:xfrm>
            <a:off x="7195247" y="4575547"/>
            <a:ext cx="413612" cy="0"/>
          </a:xfrm>
          <a:prstGeom prst="straightConnector1">
            <a:avLst/>
          </a:prstGeom>
          <a:ln w="76200">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AD234D4-0B88-C9E7-83B6-6E70262B950C}"/>
                  </a:ext>
                </a:extLst>
              </p:cNvPr>
              <p:cNvSpPr txBox="1"/>
              <p:nvPr/>
            </p:nvSpPr>
            <p:spPr>
              <a:xfrm>
                <a:off x="1113956" y="5585402"/>
                <a:ext cx="10420351" cy="490006"/>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Goal</a:t>
                </a:r>
                <a:r>
                  <a:rPr lang="fr-FR" dirty="0">
                    <a:latin typeface="Verdana" panose="020B0604030504040204" pitchFamily="34" charset="0"/>
                    <a:ea typeface="Verdana" panose="020B0604030504040204" pitchFamily="34" charset="0"/>
                  </a:rPr>
                  <a:t>: update </a:t>
                </a:r>
                <a:r>
                  <a:rPr lang="fr-FR" dirty="0">
                    <a:solidFill>
                      <a:srgbClr val="C00000"/>
                    </a:solidFill>
                    <a:latin typeface="Verdana" panose="020B0604030504040204" pitchFamily="34" charset="0"/>
                    <a:ea typeface="Verdana" panose="020B0604030504040204" pitchFamily="34" charset="0"/>
                  </a:rPr>
                  <a:t>edge </a:t>
                </a:r>
                <a:r>
                  <a:rPr lang="fr-FR" dirty="0" err="1">
                    <a:solidFill>
                      <a:srgbClr val="C00000"/>
                    </a:solidFill>
                    <a:latin typeface="Verdana" panose="020B0604030504040204" pitchFamily="34" charset="0"/>
                    <a:ea typeface="Verdana" panose="020B0604030504040204" pitchFamily="34" charset="0"/>
                  </a:rPr>
                  <a:t>encoding</a:t>
                </a:r>
                <a:r>
                  <a:rPr lang="fr-FR" dirty="0">
                    <a:solidFill>
                      <a:srgbClr val="C00000"/>
                    </a:solidFill>
                    <a:latin typeface="Verdana" panose="020B0604030504040204" pitchFamily="34" charset="0"/>
                    <a:ea typeface="Verdana" panose="020B0604030504040204" pitchFamily="34" charset="0"/>
                  </a:rPr>
                  <a:t> </a:t>
                </a:r>
                <a14:m>
                  <m:oMath xmlns:m="http://schemas.openxmlformats.org/officeDocument/2006/math">
                    <m:acc>
                      <m:accPr>
                        <m:chr m:val="⃗"/>
                        <m:ctrlPr>
                          <a:rPr lang="fr-FR" b="0" i="1" smtClean="0">
                            <a:solidFill>
                              <a:srgbClr val="C00000"/>
                            </a:solidFill>
                            <a:latin typeface="Cambria Math" panose="02040503050406030204" pitchFamily="18" charset="0"/>
                            <a:ea typeface="Verdana" panose="020B0604030504040204" pitchFamily="34" charset="0"/>
                          </a:rPr>
                        </m:ctrlPr>
                      </m:accPr>
                      <m:e>
                        <m:sSubSup>
                          <m:sSubSupPr>
                            <m:ctrlPr>
                              <a:rPr lang="fr-FR" b="0" i="1" smtClean="0">
                                <a:solidFill>
                                  <a:srgbClr val="C00000"/>
                                </a:solidFill>
                                <a:latin typeface="Cambria Math" panose="02040503050406030204" pitchFamily="18" charset="0"/>
                                <a:ea typeface="Verdana" panose="020B0604030504040204" pitchFamily="34" charset="0"/>
                              </a:rPr>
                            </m:ctrlPr>
                          </m:sSubSupPr>
                          <m:e>
                            <m:r>
                              <a:rPr lang="fr-FR" b="0" i="1" smtClean="0">
                                <a:solidFill>
                                  <a:srgbClr val="C00000"/>
                                </a:solidFill>
                                <a:latin typeface="Cambria Math" panose="02040503050406030204" pitchFamily="18" charset="0"/>
                                <a:ea typeface="Verdana" panose="020B0604030504040204" pitchFamily="34" charset="0"/>
                              </a:rPr>
                              <m:t>𝑒</m:t>
                            </m:r>
                          </m:e>
                          <m:sub>
                            <m:r>
                              <a:rPr lang="fr-FR" b="0" i="1" smtClean="0">
                                <a:solidFill>
                                  <a:srgbClr val="C00000"/>
                                </a:solidFill>
                                <a:latin typeface="Cambria Math" panose="02040503050406030204" pitchFamily="18" charset="0"/>
                                <a:ea typeface="Verdana" panose="020B0604030504040204" pitchFamily="34" charset="0"/>
                              </a:rPr>
                              <m:t>𝑖𝑗</m:t>
                            </m:r>
                          </m:sub>
                          <m:sup>
                            <m:r>
                              <a:rPr lang="fr-FR" b="0" i="1" smtClean="0">
                                <a:solidFill>
                                  <a:srgbClr val="C00000"/>
                                </a:solidFill>
                                <a:latin typeface="Cambria Math" panose="02040503050406030204" pitchFamily="18" charset="0"/>
                                <a:ea typeface="Verdana" panose="020B0604030504040204" pitchFamily="34" charset="0"/>
                              </a:rPr>
                              <m:t>0</m:t>
                            </m:r>
                          </m:sup>
                        </m:sSubSup>
                      </m:e>
                    </m:acc>
                  </m:oMath>
                </a14:m>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according</a:t>
                </a:r>
                <a:r>
                  <a:rPr lang="fr-FR" dirty="0">
                    <a:latin typeface="Verdana" panose="020B0604030504040204" pitchFamily="34" charset="0"/>
                    <a:ea typeface="Verdana" panose="020B0604030504040204" pitchFamily="34" charset="0"/>
                  </a:rPr>
                  <a:t> to </a:t>
                </a:r>
                <a:r>
                  <a:rPr lang="fr-FR" dirty="0" err="1">
                    <a:solidFill>
                      <a:schemeClr val="accent4">
                        <a:lumMod val="50000"/>
                      </a:schemeClr>
                    </a:solidFill>
                    <a:latin typeface="Verdana" panose="020B0604030504040204" pitchFamily="34" charset="0"/>
                    <a:ea typeface="Verdana" panose="020B0604030504040204" pitchFamily="34" charset="0"/>
                  </a:rPr>
                  <a:t>edge</a:t>
                </a:r>
                <a:r>
                  <a:rPr lang="fr-FR" dirty="0">
                    <a:solidFill>
                      <a:schemeClr val="accent4">
                        <a:lumMod val="50000"/>
                      </a:schemeClr>
                    </a:solidFill>
                    <a:latin typeface="Verdana" panose="020B0604030504040204" pitchFamily="34" charset="0"/>
                    <a:ea typeface="Verdana" panose="020B0604030504040204" pitchFamily="34" charset="0"/>
                  </a:rPr>
                  <a:t> </a:t>
                </a:r>
                <a:r>
                  <a:rPr lang="fr-FR" dirty="0" err="1">
                    <a:solidFill>
                      <a:schemeClr val="accent4">
                        <a:lumMod val="50000"/>
                      </a:schemeClr>
                    </a:solidFill>
                    <a:latin typeface="Verdana" panose="020B0604030504040204" pitchFamily="34" charset="0"/>
                    <a:ea typeface="Verdana" panose="020B0604030504040204" pitchFamily="34" charset="0"/>
                  </a:rPr>
                  <a:t>encodings</a:t>
                </a:r>
                <a:r>
                  <a:rPr lang="fr-FR" dirty="0">
                    <a:solidFill>
                      <a:schemeClr val="accent4">
                        <a:lumMod val="50000"/>
                      </a:schemeClr>
                    </a:solidFill>
                    <a:latin typeface="Verdana" panose="020B0604030504040204" pitchFamily="34" charset="0"/>
                    <a:ea typeface="Verdana" panose="020B0604030504040204" pitchFamily="34" charset="0"/>
                  </a:rPr>
                  <a:t> of </a:t>
                </a:r>
                <a:r>
                  <a:rPr lang="fr-FR" dirty="0" err="1">
                    <a:solidFill>
                      <a:schemeClr val="accent4">
                        <a:lumMod val="50000"/>
                      </a:schemeClr>
                    </a:solidFill>
                    <a:latin typeface="Verdana" panose="020B0604030504040204" pitchFamily="34" charset="0"/>
                    <a:ea typeface="Verdana" panose="020B0604030504040204" pitchFamily="34" charset="0"/>
                  </a:rPr>
                  <a:t>connected</a:t>
                </a:r>
                <a:r>
                  <a:rPr lang="fr-FR" dirty="0">
                    <a:solidFill>
                      <a:schemeClr val="accent4">
                        <a:lumMod val="50000"/>
                      </a:schemeClr>
                    </a:solidFill>
                    <a:latin typeface="Verdana" panose="020B0604030504040204" pitchFamily="34" charset="0"/>
                    <a:ea typeface="Verdana" panose="020B0604030504040204" pitchFamily="34" charset="0"/>
                  </a:rPr>
                  <a:t> </a:t>
                </a:r>
                <a:r>
                  <a:rPr lang="fr-FR" dirty="0" err="1">
                    <a:solidFill>
                      <a:schemeClr val="accent4">
                        <a:lumMod val="50000"/>
                      </a:schemeClr>
                    </a:solidFill>
                    <a:latin typeface="Verdana" panose="020B0604030504040204" pitchFamily="34" charset="0"/>
                    <a:ea typeface="Verdana" panose="020B0604030504040204" pitchFamily="34" charset="0"/>
                  </a:rPr>
                  <a:t>edges</a:t>
                </a:r>
                <a:r>
                  <a:rPr lang="fr-FR" dirty="0">
                    <a:solidFill>
                      <a:schemeClr val="accent4">
                        <a:lumMod val="50000"/>
                      </a:schemeClr>
                    </a:solidFill>
                    <a:latin typeface="Verdana" panose="020B0604030504040204" pitchFamily="34" charset="0"/>
                    <a:ea typeface="Verdana" panose="020B0604030504040204" pitchFamily="34" charset="0"/>
                  </a:rPr>
                  <a:t> </a:t>
                </a:r>
              </a:p>
            </p:txBody>
          </p:sp>
        </mc:Choice>
        <mc:Fallback xmlns="">
          <p:sp>
            <p:nvSpPr>
              <p:cNvPr id="14" name="TextBox 13">
                <a:extLst>
                  <a:ext uri="{FF2B5EF4-FFF2-40B4-BE49-F238E27FC236}">
                    <a16:creationId xmlns:a16="http://schemas.microsoft.com/office/drawing/2014/main" id="{4AD234D4-0B88-C9E7-83B6-6E70262B950C}"/>
                  </a:ext>
                </a:extLst>
              </p:cNvPr>
              <p:cNvSpPr txBox="1">
                <a:spLocks noRot="1" noChangeAspect="1" noMove="1" noResize="1" noEditPoints="1" noAdjustHandles="1" noChangeArrowheads="1" noChangeShapeType="1" noTextEdit="1"/>
              </p:cNvSpPr>
              <p:nvPr/>
            </p:nvSpPr>
            <p:spPr>
              <a:xfrm>
                <a:off x="1113956" y="5585402"/>
                <a:ext cx="10420351" cy="490006"/>
              </a:xfrm>
              <a:prstGeom prst="rect">
                <a:avLst/>
              </a:prstGeom>
              <a:blipFill>
                <a:blip r:embed="rId18"/>
                <a:stretch>
                  <a:fillRect l="-527" b="-8642"/>
                </a:stretch>
              </a:blipFill>
            </p:spPr>
            <p:txBody>
              <a:bodyPr/>
              <a:lstStyle/>
              <a:p>
                <a:r>
                  <a:rPr lang="en-GB">
                    <a:noFill/>
                  </a:rPr>
                  <a:t> </a:t>
                </a:r>
              </a:p>
            </p:txBody>
          </p:sp>
        </mc:Fallback>
      </mc:AlternateContent>
    </p:spTree>
    <p:extLst>
      <p:ext uri="{BB962C8B-B14F-4D97-AF65-F5344CB8AC3E}">
        <p14:creationId xmlns:p14="http://schemas.microsoft.com/office/powerpoint/2010/main" val="4085247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Rectangle: Rounded Corners 583">
            <a:extLst>
              <a:ext uri="{FF2B5EF4-FFF2-40B4-BE49-F238E27FC236}">
                <a16:creationId xmlns:a16="http://schemas.microsoft.com/office/drawing/2014/main" id="{16EE1C5A-DA74-E14D-6E39-CE59CCF43BD5}"/>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58</a:t>
            </a:fld>
            <a:endParaRPr lang="en-US"/>
          </a:p>
        </p:txBody>
      </p:sp>
      <p:sp>
        <p:nvSpPr>
          <p:cNvPr id="525" name="TextBox 524">
            <a:extLst>
              <a:ext uri="{FF2B5EF4-FFF2-40B4-BE49-F238E27FC236}">
                <a16:creationId xmlns:a16="http://schemas.microsoft.com/office/drawing/2014/main" id="{C01EFD9C-BFB9-1D99-E92A-76A03278B68A}"/>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grpSp>
        <p:nvGrpSpPr>
          <p:cNvPr id="583" name="Group 582">
            <a:extLst>
              <a:ext uri="{FF2B5EF4-FFF2-40B4-BE49-F238E27FC236}">
                <a16:creationId xmlns:a16="http://schemas.microsoft.com/office/drawing/2014/main" id="{27CF3952-6EB7-666E-DA91-DE2CADC032DC}"/>
              </a:ext>
            </a:extLst>
          </p:cNvPr>
          <p:cNvGrpSpPr/>
          <p:nvPr/>
        </p:nvGrpSpPr>
        <p:grpSpPr>
          <a:xfrm>
            <a:off x="4123630" y="903980"/>
            <a:ext cx="4381449" cy="2537360"/>
            <a:chOff x="4123630" y="856355"/>
            <a:chExt cx="4381449" cy="2537360"/>
          </a:xfrm>
        </p:grpSpPr>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4"/>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05677"/>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15"/>
                  <a:stretch>
                    <a:fillRect/>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0340AE4-5FDE-6C59-07CE-6E62A61F3FE2}"/>
                  </a:ext>
                </a:extLst>
              </p:cNvPr>
              <p:cNvSpPr txBox="1"/>
              <p:nvPr/>
            </p:nvSpPr>
            <p:spPr>
              <a:xfrm>
                <a:off x="2231232" y="4191936"/>
                <a:ext cx="2753575" cy="767005"/>
              </a:xfrm>
              <a:prstGeom prst="rect">
                <a:avLst/>
              </a:prstGeom>
              <a:noFill/>
            </p:spPr>
            <p:txBody>
              <a:bodyPr wrap="square">
                <a:spAutoFit/>
              </a:bodyPr>
              <a:lstStyle/>
              <a:p>
                <a:pPr algn="ctr"/>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a:rPr lang="fr-FR" b="0" i="1" smtClean="0">
                                  <a:solidFill>
                                    <a:schemeClr val="accent6">
                                      <a:lumMod val="50000"/>
                                    </a:schemeClr>
                                  </a:solidFill>
                                  <a:latin typeface="Cambria Math" panose="02040503050406030204" pitchFamily="18" charset="0"/>
                                  <a:ea typeface="Verdana" panose="020B0604030504040204" pitchFamily="34" charset="0"/>
                                </a:rPr>
                                <m:t>0</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15" name="TextBox 14">
                <a:extLst>
                  <a:ext uri="{FF2B5EF4-FFF2-40B4-BE49-F238E27FC236}">
                    <a16:creationId xmlns:a16="http://schemas.microsoft.com/office/drawing/2014/main" id="{60340AE4-5FDE-6C59-07CE-6E62A61F3FE2}"/>
                  </a:ext>
                </a:extLst>
              </p:cNvPr>
              <p:cNvSpPr txBox="1">
                <a:spLocks noRot="1" noChangeAspect="1" noMove="1" noResize="1" noEditPoints="1" noAdjustHandles="1" noChangeArrowheads="1" noChangeShapeType="1" noTextEdit="1"/>
              </p:cNvSpPr>
              <p:nvPr/>
            </p:nvSpPr>
            <p:spPr>
              <a:xfrm>
                <a:off x="2231232" y="4191936"/>
                <a:ext cx="2753575" cy="767005"/>
              </a:xfrm>
              <a:prstGeom prst="rect">
                <a:avLst/>
              </a:prstGeom>
              <a:blipFill>
                <a:blip r:embed="rId16"/>
                <a:stretch>
                  <a:fillRect t="-4800" b="-40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69D72E7-3608-83C6-B9F1-22BAFA42036B}"/>
                  </a:ext>
                </a:extLst>
              </p:cNvPr>
              <p:cNvSpPr txBox="1"/>
              <p:nvPr/>
            </p:nvSpPr>
            <p:spPr>
              <a:xfrm>
                <a:off x="7714440" y="4069784"/>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m:rPr>
                                  <m:sty m:val="p"/>
                                </m:rPr>
                                <a:rPr lang="fr-FR" b="0" i="0" smtClean="0">
                                  <a:solidFill>
                                    <a:schemeClr val="accent6">
                                      <a:lumMod val="50000"/>
                                    </a:schemeClr>
                                  </a:solidFill>
                                  <a:latin typeface="Cambria Math" panose="02040503050406030204" pitchFamily="18" charset="0"/>
                                  <a:ea typeface="Verdana" panose="020B0604030504040204" pitchFamily="34" charset="0"/>
                                </a:rPr>
                                <m:t>final</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17" name="TextBox 16">
                <a:extLst>
                  <a:ext uri="{FF2B5EF4-FFF2-40B4-BE49-F238E27FC236}">
                    <a16:creationId xmlns:a16="http://schemas.microsoft.com/office/drawing/2014/main" id="{A69D72E7-3608-83C6-B9F1-22BAFA42036B}"/>
                  </a:ext>
                </a:extLst>
              </p:cNvPr>
              <p:cNvSpPr txBox="1">
                <a:spLocks noRot="1" noChangeAspect="1" noMove="1" noResize="1" noEditPoints="1" noAdjustHandles="1" noChangeArrowheads="1" noChangeShapeType="1" noTextEdit="1"/>
              </p:cNvSpPr>
              <p:nvPr/>
            </p:nvSpPr>
            <p:spPr>
              <a:xfrm>
                <a:off x="7714440" y="4069784"/>
                <a:ext cx="2051960" cy="1057662"/>
              </a:xfrm>
              <a:prstGeom prst="rect">
                <a:avLst/>
              </a:prstGeom>
              <a:blipFill>
                <a:blip r:embed="rId17"/>
                <a:stretch>
                  <a:fillRect l="-593" t="-3468" r="-59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60FFF1DA-C74E-CCE8-7059-59FE0FB66BDF}"/>
                  </a:ext>
                </a:extLst>
              </p:cNvPr>
              <p:cNvSpPr txBox="1"/>
              <p:nvPr/>
            </p:nvSpPr>
            <p:spPr>
              <a:xfrm>
                <a:off x="5769494" y="4098968"/>
                <a:ext cx="942694" cy="11292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𝑖</m:t>
                                      </m:r>
                                    </m:sub>
                                  </m:sSub>
                                </m:e>
                              </m:acc>
                            </m:e>
                            <m:e>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𝑗</m:t>
                                      </m:r>
                                    </m:sub>
                                  </m:sSub>
                                </m:e>
                              </m:acc>
                            </m:e>
                            <m:e>
                              <m:acc>
                                <m:accPr>
                                  <m:chr m:val="⃗"/>
                                  <m:ctrlPr>
                                    <a:rPr lang="fr-FR" i="1">
                                      <a:solidFill>
                                        <a:srgbClr val="C00000"/>
                                      </a:solidFill>
                                      <a:latin typeface="Cambria Math" panose="02040503050406030204" pitchFamily="18" charset="0"/>
                                      <a:ea typeface="Verdana" panose="020B0604030504040204" pitchFamily="34" charset="0"/>
                                    </a:rPr>
                                  </m:ctrlPr>
                                </m:accPr>
                                <m:e>
                                  <m:sSubSup>
                                    <m:sSubSupPr>
                                      <m:ctrlPr>
                                        <a:rPr lang="fr-FR" i="1">
                                          <a:solidFill>
                                            <a:srgbClr val="C00000"/>
                                          </a:solidFill>
                                          <a:latin typeface="Cambria Math" panose="02040503050406030204" pitchFamily="18" charset="0"/>
                                          <a:ea typeface="Verdana" panose="020B0604030504040204" pitchFamily="34" charset="0"/>
                                        </a:rPr>
                                      </m:ctrlPr>
                                    </m:sSubSupPr>
                                    <m:e>
                                      <m:r>
                                        <a:rPr lang="fr-FR" i="1">
                                          <a:solidFill>
                                            <a:srgbClr val="C00000"/>
                                          </a:solidFill>
                                          <a:latin typeface="Cambria Math" panose="02040503050406030204" pitchFamily="18" charset="0"/>
                                          <a:ea typeface="Verdana" panose="020B0604030504040204" pitchFamily="34" charset="0"/>
                                        </a:rPr>
                                        <m:t>𝑒</m:t>
                                      </m:r>
                                    </m:e>
                                    <m:sub>
                                      <m:r>
                                        <a:rPr lang="fr-FR" i="1">
                                          <a:solidFill>
                                            <a:srgbClr val="C00000"/>
                                          </a:solidFill>
                                          <a:latin typeface="Cambria Math" panose="02040503050406030204" pitchFamily="18" charset="0"/>
                                          <a:ea typeface="Verdana" panose="020B0604030504040204" pitchFamily="34" charset="0"/>
                                        </a:rPr>
                                        <m:t>𝑖</m:t>
                                      </m:r>
                                      <m:r>
                                        <a:rPr lang="fr-FR" i="1">
                                          <a:solidFill>
                                            <a:srgbClr val="C00000"/>
                                          </a:solidFill>
                                          <a:latin typeface="Cambria Math" panose="02040503050406030204" pitchFamily="18" charset="0"/>
                                          <a:ea typeface="Verdana" panose="020B0604030504040204" pitchFamily="34" charset="0"/>
                                        </a:rPr>
                                        <m:t>→</m:t>
                                      </m:r>
                                      <m:r>
                                        <a:rPr lang="fr-FR" i="1">
                                          <a:solidFill>
                                            <a:srgbClr val="C00000"/>
                                          </a:solidFill>
                                          <a:latin typeface="Cambria Math" panose="02040503050406030204" pitchFamily="18" charset="0"/>
                                          <a:ea typeface="Verdana" panose="020B0604030504040204" pitchFamily="34" charset="0"/>
                                        </a:rPr>
                                        <m:t>𝑗</m:t>
                                      </m:r>
                                    </m:sub>
                                    <m:sup>
                                      <m:r>
                                        <a:rPr lang="fr-FR" i="1">
                                          <a:solidFill>
                                            <a:srgbClr val="C00000"/>
                                          </a:solidFill>
                                          <a:latin typeface="Cambria Math" panose="02040503050406030204" pitchFamily="18" charset="0"/>
                                          <a:ea typeface="Verdana" panose="020B0604030504040204" pitchFamily="34" charset="0"/>
                                        </a:rPr>
                                        <m:t>0</m:t>
                                      </m:r>
                                    </m:sup>
                                  </m:sSubSup>
                                </m:e>
                              </m:acc>
                            </m:e>
                          </m:eqArr>
                        </m:e>
                      </m:d>
                    </m:oMath>
                  </m:oMathPara>
                </a14:m>
                <a:endParaRPr lang="en-GB" dirty="0"/>
              </a:p>
            </p:txBody>
          </p:sp>
        </mc:Choice>
        <mc:Fallback>
          <p:sp>
            <p:nvSpPr>
              <p:cNvPr id="2" name="TextBox 1">
                <a:extLst>
                  <a:ext uri="{FF2B5EF4-FFF2-40B4-BE49-F238E27FC236}">
                    <a16:creationId xmlns:a16="http://schemas.microsoft.com/office/drawing/2014/main" id="{60FFF1DA-C74E-CCE8-7059-59FE0FB66BDF}"/>
                  </a:ext>
                </a:extLst>
              </p:cNvPr>
              <p:cNvSpPr txBox="1">
                <a:spLocks noRot="1" noChangeAspect="1" noMove="1" noResize="1" noEditPoints="1" noAdjustHandles="1" noChangeArrowheads="1" noChangeShapeType="1" noTextEdit="1"/>
              </p:cNvSpPr>
              <p:nvPr/>
            </p:nvSpPr>
            <p:spPr>
              <a:xfrm>
                <a:off x="5769494" y="4098968"/>
                <a:ext cx="942694" cy="1129284"/>
              </a:xfrm>
              <a:prstGeom prst="rect">
                <a:avLst/>
              </a:prstGeom>
              <a:blipFill>
                <a:blip r:embed="rId18"/>
                <a:stretch>
                  <a:fillRect/>
                </a:stretch>
              </a:blipFill>
            </p:spPr>
            <p:txBody>
              <a:bodyPr/>
              <a:lstStyle/>
              <a:p>
                <a:r>
                  <a:rPr lang="en-GB">
                    <a:noFill/>
                  </a:rPr>
                  <a:t> </a:t>
                </a:r>
              </a:p>
            </p:txBody>
          </p:sp>
        </mc:Fallback>
      </mc:AlternateContent>
      <p:grpSp>
        <p:nvGrpSpPr>
          <p:cNvPr id="4" name="Group 3">
            <a:extLst>
              <a:ext uri="{FF2B5EF4-FFF2-40B4-BE49-F238E27FC236}">
                <a16:creationId xmlns:a16="http://schemas.microsoft.com/office/drawing/2014/main" id="{68AB991D-2579-C4D5-8374-6291D10C005D}"/>
              </a:ext>
            </a:extLst>
          </p:cNvPr>
          <p:cNvGrpSpPr/>
          <p:nvPr/>
        </p:nvGrpSpPr>
        <p:grpSpPr>
          <a:xfrm>
            <a:off x="6675760" y="4110339"/>
            <a:ext cx="2470586" cy="1316819"/>
            <a:chOff x="3564052" y="4450416"/>
            <a:chExt cx="3364973" cy="1793528"/>
          </a:xfrm>
        </p:grpSpPr>
        <p:grpSp>
          <p:nvGrpSpPr>
            <p:cNvPr id="5" name="Group 4">
              <a:extLst>
                <a:ext uri="{FF2B5EF4-FFF2-40B4-BE49-F238E27FC236}">
                  <a16:creationId xmlns:a16="http://schemas.microsoft.com/office/drawing/2014/main" id="{3419AFBA-DAEE-A53D-336E-9A1A5DB56B4C}"/>
                </a:ext>
              </a:extLst>
            </p:cNvPr>
            <p:cNvGrpSpPr/>
            <p:nvPr/>
          </p:nvGrpSpPr>
          <p:grpSpPr>
            <a:xfrm>
              <a:off x="4046224" y="4450416"/>
              <a:ext cx="497051" cy="1642831"/>
              <a:chOff x="3580191" y="4490563"/>
              <a:chExt cx="497051" cy="1642831"/>
            </a:xfrm>
          </p:grpSpPr>
          <p:sp>
            <p:nvSpPr>
              <p:cNvPr id="10" name="Rectangle 9">
                <a:extLst>
                  <a:ext uri="{FF2B5EF4-FFF2-40B4-BE49-F238E27FC236}">
                    <a16:creationId xmlns:a16="http://schemas.microsoft.com/office/drawing/2014/main" id="{BCF3A2BE-A384-C61E-4C96-966947820327}"/>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F0855C7-B730-D1E7-7C98-CED3879838BB}"/>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985EF46-1E52-7A03-12B9-9933D2DC7ECB}"/>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01D99FDC-A27E-1596-C0C1-7CDD7718E1EF}"/>
                </a:ext>
              </a:extLst>
            </p:cNvPr>
            <p:cNvSpPr txBox="1"/>
            <p:nvPr/>
          </p:nvSpPr>
          <p:spPr>
            <a:xfrm>
              <a:off x="4509478" y="5740908"/>
              <a:ext cx="2419547" cy="503036"/>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network</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7" name="Straight Arrow Connector 6">
              <a:extLst>
                <a:ext uri="{FF2B5EF4-FFF2-40B4-BE49-F238E27FC236}">
                  <a16:creationId xmlns:a16="http://schemas.microsoft.com/office/drawing/2014/main" id="{7087429F-5521-82DA-0357-361046EED6BB}"/>
                </a:ext>
              </a:extLst>
            </p:cNvPr>
            <p:cNvCxnSpPr>
              <a:cxnSpLocks/>
              <a:endCxn id="10"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7A041EF6-5163-B83B-3DB4-33DBA4C3BE59}"/>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52BFF76C-70E5-E862-8952-B6D11FCEAD4B}"/>
              </a:ext>
            </a:extLst>
          </p:cNvPr>
          <p:cNvSpPr txBox="1"/>
          <p:nvPr/>
        </p:nvSpPr>
        <p:spPr>
          <a:xfrm>
            <a:off x="4357607" y="3632009"/>
            <a:ext cx="1505871" cy="584775"/>
          </a:xfrm>
          <a:prstGeom prst="rect">
            <a:avLst/>
          </a:prstGeom>
          <a:solidFill>
            <a:srgbClr val="FDF5FD"/>
          </a:solidFill>
          <a:ln w="38100">
            <a:solidFill>
              <a:srgbClr val="D531D8"/>
            </a:solidFill>
          </a:ln>
        </p:spPr>
        <p:txBody>
          <a:bodyPr wrap="square" rtlCol="0">
            <a:spAutoFit/>
          </a:bodyPr>
          <a:lstStyle/>
          <a:p>
            <a:r>
              <a:rPr lang="fr-FR" sz="1600" dirty="0" err="1">
                <a:solidFill>
                  <a:srgbClr val="D531D8"/>
                </a:solidFill>
                <a:latin typeface="Verdana" panose="020B0604030504040204" pitchFamily="34" charset="0"/>
                <a:ea typeface="Verdana" panose="020B0604030504040204" pitchFamily="34" charset="0"/>
              </a:rPr>
              <a:t>Neigbour</a:t>
            </a:r>
            <a:r>
              <a:rPr lang="fr-FR" sz="1600" dirty="0">
                <a:solidFill>
                  <a:srgbClr val="D531D8"/>
                </a:solidFill>
                <a:latin typeface="Verdana" panose="020B0604030504040204" pitchFamily="34" charset="0"/>
                <a:ea typeface="Verdana" panose="020B0604030504040204" pitchFamily="34" charset="0"/>
              </a:rPr>
              <a:t> </a:t>
            </a:r>
            <a:r>
              <a:rPr lang="fr-FR" sz="1600" dirty="0" err="1">
                <a:solidFill>
                  <a:srgbClr val="D531D8"/>
                </a:solidFill>
                <a:latin typeface="Verdana" panose="020B0604030504040204" pitchFamily="34" charset="0"/>
                <a:ea typeface="Verdana" panose="020B0604030504040204" pitchFamily="34" charset="0"/>
              </a:rPr>
              <a:t>aggregation</a:t>
            </a:r>
            <a:endParaRPr lang="en-GB" sz="1600" dirty="0">
              <a:solidFill>
                <a:srgbClr val="D531D8"/>
              </a:solidFill>
              <a:latin typeface="Verdana" panose="020B0604030504040204" pitchFamily="34" charset="0"/>
              <a:ea typeface="Verdana" panose="020B0604030504040204" pitchFamily="34" charset="0"/>
            </a:endParaRPr>
          </a:p>
        </p:txBody>
      </p:sp>
      <p:cxnSp>
        <p:nvCxnSpPr>
          <p:cNvPr id="22" name="Straight Arrow Connector 21">
            <a:extLst>
              <a:ext uri="{FF2B5EF4-FFF2-40B4-BE49-F238E27FC236}">
                <a16:creationId xmlns:a16="http://schemas.microsoft.com/office/drawing/2014/main" id="{3147AA62-D1C7-F06B-1D1C-BC5C2272318B}"/>
              </a:ext>
            </a:extLst>
          </p:cNvPr>
          <p:cNvCxnSpPr>
            <a:cxnSpLocks/>
            <a:stCxn id="19" idx="2"/>
          </p:cNvCxnSpPr>
          <p:nvPr/>
        </p:nvCxnSpPr>
        <p:spPr>
          <a:xfrm>
            <a:off x="5110543" y="4216784"/>
            <a:ext cx="909941" cy="93878"/>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A35704B-164F-A72D-90DB-FA0DB4A35258}"/>
              </a:ext>
            </a:extLst>
          </p:cNvPr>
          <p:cNvCxnSpPr>
            <a:cxnSpLocks/>
            <a:stCxn id="19" idx="2"/>
          </p:cNvCxnSpPr>
          <p:nvPr/>
        </p:nvCxnSpPr>
        <p:spPr>
          <a:xfrm>
            <a:off x="5110543" y="4216784"/>
            <a:ext cx="876516" cy="366002"/>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EDCFCF0-532F-7346-CEF0-008B5C041759}"/>
              </a:ext>
            </a:extLst>
          </p:cNvPr>
          <p:cNvCxnSpPr>
            <a:cxnSpLocks/>
            <a:endCxn id="19" idx="1"/>
          </p:cNvCxnSpPr>
          <p:nvPr/>
        </p:nvCxnSpPr>
        <p:spPr>
          <a:xfrm flipV="1">
            <a:off x="4012255" y="3924397"/>
            <a:ext cx="345352" cy="241874"/>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533" name="Straight Arrow Connector 532">
            <a:extLst>
              <a:ext uri="{FF2B5EF4-FFF2-40B4-BE49-F238E27FC236}">
                <a16:creationId xmlns:a16="http://schemas.microsoft.com/office/drawing/2014/main" id="{4085B199-4593-9E21-8441-A796648B5796}"/>
              </a:ext>
            </a:extLst>
          </p:cNvPr>
          <p:cNvCxnSpPr>
            <a:cxnSpLocks/>
          </p:cNvCxnSpPr>
          <p:nvPr/>
        </p:nvCxnSpPr>
        <p:spPr>
          <a:xfrm>
            <a:off x="4184171" y="4745981"/>
            <a:ext cx="1743091" cy="212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B35EE49C-5630-CB25-7CBE-C785D5CFADE9}"/>
                  </a:ext>
                </a:extLst>
              </p:cNvPr>
              <p:cNvSpPr txBox="1"/>
              <p:nvPr/>
            </p:nvSpPr>
            <p:spPr>
              <a:xfrm>
                <a:off x="1113956" y="5585402"/>
                <a:ext cx="10420351" cy="490006"/>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Goal</a:t>
                </a:r>
                <a:r>
                  <a:rPr lang="fr-FR" dirty="0">
                    <a:latin typeface="Verdana" panose="020B0604030504040204" pitchFamily="34" charset="0"/>
                    <a:ea typeface="Verdana" panose="020B0604030504040204" pitchFamily="34" charset="0"/>
                  </a:rPr>
                  <a:t>: update </a:t>
                </a:r>
                <a:r>
                  <a:rPr lang="fr-FR" dirty="0">
                    <a:solidFill>
                      <a:srgbClr val="C00000"/>
                    </a:solidFill>
                    <a:latin typeface="Verdana" panose="020B0604030504040204" pitchFamily="34" charset="0"/>
                    <a:ea typeface="Verdana" panose="020B0604030504040204" pitchFamily="34" charset="0"/>
                  </a:rPr>
                  <a:t>edge </a:t>
                </a:r>
                <a:r>
                  <a:rPr lang="fr-FR" dirty="0" err="1">
                    <a:solidFill>
                      <a:srgbClr val="C00000"/>
                    </a:solidFill>
                    <a:latin typeface="Verdana" panose="020B0604030504040204" pitchFamily="34" charset="0"/>
                    <a:ea typeface="Verdana" panose="020B0604030504040204" pitchFamily="34" charset="0"/>
                  </a:rPr>
                  <a:t>encoding</a:t>
                </a:r>
                <a:r>
                  <a:rPr lang="fr-FR" dirty="0">
                    <a:solidFill>
                      <a:srgbClr val="C00000"/>
                    </a:solidFill>
                    <a:latin typeface="Verdana" panose="020B0604030504040204" pitchFamily="34" charset="0"/>
                    <a:ea typeface="Verdana" panose="020B0604030504040204" pitchFamily="34" charset="0"/>
                  </a:rPr>
                  <a:t> </a:t>
                </a:r>
                <a14:m>
                  <m:oMath xmlns:m="http://schemas.openxmlformats.org/officeDocument/2006/math">
                    <m:acc>
                      <m:accPr>
                        <m:chr m:val="⃗"/>
                        <m:ctrlPr>
                          <a:rPr lang="fr-FR" b="0" i="1" smtClean="0">
                            <a:solidFill>
                              <a:srgbClr val="C00000"/>
                            </a:solidFill>
                            <a:latin typeface="Cambria Math" panose="02040503050406030204" pitchFamily="18" charset="0"/>
                            <a:ea typeface="Verdana" panose="020B0604030504040204" pitchFamily="34" charset="0"/>
                          </a:rPr>
                        </m:ctrlPr>
                      </m:accPr>
                      <m:e>
                        <m:sSubSup>
                          <m:sSubSupPr>
                            <m:ctrlPr>
                              <a:rPr lang="fr-FR" b="0" i="1" smtClean="0">
                                <a:solidFill>
                                  <a:srgbClr val="C00000"/>
                                </a:solidFill>
                                <a:latin typeface="Cambria Math" panose="02040503050406030204" pitchFamily="18" charset="0"/>
                                <a:ea typeface="Verdana" panose="020B0604030504040204" pitchFamily="34" charset="0"/>
                              </a:rPr>
                            </m:ctrlPr>
                          </m:sSubSupPr>
                          <m:e>
                            <m:r>
                              <a:rPr lang="fr-FR" b="0" i="1" smtClean="0">
                                <a:solidFill>
                                  <a:srgbClr val="C00000"/>
                                </a:solidFill>
                                <a:latin typeface="Cambria Math" panose="02040503050406030204" pitchFamily="18" charset="0"/>
                                <a:ea typeface="Verdana" panose="020B0604030504040204" pitchFamily="34" charset="0"/>
                              </a:rPr>
                              <m:t>𝑒</m:t>
                            </m:r>
                          </m:e>
                          <m:sub>
                            <m:r>
                              <a:rPr lang="fr-FR" b="0" i="1" smtClean="0">
                                <a:solidFill>
                                  <a:srgbClr val="C00000"/>
                                </a:solidFill>
                                <a:latin typeface="Cambria Math" panose="02040503050406030204" pitchFamily="18" charset="0"/>
                                <a:ea typeface="Verdana" panose="020B0604030504040204" pitchFamily="34" charset="0"/>
                              </a:rPr>
                              <m:t>𝑖𝑗</m:t>
                            </m:r>
                          </m:sub>
                          <m:sup>
                            <m:r>
                              <a:rPr lang="fr-FR" b="0" i="1" smtClean="0">
                                <a:solidFill>
                                  <a:srgbClr val="C00000"/>
                                </a:solidFill>
                                <a:latin typeface="Cambria Math" panose="02040503050406030204" pitchFamily="18" charset="0"/>
                                <a:ea typeface="Verdana" panose="020B0604030504040204" pitchFamily="34" charset="0"/>
                              </a:rPr>
                              <m:t>0</m:t>
                            </m:r>
                          </m:sup>
                        </m:sSubSup>
                      </m:e>
                    </m:acc>
                  </m:oMath>
                </a14:m>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according</a:t>
                </a:r>
                <a:r>
                  <a:rPr lang="fr-FR" dirty="0">
                    <a:latin typeface="Verdana" panose="020B0604030504040204" pitchFamily="34" charset="0"/>
                    <a:ea typeface="Verdana" panose="020B0604030504040204" pitchFamily="34" charset="0"/>
                  </a:rPr>
                  <a:t> to </a:t>
                </a:r>
                <a:r>
                  <a:rPr lang="fr-FR" dirty="0" err="1">
                    <a:solidFill>
                      <a:schemeClr val="accent4">
                        <a:lumMod val="50000"/>
                      </a:schemeClr>
                    </a:solidFill>
                    <a:latin typeface="Verdana" panose="020B0604030504040204" pitchFamily="34" charset="0"/>
                    <a:ea typeface="Verdana" panose="020B0604030504040204" pitchFamily="34" charset="0"/>
                  </a:rPr>
                  <a:t>edge</a:t>
                </a:r>
                <a:r>
                  <a:rPr lang="fr-FR" dirty="0">
                    <a:solidFill>
                      <a:schemeClr val="accent4">
                        <a:lumMod val="50000"/>
                      </a:schemeClr>
                    </a:solidFill>
                    <a:latin typeface="Verdana" panose="020B0604030504040204" pitchFamily="34" charset="0"/>
                    <a:ea typeface="Verdana" panose="020B0604030504040204" pitchFamily="34" charset="0"/>
                  </a:rPr>
                  <a:t> </a:t>
                </a:r>
                <a:r>
                  <a:rPr lang="fr-FR" dirty="0" err="1">
                    <a:solidFill>
                      <a:schemeClr val="accent4">
                        <a:lumMod val="50000"/>
                      </a:schemeClr>
                    </a:solidFill>
                    <a:latin typeface="Verdana" panose="020B0604030504040204" pitchFamily="34" charset="0"/>
                    <a:ea typeface="Verdana" panose="020B0604030504040204" pitchFamily="34" charset="0"/>
                  </a:rPr>
                  <a:t>encodings</a:t>
                </a:r>
                <a:r>
                  <a:rPr lang="fr-FR" dirty="0">
                    <a:solidFill>
                      <a:schemeClr val="accent4">
                        <a:lumMod val="50000"/>
                      </a:schemeClr>
                    </a:solidFill>
                    <a:latin typeface="Verdana" panose="020B0604030504040204" pitchFamily="34" charset="0"/>
                    <a:ea typeface="Verdana" panose="020B0604030504040204" pitchFamily="34" charset="0"/>
                  </a:rPr>
                  <a:t> of </a:t>
                </a:r>
                <a:r>
                  <a:rPr lang="fr-FR" dirty="0" err="1">
                    <a:solidFill>
                      <a:schemeClr val="accent4">
                        <a:lumMod val="50000"/>
                      </a:schemeClr>
                    </a:solidFill>
                    <a:latin typeface="Verdana" panose="020B0604030504040204" pitchFamily="34" charset="0"/>
                    <a:ea typeface="Verdana" panose="020B0604030504040204" pitchFamily="34" charset="0"/>
                  </a:rPr>
                  <a:t>connected</a:t>
                </a:r>
                <a:r>
                  <a:rPr lang="fr-FR" dirty="0">
                    <a:solidFill>
                      <a:schemeClr val="accent4">
                        <a:lumMod val="50000"/>
                      </a:schemeClr>
                    </a:solidFill>
                    <a:latin typeface="Verdana" panose="020B0604030504040204" pitchFamily="34" charset="0"/>
                    <a:ea typeface="Verdana" panose="020B0604030504040204" pitchFamily="34" charset="0"/>
                  </a:rPr>
                  <a:t> </a:t>
                </a:r>
                <a:r>
                  <a:rPr lang="fr-FR" dirty="0" err="1">
                    <a:solidFill>
                      <a:schemeClr val="accent4">
                        <a:lumMod val="50000"/>
                      </a:schemeClr>
                    </a:solidFill>
                    <a:latin typeface="Verdana" panose="020B0604030504040204" pitchFamily="34" charset="0"/>
                    <a:ea typeface="Verdana" panose="020B0604030504040204" pitchFamily="34" charset="0"/>
                  </a:rPr>
                  <a:t>edges</a:t>
                </a:r>
                <a:r>
                  <a:rPr lang="fr-FR" dirty="0">
                    <a:solidFill>
                      <a:schemeClr val="accent4">
                        <a:lumMod val="50000"/>
                      </a:schemeClr>
                    </a:solidFill>
                    <a:latin typeface="Verdana" panose="020B0604030504040204" pitchFamily="34" charset="0"/>
                    <a:ea typeface="Verdana" panose="020B0604030504040204" pitchFamily="34" charset="0"/>
                  </a:rPr>
                  <a:t> </a:t>
                </a:r>
              </a:p>
            </p:txBody>
          </p:sp>
        </mc:Choice>
        <mc:Fallback>
          <p:sp>
            <p:nvSpPr>
              <p:cNvPr id="30" name="TextBox 29">
                <a:extLst>
                  <a:ext uri="{FF2B5EF4-FFF2-40B4-BE49-F238E27FC236}">
                    <a16:creationId xmlns:a16="http://schemas.microsoft.com/office/drawing/2014/main" id="{B35EE49C-5630-CB25-7CBE-C785D5CFADE9}"/>
                  </a:ext>
                </a:extLst>
              </p:cNvPr>
              <p:cNvSpPr txBox="1">
                <a:spLocks noRot="1" noChangeAspect="1" noMove="1" noResize="1" noEditPoints="1" noAdjustHandles="1" noChangeArrowheads="1" noChangeShapeType="1" noTextEdit="1"/>
              </p:cNvSpPr>
              <p:nvPr/>
            </p:nvSpPr>
            <p:spPr>
              <a:xfrm>
                <a:off x="1113956" y="5585402"/>
                <a:ext cx="10420351" cy="490006"/>
              </a:xfrm>
              <a:prstGeom prst="rect">
                <a:avLst/>
              </a:prstGeom>
              <a:blipFill>
                <a:blip r:embed="rId19"/>
                <a:stretch>
                  <a:fillRect l="-527" b="-8642"/>
                </a:stretch>
              </a:blipFill>
            </p:spPr>
            <p:txBody>
              <a:bodyPr/>
              <a:lstStyle/>
              <a:p>
                <a:r>
                  <a:rPr lang="en-GB">
                    <a:noFill/>
                  </a:rPr>
                  <a:t> </a:t>
                </a:r>
              </a:p>
            </p:txBody>
          </p:sp>
        </mc:Fallback>
      </mc:AlternateContent>
    </p:spTree>
    <p:extLst>
      <p:ext uri="{BB962C8B-B14F-4D97-AF65-F5344CB8AC3E}">
        <p14:creationId xmlns:p14="http://schemas.microsoft.com/office/powerpoint/2010/main" val="1767576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Rectangle: Rounded Corners 583">
            <a:extLst>
              <a:ext uri="{FF2B5EF4-FFF2-40B4-BE49-F238E27FC236}">
                <a16:creationId xmlns:a16="http://schemas.microsoft.com/office/drawing/2014/main" id="{16EE1C5A-DA74-E14D-6E39-CE59CCF43BD5}"/>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59</a:t>
            </a:fld>
            <a:endParaRPr lang="en-US"/>
          </a:p>
        </p:txBody>
      </p:sp>
      <p:sp>
        <p:nvSpPr>
          <p:cNvPr id="525" name="TextBox 524">
            <a:extLst>
              <a:ext uri="{FF2B5EF4-FFF2-40B4-BE49-F238E27FC236}">
                <a16:creationId xmlns:a16="http://schemas.microsoft.com/office/drawing/2014/main" id="{C01EFD9C-BFB9-1D99-E92A-76A03278B68A}"/>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grpSp>
        <p:nvGrpSpPr>
          <p:cNvPr id="583" name="Group 582">
            <a:extLst>
              <a:ext uri="{FF2B5EF4-FFF2-40B4-BE49-F238E27FC236}">
                <a16:creationId xmlns:a16="http://schemas.microsoft.com/office/drawing/2014/main" id="{27CF3952-6EB7-666E-DA91-DE2CADC032DC}"/>
              </a:ext>
            </a:extLst>
          </p:cNvPr>
          <p:cNvGrpSpPr/>
          <p:nvPr/>
        </p:nvGrpSpPr>
        <p:grpSpPr>
          <a:xfrm>
            <a:off x="4123630" y="903980"/>
            <a:ext cx="4381449" cy="2537360"/>
            <a:chOff x="4123630" y="856355"/>
            <a:chExt cx="4381449" cy="2537360"/>
          </a:xfrm>
        </p:grpSpPr>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4"/>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05677"/>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15"/>
                  <a:stretch>
                    <a:fillRect/>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0340AE4-5FDE-6C59-07CE-6E62A61F3FE2}"/>
                  </a:ext>
                </a:extLst>
              </p:cNvPr>
              <p:cNvSpPr txBox="1"/>
              <p:nvPr/>
            </p:nvSpPr>
            <p:spPr>
              <a:xfrm>
                <a:off x="2231232" y="4191936"/>
                <a:ext cx="2753575" cy="767005"/>
              </a:xfrm>
              <a:prstGeom prst="rect">
                <a:avLst/>
              </a:prstGeom>
              <a:noFill/>
            </p:spPr>
            <p:txBody>
              <a:bodyPr wrap="square">
                <a:spAutoFit/>
              </a:bodyPr>
              <a:lstStyle/>
              <a:p>
                <a:pPr algn="ctr"/>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a:rPr lang="fr-FR" b="0" i="1" smtClean="0">
                                  <a:solidFill>
                                    <a:schemeClr val="accent6">
                                      <a:lumMod val="50000"/>
                                    </a:schemeClr>
                                  </a:solidFill>
                                  <a:latin typeface="Cambria Math" panose="02040503050406030204" pitchFamily="18" charset="0"/>
                                  <a:ea typeface="Verdana" panose="020B0604030504040204" pitchFamily="34" charset="0"/>
                                </a:rPr>
                                <m:t>0</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15" name="TextBox 14">
                <a:extLst>
                  <a:ext uri="{FF2B5EF4-FFF2-40B4-BE49-F238E27FC236}">
                    <a16:creationId xmlns:a16="http://schemas.microsoft.com/office/drawing/2014/main" id="{60340AE4-5FDE-6C59-07CE-6E62A61F3FE2}"/>
                  </a:ext>
                </a:extLst>
              </p:cNvPr>
              <p:cNvSpPr txBox="1">
                <a:spLocks noRot="1" noChangeAspect="1" noMove="1" noResize="1" noEditPoints="1" noAdjustHandles="1" noChangeArrowheads="1" noChangeShapeType="1" noTextEdit="1"/>
              </p:cNvSpPr>
              <p:nvPr/>
            </p:nvSpPr>
            <p:spPr>
              <a:xfrm>
                <a:off x="2231232" y="4191936"/>
                <a:ext cx="2753575" cy="767005"/>
              </a:xfrm>
              <a:prstGeom prst="rect">
                <a:avLst/>
              </a:prstGeom>
              <a:blipFill>
                <a:blip r:embed="rId16"/>
                <a:stretch>
                  <a:fillRect t="-4800" b="-40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69D72E7-3608-83C6-B9F1-22BAFA42036B}"/>
                  </a:ext>
                </a:extLst>
              </p:cNvPr>
              <p:cNvSpPr txBox="1"/>
              <p:nvPr/>
            </p:nvSpPr>
            <p:spPr>
              <a:xfrm>
                <a:off x="7714440" y="4069784"/>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m:rPr>
                                  <m:sty m:val="p"/>
                                </m:rPr>
                                <a:rPr lang="fr-FR" b="0" i="0" smtClean="0">
                                  <a:solidFill>
                                    <a:schemeClr val="accent6">
                                      <a:lumMod val="50000"/>
                                    </a:schemeClr>
                                  </a:solidFill>
                                  <a:latin typeface="Cambria Math" panose="02040503050406030204" pitchFamily="18" charset="0"/>
                                  <a:ea typeface="Verdana" panose="020B0604030504040204" pitchFamily="34" charset="0"/>
                                </a:rPr>
                                <m:t>final</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17" name="TextBox 16">
                <a:extLst>
                  <a:ext uri="{FF2B5EF4-FFF2-40B4-BE49-F238E27FC236}">
                    <a16:creationId xmlns:a16="http://schemas.microsoft.com/office/drawing/2014/main" id="{A69D72E7-3608-83C6-B9F1-22BAFA42036B}"/>
                  </a:ext>
                </a:extLst>
              </p:cNvPr>
              <p:cNvSpPr txBox="1">
                <a:spLocks noRot="1" noChangeAspect="1" noMove="1" noResize="1" noEditPoints="1" noAdjustHandles="1" noChangeArrowheads="1" noChangeShapeType="1" noTextEdit="1"/>
              </p:cNvSpPr>
              <p:nvPr/>
            </p:nvSpPr>
            <p:spPr>
              <a:xfrm>
                <a:off x="7714440" y="4069784"/>
                <a:ext cx="2051960" cy="1057662"/>
              </a:xfrm>
              <a:prstGeom prst="rect">
                <a:avLst/>
              </a:prstGeom>
              <a:blipFill>
                <a:blip r:embed="rId17"/>
                <a:stretch>
                  <a:fillRect l="-593" t="-3468" r="-59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60FFF1DA-C74E-CCE8-7059-59FE0FB66BDF}"/>
                  </a:ext>
                </a:extLst>
              </p:cNvPr>
              <p:cNvSpPr txBox="1"/>
              <p:nvPr/>
            </p:nvSpPr>
            <p:spPr>
              <a:xfrm>
                <a:off x="5769494" y="4098968"/>
                <a:ext cx="942694" cy="11292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𝑖</m:t>
                                      </m:r>
                                    </m:sub>
                                  </m:sSub>
                                </m:e>
                              </m:acc>
                            </m:e>
                            <m:e>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𝑗</m:t>
                                      </m:r>
                                    </m:sub>
                                  </m:sSub>
                                </m:e>
                              </m:acc>
                            </m:e>
                            <m:e>
                              <m:acc>
                                <m:accPr>
                                  <m:chr m:val="⃗"/>
                                  <m:ctrlPr>
                                    <a:rPr lang="fr-FR" i="1">
                                      <a:solidFill>
                                        <a:srgbClr val="C00000"/>
                                      </a:solidFill>
                                      <a:latin typeface="Cambria Math" panose="02040503050406030204" pitchFamily="18" charset="0"/>
                                      <a:ea typeface="Verdana" panose="020B0604030504040204" pitchFamily="34" charset="0"/>
                                    </a:rPr>
                                  </m:ctrlPr>
                                </m:accPr>
                                <m:e>
                                  <m:sSubSup>
                                    <m:sSubSupPr>
                                      <m:ctrlPr>
                                        <a:rPr lang="fr-FR" i="1">
                                          <a:solidFill>
                                            <a:srgbClr val="C00000"/>
                                          </a:solidFill>
                                          <a:latin typeface="Cambria Math" panose="02040503050406030204" pitchFamily="18" charset="0"/>
                                          <a:ea typeface="Verdana" panose="020B0604030504040204" pitchFamily="34" charset="0"/>
                                        </a:rPr>
                                      </m:ctrlPr>
                                    </m:sSubSupPr>
                                    <m:e>
                                      <m:r>
                                        <a:rPr lang="fr-FR" i="1">
                                          <a:solidFill>
                                            <a:srgbClr val="C00000"/>
                                          </a:solidFill>
                                          <a:latin typeface="Cambria Math" panose="02040503050406030204" pitchFamily="18" charset="0"/>
                                          <a:ea typeface="Verdana" panose="020B0604030504040204" pitchFamily="34" charset="0"/>
                                        </a:rPr>
                                        <m:t>𝑒</m:t>
                                      </m:r>
                                    </m:e>
                                    <m:sub>
                                      <m:r>
                                        <a:rPr lang="fr-FR" i="1">
                                          <a:solidFill>
                                            <a:srgbClr val="C00000"/>
                                          </a:solidFill>
                                          <a:latin typeface="Cambria Math" panose="02040503050406030204" pitchFamily="18" charset="0"/>
                                          <a:ea typeface="Verdana" panose="020B0604030504040204" pitchFamily="34" charset="0"/>
                                        </a:rPr>
                                        <m:t>𝑖</m:t>
                                      </m:r>
                                      <m:r>
                                        <a:rPr lang="fr-FR" i="1">
                                          <a:solidFill>
                                            <a:srgbClr val="C00000"/>
                                          </a:solidFill>
                                          <a:latin typeface="Cambria Math" panose="02040503050406030204" pitchFamily="18" charset="0"/>
                                          <a:ea typeface="Verdana" panose="020B0604030504040204" pitchFamily="34" charset="0"/>
                                        </a:rPr>
                                        <m:t>→</m:t>
                                      </m:r>
                                      <m:r>
                                        <a:rPr lang="fr-FR" i="1">
                                          <a:solidFill>
                                            <a:srgbClr val="C00000"/>
                                          </a:solidFill>
                                          <a:latin typeface="Cambria Math" panose="02040503050406030204" pitchFamily="18" charset="0"/>
                                          <a:ea typeface="Verdana" panose="020B0604030504040204" pitchFamily="34" charset="0"/>
                                        </a:rPr>
                                        <m:t>𝑗</m:t>
                                      </m:r>
                                    </m:sub>
                                    <m:sup>
                                      <m:r>
                                        <a:rPr lang="fr-FR" i="1">
                                          <a:solidFill>
                                            <a:srgbClr val="C00000"/>
                                          </a:solidFill>
                                          <a:latin typeface="Cambria Math" panose="02040503050406030204" pitchFamily="18" charset="0"/>
                                          <a:ea typeface="Verdana" panose="020B0604030504040204" pitchFamily="34" charset="0"/>
                                        </a:rPr>
                                        <m:t>0</m:t>
                                      </m:r>
                                    </m:sup>
                                  </m:sSubSup>
                                </m:e>
                              </m:acc>
                            </m:e>
                          </m:eqArr>
                        </m:e>
                      </m:d>
                    </m:oMath>
                  </m:oMathPara>
                </a14:m>
                <a:endParaRPr lang="en-GB" dirty="0"/>
              </a:p>
            </p:txBody>
          </p:sp>
        </mc:Choice>
        <mc:Fallback>
          <p:sp>
            <p:nvSpPr>
              <p:cNvPr id="2" name="TextBox 1">
                <a:extLst>
                  <a:ext uri="{FF2B5EF4-FFF2-40B4-BE49-F238E27FC236}">
                    <a16:creationId xmlns:a16="http://schemas.microsoft.com/office/drawing/2014/main" id="{60FFF1DA-C74E-CCE8-7059-59FE0FB66BDF}"/>
                  </a:ext>
                </a:extLst>
              </p:cNvPr>
              <p:cNvSpPr txBox="1">
                <a:spLocks noRot="1" noChangeAspect="1" noMove="1" noResize="1" noEditPoints="1" noAdjustHandles="1" noChangeArrowheads="1" noChangeShapeType="1" noTextEdit="1"/>
              </p:cNvSpPr>
              <p:nvPr/>
            </p:nvSpPr>
            <p:spPr>
              <a:xfrm>
                <a:off x="5769494" y="4098968"/>
                <a:ext cx="942694" cy="1129284"/>
              </a:xfrm>
              <a:prstGeom prst="rect">
                <a:avLst/>
              </a:prstGeom>
              <a:blipFill>
                <a:blip r:embed="rId18"/>
                <a:stretch>
                  <a:fillRect/>
                </a:stretch>
              </a:blipFill>
            </p:spPr>
            <p:txBody>
              <a:bodyPr/>
              <a:lstStyle/>
              <a:p>
                <a:r>
                  <a:rPr lang="en-GB">
                    <a:noFill/>
                  </a:rPr>
                  <a:t> </a:t>
                </a:r>
              </a:p>
            </p:txBody>
          </p:sp>
        </mc:Fallback>
      </mc:AlternateContent>
      <p:grpSp>
        <p:nvGrpSpPr>
          <p:cNvPr id="4" name="Group 3">
            <a:extLst>
              <a:ext uri="{FF2B5EF4-FFF2-40B4-BE49-F238E27FC236}">
                <a16:creationId xmlns:a16="http://schemas.microsoft.com/office/drawing/2014/main" id="{68AB991D-2579-C4D5-8374-6291D10C005D}"/>
              </a:ext>
            </a:extLst>
          </p:cNvPr>
          <p:cNvGrpSpPr/>
          <p:nvPr/>
        </p:nvGrpSpPr>
        <p:grpSpPr>
          <a:xfrm>
            <a:off x="6675760" y="4110339"/>
            <a:ext cx="2470586" cy="1316819"/>
            <a:chOff x="3564052" y="4450416"/>
            <a:chExt cx="3364973" cy="1793528"/>
          </a:xfrm>
        </p:grpSpPr>
        <p:grpSp>
          <p:nvGrpSpPr>
            <p:cNvPr id="5" name="Group 4">
              <a:extLst>
                <a:ext uri="{FF2B5EF4-FFF2-40B4-BE49-F238E27FC236}">
                  <a16:creationId xmlns:a16="http://schemas.microsoft.com/office/drawing/2014/main" id="{3419AFBA-DAEE-A53D-336E-9A1A5DB56B4C}"/>
                </a:ext>
              </a:extLst>
            </p:cNvPr>
            <p:cNvGrpSpPr/>
            <p:nvPr/>
          </p:nvGrpSpPr>
          <p:grpSpPr>
            <a:xfrm>
              <a:off x="4046224" y="4450416"/>
              <a:ext cx="497051" cy="1642831"/>
              <a:chOff x="3580191" y="4490563"/>
              <a:chExt cx="497051" cy="1642831"/>
            </a:xfrm>
          </p:grpSpPr>
          <p:sp>
            <p:nvSpPr>
              <p:cNvPr id="10" name="Rectangle 9">
                <a:extLst>
                  <a:ext uri="{FF2B5EF4-FFF2-40B4-BE49-F238E27FC236}">
                    <a16:creationId xmlns:a16="http://schemas.microsoft.com/office/drawing/2014/main" id="{BCF3A2BE-A384-C61E-4C96-966947820327}"/>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F0855C7-B730-D1E7-7C98-CED3879838BB}"/>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985EF46-1E52-7A03-12B9-9933D2DC7ECB}"/>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01D99FDC-A27E-1596-C0C1-7CDD7718E1EF}"/>
                </a:ext>
              </a:extLst>
            </p:cNvPr>
            <p:cNvSpPr txBox="1"/>
            <p:nvPr/>
          </p:nvSpPr>
          <p:spPr>
            <a:xfrm>
              <a:off x="4509478" y="5740908"/>
              <a:ext cx="2419547" cy="503036"/>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network</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7" name="Straight Arrow Connector 6">
              <a:extLst>
                <a:ext uri="{FF2B5EF4-FFF2-40B4-BE49-F238E27FC236}">
                  <a16:creationId xmlns:a16="http://schemas.microsoft.com/office/drawing/2014/main" id="{7087429F-5521-82DA-0357-361046EED6BB}"/>
                </a:ext>
              </a:extLst>
            </p:cNvPr>
            <p:cNvCxnSpPr>
              <a:cxnSpLocks/>
              <a:endCxn id="10"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7A041EF6-5163-B83B-3DB4-33DBA4C3BE59}"/>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52BFF76C-70E5-E862-8952-B6D11FCEAD4B}"/>
              </a:ext>
            </a:extLst>
          </p:cNvPr>
          <p:cNvSpPr txBox="1"/>
          <p:nvPr/>
        </p:nvSpPr>
        <p:spPr>
          <a:xfrm>
            <a:off x="4357607" y="3632009"/>
            <a:ext cx="1505871" cy="584775"/>
          </a:xfrm>
          <a:prstGeom prst="rect">
            <a:avLst/>
          </a:prstGeom>
          <a:solidFill>
            <a:srgbClr val="FDF5FD"/>
          </a:solidFill>
          <a:ln w="38100">
            <a:solidFill>
              <a:srgbClr val="D531D8"/>
            </a:solidFill>
          </a:ln>
        </p:spPr>
        <p:txBody>
          <a:bodyPr wrap="square" rtlCol="0">
            <a:spAutoFit/>
          </a:bodyPr>
          <a:lstStyle/>
          <a:p>
            <a:r>
              <a:rPr lang="fr-FR" sz="1600" dirty="0" err="1">
                <a:solidFill>
                  <a:srgbClr val="D531D8"/>
                </a:solidFill>
                <a:latin typeface="Verdana" panose="020B0604030504040204" pitchFamily="34" charset="0"/>
                <a:ea typeface="Verdana" panose="020B0604030504040204" pitchFamily="34" charset="0"/>
              </a:rPr>
              <a:t>Neigbour</a:t>
            </a:r>
            <a:r>
              <a:rPr lang="fr-FR" sz="1600" dirty="0">
                <a:solidFill>
                  <a:srgbClr val="D531D8"/>
                </a:solidFill>
                <a:latin typeface="Verdana" panose="020B0604030504040204" pitchFamily="34" charset="0"/>
                <a:ea typeface="Verdana" panose="020B0604030504040204" pitchFamily="34" charset="0"/>
              </a:rPr>
              <a:t> </a:t>
            </a:r>
            <a:r>
              <a:rPr lang="fr-FR" sz="1600" dirty="0" err="1">
                <a:solidFill>
                  <a:srgbClr val="D531D8"/>
                </a:solidFill>
                <a:latin typeface="Verdana" panose="020B0604030504040204" pitchFamily="34" charset="0"/>
                <a:ea typeface="Verdana" panose="020B0604030504040204" pitchFamily="34" charset="0"/>
              </a:rPr>
              <a:t>aggregation</a:t>
            </a:r>
            <a:endParaRPr lang="en-GB" sz="1600" dirty="0">
              <a:solidFill>
                <a:srgbClr val="D531D8"/>
              </a:solidFill>
              <a:latin typeface="Verdana" panose="020B0604030504040204" pitchFamily="34" charset="0"/>
              <a:ea typeface="Verdana" panose="020B0604030504040204" pitchFamily="34" charset="0"/>
            </a:endParaRPr>
          </a:p>
        </p:txBody>
      </p:sp>
      <p:cxnSp>
        <p:nvCxnSpPr>
          <p:cNvPr id="22" name="Straight Arrow Connector 21">
            <a:extLst>
              <a:ext uri="{FF2B5EF4-FFF2-40B4-BE49-F238E27FC236}">
                <a16:creationId xmlns:a16="http://schemas.microsoft.com/office/drawing/2014/main" id="{3147AA62-D1C7-F06B-1D1C-BC5C2272318B}"/>
              </a:ext>
            </a:extLst>
          </p:cNvPr>
          <p:cNvCxnSpPr>
            <a:cxnSpLocks/>
            <a:stCxn id="19" idx="2"/>
          </p:cNvCxnSpPr>
          <p:nvPr/>
        </p:nvCxnSpPr>
        <p:spPr>
          <a:xfrm>
            <a:off x="5110543" y="4216784"/>
            <a:ext cx="909941" cy="93878"/>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A35704B-164F-A72D-90DB-FA0DB4A35258}"/>
              </a:ext>
            </a:extLst>
          </p:cNvPr>
          <p:cNvCxnSpPr>
            <a:cxnSpLocks/>
            <a:stCxn id="19" idx="2"/>
          </p:cNvCxnSpPr>
          <p:nvPr/>
        </p:nvCxnSpPr>
        <p:spPr>
          <a:xfrm>
            <a:off x="5110543" y="4216784"/>
            <a:ext cx="876516" cy="366002"/>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EDCFCF0-532F-7346-CEF0-008B5C041759}"/>
              </a:ext>
            </a:extLst>
          </p:cNvPr>
          <p:cNvCxnSpPr>
            <a:cxnSpLocks/>
            <a:endCxn id="19" idx="1"/>
          </p:cNvCxnSpPr>
          <p:nvPr/>
        </p:nvCxnSpPr>
        <p:spPr>
          <a:xfrm flipV="1">
            <a:off x="4012255" y="3924397"/>
            <a:ext cx="345352" cy="241874"/>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A5FC114-E76F-2472-CB4F-8B0B079F8619}"/>
              </a:ext>
            </a:extLst>
          </p:cNvPr>
          <p:cNvSpPr txBox="1"/>
          <p:nvPr/>
        </p:nvSpPr>
        <p:spPr>
          <a:xfrm>
            <a:off x="123608" y="3704434"/>
            <a:ext cx="1980029" cy="369332"/>
          </a:xfrm>
          <a:prstGeom prst="rect">
            <a:avLst/>
          </a:prstGeom>
          <a:noFill/>
        </p:spPr>
        <p:txBody>
          <a:bodyPr wrap="none" rtlCol="0">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features</a:t>
            </a:r>
            <a:endParaRPr lang="en-GB" b="1" dirty="0">
              <a:latin typeface="Verdana" panose="020B0604030504040204" pitchFamily="34" charset="0"/>
              <a:ea typeface="Verdana" panose="020B060403050404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3F7D245E-B0A4-0BC3-FCD2-8DA492884BC5}"/>
                  </a:ext>
                </a:extLst>
              </p:cNvPr>
              <p:cNvSpPr txBox="1"/>
              <p:nvPr/>
            </p:nvSpPr>
            <p:spPr>
              <a:xfrm>
                <a:off x="248001" y="4030349"/>
                <a:ext cx="2901179" cy="135780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6">
                                      <a:lumMod val="50000"/>
                                    </a:schemeClr>
                                  </a:solidFill>
                                  <a:latin typeface="Cambria Math" panose="02040503050406030204" pitchFamily="18" charset="0"/>
                                  <a:ea typeface="Verdana" panose="020B0604030504040204" pitchFamily="34" charset="0"/>
                                </a:rPr>
                                <m:t>𝑓</m:t>
                              </m:r>
                            </m:e>
                            <m:sub>
                              <m:r>
                                <a:rPr lang="fr-FR" sz="1400" b="0" i="1" smtClean="0">
                                  <a:solidFill>
                                    <a:schemeClr val="accent6">
                                      <a:lumMod val="50000"/>
                                    </a:schemeClr>
                                  </a:solidFill>
                                  <a:latin typeface="Cambria Math" panose="02040503050406030204" pitchFamily="18" charset="0"/>
                                  <a:ea typeface="Verdana" panose="020B0604030504040204" pitchFamily="34" charset="0"/>
                                </a:rPr>
                                <m:t>𝑖𝑗</m:t>
                              </m:r>
                            </m:sub>
                          </m:sSub>
                        </m:e>
                      </m:acc>
                      <m:r>
                        <a:rPr lang="fr-FR" sz="1400" b="0" i="1" dirty="0" smtClean="0">
                          <a:latin typeface="Cambria Math" panose="02040503050406030204" pitchFamily="18" charset="0"/>
                          <a:ea typeface="Verdana" panose="020B0604030504040204" pitchFamily="34" charset="0"/>
                        </a:rPr>
                        <m:t>=</m:t>
                      </m:r>
                      <m:d>
                        <m:dPr>
                          <m:begChr m:val="{"/>
                          <m:endChr m:val="}"/>
                          <m:ctrlPr>
                            <a:rPr lang="fr-FR" sz="1400" b="0" i="1" dirty="0" smtClean="0">
                              <a:latin typeface="Cambria Math" panose="02040503050406030204" pitchFamily="18" charset="0"/>
                              <a:ea typeface="Verdana" panose="020B0604030504040204" pitchFamily="34" charset="0"/>
                            </a:rPr>
                          </m:ctrlPr>
                        </m:dPr>
                        <m:e>
                          <m:eqArr>
                            <m:eqArr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eqArrPr>
                            <m:e>
                              <m:acc>
                                <m:accPr>
                                  <m:chr m:val="⃗"/>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400" b="0" i="1" dirty="0" smtClean="0">
                                          <a:solidFill>
                                            <a:schemeClr val="accent4">
                                              <a:lumMod val="50000"/>
                                            </a:schemeClr>
                                          </a:solidFill>
                                          <a:latin typeface="Cambria Math" panose="02040503050406030204" pitchFamily="18" charset="0"/>
                                          <a:ea typeface="Verdana" panose="020B0604030504040204" pitchFamily="34" charset="0"/>
                                        </a:rPr>
                                        <m:t>𝑥</m:t>
                                      </m:r>
                                    </m:e>
                                    <m:sub>
                                      <m:r>
                                        <a:rPr lang="fr-FR" sz="1400" b="0" i="1" dirty="0" smtClean="0">
                                          <a:solidFill>
                                            <a:schemeClr val="accent4">
                                              <a:lumMod val="50000"/>
                                            </a:schemeClr>
                                          </a:solidFill>
                                          <a:latin typeface="Cambria Math" panose="02040503050406030204" pitchFamily="18" charset="0"/>
                                          <a:ea typeface="Verdana" panose="020B0604030504040204" pitchFamily="34" charset="0"/>
                                        </a:rPr>
                                        <m:t>𝑖</m:t>
                                      </m:r>
                                    </m:sub>
                                  </m:sSub>
                                </m:e>
                              </m:acc>
                            </m:e>
                            <m:e>
                              <m:acc>
                                <m:accPr>
                                  <m:chr m:val="⃗"/>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4">
                                              <a:lumMod val="50000"/>
                                            </a:schemeClr>
                                          </a:solidFill>
                                          <a:latin typeface="Cambria Math" panose="02040503050406030204" pitchFamily="18" charset="0"/>
                                          <a:ea typeface="Verdana" panose="020B0604030504040204" pitchFamily="34" charset="0"/>
                                        </a:rPr>
                                        <m:t>𝑥</m:t>
                                      </m:r>
                                    </m:e>
                                    <m:sub>
                                      <m:r>
                                        <a:rPr lang="fr-FR" sz="1400" b="0" i="1" smtClean="0">
                                          <a:solidFill>
                                            <a:schemeClr val="accent4">
                                              <a:lumMod val="50000"/>
                                            </a:schemeClr>
                                          </a:solidFill>
                                          <a:latin typeface="Cambria Math" panose="02040503050406030204" pitchFamily="18" charset="0"/>
                                          <a:ea typeface="Verdana" panose="020B0604030504040204" pitchFamily="34" charset="0"/>
                                        </a:rPr>
                                        <m:t>𝑗</m:t>
                                      </m:r>
                                    </m:sub>
                                  </m:sSub>
                                </m:e>
                              </m:acc>
                            </m:e>
                          </m:eqArr>
                        </m:e>
                      </m:d>
                      <m:r>
                        <a:rPr lang="fr-FR" sz="1400" b="0" i="1" smtClean="0">
                          <a:latin typeface="Cambria Math" panose="02040503050406030204" pitchFamily="18" charset="0"/>
                          <a:ea typeface="Verdana" panose="020B0604030504040204" pitchFamily="34" charset="0"/>
                        </a:rPr>
                        <m:t>=</m:t>
                      </m:r>
                      <m:d>
                        <m:dPr>
                          <m:ctrlPr>
                            <a:rPr lang="fr-FR" sz="1400" b="0" i="1" smtClean="0">
                              <a:latin typeface="Cambria Math" panose="02040503050406030204" pitchFamily="18" charset="0"/>
                              <a:ea typeface="Verdana" panose="020B0604030504040204" pitchFamily="34" charset="0"/>
                            </a:rPr>
                          </m:ctrlPr>
                        </m:dPr>
                        <m:e>
                          <m:eqArr>
                            <m:eqArrPr>
                              <m:ctrlPr>
                                <a:rPr lang="fr-FR" sz="1400" b="0" i="1" smtClean="0">
                                  <a:latin typeface="Cambria Math" panose="02040503050406030204" pitchFamily="18" charset="0"/>
                                  <a:ea typeface="Verdana" panose="020B0604030504040204" pitchFamily="34" charset="0"/>
                                </a:rPr>
                              </m:ctrlPr>
                            </m:eqArrPr>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𝑗</m:t>
                                  </m:r>
                                </m:sub>
                              </m:sSub>
                            </m:e>
                          </m:eqArr>
                        </m:e>
                      </m:d>
                    </m:oMath>
                  </m:oMathPara>
                </a14:m>
                <a:endParaRPr lang="en-GB" sz="1400" i="1" dirty="0">
                  <a:latin typeface="Verdana" panose="020B0604030504040204" pitchFamily="34" charset="0"/>
                  <a:ea typeface="Verdana" panose="020B0604030504040204" pitchFamily="34" charset="0"/>
                </a:endParaRPr>
              </a:p>
            </p:txBody>
          </p:sp>
        </mc:Choice>
        <mc:Fallback>
          <p:sp>
            <p:nvSpPr>
              <p:cNvPr id="14" name="TextBox 13">
                <a:extLst>
                  <a:ext uri="{FF2B5EF4-FFF2-40B4-BE49-F238E27FC236}">
                    <a16:creationId xmlns:a16="http://schemas.microsoft.com/office/drawing/2014/main" id="{3F7D245E-B0A4-0BC3-FCD2-8DA492884BC5}"/>
                  </a:ext>
                </a:extLst>
              </p:cNvPr>
              <p:cNvSpPr txBox="1">
                <a:spLocks noRot="1" noChangeAspect="1" noMove="1" noResize="1" noEditPoints="1" noAdjustHandles="1" noChangeArrowheads="1" noChangeShapeType="1" noTextEdit="1"/>
              </p:cNvSpPr>
              <p:nvPr/>
            </p:nvSpPr>
            <p:spPr>
              <a:xfrm>
                <a:off x="248001" y="4030349"/>
                <a:ext cx="2901179" cy="1357808"/>
              </a:xfrm>
              <a:prstGeom prst="rect">
                <a:avLst/>
              </a:prstGeom>
              <a:blipFill>
                <a:blip r:embed="rId19"/>
                <a:stretch>
                  <a:fillRect/>
                </a:stretch>
              </a:blipFill>
            </p:spPr>
            <p:txBody>
              <a:bodyPr/>
              <a:lstStyle/>
              <a:p>
                <a:r>
                  <a:rPr lang="en-GB">
                    <a:noFill/>
                  </a:rPr>
                  <a:t> </a:t>
                </a:r>
              </a:p>
            </p:txBody>
          </p:sp>
        </mc:Fallback>
      </mc:AlternateContent>
      <p:grpSp>
        <p:nvGrpSpPr>
          <p:cNvPr id="16" name="Group 15">
            <a:extLst>
              <a:ext uri="{FF2B5EF4-FFF2-40B4-BE49-F238E27FC236}">
                <a16:creationId xmlns:a16="http://schemas.microsoft.com/office/drawing/2014/main" id="{6AAC657E-EF00-88EA-B053-8FEF43C67D19}"/>
              </a:ext>
            </a:extLst>
          </p:cNvPr>
          <p:cNvGrpSpPr/>
          <p:nvPr/>
        </p:nvGrpSpPr>
        <p:grpSpPr>
          <a:xfrm>
            <a:off x="1830602" y="4037119"/>
            <a:ext cx="1987825" cy="1218653"/>
            <a:chOff x="3564052" y="4450416"/>
            <a:chExt cx="2707448" cy="1659824"/>
          </a:xfrm>
        </p:grpSpPr>
        <p:grpSp>
          <p:nvGrpSpPr>
            <p:cNvPr id="18" name="Group 17">
              <a:extLst>
                <a:ext uri="{FF2B5EF4-FFF2-40B4-BE49-F238E27FC236}">
                  <a16:creationId xmlns:a16="http://schemas.microsoft.com/office/drawing/2014/main" id="{5D68E760-DEF6-F9DA-A7D1-57E55BF58A0E}"/>
                </a:ext>
              </a:extLst>
            </p:cNvPr>
            <p:cNvGrpSpPr/>
            <p:nvPr/>
          </p:nvGrpSpPr>
          <p:grpSpPr>
            <a:xfrm>
              <a:off x="4046224" y="4450416"/>
              <a:ext cx="497051" cy="1642831"/>
              <a:chOff x="3580191" y="4490563"/>
              <a:chExt cx="497051" cy="1642831"/>
            </a:xfrm>
          </p:grpSpPr>
          <p:sp>
            <p:nvSpPr>
              <p:cNvPr id="25" name="Rectangle 24">
                <a:extLst>
                  <a:ext uri="{FF2B5EF4-FFF2-40B4-BE49-F238E27FC236}">
                    <a16:creationId xmlns:a16="http://schemas.microsoft.com/office/drawing/2014/main" id="{E367852B-D2D4-9C76-D1DA-FE58D64A607B}"/>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67C35C9-0AB9-6FF3-48B6-057D060C345F}"/>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876623A-3A8A-82ED-6661-6D2E1C3032C4}"/>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6646BF9E-99A9-6DEE-2780-0DE4DE550967}"/>
                </a:ext>
              </a:extLst>
            </p:cNvPr>
            <p:cNvSpPr txBox="1"/>
            <p:nvPr/>
          </p:nvSpPr>
          <p:spPr>
            <a:xfrm>
              <a:off x="4509479" y="5740908"/>
              <a:ext cx="1762021" cy="369332"/>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encoder</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21" name="Straight Arrow Connector 20">
              <a:extLst>
                <a:ext uri="{FF2B5EF4-FFF2-40B4-BE49-F238E27FC236}">
                  <a16:creationId xmlns:a16="http://schemas.microsoft.com/office/drawing/2014/main" id="{8B595CB0-F9E7-8690-FCFC-44DD9EB31DC0}"/>
                </a:ext>
              </a:extLst>
            </p:cNvPr>
            <p:cNvCxnSpPr>
              <a:cxnSpLocks/>
              <a:endCxn id="25"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90E88FBF-3362-EF01-8AC0-BF521A3BDD74}"/>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29" name="TextBox 28">
            <a:extLst>
              <a:ext uri="{FF2B5EF4-FFF2-40B4-BE49-F238E27FC236}">
                <a16:creationId xmlns:a16="http://schemas.microsoft.com/office/drawing/2014/main" id="{DAC0FE8D-44CD-EDB3-0CE7-23BE02239F00}"/>
              </a:ext>
            </a:extLst>
          </p:cNvPr>
          <p:cNvSpPr txBox="1"/>
          <p:nvPr/>
        </p:nvSpPr>
        <p:spPr>
          <a:xfrm>
            <a:off x="123608" y="5304481"/>
            <a:ext cx="2402154" cy="523220"/>
          </a:xfrm>
          <a:prstGeom prst="rect">
            <a:avLst/>
          </a:prstGeom>
          <a:noFill/>
        </p:spPr>
        <p:txBody>
          <a:bodyPr wrap="square">
            <a:spAutoFit/>
          </a:bodyPr>
          <a:lstStyle/>
          <a:p>
            <a:r>
              <a:rPr lang="en-GB" sz="1400" i="1" dirty="0">
                <a:latin typeface="Verdana" panose="020B0604030504040204" pitchFamily="34" charset="0"/>
                <a:ea typeface="Verdana" panose="020B0604030504040204" pitchFamily="34" charset="0"/>
              </a:rPr>
              <a:t>Concatenated node features</a:t>
            </a:r>
          </a:p>
        </p:txBody>
      </p:sp>
      <p:grpSp>
        <p:nvGrpSpPr>
          <p:cNvPr id="523" name="Group 522">
            <a:extLst>
              <a:ext uri="{FF2B5EF4-FFF2-40B4-BE49-F238E27FC236}">
                <a16:creationId xmlns:a16="http://schemas.microsoft.com/office/drawing/2014/main" id="{6098BB86-3C77-7604-BC5C-CF73EEFD4F80}"/>
              </a:ext>
            </a:extLst>
          </p:cNvPr>
          <p:cNvGrpSpPr/>
          <p:nvPr/>
        </p:nvGrpSpPr>
        <p:grpSpPr>
          <a:xfrm>
            <a:off x="9505742" y="3994136"/>
            <a:ext cx="2270300" cy="1245488"/>
            <a:chOff x="3564052" y="4450416"/>
            <a:chExt cx="3159290" cy="1733188"/>
          </a:xfrm>
        </p:grpSpPr>
        <p:grpSp>
          <p:nvGrpSpPr>
            <p:cNvPr id="524" name="Group 523">
              <a:extLst>
                <a:ext uri="{FF2B5EF4-FFF2-40B4-BE49-F238E27FC236}">
                  <a16:creationId xmlns:a16="http://schemas.microsoft.com/office/drawing/2014/main" id="{C35C5C57-84B8-8849-B873-140A759811F5}"/>
                </a:ext>
              </a:extLst>
            </p:cNvPr>
            <p:cNvGrpSpPr/>
            <p:nvPr/>
          </p:nvGrpSpPr>
          <p:grpSpPr>
            <a:xfrm>
              <a:off x="4046224" y="4450416"/>
              <a:ext cx="497051" cy="1642831"/>
              <a:chOff x="3580191" y="4490563"/>
              <a:chExt cx="497051" cy="1642831"/>
            </a:xfrm>
          </p:grpSpPr>
          <p:sp>
            <p:nvSpPr>
              <p:cNvPr id="529" name="Rectangle 528">
                <a:extLst>
                  <a:ext uri="{FF2B5EF4-FFF2-40B4-BE49-F238E27FC236}">
                    <a16:creationId xmlns:a16="http://schemas.microsoft.com/office/drawing/2014/main" id="{4F4FF0CD-E6AC-C7EF-B516-017CDCC692CE}"/>
                  </a:ext>
                </a:extLst>
              </p:cNvPr>
              <p:cNvSpPr/>
              <p:nvPr/>
            </p:nvSpPr>
            <p:spPr>
              <a:xfrm>
                <a:off x="3580191"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0" name="Rectangle 529">
                <a:extLst>
                  <a:ext uri="{FF2B5EF4-FFF2-40B4-BE49-F238E27FC236}">
                    <a16:creationId xmlns:a16="http://schemas.microsoft.com/office/drawing/2014/main" id="{F44CD1E7-B1C8-43EB-9DE0-232DE0BF40DE}"/>
                  </a:ext>
                </a:extLst>
              </p:cNvPr>
              <p:cNvSpPr/>
              <p:nvPr/>
            </p:nvSpPr>
            <p:spPr>
              <a:xfrm>
                <a:off x="3785854" y="4495094"/>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1" name="Rectangle 530">
                <a:extLst>
                  <a:ext uri="{FF2B5EF4-FFF2-40B4-BE49-F238E27FC236}">
                    <a16:creationId xmlns:a16="http://schemas.microsoft.com/office/drawing/2014/main" id="{443CB641-0729-94B7-5B6C-755E0B394AF2}"/>
                  </a:ext>
                </a:extLst>
              </p:cNvPr>
              <p:cNvSpPr/>
              <p:nvPr/>
            </p:nvSpPr>
            <p:spPr>
              <a:xfrm>
                <a:off x="3991517"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26" name="TextBox 525">
              <a:extLst>
                <a:ext uri="{FF2B5EF4-FFF2-40B4-BE49-F238E27FC236}">
                  <a16:creationId xmlns:a16="http://schemas.microsoft.com/office/drawing/2014/main" id="{76C366FC-08F4-55A9-DD30-155CFC796A9C}"/>
                </a:ext>
              </a:extLst>
            </p:cNvPr>
            <p:cNvSpPr txBox="1"/>
            <p:nvPr/>
          </p:nvSpPr>
          <p:spPr>
            <a:xfrm>
              <a:off x="4509478" y="5740908"/>
              <a:ext cx="2213864" cy="442696"/>
            </a:xfrm>
            <a:prstGeom prst="rect">
              <a:avLst/>
            </a:prstGeom>
            <a:noFill/>
          </p:spPr>
          <p:txBody>
            <a:bodyPr wrap="none" rtlCol="0">
              <a:spAutoFit/>
            </a:bodyPr>
            <a:lstStyle/>
            <a:p>
              <a:r>
                <a:rPr lang="fr-FR" dirty="0">
                  <a:solidFill>
                    <a:srgbClr val="00B050"/>
                  </a:solidFill>
                  <a:latin typeface="Verdana" panose="020B0604030504040204" pitchFamily="34" charset="0"/>
                  <a:ea typeface="Verdana" panose="020B0604030504040204" pitchFamily="34" charset="0"/>
                </a:rPr>
                <a:t>Edge classifier</a:t>
              </a:r>
              <a:endParaRPr lang="en-GB" dirty="0">
                <a:solidFill>
                  <a:srgbClr val="00B050"/>
                </a:solidFill>
                <a:latin typeface="Verdana" panose="020B0604030504040204" pitchFamily="34" charset="0"/>
                <a:ea typeface="Verdana" panose="020B0604030504040204" pitchFamily="34" charset="0"/>
              </a:endParaRPr>
            </a:p>
          </p:txBody>
        </p:sp>
        <p:cxnSp>
          <p:nvCxnSpPr>
            <p:cNvPr id="527" name="Straight Arrow Connector 526">
              <a:extLst>
                <a:ext uri="{FF2B5EF4-FFF2-40B4-BE49-F238E27FC236}">
                  <a16:creationId xmlns:a16="http://schemas.microsoft.com/office/drawing/2014/main" id="{23BEADD2-6613-8B25-D262-385E415288CB}"/>
                </a:ext>
              </a:extLst>
            </p:cNvPr>
            <p:cNvCxnSpPr>
              <a:cxnSpLocks/>
              <a:endCxn id="529" idx="1"/>
            </p:cNvCxnSpPr>
            <p:nvPr/>
          </p:nvCxnSpPr>
          <p:spPr>
            <a:xfrm>
              <a:off x="3564052" y="5269565"/>
              <a:ext cx="482172" cy="1"/>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528" name="Straight Arrow Connector 527">
              <a:extLst>
                <a:ext uri="{FF2B5EF4-FFF2-40B4-BE49-F238E27FC236}">
                  <a16:creationId xmlns:a16="http://schemas.microsoft.com/office/drawing/2014/main" id="{03D8D8D0-3581-3D65-1C69-98F01FAF5DB5}"/>
                </a:ext>
              </a:extLst>
            </p:cNvPr>
            <p:cNvCxnSpPr>
              <a:cxnSpLocks/>
            </p:cNvCxnSpPr>
            <p:nvPr/>
          </p:nvCxnSpPr>
          <p:spPr>
            <a:xfrm>
              <a:off x="4549653" y="5252757"/>
              <a:ext cx="506048" cy="0"/>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14="http://schemas.microsoft.com/office/drawing/2010/main" Requires="a14">
          <p:sp>
            <p:nvSpPr>
              <p:cNvPr id="532" name="TextBox 531">
                <a:extLst>
                  <a:ext uri="{FF2B5EF4-FFF2-40B4-BE49-F238E27FC236}">
                    <a16:creationId xmlns:a16="http://schemas.microsoft.com/office/drawing/2014/main" id="{E63349A4-B3A4-22DF-A322-063A812DAEEE}"/>
                  </a:ext>
                </a:extLst>
              </p:cNvPr>
              <p:cNvSpPr txBox="1"/>
              <p:nvPr/>
            </p:nvSpPr>
            <p:spPr>
              <a:xfrm>
                <a:off x="10577658" y="4172149"/>
                <a:ext cx="2860024" cy="672620"/>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score</a:t>
                </a:r>
                <a:br>
                  <a:rPr lang="en-GB" b="1" dirty="0">
                    <a:latin typeface="Verdana" panose="020B0604030504040204" pitchFamily="34" charset="0"/>
                    <a:ea typeface="Verdana" panose="020B0604030504040204" pitchFamily="34" charset="0"/>
                  </a:rPr>
                </a:br>
                <a:r>
                  <a:rPr lang="en-GB" b="1" dirty="0">
                    <a:latin typeface="Verdana" panose="020B0604030504040204" pitchFamily="34" charset="0"/>
                    <a:ea typeface="Verdana" panose="020B0604030504040204" pitchFamily="34" charset="0"/>
                  </a:rPr>
                  <a:t> </a:t>
                </a:r>
                <a14:m>
                  <m:oMath xmlns:m="http://schemas.openxmlformats.org/officeDocument/2006/math">
                    <m:sSub>
                      <m:sSubPr>
                        <m:ctrlPr>
                          <a:rPr lang="fr-FR" b="1" i="1" smtClean="0">
                            <a:solidFill>
                              <a:schemeClr val="accent6">
                                <a:lumMod val="50000"/>
                              </a:schemeClr>
                            </a:solidFill>
                            <a:latin typeface="Cambria Math" panose="02040503050406030204" pitchFamily="18" charset="0"/>
                            <a:ea typeface="Verdana" panose="020B0604030504040204" pitchFamily="34" charset="0"/>
                          </a:rPr>
                        </m:ctrlPr>
                      </m:sSubPr>
                      <m:e>
                        <m:r>
                          <a:rPr lang="fr-FR" b="1" i="1" smtClean="0">
                            <a:solidFill>
                              <a:schemeClr val="accent6">
                                <a:lumMod val="50000"/>
                              </a:schemeClr>
                            </a:solidFill>
                            <a:latin typeface="Cambria Math" panose="02040503050406030204" pitchFamily="18" charset="0"/>
                            <a:ea typeface="Verdana" panose="020B0604030504040204" pitchFamily="34" charset="0"/>
                          </a:rPr>
                          <m:t>𝒔</m:t>
                        </m:r>
                      </m:e>
                      <m:sub>
                        <m:r>
                          <a:rPr lang="fr-FR" b="1" i="1" smtClean="0">
                            <a:solidFill>
                              <a:schemeClr val="accent6">
                                <a:lumMod val="50000"/>
                              </a:schemeClr>
                            </a:solidFill>
                            <a:latin typeface="Cambria Math" panose="02040503050406030204" pitchFamily="18" charset="0"/>
                            <a:ea typeface="Verdana" panose="020B0604030504040204" pitchFamily="34" charset="0"/>
                          </a:rPr>
                          <m:t>𝒊𝒋</m:t>
                        </m:r>
                      </m:sub>
                    </m:sSub>
                    <m:r>
                      <a:rPr lang="fr-FR" b="1" i="1" dirty="0" smtClean="0">
                        <a:solidFill>
                          <a:schemeClr val="tx1"/>
                        </a:solidFill>
                        <a:latin typeface="Cambria Math" panose="02040503050406030204" pitchFamily="18" charset="0"/>
                        <a:ea typeface="Verdana" panose="020B0604030504040204" pitchFamily="34" charset="0"/>
                      </a:rPr>
                      <m:t>∈</m:t>
                    </m:r>
                    <m:d>
                      <m:dPr>
                        <m:begChr m:val="["/>
                        <m:endChr m:val="]"/>
                        <m:ctrlPr>
                          <a:rPr lang="fr-FR" b="1" i="1" dirty="0" smtClean="0">
                            <a:solidFill>
                              <a:schemeClr val="tx1"/>
                            </a:solidFill>
                            <a:latin typeface="Cambria Math" panose="02040503050406030204" pitchFamily="18" charset="0"/>
                            <a:ea typeface="Verdana" panose="020B0604030504040204" pitchFamily="34" charset="0"/>
                          </a:rPr>
                        </m:ctrlPr>
                      </m:dPr>
                      <m:e>
                        <m:r>
                          <a:rPr lang="fr-FR" b="1" i="1" dirty="0" smtClean="0">
                            <a:solidFill>
                              <a:schemeClr val="tx1"/>
                            </a:solidFill>
                            <a:latin typeface="Cambria Math" panose="02040503050406030204" pitchFamily="18" charset="0"/>
                            <a:ea typeface="Verdana" panose="020B0604030504040204" pitchFamily="34" charset="0"/>
                          </a:rPr>
                          <m:t>𝟎</m:t>
                        </m:r>
                        <m:r>
                          <a:rPr lang="fr-FR" b="1" i="1" dirty="0" smtClean="0">
                            <a:solidFill>
                              <a:schemeClr val="tx1"/>
                            </a:solidFill>
                            <a:latin typeface="Cambria Math" panose="02040503050406030204" pitchFamily="18" charset="0"/>
                            <a:ea typeface="Verdana" panose="020B0604030504040204" pitchFamily="34" charset="0"/>
                          </a:rPr>
                          <m:t>,</m:t>
                        </m:r>
                        <m:r>
                          <a:rPr lang="fr-FR" b="1" i="1" dirty="0" smtClean="0">
                            <a:solidFill>
                              <a:schemeClr val="tx1"/>
                            </a:solidFill>
                            <a:latin typeface="Cambria Math" panose="02040503050406030204" pitchFamily="18" charset="0"/>
                            <a:ea typeface="Verdana" panose="020B0604030504040204" pitchFamily="34" charset="0"/>
                          </a:rPr>
                          <m:t>𝟏</m:t>
                        </m:r>
                      </m:e>
                    </m:d>
                  </m:oMath>
                </a14:m>
                <a:r>
                  <a:rPr lang="en-GB" b="1" dirty="0">
                    <a:latin typeface="Verdana" panose="020B0604030504040204" pitchFamily="34" charset="0"/>
                    <a:ea typeface="Verdana" panose="020B0604030504040204" pitchFamily="34" charset="0"/>
                  </a:rPr>
                  <a:t> </a:t>
                </a:r>
              </a:p>
            </p:txBody>
          </p:sp>
        </mc:Choice>
        <mc:Fallback>
          <p:sp>
            <p:nvSpPr>
              <p:cNvPr id="532" name="TextBox 531">
                <a:extLst>
                  <a:ext uri="{FF2B5EF4-FFF2-40B4-BE49-F238E27FC236}">
                    <a16:creationId xmlns:a16="http://schemas.microsoft.com/office/drawing/2014/main" id="{E63349A4-B3A4-22DF-A322-063A812DAEEE}"/>
                  </a:ext>
                </a:extLst>
              </p:cNvPr>
              <p:cNvSpPr txBox="1">
                <a:spLocks noRot="1" noChangeAspect="1" noMove="1" noResize="1" noEditPoints="1" noAdjustHandles="1" noChangeArrowheads="1" noChangeShapeType="1" noTextEdit="1"/>
              </p:cNvSpPr>
              <p:nvPr/>
            </p:nvSpPr>
            <p:spPr>
              <a:xfrm>
                <a:off x="10577658" y="4172149"/>
                <a:ext cx="2860024" cy="672620"/>
              </a:xfrm>
              <a:prstGeom prst="rect">
                <a:avLst/>
              </a:prstGeom>
              <a:blipFill>
                <a:blip r:embed="rId20"/>
                <a:stretch>
                  <a:fillRect l="-1706" t="-4505" b="-4505"/>
                </a:stretch>
              </a:blipFill>
            </p:spPr>
            <p:txBody>
              <a:bodyPr/>
              <a:lstStyle/>
              <a:p>
                <a:r>
                  <a:rPr lang="en-GB">
                    <a:noFill/>
                  </a:rPr>
                  <a:t> </a:t>
                </a:r>
              </a:p>
            </p:txBody>
          </p:sp>
        </mc:Fallback>
      </mc:AlternateContent>
      <p:cxnSp>
        <p:nvCxnSpPr>
          <p:cNvPr id="533" name="Straight Arrow Connector 532">
            <a:extLst>
              <a:ext uri="{FF2B5EF4-FFF2-40B4-BE49-F238E27FC236}">
                <a16:creationId xmlns:a16="http://schemas.microsoft.com/office/drawing/2014/main" id="{4085B199-4593-9E21-8441-A796648B5796}"/>
              </a:ext>
            </a:extLst>
          </p:cNvPr>
          <p:cNvCxnSpPr>
            <a:cxnSpLocks/>
          </p:cNvCxnSpPr>
          <p:nvPr/>
        </p:nvCxnSpPr>
        <p:spPr>
          <a:xfrm>
            <a:off x="4184171" y="4745981"/>
            <a:ext cx="1743091" cy="212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716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CD1A-5F97-E3AC-D7A0-A094F5D2C6F2}"/>
              </a:ext>
            </a:extLst>
          </p:cNvPr>
          <p:cNvSpPr>
            <a:spLocks noGrp="1"/>
          </p:cNvSpPr>
          <p:nvPr>
            <p:ph type="title"/>
          </p:nvPr>
        </p:nvSpPr>
        <p:spPr/>
        <p:txBody>
          <a:bodyPr>
            <a:noAutofit/>
          </a:bodyPr>
          <a:lstStyle/>
          <a:p>
            <a:r>
              <a:rPr kumimoji="0" lang="en-GB" b="0" i="0" u="none" strike="noStrike" kern="1200" cap="none" spc="0" normalizeH="0" baseline="0" noProof="0" dirty="0">
                <a:ln>
                  <a:noFill/>
                </a:ln>
                <a:solidFill>
                  <a:prstClr val="white"/>
                </a:solidFill>
                <a:effectLst/>
                <a:uLnTx/>
                <a:uFillTx/>
                <a:latin typeface="Bookman Old Style" panose="02050604050505020204" pitchFamily="18" charset="0"/>
                <a:ea typeface="Verdana" panose="020B0604030504040204" pitchFamily="34" charset="0"/>
                <a:cs typeface="+mj-cs"/>
              </a:rPr>
              <a:t>Problem Formulation</a:t>
            </a:r>
            <a:endParaRPr lang="en-GB" dirty="0"/>
          </a:p>
        </p:txBody>
      </p:sp>
      <p:sp>
        <p:nvSpPr>
          <p:cNvPr id="5" name="Footer Placeholder 4">
            <a:extLst>
              <a:ext uri="{FF2B5EF4-FFF2-40B4-BE49-F238E27FC236}">
                <a16:creationId xmlns:a16="http://schemas.microsoft.com/office/drawing/2014/main" id="{86B9DDF6-661D-6A14-4228-3B078A8D1973}"/>
              </a:ext>
            </a:extLst>
          </p:cNvPr>
          <p:cNvSpPr>
            <a:spLocks noGrp="1"/>
          </p:cNvSpPr>
          <p:nvPr>
            <p:ph type="ftr" sz="quarter" idx="11"/>
          </p:nvPr>
        </p:nvSpPr>
        <p:spPr/>
        <p:txBody>
          <a:bodyPr/>
          <a:lstStyle/>
          <a:p>
            <a:r>
              <a:rPr lang="fr-FR" dirty="0"/>
              <a:t>3 </a:t>
            </a:r>
            <a:r>
              <a:rPr lang="fr-FR" dirty="0" err="1"/>
              <a:t>Tracking</a:t>
            </a:r>
            <a:r>
              <a:rPr lang="fr-FR" dirty="0"/>
              <a:t> Detectors</a:t>
            </a:r>
          </a:p>
        </p:txBody>
      </p:sp>
      <p:sp>
        <p:nvSpPr>
          <p:cNvPr id="4" name="Slide Number Placeholder 3">
            <a:extLst>
              <a:ext uri="{FF2B5EF4-FFF2-40B4-BE49-F238E27FC236}">
                <a16:creationId xmlns:a16="http://schemas.microsoft.com/office/drawing/2014/main" id="{0259F9B5-1E5D-301B-830A-940AA4E01D6B}"/>
              </a:ext>
            </a:extLst>
          </p:cNvPr>
          <p:cNvSpPr>
            <a:spLocks noGrp="1"/>
          </p:cNvSpPr>
          <p:nvPr>
            <p:ph type="sldNum" sz="quarter" idx="12"/>
          </p:nvPr>
        </p:nvSpPr>
        <p:spPr/>
        <p:txBody>
          <a:bodyPr/>
          <a:lstStyle/>
          <a:p>
            <a:fld id="{EAB80D3A-073B-B04C-B0B0-EC31DBE3CA04}" type="slidenum">
              <a:rPr lang="fr-FR" smtClean="0"/>
              <a:pPr/>
              <a:t>6</a:t>
            </a:fld>
            <a:endParaRPr lang="fr-FR"/>
          </a:p>
        </p:txBody>
      </p:sp>
      <p:sp>
        <p:nvSpPr>
          <p:cNvPr id="9" name="TextBox 8">
            <a:extLst>
              <a:ext uri="{FF2B5EF4-FFF2-40B4-BE49-F238E27FC236}">
                <a16:creationId xmlns:a16="http://schemas.microsoft.com/office/drawing/2014/main" id="{4E97FB73-CB6B-405F-1120-2BF8172FBC90}"/>
              </a:ext>
            </a:extLst>
          </p:cNvPr>
          <p:cNvSpPr txBox="1"/>
          <p:nvPr/>
        </p:nvSpPr>
        <p:spPr>
          <a:xfrm>
            <a:off x="1020279" y="1330010"/>
            <a:ext cx="2259465" cy="923330"/>
          </a:xfrm>
          <a:prstGeom prst="rect">
            <a:avLst/>
          </a:prstGeom>
          <a:noFill/>
        </p:spPr>
        <p:txBody>
          <a:bodyPr wrap="none" rtlCol="0">
            <a:spAutoFit/>
          </a:bodyPr>
          <a:lstStyle/>
          <a:p>
            <a:r>
              <a:rPr lang="fr-FR" b="1" dirty="0" err="1">
                <a:solidFill>
                  <a:srgbClr val="C00000"/>
                </a:solidFill>
                <a:latin typeface="Verdana" panose="020B0604030504040204" pitchFamily="34" charset="0"/>
                <a:ea typeface="Verdana" panose="020B0604030504040204" pitchFamily="34" charset="0"/>
              </a:rPr>
              <a:t>Velo</a:t>
            </a:r>
            <a:endParaRPr lang="fr-FR" b="1" dirty="0">
              <a:solidFill>
                <a:srgbClr val="C00000"/>
              </a:solidFill>
              <a:latin typeface="Verdana" panose="020B0604030504040204" pitchFamily="34" charset="0"/>
              <a:ea typeface="Verdana" panose="020B0604030504040204" pitchFamily="34" charset="0"/>
            </a:endParaRPr>
          </a:p>
          <a:p>
            <a:r>
              <a:rPr lang="fr-FR" b="1" dirty="0">
                <a:solidFill>
                  <a:srgbClr val="C00000"/>
                </a:solidFill>
                <a:latin typeface="Verdana" panose="020B0604030504040204" pitchFamily="34" charset="0"/>
                <a:ea typeface="Verdana" panose="020B0604030504040204" pitchFamily="34" charset="0"/>
              </a:rPr>
              <a:t>Ve</a:t>
            </a:r>
            <a:r>
              <a:rPr lang="fr-FR" dirty="0">
                <a:solidFill>
                  <a:srgbClr val="C00000"/>
                </a:solidFill>
                <a:latin typeface="Verdana" panose="020B0604030504040204" pitchFamily="34" charset="0"/>
                <a:ea typeface="Verdana" panose="020B0604030504040204" pitchFamily="34" charset="0"/>
              </a:rPr>
              <a:t>rtex </a:t>
            </a:r>
            <a:r>
              <a:rPr lang="fr-FR" b="1" dirty="0">
                <a:solidFill>
                  <a:srgbClr val="C00000"/>
                </a:solidFill>
                <a:latin typeface="Verdana" panose="020B0604030504040204" pitchFamily="34" charset="0"/>
                <a:ea typeface="Verdana" panose="020B0604030504040204" pitchFamily="34" charset="0"/>
              </a:rPr>
              <a:t>Lo</a:t>
            </a:r>
            <a:r>
              <a:rPr lang="fr-FR" dirty="0">
                <a:solidFill>
                  <a:srgbClr val="C00000"/>
                </a:solidFill>
                <a:latin typeface="Verdana" panose="020B0604030504040204" pitchFamily="34" charset="0"/>
                <a:ea typeface="Verdana" panose="020B0604030504040204" pitchFamily="34" charset="0"/>
              </a:rPr>
              <a:t>cator</a:t>
            </a:r>
          </a:p>
          <a:p>
            <a:r>
              <a:rPr lang="fr-FR" dirty="0" err="1">
                <a:solidFill>
                  <a:srgbClr val="C00000"/>
                </a:solidFill>
                <a:latin typeface="Verdana" panose="020B0604030504040204" pitchFamily="34" charset="0"/>
                <a:ea typeface="Verdana" panose="020B0604030504040204" pitchFamily="34" charset="0"/>
              </a:rPr>
              <a:t>With</a:t>
            </a:r>
            <a:r>
              <a:rPr lang="fr-FR" dirty="0">
                <a:solidFill>
                  <a:srgbClr val="C00000"/>
                </a:solidFill>
                <a:latin typeface="Verdana" panose="020B0604030504040204" pitchFamily="34" charset="0"/>
                <a:ea typeface="Verdana" panose="020B0604030504040204" pitchFamily="34" charset="0"/>
              </a:rPr>
              <a:t> </a:t>
            </a:r>
            <a:r>
              <a:rPr lang="fr-FR" dirty="0" err="1">
                <a:solidFill>
                  <a:srgbClr val="C00000"/>
                </a:solidFill>
                <a:latin typeface="Verdana" panose="020B0604030504040204" pitchFamily="34" charset="0"/>
                <a:ea typeface="Verdana" panose="020B0604030504040204" pitchFamily="34" charset="0"/>
              </a:rPr>
              <a:t>silicon</a:t>
            </a:r>
            <a:r>
              <a:rPr lang="fr-FR" dirty="0">
                <a:solidFill>
                  <a:srgbClr val="C00000"/>
                </a:solidFill>
                <a:latin typeface="Verdana" panose="020B0604030504040204" pitchFamily="34" charset="0"/>
                <a:ea typeface="Verdana" panose="020B0604030504040204" pitchFamily="34" charset="0"/>
              </a:rPr>
              <a:t> pixels</a:t>
            </a:r>
            <a:endParaRPr lang="en-GB" dirty="0">
              <a:solidFill>
                <a:srgbClr val="C00000"/>
              </a:solidFill>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0E131C01-E50D-1B52-1A06-DC9700D7C602}"/>
              </a:ext>
            </a:extLst>
          </p:cNvPr>
          <p:cNvSpPr txBox="1"/>
          <p:nvPr/>
        </p:nvSpPr>
        <p:spPr>
          <a:xfrm>
            <a:off x="4609880" y="1308658"/>
            <a:ext cx="2286332" cy="923330"/>
          </a:xfrm>
          <a:prstGeom prst="rect">
            <a:avLst/>
          </a:prstGeom>
          <a:noFill/>
        </p:spPr>
        <p:txBody>
          <a:bodyPr wrap="none" rtlCol="0">
            <a:spAutoFit/>
          </a:bodyPr>
          <a:lstStyle/>
          <a:p>
            <a:r>
              <a:rPr lang="fr-FR" b="1" dirty="0">
                <a:solidFill>
                  <a:srgbClr val="0070C0"/>
                </a:solidFill>
                <a:latin typeface="Verdana" panose="020B0604030504040204" pitchFamily="34" charset="0"/>
                <a:ea typeface="Verdana" panose="020B0604030504040204" pitchFamily="34" charset="0"/>
              </a:rPr>
              <a:t>UT</a:t>
            </a:r>
          </a:p>
          <a:p>
            <a:r>
              <a:rPr lang="fr-FR" b="1" dirty="0" err="1">
                <a:solidFill>
                  <a:srgbClr val="0070C0"/>
                </a:solidFill>
                <a:latin typeface="Verdana" panose="020B0604030504040204" pitchFamily="34" charset="0"/>
                <a:ea typeface="Verdana" panose="020B0604030504040204" pitchFamily="34" charset="0"/>
              </a:rPr>
              <a:t>U</a:t>
            </a:r>
            <a:r>
              <a:rPr lang="fr-FR" dirty="0" err="1">
                <a:solidFill>
                  <a:srgbClr val="0070C0"/>
                </a:solidFill>
                <a:latin typeface="Verdana" panose="020B0604030504040204" pitchFamily="34" charset="0"/>
                <a:ea typeface="Verdana" panose="020B0604030504040204" pitchFamily="34" charset="0"/>
              </a:rPr>
              <a:t>pstream</a:t>
            </a:r>
            <a:r>
              <a:rPr lang="fr-FR" dirty="0">
                <a:solidFill>
                  <a:srgbClr val="0070C0"/>
                </a:solidFill>
                <a:latin typeface="Verdana" panose="020B0604030504040204" pitchFamily="34" charset="0"/>
                <a:ea typeface="Verdana" panose="020B0604030504040204" pitchFamily="34" charset="0"/>
              </a:rPr>
              <a:t> </a:t>
            </a:r>
            <a:r>
              <a:rPr lang="fr-FR" b="1" dirty="0">
                <a:solidFill>
                  <a:srgbClr val="0070C0"/>
                </a:solidFill>
                <a:latin typeface="Verdana" panose="020B0604030504040204" pitchFamily="34" charset="0"/>
                <a:ea typeface="Verdana" panose="020B0604030504040204" pitchFamily="34" charset="0"/>
              </a:rPr>
              <a:t>T</a:t>
            </a:r>
            <a:r>
              <a:rPr lang="fr-FR" dirty="0">
                <a:solidFill>
                  <a:srgbClr val="0070C0"/>
                </a:solidFill>
                <a:latin typeface="Verdana" panose="020B0604030504040204" pitchFamily="34" charset="0"/>
                <a:ea typeface="Verdana" panose="020B0604030504040204" pitchFamily="34" charset="0"/>
              </a:rPr>
              <a:t>racker</a:t>
            </a:r>
          </a:p>
          <a:p>
            <a:r>
              <a:rPr lang="fr-FR" dirty="0" err="1">
                <a:solidFill>
                  <a:srgbClr val="0070C0"/>
                </a:solidFill>
                <a:latin typeface="Verdana" panose="020B0604030504040204" pitchFamily="34" charset="0"/>
                <a:ea typeface="Verdana" panose="020B0604030504040204" pitchFamily="34" charset="0"/>
              </a:rPr>
              <a:t>With</a:t>
            </a:r>
            <a:r>
              <a:rPr lang="fr-FR" dirty="0">
                <a:solidFill>
                  <a:srgbClr val="0070C0"/>
                </a:solidFill>
                <a:latin typeface="Verdana" panose="020B0604030504040204" pitchFamily="34" charset="0"/>
                <a:ea typeface="Verdana" panose="020B0604030504040204" pitchFamily="34" charset="0"/>
              </a:rPr>
              <a:t> </a:t>
            </a:r>
            <a:r>
              <a:rPr lang="fr-FR" dirty="0" err="1">
                <a:solidFill>
                  <a:srgbClr val="0070C0"/>
                </a:solidFill>
                <a:latin typeface="Verdana" panose="020B0604030504040204" pitchFamily="34" charset="0"/>
                <a:ea typeface="Verdana" panose="020B0604030504040204" pitchFamily="34" charset="0"/>
              </a:rPr>
              <a:t>silicon</a:t>
            </a:r>
            <a:r>
              <a:rPr lang="fr-FR" dirty="0">
                <a:solidFill>
                  <a:srgbClr val="0070C0"/>
                </a:solidFill>
                <a:latin typeface="Verdana" panose="020B0604030504040204" pitchFamily="34" charset="0"/>
                <a:ea typeface="Verdana" panose="020B0604030504040204" pitchFamily="34" charset="0"/>
              </a:rPr>
              <a:t> </a:t>
            </a:r>
            <a:r>
              <a:rPr lang="fr-FR" dirty="0" err="1">
                <a:solidFill>
                  <a:srgbClr val="0070C0"/>
                </a:solidFill>
                <a:latin typeface="Verdana" panose="020B0604030504040204" pitchFamily="34" charset="0"/>
                <a:ea typeface="Verdana" panose="020B0604030504040204" pitchFamily="34" charset="0"/>
              </a:rPr>
              <a:t>strips</a:t>
            </a:r>
            <a:endParaRPr lang="en-GB" dirty="0">
              <a:solidFill>
                <a:srgbClr val="0070C0"/>
              </a:solidFill>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19AABE6E-DF7B-AD71-CA11-13330998B265}"/>
              </a:ext>
            </a:extLst>
          </p:cNvPr>
          <p:cNvSpPr txBox="1"/>
          <p:nvPr/>
        </p:nvSpPr>
        <p:spPr>
          <a:xfrm>
            <a:off x="8610387" y="1385688"/>
            <a:ext cx="2997937" cy="646331"/>
          </a:xfrm>
          <a:prstGeom prst="rect">
            <a:avLst/>
          </a:prstGeom>
          <a:noFill/>
        </p:spPr>
        <p:txBody>
          <a:bodyPr wrap="none" rtlCol="0">
            <a:spAutoFit/>
          </a:bodyPr>
          <a:lstStyle/>
          <a:p>
            <a:r>
              <a:rPr lang="fr-FR" b="1" dirty="0" err="1">
                <a:solidFill>
                  <a:srgbClr val="7030A0"/>
                </a:solidFill>
                <a:latin typeface="Verdana" panose="020B0604030504040204" pitchFamily="34" charset="0"/>
                <a:ea typeface="Verdana" panose="020B0604030504040204" pitchFamily="34" charset="0"/>
              </a:rPr>
              <a:t>SciFi</a:t>
            </a:r>
            <a:r>
              <a:rPr lang="fr-FR" b="1" dirty="0">
                <a:solidFill>
                  <a:srgbClr val="7030A0"/>
                </a:solidFill>
                <a:latin typeface="Verdana" panose="020B0604030504040204" pitchFamily="34" charset="0"/>
                <a:ea typeface="Verdana" panose="020B0604030504040204" pitchFamily="34" charset="0"/>
              </a:rPr>
              <a:t> </a:t>
            </a:r>
          </a:p>
          <a:p>
            <a:r>
              <a:rPr lang="fr-FR" dirty="0" err="1">
                <a:solidFill>
                  <a:srgbClr val="7030A0"/>
                </a:solidFill>
                <a:latin typeface="Verdana" panose="020B0604030504040204" pitchFamily="34" charset="0"/>
                <a:ea typeface="Verdana" panose="020B0604030504040204" pitchFamily="34" charset="0"/>
              </a:rPr>
              <a:t>With</a:t>
            </a:r>
            <a:r>
              <a:rPr lang="fr-FR" dirty="0">
                <a:solidFill>
                  <a:srgbClr val="7030A0"/>
                </a:solidFill>
                <a:latin typeface="Verdana" panose="020B0604030504040204" pitchFamily="34" charset="0"/>
                <a:ea typeface="Verdana" panose="020B0604030504040204" pitchFamily="34" charset="0"/>
              </a:rPr>
              <a:t> </a:t>
            </a:r>
            <a:r>
              <a:rPr lang="fr-FR" b="1" dirty="0" err="1">
                <a:solidFill>
                  <a:srgbClr val="7030A0"/>
                </a:solidFill>
                <a:latin typeface="Verdana" panose="020B0604030504040204" pitchFamily="34" charset="0"/>
                <a:ea typeface="Verdana" panose="020B0604030504040204" pitchFamily="34" charset="0"/>
              </a:rPr>
              <a:t>Sci</a:t>
            </a:r>
            <a:r>
              <a:rPr lang="fr-FR" dirty="0" err="1">
                <a:solidFill>
                  <a:srgbClr val="7030A0"/>
                </a:solidFill>
                <a:latin typeface="Verdana" panose="020B0604030504040204" pitchFamily="34" charset="0"/>
                <a:ea typeface="Verdana" panose="020B0604030504040204" pitchFamily="34" charset="0"/>
              </a:rPr>
              <a:t>ntillating</a:t>
            </a:r>
            <a:r>
              <a:rPr lang="fr-FR" dirty="0">
                <a:solidFill>
                  <a:srgbClr val="7030A0"/>
                </a:solidFill>
                <a:latin typeface="Verdana" panose="020B0604030504040204" pitchFamily="34" charset="0"/>
                <a:ea typeface="Verdana" panose="020B0604030504040204" pitchFamily="34" charset="0"/>
              </a:rPr>
              <a:t> </a:t>
            </a:r>
            <a:r>
              <a:rPr lang="fr-FR" b="1" dirty="0">
                <a:solidFill>
                  <a:srgbClr val="7030A0"/>
                </a:solidFill>
                <a:latin typeface="Verdana" panose="020B0604030504040204" pitchFamily="34" charset="0"/>
                <a:ea typeface="Verdana" panose="020B0604030504040204" pitchFamily="34" charset="0"/>
              </a:rPr>
              <a:t>Fi</a:t>
            </a:r>
            <a:r>
              <a:rPr lang="fr-FR" dirty="0">
                <a:solidFill>
                  <a:srgbClr val="7030A0"/>
                </a:solidFill>
                <a:latin typeface="Verdana" panose="020B0604030504040204" pitchFamily="34" charset="0"/>
                <a:ea typeface="Verdana" panose="020B0604030504040204" pitchFamily="34" charset="0"/>
              </a:rPr>
              <a:t>bres</a:t>
            </a:r>
            <a:endParaRPr lang="en-GB" dirty="0">
              <a:solidFill>
                <a:srgbClr val="7030A0"/>
              </a:solidFill>
              <a:latin typeface="Verdana" panose="020B0604030504040204" pitchFamily="34" charset="0"/>
              <a:ea typeface="Verdana" panose="020B0604030504040204" pitchFamily="34" charset="0"/>
            </a:endParaRPr>
          </a:p>
        </p:txBody>
      </p:sp>
      <p:cxnSp>
        <p:nvCxnSpPr>
          <p:cNvPr id="20" name="Straight Connector 19">
            <a:extLst>
              <a:ext uri="{FF2B5EF4-FFF2-40B4-BE49-F238E27FC236}">
                <a16:creationId xmlns:a16="http://schemas.microsoft.com/office/drawing/2014/main" id="{8544C801-8358-CAF1-608E-1533D82E7352}"/>
              </a:ext>
            </a:extLst>
          </p:cNvPr>
          <p:cNvCxnSpPr>
            <a:cxnSpLocks/>
          </p:cNvCxnSpPr>
          <p:nvPr/>
        </p:nvCxnSpPr>
        <p:spPr>
          <a:xfrm>
            <a:off x="1603329" y="2787557"/>
            <a:ext cx="0" cy="3306722"/>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3608938B-F5F6-107E-CE79-559CBFD9FF71}"/>
              </a:ext>
            </a:extLst>
          </p:cNvPr>
          <p:cNvCxnSpPr>
            <a:cxnSpLocks/>
          </p:cNvCxnSpPr>
          <p:nvPr/>
        </p:nvCxnSpPr>
        <p:spPr>
          <a:xfrm flipH="1">
            <a:off x="393934" y="4542618"/>
            <a:ext cx="11368241"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43779F4-A91A-352E-C50E-22250EF8D0E5}"/>
                  </a:ext>
                </a:extLst>
              </p:cNvPr>
              <p:cNvSpPr txBox="1"/>
              <p:nvPr/>
            </p:nvSpPr>
            <p:spPr>
              <a:xfrm>
                <a:off x="11479916" y="4071586"/>
                <a:ext cx="3537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𝑧</m:t>
                      </m:r>
                    </m:oMath>
                  </m:oMathPara>
                </a14:m>
                <a:endParaRPr lang="en-GB" dirty="0"/>
              </a:p>
            </p:txBody>
          </p:sp>
        </mc:Choice>
        <mc:Fallback xmlns="">
          <p:sp>
            <p:nvSpPr>
              <p:cNvPr id="22" name="TextBox 21">
                <a:extLst>
                  <a:ext uri="{FF2B5EF4-FFF2-40B4-BE49-F238E27FC236}">
                    <a16:creationId xmlns:a16="http://schemas.microsoft.com/office/drawing/2014/main" id="{043779F4-A91A-352E-C50E-22250EF8D0E5}"/>
                  </a:ext>
                </a:extLst>
              </p:cNvPr>
              <p:cNvSpPr txBox="1">
                <a:spLocks noRot="1" noChangeAspect="1" noMove="1" noResize="1" noEditPoints="1" noAdjustHandles="1" noChangeArrowheads="1" noChangeShapeType="1" noTextEdit="1"/>
              </p:cNvSpPr>
              <p:nvPr/>
            </p:nvSpPr>
            <p:spPr>
              <a:xfrm>
                <a:off x="11479916" y="4071586"/>
                <a:ext cx="353750" cy="36933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4366F1C-E9D6-024B-62DE-8DF45DE18B44}"/>
                  </a:ext>
                </a:extLst>
              </p:cNvPr>
              <p:cNvSpPr txBox="1"/>
              <p:nvPr/>
            </p:nvSpPr>
            <p:spPr>
              <a:xfrm>
                <a:off x="1609836" y="2543218"/>
                <a:ext cx="36798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𝑥</m:t>
                      </m:r>
                    </m:oMath>
                  </m:oMathPara>
                </a14:m>
                <a:endParaRPr lang="en-GB" dirty="0"/>
              </a:p>
            </p:txBody>
          </p:sp>
        </mc:Choice>
        <mc:Fallback xmlns="">
          <p:sp>
            <p:nvSpPr>
              <p:cNvPr id="23" name="TextBox 22">
                <a:extLst>
                  <a:ext uri="{FF2B5EF4-FFF2-40B4-BE49-F238E27FC236}">
                    <a16:creationId xmlns:a16="http://schemas.microsoft.com/office/drawing/2014/main" id="{34366F1C-E9D6-024B-62DE-8DF45DE18B44}"/>
                  </a:ext>
                </a:extLst>
              </p:cNvPr>
              <p:cNvSpPr txBox="1">
                <a:spLocks noRot="1" noChangeAspect="1" noMove="1" noResize="1" noEditPoints="1" noAdjustHandles="1" noChangeArrowheads="1" noChangeShapeType="1" noTextEdit="1"/>
              </p:cNvSpPr>
              <p:nvPr/>
            </p:nvSpPr>
            <p:spPr>
              <a:xfrm>
                <a:off x="1609836" y="2543218"/>
                <a:ext cx="367986" cy="369332"/>
              </a:xfrm>
              <a:prstGeom prst="rect">
                <a:avLst/>
              </a:prstGeom>
              <a:blipFill>
                <a:blip r:embed="rId3"/>
                <a:stretch>
                  <a:fillRect/>
                </a:stretch>
              </a:blipFill>
            </p:spPr>
            <p:txBody>
              <a:bodyPr/>
              <a:lstStyle/>
              <a:p>
                <a:r>
                  <a:rPr lang="en-GB">
                    <a:noFill/>
                  </a:rPr>
                  <a:t> </a:t>
                </a:r>
              </a:p>
            </p:txBody>
          </p:sp>
        </mc:Fallback>
      </mc:AlternateContent>
      <p:cxnSp>
        <p:nvCxnSpPr>
          <p:cNvPr id="38" name="Straight Connector 37">
            <a:extLst>
              <a:ext uri="{FF2B5EF4-FFF2-40B4-BE49-F238E27FC236}">
                <a16:creationId xmlns:a16="http://schemas.microsoft.com/office/drawing/2014/main" id="{37184FC9-6A50-791F-0F21-FCBA38A09DD4}"/>
              </a:ext>
            </a:extLst>
          </p:cNvPr>
          <p:cNvCxnSpPr>
            <a:cxnSpLocks/>
          </p:cNvCxnSpPr>
          <p:nvPr/>
        </p:nvCxnSpPr>
        <p:spPr>
          <a:xfrm>
            <a:off x="169857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2904A28-65AD-7745-DE92-4532488759F4}"/>
              </a:ext>
            </a:extLst>
          </p:cNvPr>
          <p:cNvCxnSpPr>
            <a:cxnSpLocks/>
          </p:cNvCxnSpPr>
          <p:nvPr/>
        </p:nvCxnSpPr>
        <p:spPr>
          <a:xfrm>
            <a:off x="179382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7950D26-80CE-982C-CC38-B6834D30D315}"/>
              </a:ext>
            </a:extLst>
          </p:cNvPr>
          <p:cNvCxnSpPr>
            <a:cxnSpLocks/>
          </p:cNvCxnSpPr>
          <p:nvPr/>
        </p:nvCxnSpPr>
        <p:spPr>
          <a:xfrm>
            <a:off x="189542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0A9FC0-CCC7-5A98-8747-A00836E721A1}"/>
              </a:ext>
            </a:extLst>
          </p:cNvPr>
          <p:cNvCxnSpPr>
            <a:cxnSpLocks/>
          </p:cNvCxnSpPr>
          <p:nvPr/>
        </p:nvCxnSpPr>
        <p:spPr>
          <a:xfrm>
            <a:off x="200337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9A2DCE1-B60F-B9D3-47D9-2D5116D36962}"/>
              </a:ext>
            </a:extLst>
          </p:cNvPr>
          <p:cNvCxnSpPr>
            <a:cxnSpLocks/>
          </p:cNvCxnSpPr>
          <p:nvPr/>
        </p:nvCxnSpPr>
        <p:spPr>
          <a:xfrm>
            <a:off x="209862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A3A480D-850D-8408-770F-3104DA07E956}"/>
              </a:ext>
            </a:extLst>
          </p:cNvPr>
          <p:cNvCxnSpPr>
            <a:cxnSpLocks/>
          </p:cNvCxnSpPr>
          <p:nvPr/>
        </p:nvCxnSpPr>
        <p:spPr>
          <a:xfrm>
            <a:off x="220022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3A046A-C126-E102-E9F0-24C4F8EC35F0}"/>
              </a:ext>
            </a:extLst>
          </p:cNvPr>
          <p:cNvCxnSpPr>
            <a:cxnSpLocks/>
          </p:cNvCxnSpPr>
          <p:nvPr/>
        </p:nvCxnSpPr>
        <p:spPr>
          <a:xfrm>
            <a:off x="140647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D5DD597-F8D7-1381-3B7E-FADB495D697A}"/>
              </a:ext>
            </a:extLst>
          </p:cNvPr>
          <p:cNvCxnSpPr>
            <a:cxnSpLocks/>
          </p:cNvCxnSpPr>
          <p:nvPr/>
        </p:nvCxnSpPr>
        <p:spPr>
          <a:xfrm>
            <a:off x="150172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34F137E-13C4-8693-F7EC-F6A6E88E2B0F}"/>
              </a:ext>
            </a:extLst>
          </p:cNvPr>
          <p:cNvCxnSpPr>
            <a:cxnSpLocks/>
          </p:cNvCxnSpPr>
          <p:nvPr/>
        </p:nvCxnSpPr>
        <p:spPr>
          <a:xfrm>
            <a:off x="160332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82227DA-D33D-06A7-2894-5D4EA73A55D6}"/>
              </a:ext>
            </a:extLst>
          </p:cNvPr>
          <p:cNvCxnSpPr>
            <a:cxnSpLocks/>
          </p:cNvCxnSpPr>
          <p:nvPr/>
        </p:nvCxnSpPr>
        <p:spPr>
          <a:xfrm>
            <a:off x="259011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4E58B6B-1CE9-9840-A9DD-10607AF139D8}"/>
              </a:ext>
            </a:extLst>
          </p:cNvPr>
          <p:cNvCxnSpPr>
            <a:cxnSpLocks/>
          </p:cNvCxnSpPr>
          <p:nvPr/>
        </p:nvCxnSpPr>
        <p:spPr>
          <a:xfrm>
            <a:off x="229801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208873A-C613-DBBF-0890-24B2D287E07C}"/>
              </a:ext>
            </a:extLst>
          </p:cNvPr>
          <p:cNvCxnSpPr>
            <a:cxnSpLocks/>
          </p:cNvCxnSpPr>
          <p:nvPr/>
        </p:nvCxnSpPr>
        <p:spPr>
          <a:xfrm>
            <a:off x="239326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D8876BB-1F45-C103-C6D8-34EF008C7AC6}"/>
              </a:ext>
            </a:extLst>
          </p:cNvPr>
          <p:cNvCxnSpPr>
            <a:cxnSpLocks/>
          </p:cNvCxnSpPr>
          <p:nvPr/>
        </p:nvCxnSpPr>
        <p:spPr>
          <a:xfrm>
            <a:off x="249486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2F068AF-AB53-FF35-6AE9-BCE1E1CE6288}"/>
              </a:ext>
            </a:extLst>
          </p:cNvPr>
          <p:cNvCxnSpPr>
            <a:cxnSpLocks/>
          </p:cNvCxnSpPr>
          <p:nvPr/>
        </p:nvCxnSpPr>
        <p:spPr>
          <a:xfrm>
            <a:off x="753699" y="3997835"/>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05C78C9-924E-D1C9-C638-6E9972FD23A0}"/>
              </a:ext>
            </a:extLst>
          </p:cNvPr>
          <p:cNvCxnSpPr>
            <a:cxnSpLocks/>
          </p:cNvCxnSpPr>
          <p:nvPr/>
        </p:nvCxnSpPr>
        <p:spPr>
          <a:xfrm>
            <a:off x="461599" y="3997835"/>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24CFE0-247E-A728-2BC6-A6F2EDB69848}"/>
              </a:ext>
            </a:extLst>
          </p:cNvPr>
          <p:cNvCxnSpPr>
            <a:cxnSpLocks/>
          </p:cNvCxnSpPr>
          <p:nvPr/>
        </p:nvCxnSpPr>
        <p:spPr>
          <a:xfrm>
            <a:off x="556849" y="3997835"/>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440B063-E11F-5813-8BFB-76B6AB9C25C2}"/>
              </a:ext>
            </a:extLst>
          </p:cNvPr>
          <p:cNvCxnSpPr>
            <a:cxnSpLocks/>
          </p:cNvCxnSpPr>
          <p:nvPr/>
        </p:nvCxnSpPr>
        <p:spPr>
          <a:xfrm>
            <a:off x="658449" y="3997835"/>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701EB63-F21F-485D-50DE-3D4972251B6D}"/>
              </a:ext>
            </a:extLst>
          </p:cNvPr>
          <p:cNvCxnSpPr>
            <a:cxnSpLocks/>
          </p:cNvCxnSpPr>
          <p:nvPr/>
        </p:nvCxnSpPr>
        <p:spPr>
          <a:xfrm>
            <a:off x="106230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B6DE80A-0074-A48D-1992-BA86E189EAE6}"/>
              </a:ext>
            </a:extLst>
          </p:cNvPr>
          <p:cNvCxnSpPr>
            <a:cxnSpLocks/>
          </p:cNvCxnSpPr>
          <p:nvPr/>
        </p:nvCxnSpPr>
        <p:spPr>
          <a:xfrm>
            <a:off x="2866079"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F0734AF-88EA-4F89-D4F7-A81C06E75ECA}"/>
              </a:ext>
            </a:extLst>
          </p:cNvPr>
          <p:cNvCxnSpPr>
            <a:cxnSpLocks/>
          </p:cNvCxnSpPr>
          <p:nvPr/>
        </p:nvCxnSpPr>
        <p:spPr>
          <a:xfrm>
            <a:off x="3190655"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35128B-7012-DD7B-6B77-691722C82F47}"/>
              </a:ext>
            </a:extLst>
          </p:cNvPr>
          <p:cNvCxnSpPr>
            <a:cxnSpLocks/>
          </p:cNvCxnSpPr>
          <p:nvPr/>
        </p:nvCxnSpPr>
        <p:spPr>
          <a:xfrm>
            <a:off x="3571655"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BBEC48D-BA72-070B-8FC5-84124946A27E}"/>
              </a:ext>
            </a:extLst>
          </p:cNvPr>
          <p:cNvCxnSpPr>
            <a:cxnSpLocks/>
          </p:cNvCxnSpPr>
          <p:nvPr/>
        </p:nvCxnSpPr>
        <p:spPr>
          <a:xfrm>
            <a:off x="4019330"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E6B7B5-64E8-279A-705C-284331231124}"/>
              </a:ext>
            </a:extLst>
          </p:cNvPr>
          <p:cNvCxnSpPr>
            <a:cxnSpLocks/>
          </p:cNvCxnSpPr>
          <p:nvPr/>
        </p:nvCxnSpPr>
        <p:spPr>
          <a:xfrm>
            <a:off x="4190780"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BFF1D21-CA5C-E05C-0064-4AEF0E23BFE9}"/>
              </a:ext>
            </a:extLst>
          </p:cNvPr>
          <p:cNvCxnSpPr>
            <a:cxnSpLocks/>
          </p:cNvCxnSpPr>
          <p:nvPr/>
        </p:nvCxnSpPr>
        <p:spPr>
          <a:xfrm>
            <a:off x="4352705"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5F71001-085C-3BB4-F9FE-D5C08F71D2D9}"/>
              </a:ext>
            </a:extLst>
          </p:cNvPr>
          <p:cNvCxnSpPr>
            <a:cxnSpLocks/>
          </p:cNvCxnSpPr>
          <p:nvPr/>
        </p:nvCxnSpPr>
        <p:spPr>
          <a:xfrm>
            <a:off x="4495580" y="3983183"/>
            <a:ext cx="0" cy="10895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6A106ED-289F-28D6-4164-69E7CE18B81F}"/>
              </a:ext>
            </a:extLst>
          </p:cNvPr>
          <p:cNvCxnSpPr>
            <a:cxnSpLocks/>
          </p:cNvCxnSpPr>
          <p:nvPr/>
        </p:nvCxnSpPr>
        <p:spPr>
          <a:xfrm>
            <a:off x="5211474" y="3428193"/>
            <a:ext cx="0" cy="22288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A83E54B-D75F-06A9-B472-4A2869A8C579}"/>
              </a:ext>
            </a:extLst>
          </p:cNvPr>
          <p:cNvCxnSpPr>
            <a:cxnSpLocks/>
          </p:cNvCxnSpPr>
          <p:nvPr/>
        </p:nvCxnSpPr>
        <p:spPr>
          <a:xfrm>
            <a:off x="5401974" y="3428193"/>
            <a:ext cx="0" cy="22288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CBF263D-9D19-A128-B1A1-2FEDDED18B56}"/>
              </a:ext>
            </a:extLst>
          </p:cNvPr>
          <p:cNvCxnSpPr>
            <a:cxnSpLocks/>
          </p:cNvCxnSpPr>
          <p:nvPr/>
        </p:nvCxnSpPr>
        <p:spPr>
          <a:xfrm>
            <a:off x="5601999" y="3428193"/>
            <a:ext cx="0" cy="22288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DD80946-1D2D-4DD2-D0A0-B4153E44FAA9}"/>
              </a:ext>
            </a:extLst>
          </p:cNvPr>
          <p:cNvCxnSpPr>
            <a:cxnSpLocks/>
          </p:cNvCxnSpPr>
          <p:nvPr/>
        </p:nvCxnSpPr>
        <p:spPr>
          <a:xfrm>
            <a:off x="5782974" y="3428193"/>
            <a:ext cx="0" cy="22288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96CF2FC-8164-6F21-8F33-90F74DB5421B}"/>
              </a:ext>
            </a:extLst>
          </p:cNvPr>
          <p:cNvCxnSpPr>
            <a:cxnSpLocks/>
          </p:cNvCxnSpPr>
          <p:nvPr/>
        </p:nvCxnSpPr>
        <p:spPr>
          <a:xfrm>
            <a:off x="9392949" y="2253340"/>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EBD661C-0BB9-AE07-DED2-F47C6642CD7D}"/>
              </a:ext>
            </a:extLst>
          </p:cNvPr>
          <p:cNvCxnSpPr>
            <a:cxnSpLocks/>
          </p:cNvCxnSpPr>
          <p:nvPr/>
        </p:nvCxnSpPr>
        <p:spPr>
          <a:xfrm>
            <a:off x="9507249" y="2250243"/>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8517184-043E-4655-4DCB-9F11955DF38E}"/>
              </a:ext>
            </a:extLst>
          </p:cNvPr>
          <p:cNvCxnSpPr>
            <a:cxnSpLocks/>
          </p:cNvCxnSpPr>
          <p:nvPr/>
        </p:nvCxnSpPr>
        <p:spPr>
          <a:xfrm>
            <a:off x="9612024" y="2253340"/>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026468-F37F-42A6-1FF2-2195CAA12BD8}"/>
              </a:ext>
            </a:extLst>
          </p:cNvPr>
          <p:cNvCxnSpPr>
            <a:cxnSpLocks/>
          </p:cNvCxnSpPr>
          <p:nvPr/>
        </p:nvCxnSpPr>
        <p:spPr>
          <a:xfrm>
            <a:off x="9735849" y="2250243"/>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373DD8B-58F1-0D5D-0034-748414215E07}"/>
              </a:ext>
            </a:extLst>
          </p:cNvPr>
          <p:cNvCxnSpPr>
            <a:cxnSpLocks/>
          </p:cNvCxnSpPr>
          <p:nvPr/>
        </p:nvCxnSpPr>
        <p:spPr>
          <a:xfrm>
            <a:off x="9966181" y="2243815"/>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1024BF2-6B75-EB78-5B05-D1DAB625E3F5}"/>
              </a:ext>
            </a:extLst>
          </p:cNvPr>
          <p:cNvCxnSpPr>
            <a:cxnSpLocks/>
          </p:cNvCxnSpPr>
          <p:nvPr/>
        </p:nvCxnSpPr>
        <p:spPr>
          <a:xfrm>
            <a:off x="10080481" y="2240718"/>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6B203E3-3974-62FB-9A80-8C83B9E93791}"/>
              </a:ext>
            </a:extLst>
          </p:cNvPr>
          <p:cNvCxnSpPr>
            <a:cxnSpLocks/>
          </p:cNvCxnSpPr>
          <p:nvPr/>
        </p:nvCxnSpPr>
        <p:spPr>
          <a:xfrm>
            <a:off x="10185256" y="2243815"/>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0074A8C-0FD1-5977-EF25-471599F5F142}"/>
              </a:ext>
            </a:extLst>
          </p:cNvPr>
          <p:cNvCxnSpPr>
            <a:cxnSpLocks/>
          </p:cNvCxnSpPr>
          <p:nvPr/>
        </p:nvCxnSpPr>
        <p:spPr>
          <a:xfrm>
            <a:off x="10309081" y="2240718"/>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1B99924-166A-9FDB-AEE5-9EC6EE2F8A07}"/>
              </a:ext>
            </a:extLst>
          </p:cNvPr>
          <p:cNvCxnSpPr>
            <a:cxnSpLocks/>
          </p:cNvCxnSpPr>
          <p:nvPr/>
        </p:nvCxnSpPr>
        <p:spPr>
          <a:xfrm>
            <a:off x="10490056" y="2253340"/>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236D22C-3E88-CEE7-82EB-857ABC3C7C8C}"/>
              </a:ext>
            </a:extLst>
          </p:cNvPr>
          <p:cNvCxnSpPr>
            <a:cxnSpLocks/>
          </p:cNvCxnSpPr>
          <p:nvPr/>
        </p:nvCxnSpPr>
        <p:spPr>
          <a:xfrm>
            <a:off x="10604356" y="2250243"/>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B175ACD-12EE-C811-BD39-906AF5218C4A}"/>
              </a:ext>
            </a:extLst>
          </p:cNvPr>
          <p:cNvCxnSpPr>
            <a:cxnSpLocks/>
          </p:cNvCxnSpPr>
          <p:nvPr/>
        </p:nvCxnSpPr>
        <p:spPr>
          <a:xfrm>
            <a:off x="10709131" y="2253340"/>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BAF0135-CC34-4ABA-9408-750AEE8750B7}"/>
              </a:ext>
            </a:extLst>
          </p:cNvPr>
          <p:cNvCxnSpPr>
            <a:cxnSpLocks/>
          </p:cNvCxnSpPr>
          <p:nvPr/>
        </p:nvCxnSpPr>
        <p:spPr>
          <a:xfrm>
            <a:off x="10832956" y="2250243"/>
            <a:ext cx="0" cy="44003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AB493926-9E18-00C5-3593-7D28A99A7F3C}"/>
              </a:ext>
            </a:extLst>
          </p:cNvPr>
          <p:cNvSpPr/>
          <p:nvPr/>
        </p:nvSpPr>
        <p:spPr>
          <a:xfrm>
            <a:off x="6436507" y="2704292"/>
            <a:ext cx="1977976" cy="3676650"/>
          </a:xfrm>
          <a:prstGeom prst="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05" name="TextBox 104">
            <a:extLst>
              <a:ext uri="{FF2B5EF4-FFF2-40B4-BE49-F238E27FC236}">
                <a16:creationId xmlns:a16="http://schemas.microsoft.com/office/drawing/2014/main" id="{3F343F02-E8A7-DB32-7B94-128F6156A22C}"/>
              </a:ext>
            </a:extLst>
          </p:cNvPr>
          <p:cNvSpPr txBox="1"/>
          <p:nvPr/>
        </p:nvSpPr>
        <p:spPr>
          <a:xfrm>
            <a:off x="6373718" y="2300920"/>
            <a:ext cx="2262158"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Magnet stations</a:t>
            </a:r>
            <a:endParaRPr lang="en-GB" b="1" dirty="0">
              <a:latin typeface="Verdana" panose="020B0604030504040204" pitchFamily="34" charset="0"/>
              <a:ea typeface="Verdana" panose="020B0604030504040204" pitchFamily="34" charset="0"/>
            </a:endParaRPr>
          </a:p>
        </p:txBody>
      </p:sp>
      <p:cxnSp>
        <p:nvCxnSpPr>
          <p:cNvPr id="112" name="Straight Connector 111">
            <a:extLst>
              <a:ext uri="{FF2B5EF4-FFF2-40B4-BE49-F238E27FC236}">
                <a16:creationId xmlns:a16="http://schemas.microsoft.com/office/drawing/2014/main" id="{2DBF7652-EC1A-C791-7A0D-8599E7564DC6}"/>
              </a:ext>
            </a:extLst>
          </p:cNvPr>
          <p:cNvCxnSpPr>
            <a:cxnSpLocks/>
          </p:cNvCxnSpPr>
          <p:nvPr/>
        </p:nvCxnSpPr>
        <p:spPr>
          <a:xfrm>
            <a:off x="2396912" y="4698024"/>
            <a:ext cx="2252800" cy="87689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DE9BD1AB-F1E7-1B46-95D4-AA53DCE14933}"/>
                  </a:ext>
                </a:extLst>
              </p:cNvPr>
              <p:cNvSpPr txBox="1"/>
              <p:nvPr/>
            </p:nvSpPr>
            <p:spPr>
              <a:xfrm>
                <a:off x="7500109" y="4917526"/>
                <a:ext cx="1776448" cy="402931"/>
              </a:xfrm>
              <a:prstGeom prst="rect">
                <a:avLst/>
              </a:prstGeom>
              <a:noFill/>
            </p:spPr>
            <p:txBody>
              <a:bodyPr wrap="none" rtlCol="0">
                <a:spAutoFit/>
              </a:bodyPr>
              <a:lstStyle/>
              <a:p>
                <a:r>
                  <a:rPr lang="fr-FR" b="1" dirty="0"/>
                  <a:t>Magnetic </a:t>
                </a:r>
                <a:r>
                  <a:rPr lang="fr-FR" b="1" dirty="0" err="1"/>
                  <a:t>field</a:t>
                </a:r>
                <a:r>
                  <a:rPr lang="fr-FR" b="1" dirty="0"/>
                  <a:t> </a:t>
                </a:r>
                <a14:m>
                  <m:oMath xmlns:m="http://schemas.openxmlformats.org/officeDocument/2006/math">
                    <m:acc>
                      <m:accPr>
                        <m:chr m:val="⃗"/>
                        <m:ctrlPr>
                          <a:rPr lang="fr-FR" b="1" i="1" smtClean="0">
                            <a:latin typeface="Cambria Math" panose="02040503050406030204" pitchFamily="18" charset="0"/>
                          </a:rPr>
                        </m:ctrlPr>
                      </m:accPr>
                      <m:e>
                        <m:r>
                          <a:rPr lang="fr-FR" b="1" i="1" smtClean="0">
                            <a:latin typeface="Cambria Math" panose="02040503050406030204" pitchFamily="18" charset="0"/>
                          </a:rPr>
                          <m:t>𝑩</m:t>
                        </m:r>
                      </m:e>
                    </m:acc>
                  </m:oMath>
                </a14:m>
                <a:endParaRPr lang="en-GB" b="1" dirty="0"/>
              </a:p>
            </p:txBody>
          </p:sp>
        </mc:Choice>
        <mc:Fallback xmlns="">
          <p:sp>
            <p:nvSpPr>
              <p:cNvPr id="146" name="TextBox 145">
                <a:extLst>
                  <a:ext uri="{FF2B5EF4-FFF2-40B4-BE49-F238E27FC236}">
                    <a16:creationId xmlns:a16="http://schemas.microsoft.com/office/drawing/2014/main" id="{DE9BD1AB-F1E7-1B46-95D4-AA53DCE14933}"/>
                  </a:ext>
                </a:extLst>
              </p:cNvPr>
              <p:cNvSpPr txBox="1">
                <a:spLocks noRot="1" noChangeAspect="1" noMove="1" noResize="1" noEditPoints="1" noAdjustHandles="1" noChangeArrowheads="1" noChangeShapeType="1" noTextEdit="1"/>
              </p:cNvSpPr>
              <p:nvPr/>
            </p:nvSpPr>
            <p:spPr>
              <a:xfrm>
                <a:off x="7500109" y="4917526"/>
                <a:ext cx="1776448" cy="402931"/>
              </a:xfrm>
              <a:prstGeom prst="rect">
                <a:avLst/>
              </a:prstGeom>
              <a:blipFill>
                <a:blip r:embed="rId4"/>
                <a:stretch>
                  <a:fillRect l="-2740" b="-24242"/>
                </a:stretch>
              </a:blipFill>
            </p:spPr>
            <p:txBody>
              <a:bodyPr/>
              <a:lstStyle/>
              <a:p>
                <a:r>
                  <a:rPr lang="en-GB">
                    <a:noFill/>
                  </a:rPr>
                  <a:t> </a:t>
                </a:r>
              </a:p>
            </p:txBody>
          </p:sp>
        </mc:Fallback>
      </mc:AlternateContent>
      <p:grpSp>
        <p:nvGrpSpPr>
          <p:cNvPr id="149" name="Group 148">
            <a:extLst>
              <a:ext uri="{FF2B5EF4-FFF2-40B4-BE49-F238E27FC236}">
                <a16:creationId xmlns:a16="http://schemas.microsoft.com/office/drawing/2014/main" id="{73D7E805-1440-D471-1AAD-E22EA4521189}"/>
              </a:ext>
            </a:extLst>
          </p:cNvPr>
          <p:cNvGrpSpPr/>
          <p:nvPr/>
        </p:nvGrpSpPr>
        <p:grpSpPr>
          <a:xfrm>
            <a:off x="7201084" y="4987570"/>
            <a:ext cx="295344" cy="295344"/>
            <a:chOff x="3259890" y="4891606"/>
            <a:chExt cx="480424" cy="480424"/>
          </a:xfrm>
        </p:grpSpPr>
        <p:sp>
          <p:nvSpPr>
            <p:cNvPr id="147" name="Oval 146">
              <a:extLst>
                <a:ext uri="{FF2B5EF4-FFF2-40B4-BE49-F238E27FC236}">
                  <a16:creationId xmlns:a16="http://schemas.microsoft.com/office/drawing/2014/main" id="{84895B6C-1735-5995-662D-EBB0BA4C1E45}"/>
                </a:ext>
              </a:extLst>
            </p:cNvPr>
            <p:cNvSpPr/>
            <p:nvPr/>
          </p:nvSpPr>
          <p:spPr>
            <a:xfrm>
              <a:off x="3394398" y="5041608"/>
              <a:ext cx="178022" cy="17802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a:extLst>
                <a:ext uri="{FF2B5EF4-FFF2-40B4-BE49-F238E27FC236}">
                  <a16:creationId xmlns:a16="http://schemas.microsoft.com/office/drawing/2014/main" id="{32D2B721-215E-BED6-5759-85CE18FBAEB0}"/>
                </a:ext>
              </a:extLst>
            </p:cNvPr>
            <p:cNvSpPr/>
            <p:nvPr/>
          </p:nvSpPr>
          <p:spPr>
            <a:xfrm>
              <a:off x="3259890" y="4891606"/>
              <a:ext cx="480424" cy="48042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68" name="Straight Connector 167">
            <a:extLst>
              <a:ext uri="{FF2B5EF4-FFF2-40B4-BE49-F238E27FC236}">
                <a16:creationId xmlns:a16="http://schemas.microsoft.com/office/drawing/2014/main" id="{57B4D712-A2FD-4760-19A8-4CE5E0A68552}"/>
              </a:ext>
            </a:extLst>
          </p:cNvPr>
          <p:cNvCxnSpPr>
            <a:cxnSpLocks/>
          </p:cNvCxnSpPr>
          <p:nvPr/>
        </p:nvCxnSpPr>
        <p:spPr>
          <a:xfrm flipV="1">
            <a:off x="2055622" y="4064463"/>
            <a:ext cx="3016891" cy="2607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Freeform: Shape 171">
            <a:extLst>
              <a:ext uri="{FF2B5EF4-FFF2-40B4-BE49-F238E27FC236}">
                <a16:creationId xmlns:a16="http://schemas.microsoft.com/office/drawing/2014/main" id="{681A0B47-1A0E-8245-D5BD-676BF9093450}"/>
              </a:ext>
            </a:extLst>
          </p:cNvPr>
          <p:cNvSpPr/>
          <p:nvPr/>
        </p:nvSpPr>
        <p:spPr>
          <a:xfrm>
            <a:off x="5072513" y="4005780"/>
            <a:ext cx="4712694" cy="666177"/>
          </a:xfrm>
          <a:custGeom>
            <a:avLst/>
            <a:gdLst>
              <a:gd name="connsiteX0" fmla="*/ 0 w 3458479"/>
              <a:gd name="connsiteY0" fmla="*/ 59785 h 417508"/>
              <a:gd name="connsiteX1" fmla="*/ 452387 w 3458479"/>
              <a:gd name="connsiteY1" fmla="*/ 11659 h 417508"/>
              <a:gd name="connsiteX2" fmla="*/ 866273 w 3458479"/>
              <a:gd name="connsiteY2" fmla="*/ 2033 h 417508"/>
              <a:gd name="connsiteX3" fmla="*/ 1636294 w 3458479"/>
              <a:gd name="connsiteY3" fmla="*/ 40534 h 417508"/>
              <a:gd name="connsiteX4" fmla="*/ 3388092 w 3458479"/>
              <a:gd name="connsiteY4" fmla="*/ 367793 h 417508"/>
              <a:gd name="connsiteX0" fmla="*/ 0 w 3510357"/>
              <a:gd name="connsiteY0" fmla="*/ 59785 h 699583"/>
              <a:gd name="connsiteX1" fmla="*/ 452387 w 3510357"/>
              <a:gd name="connsiteY1" fmla="*/ 11659 h 699583"/>
              <a:gd name="connsiteX2" fmla="*/ 866273 w 3510357"/>
              <a:gd name="connsiteY2" fmla="*/ 2033 h 699583"/>
              <a:gd name="connsiteX3" fmla="*/ 1636294 w 3510357"/>
              <a:gd name="connsiteY3" fmla="*/ 40534 h 699583"/>
              <a:gd name="connsiteX4" fmla="*/ 3441714 w 3510357"/>
              <a:gd name="connsiteY4" fmla="*/ 666177 h 699583"/>
              <a:gd name="connsiteX0" fmla="*/ 0 w 3441714"/>
              <a:gd name="connsiteY0" fmla="*/ 59785 h 666177"/>
              <a:gd name="connsiteX1" fmla="*/ 452387 w 3441714"/>
              <a:gd name="connsiteY1" fmla="*/ 11659 h 666177"/>
              <a:gd name="connsiteX2" fmla="*/ 866273 w 3441714"/>
              <a:gd name="connsiteY2" fmla="*/ 2033 h 666177"/>
              <a:gd name="connsiteX3" fmla="*/ 1636294 w 3441714"/>
              <a:gd name="connsiteY3" fmla="*/ 40534 h 666177"/>
              <a:gd name="connsiteX4" fmla="*/ 3441714 w 3441714"/>
              <a:gd name="connsiteY4" fmla="*/ 666177 h 666177"/>
              <a:gd name="connsiteX0" fmla="*/ 0 w 3441714"/>
              <a:gd name="connsiteY0" fmla="*/ 59785 h 666177"/>
              <a:gd name="connsiteX1" fmla="*/ 452387 w 3441714"/>
              <a:gd name="connsiteY1" fmla="*/ 11659 h 666177"/>
              <a:gd name="connsiteX2" fmla="*/ 866273 w 3441714"/>
              <a:gd name="connsiteY2" fmla="*/ 2033 h 666177"/>
              <a:gd name="connsiteX3" fmla="*/ 1636294 w 3441714"/>
              <a:gd name="connsiteY3" fmla="*/ 40534 h 666177"/>
              <a:gd name="connsiteX4" fmla="*/ 3441714 w 3441714"/>
              <a:gd name="connsiteY4" fmla="*/ 666177 h 666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714" h="666177">
                <a:moveTo>
                  <a:pt x="0" y="59785"/>
                </a:moveTo>
                <a:cubicBezTo>
                  <a:pt x="154004" y="40534"/>
                  <a:pt x="308008" y="21284"/>
                  <a:pt x="452387" y="11659"/>
                </a:cubicBezTo>
                <a:cubicBezTo>
                  <a:pt x="596766" y="2034"/>
                  <a:pt x="668955" y="-2779"/>
                  <a:pt x="866273" y="2033"/>
                </a:cubicBezTo>
                <a:cubicBezTo>
                  <a:pt x="1063591" y="6845"/>
                  <a:pt x="1215991" y="-20426"/>
                  <a:pt x="1636294" y="40534"/>
                </a:cubicBezTo>
                <a:cubicBezTo>
                  <a:pt x="2056597" y="101494"/>
                  <a:pt x="2977412" y="481692"/>
                  <a:pt x="3441714" y="666177"/>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4" name="Straight Connector 173">
            <a:extLst>
              <a:ext uri="{FF2B5EF4-FFF2-40B4-BE49-F238E27FC236}">
                <a16:creationId xmlns:a16="http://schemas.microsoft.com/office/drawing/2014/main" id="{60793E20-8231-EFF9-AB94-32F2DF646EDF}"/>
              </a:ext>
            </a:extLst>
          </p:cNvPr>
          <p:cNvCxnSpPr>
            <a:cxnSpLocks/>
            <a:stCxn id="172" idx="4"/>
          </p:cNvCxnSpPr>
          <p:nvPr/>
        </p:nvCxnSpPr>
        <p:spPr>
          <a:xfrm>
            <a:off x="9785207" y="4671957"/>
            <a:ext cx="2119842" cy="7603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5114A34-1EA0-EE13-E142-5D3538F8775F}"/>
              </a:ext>
            </a:extLst>
          </p:cNvPr>
          <p:cNvSpPr txBox="1"/>
          <p:nvPr/>
        </p:nvSpPr>
        <p:spPr>
          <a:xfrm>
            <a:off x="337142" y="3488596"/>
            <a:ext cx="1545211" cy="369332"/>
          </a:xfrm>
          <a:prstGeom prst="rect">
            <a:avLst/>
          </a:prstGeom>
          <a:noFill/>
        </p:spPr>
        <p:txBody>
          <a:bodyPr wrap="square">
            <a:spAutoFit/>
          </a:bodyPr>
          <a:lstStyle/>
          <a:p>
            <a:r>
              <a:rPr lang="fr-FR" dirty="0">
                <a:solidFill>
                  <a:srgbClr val="C00000"/>
                </a:solidFill>
                <a:latin typeface="Verdana" panose="020B0604030504040204" pitchFamily="34" charset="0"/>
                <a:ea typeface="Verdana" panose="020B0604030504040204" pitchFamily="34" charset="0"/>
              </a:rPr>
              <a:t>26 planes</a:t>
            </a:r>
            <a:endParaRPr lang="en-GB" dirty="0"/>
          </a:p>
        </p:txBody>
      </p:sp>
      <p:sp>
        <p:nvSpPr>
          <p:cNvPr id="3" name="TextBox 2">
            <a:extLst>
              <a:ext uri="{FF2B5EF4-FFF2-40B4-BE49-F238E27FC236}">
                <a16:creationId xmlns:a16="http://schemas.microsoft.com/office/drawing/2014/main" id="{C6909BCA-88C6-EED6-B08E-297BD5FE4640}"/>
              </a:ext>
            </a:extLst>
          </p:cNvPr>
          <p:cNvSpPr txBox="1"/>
          <p:nvPr/>
        </p:nvSpPr>
        <p:spPr>
          <a:xfrm>
            <a:off x="2172044" y="5350783"/>
            <a:ext cx="3595856" cy="923330"/>
          </a:xfrm>
          <a:prstGeom prst="rect">
            <a:avLst/>
          </a:prstGeom>
          <a:noFill/>
        </p:spPr>
        <p:txBody>
          <a:bodyPr wrap="none" rtlCol="0">
            <a:spAutoFit/>
          </a:bodyPr>
          <a:lstStyle/>
          <a:p>
            <a:r>
              <a:rPr lang="fr-FR" b="1" dirty="0" err="1">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rPr>
              <a:t>Velo</a:t>
            </a:r>
            <a:r>
              <a:rPr lang="fr-FR" b="1" dirty="0">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rPr>
              <a:t> </a:t>
            </a:r>
            <a:r>
              <a:rPr lang="fr-FR" b="1" dirty="0" err="1">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rPr>
              <a:t>track</a:t>
            </a:r>
            <a:endParaRPr lang="fr-FR" b="1" dirty="0">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endParaRPr>
          </a:p>
          <a:p>
            <a:r>
              <a:rPr lang="fr-FR" dirty="0">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rPr>
              <a:t>Reconstructible in the </a:t>
            </a:r>
            <a:r>
              <a:rPr lang="fr-FR" dirty="0" err="1">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rPr>
              <a:t>Velo</a:t>
            </a:r>
            <a:endParaRPr lang="fr-FR" dirty="0">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endParaRPr>
          </a:p>
          <a:p>
            <a:r>
              <a:rPr lang="en-GB" i="1" dirty="0">
                <a:solidFill>
                  <a:schemeClr val="bg2">
                    <a:lumMod val="50000"/>
                  </a:schemeClr>
                </a:solidFill>
                <a:latin typeface="Verdana" panose="020B0604030504040204" pitchFamily="34" charset="0"/>
                <a:ea typeface="Verdana" panose="020B0604030504040204" pitchFamily="34" charset="0"/>
                <a:cs typeface="DejaVu Sans" panose="020B0603030804020204" pitchFamily="34" charset="0"/>
              </a:rPr>
              <a:t>No momentum measurement</a:t>
            </a:r>
          </a:p>
        </p:txBody>
      </p:sp>
      <p:sp>
        <p:nvSpPr>
          <p:cNvPr id="7" name="TextBox 6">
            <a:extLst>
              <a:ext uri="{FF2B5EF4-FFF2-40B4-BE49-F238E27FC236}">
                <a16:creationId xmlns:a16="http://schemas.microsoft.com/office/drawing/2014/main" id="{38F91769-3022-32FF-5471-3A8B55F78F92}"/>
              </a:ext>
            </a:extLst>
          </p:cNvPr>
          <p:cNvSpPr txBox="1"/>
          <p:nvPr/>
        </p:nvSpPr>
        <p:spPr>
          <a:xfrm>
            <a:off x="2512248" y="3224072"/>
            <a:ext cx="4934364" cy="646331"/>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cs typeface="DejaVu Sans" panose="020B0603030804020204" pitchFamily="34" charset="0"/>
              </a:rPr>
              <a:t>Long </a:t>
            </a:r>
            <a:r>
              <a:rPr lang="fr-FR" b="1" dirty="0" err="1">
                <a:latin typeface="Verdana" panose="020B0604030504040204" pitchFamily="34" charset="0"/>
                <a:ea typeface="Verdana" panose="020B0604030504040204" pitchFamily="34" charset="0"/>
                <a:cs typeface="DejaVu Sans" panose="020B0603030804020204" pitchFamily="34" charset="0"/>
              </a:rPr>
              <a:t>track</a:t>
            </a:r>
            <a:endParaRPr lang="fr-FR" b="1" dirty="0">
              <a:latin typeface="Verdana" panose="020B0604030504040204" pitchFamily="34" charset="0"/>
              <a:ea typeface="Verdana" panose="020B0604030504040204" pitchFamily="34" charset="0"/>
              <a:cs typeface="DejaVu Sans" panose="020B0603030804020204" pitchFamily="34" charset="0"/>
            </a:endParaRPr>
          </a:p>
          <a:p>
            <a:r>
              <a:rPr lang="fr-FR" b="1" dirty="0">
                <a:latin typeface="Verdana" panose="020B0604030504040204" pitchFamily="34" charset="0"/>
                <a:ea typeface="Verdana" panose="020B0604030504040204" pitchFamily="34" charset="0"/>
                <a:cs typeface="DejaVu Sans" panose="020B0603030804020204" pitchFamily="34" charset="0"/>
              </a:rPr>
              <a:t>Reconstructible in the </a:t>
            </a:r>
            <a:r>
              <a:rPr lang="fr-FR" b="1" dirty="0" err="1">
                <a:latin typeface="Verdana" panose="020B0604030504040204" pitchFamily="34" charset="0"/>
                <a:ea typeface="Verdana" panose="020B0604030504040204" pitchFamily="34" charset="0"/>
                <a:cs typeface="DejaVu Sans" panose="020B0603030804020204" pitchFamily="34" charset="0"/>
              </a:rPr>
              <a:t>Velo</a:t>
            </a:r>
            <a:r>
              <a:rPr lang="fr-FR" b="1" dirty="0">
                <a:latin typeface="Verdana" panose="020B0604030504040204" pitchFamily="34" charset="0"/>
                <a:ea typeface="Verdana" panose="020B0604030504040204" pitchFamily="34" charset="0"/>
                <a:cs typeface="DejaVu Sans" panose="020B0603030804020204" pitchFamily="34" charset="0"/>
              </a:rPr>
              <a:t> and </a:t>
            </a:r>
            <a:r>
              <a:rPr lang="fr-FR" b="1" dirty="0" err="1">
                <a:latin typeface="Verdana" panose="020B0604030504040204" pitchFamily="34" charset="0"/>
                <a:ea typeface="Verdana" panose="020B0604030504040204" pitchFamily="34" charset="0"/>
                <a:cs typeface="DejaVu Sans" panose="020B0603030804020204" pitchFamily="34" charset="0"/>
              </a:rPr>
              <a:t>SciFi</a:t>
            </a:r>
            <a:endParaRPr lang="en-GB" b="1" dirty="0">
              <a:latin typeface="Verdana" panose="020B0604030504040204" pitchFamily="34" charset="0"/>
              <a:ea typeface="Verdana" panose="020B0604030504040204" pitchFamily="34" charset="0"/>
              <a:cs typeface="DejaVu Sans" panose="020B0603030804020204" pitchFamily="34" charset="0"/>
            </a:endParaRPr>
          </a:p>
        </p:txBody>
      </p:sp>
    </p:spTree>
    <p:extLst>
      <p:ext uri="{BB962C8B-B14F-4D97-AF65-F5344CB8AC3E}">
        <p14:creationId xmlns:p14="http://schemas.microsoft.com/office/powerpoint/2010/main" val="23157731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Rectangle: Rounded Corners 583">
            <a:extLst>
              <a:ext uri="{FF2B5EF4-FFF2-40B4-BE49-F238E27FC236}">
                <a16:creationId xmlns:a16="http://schemas.microsoft.com/office/drawing/2014/main" id="{16EE1C5A-DA74-E14D-6E39-CE59CCF43BD5}"/>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60</a:t>
            </a:fld>
            <a:endParaRPr lang="en-US"/>
          </a:p>
        </p:txBody>
      </p:sp>
      <p:sp>
        <p:nvSpPr>
          <p:cNvPr id="525" name="TextBox 524">
            <a:extLst>
              <a:ext uri="{FF2B5EF4-FFF2-40B4-BE49-F238E27FC236}">
                <a16:creationId xmlns:a16="http://schemas.microsoft.com/office/drawing/2014/main" id="{C01EFD9C-BFB9-1D99-E92A-76A03278B68A}"/>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grpSp>
        <p:nvGrpSpPr>
          <p:cNvPr id="583" name="Group 582">
            <a:extLst>
              <a:ext uri="{FF2B5EF4-FFF2-40B4-BE49-F238E27FC236}">
                <a16:creationId xmlns:a16="http://schemas.microsoft.com/office/drawing/2014/main" id="{27CF3952-6EB7-666E-DA91-DE2CADC032DC}"/>
              </a:ext>
            </a:extLst>
          </p:cNvPr>
          <p:cNvGrpSpPr/>
          <p:nvPr/>
        </p:nvGrpSpPr>
        <p:grpSpPr>
          <a:xfrm>
            <a:off x="4123630" y="903980"/>
            <a:ext cx="4381449" cy="2537360"/>
            <a:chOff x="4123630" y="856355"/>
            <a:chExt cx="4381449" cy="2537360"/>
          </a:xfrm>
        </p:grpSpPr>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4"/>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05677"/>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15"/>
                  <a:stretch>
                    <a:fillRect/>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586" name="TextBox 585">
                <a:extLst>
                  <a:ext uri="{FF2B5EF4-FFF2-40B4-BE49-F238E27FC236}">
                    <a16:creationId xmlns:a16="http://schemas.microsoft.com/office/drawing/2014/main" id="{416E6101-9994-EDC1-0F42-BAC07E23314E}"/>
                  </a:ext>
                </a:extLst>
              </p:cNvPr>
              <p:cNvSpPr txBox="1"/>
              <p:nvPr/>
            </p:nvSpPr>
            <p:spPr>
              <a:xfrm>
                <a:off x="2760962" y="4153929"/>
                <a:ext cx="2753575" cy="767005"/>
              </a:xfrm>
              <a:prstGeom prst="rect">
                <a:avLst/>
              </a:prstGeom>
              <a:noFill/>
            </p:spPr>
            <p:txBody>
              <a:bodyPr wrap="square">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left"/>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a:rPr lang="fr-FR" b="0" i="1" smtClean="0">
                                  <a:solidFill>
                                    <a:schemeClr val="accent6">
                                      <a:lumMod val="50000"/>
                                    </a:schemeClr>
                                  </a:solidFill>
                                  <a:latin typeface="Cambria Math" panose="02040503050406030204" pitchFamily="18" charset="0"/>
                                  <a:ea typeface="Verdana" panose="020B0604030504040204" pitchFamily="34" charset="0"/>
                                </a:rPr>
                                <m:t>0</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586" name="TextBox 585">
                <a:extLst>
                  <a:ext uri="{FF2B5EF4-FFF2-40B4-BE49-F238E27FC236}">
                    <a16:creationId xmlns:a16="http://schemas.microsoft.com/office/drawing/2014/main" id="{416E6101-9994-EDC1-0F42-BAC07E23314E}"/>
                  </a:ext>
                </a:extLst>
              </p:cNvPr>
              <p:cNvSpPr txBox="1">
                <a:spLocks noRot="1" noChangeAspect="1" noMove="1" noResize="1" noEditPoints="1" noAdjustHandles="1" noChangeArrowheads="1" noChangeShapeType="1" noTextEdit="1"/>
              </p:cNvSpPr>
              <p:nvPr/>
            </p:nvSpPr>
            <p:spPr>
              <a:xfrm>
                <a:off x="2760962" y="4153929"/>
                <a:ext cx="2753575" cy="767005"/>
              </a:xfrm>
              <a:prstGeom prst="rect">
                <a:avLst/>
              </a:prstGeom>
              <a:blipFill>
                <a:blip r:embed="rId16"/>
                <a:stretch>
                  <a:fillRect l="-1991" t="-3968" b="-396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87" name="TextBox 586">
                <a:extLst>
                  <a:ext uri="{FF2B5EF4-FFF2-40B4-BE49-F238E27FC236}">
                    <a16:creationId xmlns:a16="http://schemas.microsoft.com/office/drawing/2014/main" id="{5491C067-7677-CA01-67BE-D0EEDB98568E}"/>
                  </a:ext>
                </a:extLst>
              </p:cNvPr>
              <p:cNvSpPr txBox="1"/>
              <p:nvPr/>
            </p:nvSpPr>
            <p:spPr>
              <a:xfrm>
                <a:off x="7714440" y="4069784"/>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m:rPr>
                                  <m:sty m:val="p"/>
                                </m:rPr>
                                <a:rPr lang="fr-FR" b="0" i="0" smtClean="0">
                                  <a:solidFill>
                                    <a:schemeClr val="accent6">
                                      <a:lumMod val="50000"/>
                                    </a:schemeClr>
                                  </a:solidFill>
                                  <a:latin typeface="Cambria Math" panose="02040503050406030204" pitchFamily="18" charset="0"/>
                                  <a:ea typeface="Verdana" panose="020B0604030504040204" pitchFamily="34" charset="0"/>
                                </a:rPr>
                                <m:t>final</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587" name="TextBox 586">
                <a:extLst>
                  <a:ext uri="{FF2B5EF4-FFF2-40B4-BE49-F238E27FC236}">
                    <a16:creationId xmlns:a16="http://schemas.microsoft.com/office/drawing/2014/main" id="{5491C067-7677-CA01-67BE-D0EEDB98568E}"/>
                  </a:ext>
                </a:extLst>
              </p:cNvPr>
              <p:cNvSpPr txBox="1">
                <a:spLocks noRot="1" noChangeAspect="1" noMove="1" noResize="1" noEditPoints="1" noAdjustHandles="1" noChangeArrowheads="1" noChangeShapeType="1" noTextEdit="1"/>
              </p:cNvSpPr>
              <p:nvPr/>
            </p:nvSpPr>
            <p:spPr>
              <a:xfrm>
                <a:off x="7714440" y="4069784"/>
                <a:ext cx="2051960" cy="1057662"/>
              </a:xfrm>
              <a:prstGeom prst="rect">
                <a:avLst/>
              </a:prstGeom>
              <a:blipFill>
                <a:blip r:embed="rId17"/>
                <a:stretch>
                  <a:fillRect l="-593" t="-3468" r="-59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88" name="TextBox 587">
                <a:extLst>
                  <a:ext uri="{FF2B5EF4-FFF2-40B4-BE49-F238E27FC236}">
                    <a16:creationId xmlns:a16="http://schemas.microsoft.com/office/drawing/2014/main" id="{C137E181-93DA-FA91-161A-9ABF0D75A6E9}"/>
                  </a:ext>
                </a:extLst>
              </p:cNvPr>
              <p:cNvSpPr txBox="1"/>
              <p:nvPr/>
            </p:nvSpPr>
            <p:spPr>
              <a:xfrm>
                <a:off x="5769494" y="4098968"/>
                <a:ext cx="942694" cy="11292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𝑖</m:t>
                                      </m:r>
                                    </m:sub>
                                  </m:sSub>
                                </m:e>
                              </m:acc>
                            </m:e>
                            <m:e>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𝑗</m:t>
                                      </m:r>
                                    </m:sub>
                                  </m:sSub>
                                </m:e>
                              </m:acc>
                            </m:e>
                            <m:e>
                              <m:acc>
                                <m:accPr>
                                  <m:chr m:val="⃗"/>
                                  <m:ctrlPr>
                                    <a:rPr lang="fr-FR" i="1">
                                      <a:solidFill>
                                        <a:srgbClr val="C00000"/>
                                      </a:solidFill>
                                      <a:latin typeface="Cambria Math" panose="02040503050406030204" pitchFamily="18" charset="0"/>
                                      <a:ea typeface="Verdana" panose="020B0604030504040204" pitchFamily="34" charset="0"/>
                                    </a:rPr>
                                  </m:ctrlPr>
                                </m:accPr>
                                <m:e>
                                  <m:sSubSup>
                                    <m:sSubSupPr>
                                      <m:ctrlPr>
                                        <a:rPr lang="fr-FR" i="1">
                                          <a:solidFill>
                                            <a:srgbClr val="C00000"/>
                                          </a:solidFill>
                                          <a:latin typeface="Cambria Math" panose="02040503050406030204" pitchFamily="18" charset="0"/>
                                          <a:ea typeface="Verdana" panose="020B0604030504040204" pitchFamily="34" charset="0"/>
                                        </a:rPr>
                                      </m:ctrlPr>
                                    </m:sSubSupPr>
                                    <m:e>
                                      <m:r>
                                        <a:rPr lang="fr-FR" i="1">
                                          <a:solidFill>
                                            <a:srgbClr val="C00000"/>
                                          </a:solidFill>
                                          <a:latin typeface="Cambria Math" panose="02040503050406030204" pitchFamily="18" charset="0"/>
                                          <a:ea typeface="Verdana" panose="020B0604030504040204" pitchFamily="34" charset="0"/>
                                        </a:rPr>
                                        <m:t>𝑒</m:t>
                                      </m:r>
                                    </m:e>
                                    <m:sub>
                                      <m:r>
                                        <a:rPr lang="fr-FR" i="1">
                                          <a:solidFill>
                                            <a:srgbClr val="C00000"/>
                                          </a:solidFill>
                                          <a:latin typeface="Cambria Math" panose="02040503050406030204" pitchFamily="18" charset="0"/>
                                          <a:ea typeface="Verdana" panose="020B0604030504040204" pitchFamily="34" charset="0"/>
                                        </a:rPr>
                                        <m:t>𝑖</m:t>
                                      </m:r>
                                      <m:r>
                                        <a:rPr lang="fr-FR" i="1">
                                          <a:solidFill>
                                            <a:srgbClr val="C00000"/>
                                          </a:solidFill>
                                          <a:latin typeface="Cambria Math" panose="02040503050406030204" pitchFamily="18" charset="0"/>
                                          <a:ea typeface="Verdana" panose="020B0604030504040204" pitchFamily="34" charset="0"/>
                                        </a:rPr>
                                        <m:t>→</m:t>
                                      </m:r>
                                      <m:r>
                                        <a:rPr lang="fr-FR" i="1">
                                          <a:solidFill>
                                            <a:srgbClr val="C00000"/>
                                          </a:solidFill>
                                          <a:latin typeface="Cambria Math" panose="02040503050406030204" pitchFamily="18" charset="0"/>
                                          <a:ea typeface="Verdana" panose="020B0604030504040204" pitchFamily="34" charset="0"/>
                                        </a:rPr>
                                        <m:t>𝑗</m:t>
                                      </m:r>
                                    </m:sub>
                                    <m:sup>
                                      <m:r>
                                        <a:rPr lang="fr-FR" i="1">
                                          <a:solidFill>
                                            <a:srgbClr val="C00000"/>
                                          </a:solidFill>
                                          <a:latin typeface="Cambria Math" panose="02040503050406030204" pitchFamily="18" charset="0"/>
                                          <a:ea typeface="Verdana" panose="020B0604030504040204" pitchFamily="34" charset="0"/>
                                        </a:rPr>
                                        <m:t>0</m:t>
                                      </m:r>
                                    </m:sup>
                                  </m:sSubSup>
                                </m:e>
                              </m:acc>
                            </m:e>
                          </m:eqArr>
                        </m:e>
                      </m:d>
                    </m:oMath>
                  </m:oMathPara>
                </a14:m>
                <a:endParaRPr lang="en-GB" dirty="0"/>
              </a:p>
            </p:txBody>
          </p:sp>
        </mc:Choice>
        <mc:Fallback>
          <p:sp>
            <p:nvSpPr>
              <p:cNvPr id="588" name="TextBox 587">
                <a:extLst>
                  <a:ext uri="{FF2B5EF4-FFF2-40B4-BE49-F238E27FC236}">
                    <a16:creationId xmlns:a16="http://schemas.microsoft.com/office/drawing/2014/main" id="{C137E181-93DA-FA91-161A-9ABF0D75A6E9}"/>
                  </a:ext>
                </a:extLst>
              </p:cNvPr>
              <p:cNvSpPr txBox="1">
                <a:spLocks noRot="1" noChangeAspect="1" noMove="1" noResize="1" noEditPoints="1" noAdjustHandles="1" noChangeArrowheads="1" noChangeShapeType="1" noTextEdit="1"/>
              </p:cNvSpPr>
              <p:nvPr/>
            </p:nvSpPr>
            <p:spPr>
              <a:xfrm>
                <a:off x="5769494" y="4098968"/>
                <a:ext cx="942694" cy="1129284"/>
              </a:xfrm>
              <a:prstGeom prst="rect">
                <a:avLst/>
              </a:prstGeom>
              <a:blipFill>
                <a:blip r:embed="rId18"/>
                <a:stretch>
                  <a:fillRect/>
                </a:stretch>
              </a:blipFill>
            </p:spPr>
            <p:txBody>
              <a:bodyPr/>
              <a:lstStyle/>
              <a:p>
                <a:r>
                  <a:rPr lang="en-GB">
                    <a:noFill/>
                  </a:rPr>
                  <a:t> </a:t>
                </a:r>
              </a:p>
            </p:txBody>
          </p:sp>
        </mc:Fallback>
      </mc:AlternateContent>
      <p:grpSp>
        <p:nvGrpSpPr>
          <p:cNvPr id="589" name="Group 588">
            <a:extLst>
              <a:ext uri="{FF2B5EF4-FFF2-40B4-BE49-F238E27FC236}">
                <a16:creationId xmlns:a16="http://schemas.microsoft.com/office/drawing/2014/main" id="{279804AF-E1BC-891A-462A-A7EE7BA8ED10}"/>
              </a:ext>
            </a:extLst>
          </p:cNvPr>
          <p:cNvGrpSpPr/>
          <p:nvPr/>
        </p:nvGrpSpPr>
        <p:grpSpPr>
          <a:xfrm>
            <a:off x="6675760" y="4110339"/>
            <a:ext cx="2470586" cy="1316819"/>
            <a:chOff x="3564052" y="4450416"/>
            <a:chExt cx="3364973" cy="1793528"/>
          </a:xfrm>
        </p:grpSpPr>
        <p:grpSp>
          <p:nvGrpSpPr>
            <p:cNvPr id="590" name="Group 589">
              <a:extLst>
                <a:ext uri="{FF2B5EF4-FFF2-40B4-BE49-F238E27FC236}">
                  <a16:creationId xmlns:a16="http://schemas.microsoft.com/office/drawing/2014/main" id="{243F9C36-F9B9-2914-BBEE-5CC11961F744}"/>
                </a:ext>
              </a:extLst>
            </p:cNvPr>
            <p:cNvGrpSpPr/>
            <p:nvPr/>
          </p:nvGrpSpPr>
          <p:grpSpPr>
            <a:xfrm>
              <a:off x="4046224" y="4450416"/>
              <a:ext cx="497051" cy="1642831"/>
              <a:chOff x="3580191" y="4490563"/>
              <a:chExt cx="497051" cy="1642831"/>
            </a:xfrm>
          </p:grpSpPr>
          <p:sp>
            <p:nvSpPr>
              <p:cNvPr id="594" name="Rectangle 593">
                <a:extLst>
                  <a:ext uri="{FF2B5EF4-FFF2-40B4-BE49-F238E27FC236}">
                    <a16:creationId xmlns:a16="http://schemas.microsoft.com/office/drawing/2014/main" id="{DD6C8B00-F5A5-6B6B-9AEF-856954BAE6C7}"/>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95" name="Rectangle 594">
                <a:extLst>
                  <a:ext uri="{FF2B5EF4-FFF2-40B4-BE49-F238E27FC236}">
                    <a16:creationId xmlns:a16="http://schemas.microsoft.com/office/drawing/2014/main" id="{0F80B077-6BC8-4A61-0388-8DB7B886DA38}"/>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96" name="Rectangle 595">
                <a:extLst>
                  <a:ext uri="{FF2B5EF4-FFF2-40B4-BE49-F238E27FC236}">
                    <a16:creationId xmlns:a16="http://schemas.microsoft.com/office/drawing/2014/main" id="{8C371883-5414-B629-9FA8-98D4D22FF166}"/>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91" name="TextBox 590">
              <a:extLst>
                <a:ext uri="{FF2B5EF4-FFF2-40B4-BE49-F238E27FC236}">
                  <a16:creationId xmlns:a16="http://schemas.microsoft.com/office/drawing/2014/main" id="{8C0D3B66-1FE6-21F4-6E82-EF670445BB11}"/>
                </a:ext>
              </a:extLst>
            </p:cNvPr>
            <p:cNvSpPr txBox="1"/>
            <p:nvPr/>
          </p:nvSpPr>
          <p:spPr>
            <a:xfrm>
              <a:off x="4509478" y="5740908"/>
              <a:ext cx="2419547" cy="503036"/>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network</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592" name="Straight Arrow Connector 591">
              <a:extLst>
                <a:ext uri="{FF2B5EF4-FFF2-40B4-BE49-F238E27FC236}">
                  <a16:creationId xmlns:a16="http://schemas.microsoft.com/office/drawing/2014/main" id="{AFF899D8-EB94-603D-044E-E6E5BE8F0C9B}"/>
                </a:ext>
              </a:extLst>
            </p:cNvPr>
            <p:cNvCxnSpPr>
              <a:cxnSpLocks/>
              <a:endCxn id="594"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93" name="Straight Arrow Connector 592">
              <a:extLst>
                <a:ext uri="{FF2B5EF4-FFF2-40B4-BE49-F238E27FC236}">
                  <a16:creationId xmlns:a16="http://schemas.microsoft.com/office/drawing/2014/main" id="{DA5508EF-16C6-7131-BA26-6EE818F4AFBC}"/>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597" name="TextBox 596">
            <a:extLst>
              <a:ext uri="{FF2B5EF4-FFF2-40B4-BE49-F238E27FC236}">
                <a16:creationId xmlns:a16="http://schemas.microsoft.com/office/drawing/2014/main" id="{69A82A04-D15C-61B8-D564-531C4C682653}"/>
              </a:ext>
            </a:extLst>
          </p:cNvPr>
          <p:cNvSpPr txBox="1"/>
          <p:nvPr/>
        </p:nvSpPr>
        <p:spPr>
          <a:xfrm>
            <a:off x="4357607" y="3632009"/>
            <a:ext cx="1505871" cy="584775"/>
          </a:xfrm>
          <a:prstGeom prst="rect">
            <a:avLst/>
          </a:prstGeom>
          <a:solidFill>
            <a:srgbClr val="FDF5FD"/>
          </a:solidFill>
          <a:ln w="38100">
            <a:solidFill>
              <a:srgbClr val="D531D8"/>
            </a:solidFill>
          </a:ln>
        </p:spPr>
        <p:txBody>
          <a:bodyPr wrap="square" rtlCol="0">
            <a:spAutoFit/>
          </a:bodyPr>
          <a:lstStyle/>
          <a:p>
            <a:r>
              <a:rPr lang="fr-FR" sz="1600" dirty="0" err="1">
                <a:solidFill>
                  <a:srgbClr val="D531D8"/>
                </a:solidFill>
                <a:latin typeface="Verdana" panose="020B0604030504040204" pitchFamily="34" charset="0"/>
                <a:ea typeface="Verdana" panose="020B0604030504040204" pitchFamily="34" charset="0"/>
              </a:rPr>
              <a:t>Neigbour</a:t>
            </a:r>
            <a:r>
              <a:rPr lang="fr-FR" sz="1600" dirty="0">
                <a:solidFill>
                  <a:srgbClr val="D531D8"/>
                </a:solidFill>
                <a:latin typeface="Verdana" panose="020B0604030504040204" pitchFamily="34" charset="0"/>
                <a:ea typeface="Verdana" panose="020B0604030504040204" pitchFamily="34" charset="0"/>
              </a:rPr>
              <a:t> </a:t>
            </a:r>
            <a:r>
              <a:rPr lang="fr-FR" sz="1600" dirty="0" err="1">
                <a:solidFill>
                  <a:srgbClr val="D531D8"/>
                </a:solidFill>
                <a:latin typeface="Verdana" panose="020B0604030504040204" pitchFamily="34" charset="0"/>
                <a:ea typeface="Verdana" panose="020B0604030504040204" pitchFamily="34" charset="0"/>
              </a:rPr>
              <a:t>aggregation</a:t>
            </a:r>
            <a:endParaRPr lang="en-GB" sz="1600" dirty="0">
              <a:solidFill>
                <a:srgbClr val="D531D8"/>
              </a:solidFill>
              <a:latin typeface="Verdana" panose="020B0604030504040204" pitchFamily="34" charset="0"/>
              <a:ea typeface="Verdana" panose="020B0604030504040204" pitchFamily="34" charset="0"/>
            </a:endParaRPr>
          </a:p>
        </p:txBody>
      </p:sp>
      <p:cxnSp>
        <p:nvCxnSpPr>
          <p:cNvPr id="598" name="Straight Arrow Connector 597">
            <a:extLst>
              <a:ext uri="{FF2B5EF4-FFF2-40B4-BE49-F238E27FC236}">
                <a16:creationId xmlns:a16="http://schemas.microsoft.com/office/drawing/2014/main" id="{7012E446-6EBF-7841-CCF6-C09D6CA7A0DC}"/>
              </a:ext>
            </a:extLst>
          </p:cNvPr>
          <p:cNvCxnSpPr>
            <a:cxnSpLocks/>
            <a:stCxn id="597" idx="2"/>
          </p:cNvCxnSpPr>
          <p:nvPr/>
        </p:nvCxnSpPr>
        <p:spPr>
          <a:xfrm>
            <a:off x="5110543" y="4216784"/>
            <a:ext cx="909941" cy="93878"/>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FD28F9B4-0860-1E6C-D7D1-571D418171C4}"/>
              </a:ext>
            </a:extLst>
          </p:cNvPr>
          <p:cNvCxnSpPr>
            <a:cxnSpLocks/>
            <a:stCxn id="597" idx="2"/>
          </p:cNvCxnSpPr>
          <p:nvPr/>
        </p:nvCxnSpPr>
        <p:spPr>
          <a:xfrm>
            <a:off x="5110543" y="4216784"/>
            <a:ext cx="876516" cy="366002"/>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45FF5250-514E-114E-C07F-383783EF7AEE}"/>
              </a:ext>
            </a:extLst>
          </p:cNvPr>
          <p:cNvCxnSpPr>
            <a:cxnSpLocks/>
            <a:endCxn id="597" idx="1"/>
          </p:cNvCxnSpPr>
          <p:nvPr/>
        </p:nvCxnSpPr>
        <p:spPr>
          <a:xfrm flipV="1">
            <a:off x="4012255" y="3924397"/>
            <a:ext cx="345352" cy="241874"/>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sp>
        <p:nvSpPr>
          <p:cNvPr id="601" name="TextBox 600">
            <a:extLst>
              <a:ext uri="{FF2B5EF4-FFF2-40B4-BE49-F238E27FC236}">
                <a16:creationId xmlns:a16="http://schemas.microsoft.com/office/drawing/2014/main" id="{06F0DD22-A592-2944-5375-23551B19CC71}"/>
              </a:ext>
            </a:extLst>
          </p:cNvPr>
          <p:cNvSpPr txBox="1"/>
          <p:nvPr/>
        </p:nvSpPr>
        <p:spPr>
          <a:xfrm>
            <a:off x="0" y="3532183"/>
            <a:ext cx="1980029" cy="369332"/>
          </a:xfrm>
          <a:prstGeom prst="rect">
            <a:avLst/>
          </a:prstGeom>
          <a:noFill/>
        </p:spPr>
        <p:txBody>
          <a:bodyPr wrap="none" rtlCol="0">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features</a:t>
            </a:r>
            <a:endParaRPr lang="en-GB" b="1" dirty="0">
              <a:latin typeface="Verdana" panose="020B0604030504040204" pitchFamily="34" charset="0"/>
              <a:ea typeface="Verdana" panose="020B0604030504040204" pitchFamily="34" charset="0"/>
            </a:endParaRPr>
          </a:p>
        </p:txBody>
      </p:sp>
      <mc:AlternateContent xmlns:mc="http://schemas.openxmlformats.org/markup-compatibility/2006">
        <mc:Choice xmlns:a14="http://schemas.microsoft.com/office/drawing/2010/main" Requires="a14">
          <p:sp>
            <p:nvSpPr>
              <p:cNvPr id="602" name="TextBox 601">
                <a:extLst>
                  <a:ext uri="{FF2B5EF4-FFF2-40B4-BE49-F238E27FC236}">
                    <a16:creationId xmlns:a16="http://schemas.microsoft.com/office/drawing/2014/main" id="{23E152D6-8E3C-176E-F44C-02788C925A75}"/>
                  </a:ext>
                </a:extLst>
              </p:cNvPr>
              <p:cNvSpPr txBox="1"/>
              <p:nvPr/>
            </p:nvSpPr>
            <p:spPr>
              <a:xfrm>
                <a:off x="-46282" y="4010220"/>
                <a:ext cx="2901179" cy="135780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6">
                                      <a:lumMod val="50000"/>
                                    </a:schemeClr>
                                  </a:solidFill>
                                  <a:latin typeface="Cambria Math" panose="02040503050406030204" pitchFamily="18" charset="0"/>
                                  <a:ea typeface="Verdana" panose="020B0604030504040204" pitchFamily="34" charset="0"/>
                                </a:rPr>
                                <m:t>𝑓</m:t>
                              </m:r>
                            </m:e>
                            <m:sub>
                              <m:r>
                                <a:rPr lang="fr-FR" sz="1400" b="0" i="1" smtClean="0">
                                  <a:solidFill>
                                    <a:schemeClr val="accent6">
                                      <a:lumMod val="50000"/>
                                    </a:schemeClr>
                                  </a:solidFill>
                                  <a:latin typeface="Cambria Math" panose="02040503050406030204" pitchFamily="18" charset="0"/>
                                  <a:ea typeface="Verdana" panose="020B0604030504040204" pitchFamily="34" charset="0"/>
                                </a:rPr>
                                <m:t>𝑖𝑗</m:t>
                              </m:r>
                            </m:sub>
                          </m:sSub>
                        </m:e>
                      </m:acc>
                      <m:r>
                        <a:rPr lang="fr-FR" sz="1400" b="0" i="1" dirty="0" smtClean="0">
                          <a:latin typeface="Cambria Math" panose="02040503050406030204" pitchFamily="18" charset="0"/>
                          <a:ea typeface="Verdana" panose="020B0604030504040204" pitchFamily="34" charset="0"/>
                        </a:rPr>
                        <m:t>=</m:t>
                      </m:r>
                      <m:d>
                        <m:dPr>
                          <m:begChr m:val="{"/>
                          <m:endChr m:val="}"/>
                          <m:ctrlPr>
                            <a:rPr lang="fr-FR" sz="1400" b="0" i="1" dirty="0" smtClean="0">
                              <a:latin typeface="Cambria Math" panose="02040503050406030204" pitchFamily="18" charset="0"/>
                              <a:ea typeface="Verdana" panose="020B0604030504040204" pitchFamily="34" charset="0"/>
                            </a:rPr>
                          </m:ctrlPr>
                        </m:dPr>
                        <m:e>
                          <m:eqArr>
                            <m:eqArr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eqArrPr>
                            <m:e>
                              <m:acc>
                                <m:accPr>
                                  <m:chr m:val="⃗"/>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400" b="0" i="1" dirty="0" smtClean="0">
                                          <a:solidFill>
                                            <a:schemeClr val="accent4">
                                              <a:lumMod val="50000"/>
                                            </a:schemeClr>
                                          </a:solidFill>
                                          <a:latin typeface="Cambria Math" panose="02040503050406030204" pitchFamily="18" charset="0"/>
                                          <a:ea typeface="Verdana" panose="020B0604030504040204" pitchFamily="34" charset="0"/>
                                        </a:rPr>
                                        <m:t>𝑥</m:t>
                                      </m:r>
                                    </m:e>
                                    <m:sub>
                                      <m:r>
                                        <a:rPr lang="fr-FR" sz="1400" b="0" i="1" dirty="0" smtClean="0">
                                          <a:solidFill>
                                            <a:schemeClr val="accent4">
                                              <a:lumMod val="50000"/>
                                            </a:schemeClr>
                                          </a:solidFill>
                                          <a:latin typeface="Cambria Math" panose="02040503050406030204" pitchFamily="18" charset="0"/>
                                          <a:ea typeface="Verdana" panose="020B0604030504040204" pitchFamily="34" charset="0"/>
                                        </a:rPr>
                                        <m:t>𝑖</m:t>
                                      </m:r>
                                    </m:sub>
                                  </m:sSub>
                                </m:e>
                              </m:acc>
                            </m:e>
                            <m:e>
                              <m:acc>
                                <m:accPr>
                                  <m:chr m:val="⃗"/>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4">
                                              <a:lumMod val="50000"/>
                                            </a:schemeClr>
                                          </a:solidFill>
                                          <a:latin typeface="Cambria Math" panose="02040503050406030204" pitchFamily="18" charset="0"/>
                                          <a:ea typeface="Verdana" panose="020B0604030504040204" pitchFamily="34" charset="0"/>
                                        </a:rPr>
                                        <m:t>𝑥</m:t>
                                      </m:r>
                                    </m:e>
                                    <m:sub>
                                      <m:r>
                                        <a:rPr lang="fr-FR" sz="1400" b="0" i="1" smtClean="0">
                                          <a:solidFill>
                                            <a:schemeClr val="accent4">
                                              <a:lumMod val="50000"/>
                                            </a:schemeClr>
                                          </a:solidFill>
                                          <a:latin typeface="Cambria Math" panose="02040503050406030204" pitchFamily="18" charset="0"/>
                                          <a:ea typeface="Verdana" panose="020B0604030504040204" pitchFamily="34" charset="0"/>
                                        </a:rPr>
                                        <m:t>𝑗</m:t>
                                      </m:r>
                                    </m:sub>
                                  </m:sSub>
                                </m:e>
                              </m:acc>
                            </m:e>
                          </m:eqArr>
                        </m:e>
                      </m:d>
                      <m:r>
                        <a:rPr lang="fr-FR" sz="1400" b="0" i="1" smtClean="0">
                          <a:latin typeface="Cambria Math" panose="02040503050406030204" pitchFamily="18" charset="0"/>
                          <a:ea typeface="Verdana" panose="020B0604030504040204" pitchFamily="34" charset="0"/>
                        </a:rPr>
                        <m:t>=</m:t>
                      </m:r>
                      <m:d>
                        <m:dPr>
                          <m:ctrlPr>
                            <a:rPr lang="fr-FR" sz="1400" b="0" i="1" smtClean="0">
                              <a:latin typeface="Cambria Math" panose="02040503050406030204" pitchFamily="18" charset="0"/>
                              <a:ea typeface="Verdana" panose="020B0604030504040204" pitchFamily="34" charset="0"/>
                            </a:rPr>
                          </m:ctrlPr>
                        </m:dPr>
                        <m:e>
                          <m:eqArr>
                            <m:eqArrPr>
                              <m:ctrlPr>
                                <a:rPr lang="fr-FR" sz="1400" b="0" i="1" smtClean="0">
                                  <a:latin typeface="Cambria Math" panose="02040503050406030204" pitchFamily="18" charset="0"/>
                                  <a:ea typeface="Verdana" panose="020B0604030504040204" pitchFamily="34" charset="0"/>
                                </a:rPr>
                              </m:ctrlPr>
                            </m:eqArrPr>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𝑗</m:t>
                                  </m:r>
                                </m:sub>
                              </m:sSub>
                            </m:e>
                          </m:eqArr>
                        </m:e>
                      </m:d>
                    </m:oMath>
                  </m:oMathPara>
                </a14:m>
                <a:endParaRPr lang="en-GB" sz="1400" i="1" dirty="0">
                  <a:latin typeface="Verdana" panose="020B0604030504040204" pitchFamily="34" charset="0"/>
                  <a:ea typeface="Verdana" panose="020B0604030504040204" pitchFamily="34" charset="0"/>
                </a:endParaRPr>
              </a:p>
            </p:txBody>
          </p:sp>
        </mc:Choice>
        <mc:Fallback>
          <p:sp>
            <p:nvSpPr>
              <p:cNvPr id="602" name="TextBox 601">
                <a:extLst>
                  <a:ext uri="{FF2B5EF4-FFF2-40B4-BE49-F238E27FC236}">
                    <a16:creationId xmlns:a16="http://schemas.microsoft.com/office/drawing/2014/main" id="{23E152D6-8E3C-176E-F44C-02788C925A75}"/>
                  </a:ext>
                </a:extLst>
              </p:cNvPr>
              <p:cNvSpPr txBox="1">
                <a:spLocks noRot="1" noChangeAspect="1" noMove="1" noResize="1" noEditPoints="1" noAdjustHandles="1" noChangeArrowheads="1" noChangeShapeType="1" noTextEdit="1"/>
              </p:cNvSpPr>
              <p:nvPr/>
            </p:nvSpPr>
            <p:spPr>
              <a:xfrm>
                <a:off x="-46282" y="4010220"/>
                <a:ext cx="2901179" cy="1357808"/>
              </a:xfrm>
              <a:prstGeom prst="rect">
                <a:avLst/>
              </a:prstGeom>
              <a:blipFill>
                <a:blip r:embed="rId19"/>
                <a:stretch>
                  <a:fillRect/>
                </a:stretch>
              </a:blipFill>
            </p:spPr>
            <p:txBody>
              <a:bodyPr/>
              <a:lstStyle/>
              <a:p>
                <a:r>
                  <a:rPr lang="en-GB">
                    <a:noFill/>
                  </a:rPr>
                  <a:t> </a:t>
                </a:r>
              </a:p>
            </p:txBody>
          </p:sp>
        </mc:Fallback>
      </mc:AlternateContent>
      <p:grpSp>
        <p:nvGrpSpPr>
          <p:cNvPr id="603" name="Group 602">
            <a:extLst>
              <a:ext uri="{FF2B5EF4-FFF2-40B4-BE49-F238E27FC236}">
                <a16:creationId xmlns:a16="http://schemas.microsoft.com/office/drawing/2014/main" id="{0466136E-1D74-63CC-6BE6-F1D682216192}"/>
              </a:ext>
            </a:extLst>
          </p:cNvPr>
          <p:cNvGrpSpPr/>
          <p:nvPr/>
        </p:nvGrpSpPr>
        <p:grpSpPr>
          <a:xfrm>
            <a:off x="1068606" y="4039663"/>
            <a:ext cx="1550647" cy="1474300"/>
            <a:chOff x="2943696" y="4450416"/>
            <a:chExt cx="2112005" cy="2008018"/>
          </a:xfrm>
        </p:grpSpPr>
        <p:grpSp>
          <p:nvGrpSpPr>
            <p:cNvPr id="604" name="Group 603">
              <a:extLst>
                <a:ext uri="{FF2B5EF4-FFF2-40B4-BE49-F238E27FC236}">
                  <a16:creationId xmlns:a16="http://schemas.microsoft.com/office/drawing/2014/main" id="{2CCB3146-EC12-BADF-64A1-F3EA2441E8EE}"/>
                </a:ext>
              </a:extLst>
            </p:cNvPr>
            <p:cNvGrpSpPr/>
            <p:nvPr/>
          </p:nvGrpSpPr>
          <p:grpSpPr>
            <a:xfrm>
              <a:off x="4046224" y="4450416"/>
              <a:ext cx="497051" cy="1642831"/>
              <a:chOff x="3580191" y="4490563"/>
              <a:chExt cx="497051" cy="1642831"/>
            </a:xfrm>
          </p:grpSpPr>
          <p:sp>
            <p:nvSpPr>
              <p:cNvPr id="608" name="Rectangle 607">
                <a:extLst>
                  <a:ext uri="{FF2B5EF4-FFF2-40B4-BE49-F238E27FC236}">
                    <a16:creationId xmlns:a16="http://schemas.microsoft.com/office/drawing/2014/main" id="{21BBB74F-03F7-9822-329D-C1E0728539F9}"/>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09" name="Rectangle 608">
                <a:extLst>
                  <a:ext uri="{FF2B5EF4-FFF2-40B4-BE49-F238E27FC236}">
                    <a16:creationId xmlns:a16="http://schemas.microsoft.com/office/drawing/2014/main" id="{BABB2A99-4657-708C-F1C1-715C92C0805B}"/>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10" name="Rectangle 609">
                <a:extLst>
                  <a:ext uri="{FF2B5EF4-FFF2-40B4-BE49-F238E27FC236}">
                    <a16:creationId xmlns:a16="http://schemas.microsoft.com/office/drawing/2014/main" id="{4FA76EB2-AA85-BC3C-AA62-0D36E36B55FF}"/>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605" name="TextBox 604">
              <a:extLst>
                <a:ext uri="{FF2B5EF4-FFF2-40B4-BE49-F238E27FC236}">
                  <a16:creationId xmlns:a16="http://schemas.microsoft.com/office/drawing/2014/main" id="{5CEC5125-4829-E2AF-DB5A-DB5884908C9B}"/>
                </a:ext>
              </a:extLst>
            </p:cNvPr>
            <p:cNvSpPr txBox="1"/>
            <p:nvPr/>
          </p:nvSpPr>
          <p:spPr>
            <a:xfrm>
              <a:off x="2943696" y="6089102"/>
              <a:ext cx="1762021" cy="369332"/>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encoder</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606" name="Straight Arrow Connector 605">
              <a:extLst>
                <a:ext uri="{FF2B5EF4-FFF2-40B4-BE49-F238E27FC236}">
                  <a16:creationId xmlns:a16="http://schemas.microsoft.com/office/drawing/2014/main" id="{BE655115-F822-FB9A-3D23-071102BD2A33}"/>
                </a:ext>
              </a:extLst>
            </p:cNvPr>
            <p:cNvCxnSpPr>
              <a:cxnSpLocks/>
              <a:endCxn id="608"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607" name="Straight Arrow Connector 606">
              <a:extLst>
                <a:ext uri="{FF2B5EF4-FFF2-40B4-BE49-F238E27FC236}">
                  <a16:creationId xmlns:a16="http://schemas.microsoft.com/office/drawing/2014/main" id="{F2C56A9B-E443-EB5B-4432-97121A2BC3E7}"/>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611" name="TextBox 610">
            <a:extLst>
              <a:ext uri="{FF2B5EF4-FFF2-40B4-BE49-F238E27FC236}">
                <a16:creationId xmlns:a16="http://schemas.microsoft.com/office/drawing/2014/main" id="{F4DCE665-9C30-1372-DFFD-B9C485584FE2}"/>
              </a:ext>
            </a:extLst>
          </p:cNvPr>
          <p:cNvSpPr txBox="1"/>
          <p:nvPr/>
        </p:nvSpPr>
        <p:spPr>
          <a:xfrm>
            <a:off x="-58503" y="5082355"/>
            <a:ext cx="1473443" cy="461665"/>
          </a:xfrm>
          <a:prstGeom prst="rect">
            <a:avLst/>
          </a:prstGeom>
          <a:noFill/>
        </p:spPr>
        <p:txBody>
          <a:bodyPr wrap="square">
            <a:spAutoFit/>
          </a:bodyPr>
          <a:lstStyle/>
          <a:p>
            <a:r>
              <a:rPr lang="en-GB" sz="1200" i="1" dirty="0">
                <a:latin typeface="Verdana" panose="020B0604030504040204" pitchFamily="34" charset="0"/>
                <a:ea typeface="Verdana" panose="020B0604030504040204" pitchFamily="34" charset="0"/>
              </a:rPr>
              <a:t>Concatenated node features</a:t>
            </a:r>
          </a:p>
        </p:txBody>
      </p:sp>
      <p:grpSp>
        <p:nvGrpSpPr>
          <p:cNvPr id="612" name="Group 611">
            <a:extLst>
              <a:ext uri="{FF2B5EF4-FFF2-40B4-BE49-F238E27FC236}">
                <a16:creationId xmlns:a16="http://schemas.microsoft.com/office/drawing/2014/main" id="{5C494F2C-EC13-C713-9A10-D16098F3C17E}"/>
              </a:ext>
            </a:extLst>
          </p:cNvPr>
          <p:cNvGrpSpPr/>
          <p:nvPr/>
        </p:nvGrpSpPr>
        <p:grpSpPr>
          <a:xfrm>
            <a:off x="9744460" y="4040866"/>
            <a:ext cx="2270300" cy="1245488"/>
            <a:chOff x="3564052" y="4450416"/>
            <a:chExt cx="3159290" cy="1733188"/>
          </a:xfrm>
        </p:grpSpPr>
        <p:grpSp>
          <p:nvGrpSpPr>
            <p:cNvPr id="613" name="Group 612">
              <a:extLst>
                <a:ext uri="{FF2B5EF4-FFF2-40B4-BE49-F238E27FC236}">
                  <a16:creationId xmlns:a16="http://schemas.microsoft.com/office/drawing/2014/main" id="{5D075D0F-E922-DAE8-85C6-65CAF7B8604F}"/>
                </a:ext>
              </a:extLst>
            </p:cNvPr>
            <p:cNvGrpSpPr/>
            <p:nvPr/>
          </p:nvGrpSpPr>
          <p:grpSpPr>
            <a:xfrm>
              <a:off x="4046224" y="4450416"/>
              <a:ext cx="497051" cy="1642831"/>
              <a:chOff x="3580191" y="4490563"/>
              <a:chExt cx="497051" cy="1642831"/>
            </a:xfrm>
          </p:grpSpPr>
          <p:sp>
            <p:nvSpPr>
              <p:cNvPr id="617" name="Rectangle 616">
                <a:extLst>
                  <a:ext uri="{FF2B5EF4-FFF2-40B4-BE49-F238E27FC236}">
                    <a16:creationId xmlns:a16="http://schemas.microsoft.com/office/drawing/2014/main" id="{3A911BD2-4C16-74A6-F977-CFBADBEC5C6E}"/>
                  </a:ext>
                </a:extLst>
              </p:cNvPr>
              <p:cNvSpPr/>
              <p:nvPr/>
            </p:nvSpPr>
            <p:spPr>
              <a:xfrm>
                <a:off x="3580191"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18" name="Rectangle 617">
                <a:extLst>
                  <a:ext uri="{FF2B5EF4-FFF2-40B4-BE49-F238E27FC236}">
                    <a16:creationId xmlns:a16="http://schemas.microsoft.com/office/drawing/2014/main" id="{19FDEA8A-2B15-8B22-2F41-33B219FA2C47}"/>
                  </a:ext>
                </a:extLst>
              </p:cNvPr>
              <p:cNvSpPr/>
              <p:nvPr/>
            </p:nvSpPr>
            <p:spPr>
              <a:xfrm>
                <a:off x="3785854" y="4495094"/>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19" name="Rectangle 618">
                <a:extLst>
                  <a:ext uri="{FF2B5EF4-FFF2-40B4-BE49-F238E27FC236}">
                    <a16:creationId xmlns:a16="http://schemas.microsoft.com/office/drawing/2014/main" id="{0B19177F-64A9-0921-90F9-EB841ACE1B74}"/>
                  </a:ext>
                </a:extLst>
              </p:cNvPr>
              <p:cNvSpPr/>
              <p:nvPr/>
            </p:nvSpPr>
            <p:spPr>
              <a:xfrm>
                <a:off x="3991517"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614" name="TextBox 613">
              <a:extLst>
                <a:ext uri="{FF2B5EF4-FFF2-40B4-BE49-F238E27FC236}">
                  <a16:creationId xmlns:a16="http://schemas.microsoft.com/office/drawing/2014/main" id="{C094A756-0655-765D-2477-FB45ACC83A57}"/>
                </a:ext>
              </a:extLst>
            </p:cNvPr>
            <p:cNvSpPr txBox="1"/>
            <p:nvPr/>
          </p:nvSpPr>
          <p:spPr>
            <a:xfrm>
              <a:off x="4509478" y="5740908"/>
              <a:ext cx="2213864" cy="442696"/>
            </a:xfrm>
            <a:prstGeom prst="rect">
              <a:avLst/>
            </a:prstGeom>
            <a:noFill/>
          </p:spPr>
          <p:txBody>
            <a:bodyPr wrap="none" rtlCol="0">
              <a:spAutoFit/>
            </a:bodyPr>
            <a:lstStyle/>
            <a:p>
              <a:r>
                <a:rPr lang="fr-FR" dirty="0">
                  <a:solidFill>
                    <a:srgbClr val="00B050"/>
                  </a:solidFill>
                  <a:latin typeface="Verdana" panose="020B0604030504040204" pitchFamily="34" charset="0"/>
                  <a:ea typeface="Verdana" panose="020B0604030504040204" pitchFamily="34" charset="0"/>
                </a:rPr>
                <a:t>Edge classifier</a:t>
              </a:r>
              <a:endParaRPr lang="en-GB" dirty="0">
                <a:solidFill>
                  <a:srgbClr val="00B050"/>
                </a:solidFill>
                <a:latin typeface="Verdana" panose="020B0604030504040204" pitchFamily="34" charset="0"/>
                <a:ea typeface="Verdana" panose="020B0604030504040204" pitchFamily="34" charset="0"/>
              </a:endParaRPr>
            </a:p>
          </p:txBody>
        </p:sp>
        <p:cxnSp>
          <p:nvCxnSpPr>
            <p:cNvPr id="615" name="Straight Arrow Connector 614">
              <a:extLst>
                <a:ext uri="{FF2B5EF4-FFF2-40B4-BE49-F238E27FC236}">
                  <a16:creationId xmlns:a16="http://schemas.microsoft.com/office/drawing/2014/main" id="{2CD4834B-020B-CC9A-9B0C-BB23D0FF6DE9}"/>
                </a:ext>
              </a:extLst>
            </p:cNvPr>
            <p:cNvCxnSpPr>
              <a:cxnSpLocks/>
              <a:endCxn id="617" idx="1"/>
            </p:cNvCxnSpPr>
            <p:nvPr/>
          </p:nvCxnSpPr>
          <p:spPr>
            <a:xfrm>
              <a:off x="3564052" y="5269565"/>
              <a:ext cx="482172" cy="1"/>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616" name="Straight Arrow Connector 615">
              <a:extLst>
                <a:ext uri="{FF2B5EF4-FFF2-40B4-BE49-F238E27FC236}">
                  <a16:creationId xmlns:a16="http://schemas.microsoft.com/office/drawing/2014/main" id="{0BD816C5-62EE-EDFC-B4D6-46B7FE4DC136}"/>
                </a:ext>
              </a:extLst>
            </p:cNvPr>
            <p:cNvCxnSpPr>
              <a:cxnSpLocks/>
            </p:cNvCxnSpPr>
            <p:nvPr/>
          </p:nvCxnSpPr>
          <p:spPr>
            <a:xfrm>
              <a:off x="4549653" y="5252757"/>
              <a:ext cx="506048" cy="0"/>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grpSp>
      <p:cxnSp>
        <p:nvCxnSpPr>
          <p:cNvPr id="620" name="Straight Arrow Connector 619">
            <a:extLst>
              <a:ext uri="{FF2B5EF4-FFF2-40B4-BE49-F238E27FC236}">
                <a16:creationId xmlns:a16="http://schemas.microsoft.com/office/drawing/2014/main" id="{A0CE4FCF-9F9B-D513-B254-EF7FBB988ABC}"/>
              </a:ext>
            </a:extLst>
          </p:cNvPr>
          <p:cNvCxnSpPr>
            <a:cxnSpLocks/>
          </p:cNvCxnSpPr>
          <p:nvPr/>
        </p:nvCxnSpPr>
        <p:spPr>
          <a:xfrm>
            <a:off x="4184171" y="4745981"/>
            <a:ext cx="1743091" cy="212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1" name="Left Brace 620">
            <a:extLst>
              <a:ext uri="{FF2B5EF4-FFF2-40B4-BE49-F238E27FC236}">
                <a16:creationId xmlns:a16="http://schemas.microsoft.com/office/drawing/2014/main" id="{9A8BD8F6-4B4B-2190-852A-F0E73B537BB4}"/>
              </a:ext>
            </a:extLst>
          </p:cNvPr>
          <p:cNvSpPr/>
          <p:nvPr/>
        </p:nvSpPr>
        <p:spPr>
          <a:xfrm>
            <a:off x="2628426" y="3732366"/>
            <a:ext cx="284581" cy="1795143"/>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2" name="TextBox 621">
            <a:extLst>
              <a:ext uri="{FF2B5EF4-FFF2-40B4-BE49-F238E27FC236}">
                <a16:creationId xmlns:a16="http://schemas.microsoft.com/office/drawing/2014/main" id="{BE3BD01A-B374-5DD9-3F7F-4FC765830CA9}"/>
              </a:ext>
            </a:extLst>
          </p:cNvPr>
          <p:cNvSpPr txBox="1"/>
          <p:nvPr/>
        </p:nvSpPr>
        <p:spPr>
          <a:xfrm>
            <a:off x="4921497" y="5411972"/>
            <a:ext cx="2529887" cy="369332"/>
          </a:xfrm>
          <a:prstGeom prst="rect">
            <a:avLst/>
          </a:prstGeom>
          <a:noFill/>
        </p:spPr>
        <p:txBody>
          <a:bodyPr wrap="square">
            <a:spAutoFit/>
          </a:bodyPr>
          <a:lstStyle/>
          <a:p>
            <a:r>
              <a:rPr lang="fr-FR" b="1" dirty="0">
                <a:solidFill>
                  <a:srgbClr val="0070C0"/>
                </a:solidFill>
                <a:latin typeface="Verdana" panose="020B0604030504040204" pitchFamily="34" charset="0"/>
                <a:ea typeface="Verdana" panose="020B0604030504040204" pitchFamily="34" charset="0"/>
              </a:rPr>
              <a:t>message passing</a:t>
            </a:r>
            <a:endParaRPr lang="en-GB" dirty="0"/>
          </a:p>
        </p:txBody>
      </p:sp>
      <p:sp>
        <p:nvSpPr>
          <p:cNvPr id="623" name="Left Brace 622">
            <a:extLst>
              <a:ext uri="{FF2B5EF4-FFF2-40B4-BE49-F238E27FC236}">
                <a16:creationId xmlns:a16="http://schemas.microsoft.com/office/drawing/2014/main" id="{9F3A9514-6C80-C2B7-78F9-3C0C65827EFA}"/>
              </a:ext>
            </a:extLst>
          </p:cNvPr>
          <p:cNvSpPr/>
          <p:nvPr/>
        </p:nvSpPr>
        <p:spPr>
          <a:xfrm rot="10800000">
            <a:off x="9556461" y="3743516"/>
            <a:ext cx="284581" cy="1795143"/>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624" name="TextBox 623">
                <a:extLst>
                  <a:ext uri="{FF2B5EF4-FFF2-40B4-BE49-F238E27FC236}">
                    <a16:creationId xmlns:a16="http://schemas.microsoft.com/office/drawing/2014/main" id="{8FC7D5E5-2743-B3C9-2ECE-482D460D339F}"/>
                  </a:ext>
                </a:extLst>
              </p:cNvPr>
              <p:cNvSpPr txBox="1"/>
              <p:nvPr/>
            </p:nvSpPr>
            <p:spPr>
              <a:xfrm>
                <a:off x="10663383" y="4172149"/>
                <a:ext cx="2860024" cy="672620"/>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score</a:t>
                </a:r>
                <a:br>
                  <a:rPr lang="en-GB" b="1" dirty="0">
                    <a:latin typeface="Verdana" panose="020B0604030504040204" pitchFamily="34" charset="0"/>
                    <a:ea typeface="Verdana" panose="020B0604030504040204" pitchFamily="34" charset="0"/>
                  </a:rPr>
                </a:br>
                <a:r>
                  <a:rPr lang="en-GB" b="1" dirty="0">
                    <a:latin typeface="Verdana" panose="020B0604030504040204" pitchFamily="34" charset="0"/>
                    <a:ea typeface="Verdana" panose="020B0604030504040204" pitchFamily="34" charset="0"/>
                  </a:rPr>
                  <a:t> </a:t>
                </a:r>
                <a14:m>
                  <m:oMath xmlns:m="http://schemas.openxmlformats.org/officeDocument/2006/math">
                    <m:sSub>
                      <m:sSubPr>
                        <m:ctrlPr>
                          <a:rPr lang="fr-FR" b="1" i="1" smtClean="0">
                            <a:solidFill>
                              <a:schemeClr val="accent6">
                                <a:lumMod val="50000"/>
                              </a:schemeClr>
                            </a:solidFill>
                            <a:latin typeface="Cambria Math" panose="02040503050406030204" pitchFamily="18" charset="0"/>
                            <a:ea typeface="Verdana" panose="020B0604030504040204" pitchFamily="34" charset="0"/>
                          </a:rPr>
                        </m:ctrlPr>
                      </m:sSubPr>
                      <m:e>
                        <m:r>
                          <a:rPr lang="fr-FR" b="1" i="1" smtClean="0">
                            <a:solidFill>
                              <a:schemeClr val="accent6">
                                <a:lumMod val="50000"/>
                              </a:schemeClr>
                            </a:solidFill>
                            <a:latin typeface="Cambria Math" panose="02040503050406030204" pitchFamily="18" charset="0"/>
                            <a:ea typeface="Verdana" panose="020B0604030504040204" pitchFamily="34" charset="0"/>
                          </a:rPr>
                          <m:t>𝒔</m:t>
                        </m:r>
                      </m:e>
                      <m:sub>
                        <m:r>
                          <a:rPr lang="fr-FR" b="1" i="1" smtClean="0">
                            <a:solidFill>
                              <a:schemeClr val="accent6">
                                <a:lumMod val="50000"/>
                              </a:schemeClr>
                            </a:solidFill>
                            <a:latin typeface="Cambria Math" panose="02040503050406030204" pitchFamily="18" charset="0"/>
                            <a:ea typeface="Verdana" panose="020B0604030504040204" pitchFamily="34" charset="0"/>
                          </a:rPr>
                          <m:t>𝒊𝒋</m:t>
                        </m:r>
                      </m:sub>
                    </m:sSub>
                    <m:r>
                      <a:rPr lang="fr-FR" b="1" i="1" dirty="0" smtClean="0">
                        <a:solidFill>
                          <a:schemeClr val="tx1"/>
                        </a:solidFill>
                        <a:latin typeface="Cambria Math" panose="02040503050406030204" pitchFamily="18" charset="0"/>
                        <a:ea typeface="Verdana" panose="020B0604030504040204" pitchFamily="34" charset="0"/>
                      </a:rPr>
                      <m:t>∈</m:t>
                    </m:r>
                    <m:d>
                      <m:dPr>
                        <m:begChr m:val="["/>
                        <m:endChr m:val="]"/>
                        <m:ctrlPr>
                          <a:rPr lang="fr-FR" b="1" i="1" dirty="0" smtClean="0">
                            <a:solidFill>
                              <a:schemeClr val="tx1"/>
                            </a:solidFill>
                            <a:latin typeface="Cambria Math" panose="02040503050406030204" pitchFamily="18" charset="0"/>
                            <a:ea typeface="Verdana" panose="020B0604030504040204" pitchFamily="34" charset="0"/>
                          </a:rPr>
                        </m:ctrlPr>
                      </m:dPr>
                      <m:e>
                        <m:r>
                          <a:rPr lang="fr-FR" b="1" i="1" dirty="0" smtClean="0">
                            <a:solidFill>
                              <a:schemeClr val="tx1"/>
                            </a:solidFill>
                            <a:latin typeface="Cambria Math" panose="02040503050406030204" pitchFamily="18" charset="0"/>
                            <a:ea typeface="Verdana" panose="020B0604030504040204" pitchFamily="34" charset="0"/>
                          </a:rPr>
                          <m:t>𝟎</m:t>
                        </m:r>
                        <m:r>
                          <a:rPr lang="fr-FR" b="1" i="1" dirty="0" smtClean="0">
                            <a:solidFill>
                              <a:schemeClr val="tx1"/>
                            </a:solidFill>
                            <a:latin typeface="Cambria Math" panose="02040503050406030204" pitchFamily="18" charset="0"/>
                            <a:ea typeface="Verdana" panose="020B0604030504040204" pitchFamily="34" charset="0"/>
                          </a:rPr>
                          <m:t>,</m:t>
                        </m:r>
                        <m:r>
                          <a:rPr lang="fr-FR" b="1" i="1" dirty="0" smtClean="0">
                            <a:solidFill>
                              <a:schemeClr val="tx1"/>
                            </a:solidFill>
                            <a:latin typeface="Cambria Math" panose="02040503050406030204" pitchFamily="18" charset="0"/>
                            <a:ea typeface="Verdana" panose="020B0604030504040204" pitchFamily="34" charset="0"/>
                          </a:rPr>
                          <m:t>𝟏</m:t>
                        </m:r>
                      </m:e>
                    </m:d>
                  </m:oMath>
                </a14:m>
                <a:r>
                  <a:rPr lang="en-GB" b="1" dirty="0">
                    <a:latin typeface="Verdana" panose="020B0604030504040204" pitchFamily="34" charset="0"/>
                    <a:ea typeface="Verdana" panose="020B0604030504040204" pitchFamily="34" charset="0"/>
                  </a:rPr>
                  <a:t> </a:t>
                </a:r>
              </a:p>
            </p:txBody>
          </p:sp>
        </mc:Choice>
        <mc:Fallback>
          <p:sp>
            <p:nvSpPr>
              <p:cNvPr id="624" name="TextBox 623">
                <a:extLst>
                  <a:ext uri="{FF2B5EF4-FFF2-40B4-BE49-F238E27FC236}">
                    <a16:creationId xmlns:a16="http://schemas.microsoft.com/office/drawing/2014/main" id="{8FC7D5E5-2743-B3C9-2ECE-482D460D339F}"/>
                  </a:ext>
                </a:extLst>
              </p:cNvPr>
              <p:cNvSpPr txBox="1">
                <a:spLocks noRot="1" noChangeAspect="1" noMove="1" noResize="1" noEditPoints="1" noAdjustHandles="1" noChangeArrowheads="1" noChangeShapeType="1" noTextEdit="1"/>
              </p:cNvSpPr>
              <p:nvPr/>
            </p:nvSpPr>
            <p:spPr>
              <a:xfrm>
                <a:off x="10663383" y="4172149"/>
                <a:ext cx="2860024" cy="672620"/>
              </a:xfrm>
              <a:prstGeom prst="rect">
                <a:avLst/>
              </a:prstGeom>
              <a:blipFill>
                <a:blip r:embed="rId20"/>
                <a:stretch>
                  <a:fillRect l="-1706" t="-4505" b="-4505"/>
                </a:stretch>
              </a:blipFill>
            </p:spPr>
            <p:txBody>
              <a:bodyPr/>
              <a:lstStyle/>
              <a:p>
                <a:r>
                  <a:rPr lang="en-GB">
                    <a:noFill/>
                  </a:rPr>
                  <a:t> </a:t>
                </a:r>
              </a:p>
            </p:txBody>
          </p:sp>
        </mc:Fallback>
      </mc:AlternateContent>
    </p:spTree>
    <p:extLst>
      <p:ext uri="{BB962C8B-B14F-4D97-AF65-F5344CB8AC3E}">
        <p14:creationId xmlns:p14="http://schemas.microsoft.com/office/powerpoint/2010/main" val="1098986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Rectangle: Rounded Corners 583">
            <a:extLst>
              <a:ext uri="{FF2B5EF4-FFF2-40B4-BE49-F238E27FC236}">
                <a16:creationId xmlns:a16="http://schemas.microsoft.com/office/drawing/2014/main" id="{16EE1C5A-DA74-E14D-6E39-CE59CCF43BD5}"/>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61</a:t>
            </a:fld>
            <a:endParaRPr lang="en-US"/>
          </a:p>
        </p:txBody>
      </p:sp>
      <p:sp>
        <p:nvSpPr>
          <p:cNvPr id="525" name="TextBox 524">
            <a:extLst>
              <a:ext uri="{FF2B5EF4-FFF2-40B4-BE49-F238E27FC236}">
                <a16:creationId xmlns:a16="http://schemas.microsoft.com/office/drawing/2014/main" id="{C01EFD9C-BFB9-1D99-E92A-76A03278B68A}"/>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grpSp>
        <p:nvGrpSpPr>
          <p:cNvPr id="583" name="Group 582">
            <a:extLst>
              <a:ext uri="{FF2B5EF4-FFF2-40B4-BE49-F238E27FC236}">
                <a16:creationId xmlns:a16="http://schemas.microsoft.com/office/drawing/2014/main" id="{27CF3952-6EB7-666E-DA91-DE2CADC032DC}"/>
              </a:ext>
            </a:extLst>
          </p:cNvPr>
          <p:cNvGrpSpPr/>
          <p:nvPr/>
        </p:nvGrpSpPr>
        <p:grpSpPr>
          <a:xfrm>
            <a:off x="4123630" y="903980"/>
            <a:ext cx="4381449" cy="2537360"/>
            <a:chOff x="4123630" y="856355"/>
            <a:chExt cx="4381449" cy="2537360"/>
          </a:xfrm>
        </p:grpSpPr>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4"/>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05677"/>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15"/>
                  <a:stretch>
                    <a:fillRect/>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544" name="TextBox 543">
                <a:extLst>
                  <a:ext uri="{FF2B5EF4-FFF2-40B4-BE49-F238E27FC236}">
                    <a16:creationId xmlns:a16="http://schemas.microsoft.com/office/drawing/2014/main" id="{9485C511-1CC4-4F7F-12E7-3333C7BF0E2D}"/>
                  </a:ext>
                </a:extLst>
              </p:cNvPr>
              <p:cNvSpPr txBox="1"/>
              <p:nvPr/>
            </p:nvSpPr>
            <p:spPr>
              <a:xfrm>
                <a:off x="248001" y="5931063"/>
                <a:ext cx="8777444" cy="646331"/>
              </a:xfrm>
              <a:prstGeom prst="rect">
                <a:avLst/>
              </a:prstGeom>
              <a:noFill/>
              <a:ln w="85725" cmpd="thickThin">
                <a:solidFill>
                  <a:schemeClr val="accent2">
                    <a:lumMod val="75000"/>
                  </a:schemeClr>
                </a:solidFill>
              </a:ln>
            </p:spPr>
            <p:txBody>
              <a:bodyPr wrap="square" rtlCol="0">
                <a:spAutoFit/>
              </a:bodyPr>
              <a:lstStyle/>
              <a:p>
                <a:r>
                  <a:rPr lang="fr-FR" dirty="0">
                    <a:latin typeface="Verdana" panose="020B0604030504040204" pitchFamily="34" charset="0"/>
                    <a:ea typeface="Verdana" panose="020B0604030504040204" pitchFamily="34" charset="0"/>
                  </a:rPr>
                  <a:t>However, </a:t>
                </a:r>
                <a:r>
                  <a:rPr lang="fr-FR" dirty="0" err="1">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encoding</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only</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updated</a:t>
                </a:r>
                <a:r>
                  <a:rPr lang="fr-FR" dirty="0">
                    <a:latin typeface="Verdana" panose="020B0604030504040204" pitchFamily="34" charset="0"/>
                    <a:ea typeface="Verdana" panose="020B0604030504040204" pitchFamily="34" charset="0"/>
                  </a:rPr>
                  <a:t> w.r.t. </a:t>
                </a:r>
                <a:r>
                  <a:rPr lang="fr-FR" b="1" dirty="0" err="1">
                    <a:solidFill>
                      <a:srgbClr val="D531D8"/>
                    </a:solidFill>
                    <a:latin typeface="Verdana" panose="020B0604030504040204" pitchFamily="34" charset="0"/>
                    <a:ea typeface="Verdana" panose="020B0604030504040204" pitchFamily="34" charset="0"/>
                  </a:rPr>
                  <a:t>immediate</a:t>
                </a:r>
                <a:r>
                  <a:rPr lang="fr-FR" b="1" dirty="0">
                    <a:solidFill>
                      <a:srgbClr val="D531D8"/>
                    </a:solidFill>
                    <a:latin typeface="Verdana" panose="020B0604030504040204" pitchFamily="34" charset="0"/>
                    <a:ea typeface="Verdana" panose="020B0604030504040204" pitchFamily="34" charset="0"/>
                  </a:rPr>
                  <a:t> </a:t>
                </a:r>
                <a:r>
                  <a:rPr lang="fr-FR" b="1" dirty="0" err="1">
                    <a:solidFill>
                      <a:srgbClr val="D531D8"/>
                    </a:solidFill>
                    <a:latin typeface="Verdana" panose="020B0604030504040204" pitchFamily="34" charset="0"/>
                    <a:ea typeface="Verdana" panose="020B0604030504040204" pitchFamily="34" charset="0"/>
                  </a:rPr>
                  <a:t>neighbours</a:t>
                </a:r>
                <a:r>
                  <a:rPr lang="fr-FR" dirty="0">
                    <a:latin typeface="Verdana" panose="020B0604030504040204" pitchFamily="34" charset="0"/>
                    <a:ea typeface="Verdana" panose="020B0604030504040204" pitchFamily="34" charset="0"/>
                  </a:rPr>
                  <a:t>.</a:t>
                </a:r>
              </a:p>
              <a:p>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How to update edge encoding as a function of </a:t>
                </a:r>
                <a:r>
                  <a:rPr lang="en-GB" b="1" dirty="0">
                    <a:solidFill>
                      <a:srgbClr val="D531D8"/>
                    </a:solidFill>
                    <a:latin typeface="Verdana" panose="020B0604030504040204" pitchFamily="34" charset="0"/>
                    <a:ea typeface="Verdana" panose="020B0604030504040204" pitchFamily="34" charset="0"/>
                  </a:rPr>
                  <a:t>indirect</a:t>
                </a:r>
                <a:r>
                  <a:rPr lang="en-GB" dirty="0">
                    <a:solidFill>
                      <a:srgbClr val="D531D8"/>
                    </a:solidFill>
                    <a:latin typeface="Verdana" panose="020B0604030504040204" pitchFamily="34" charset="0"/>
                    <a:ea typeface="Verdana" panose="020B0604030504040204" pitchFamily="34" charset="0"/>
                  </a:rPr>
                  <a:t> neighbours</a:t>
                </a:r>
                <a:r>
                  <a:rPr lang="en-GB" dirty="0">
                    <a:latin typeface="Verdana" panose="020B0604030504040204" pitchFamily="34" charset="0"/>
                    <a:ea typeface="Verdana" panose="020B0604030504040204" pitchFamily="34" charset="0"/>
                  </a:rPr>
                  <a:t>?</a:t>
                </a:r>
              </a:p>
            </p:txBody>
          </p:sp>
        </mc:Choice>
        <mc:Fallback>
          <p:sp>
            <p:nvSpPr>
              <p:cNvPr id="544" name="TextBox 543">
                <a:extLst>
                  <a:ext uri="{FF2B5EF4-FFF2-40B4-BE49-F238E27FC236}">
                    <a16:creationId xmlns:a16="http://schemas.microsoft.com/office/drawing/2014/main" id="{9485C511-1CC4-4F7F-12E7-3333C7BF0E2D}"/>
                  </a:ext>
                </a:extLst>
              </p:cNvPr>
              <p:cNvSpPr txBox="1">
                <a:spLocks noRot="1" noChangeAspect="1" noMove="1" noResize="1" noEditPoints="1" noAdjustHandles="1" noChangeArrowheads="1" noChangeShapeType="1" noTextEdit="1"/>
              </p:cNvSpPr>
              <p:nvPr/>
            </p:nvSpPr>
            <p:spPr>
              <a:xfrm>
                <a:off x="248001" y="5931063"/>
                <a:ext cx="8777444" cy="646331"/>
              </a:xfrm>
              <a:prstGeom prst="rect">
                <a:avLst/>
              </a:prstGeom>
              <a:blipFill>
                <a:blip r:embed="rId16"/>
                <a:stretch>
                  <a:fillRect l="-138" b="-6667"/>
                </a:stretch>
              </a:blipFill>
              <a:ln w="85725" cmpd="thickThin">
                <a:solidFill>
                  <a:schemeClr val="accent2">
                    <a:lumMod val="75000"/>
                  </a:schemeClr>
                </a:solidFill>
              </a:ln>
            </p:spPr>
            <p:txBody>
              <a:bodyPr/>
              <a:lstStyle/>
              <a:p>
                <a:r>
                  <a:rPr lang="en-GB">
                    <a:noFill/>
                  </a:rPr>
                  <a:t> </a:t>
                </a:r>
              </a:p>
            </p:txBody>
          </p:sp>
        </mc:Fallback>
      </mc:AlternateContent>
      <p:sp>
        <p:nvSpPr>
          <p:cNvPr id="545" name="Arrow: Right 544">
            <a:extLst>
              <a:ext uri="{FF2B5EF4-FFF2-40B4-BE49-F238E27FC236}">
                <a16:creationId xmlns:a16="http://schemas.microsoft.com/office/drawing/2014/main" id="{DC2F2E04-AAA4-EE92-46AE-649EFAB311B6}"/>
              </a:ext>
            </a:extLst>
          </p:cNvPr>
          <p:cNvSpPr/>
          <p:nvPr/>
        </p:nvSpPr>
        <p:spPr>
          <a:xfrm>
            <a:off x="8782050" y="6115488"/>
            <a:ext cx="723692" cy="338519"/>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 name="TextBox 584">
            <a:extLst>
              <a:ext uri="{FF2B5EF4-FFF2-40B4-BE49-F238E27FC236}">
                <a16:creationId xmlns:a16="http://schemas.microsoft.com/office/drawing/2014/main" id="{A23CBC75-B2FD-E8E7-2D34-E8828B75B745}"/>
              </a:ext>
            </a:extLst>
          </p:cNvPr>
          <p:cNvSpPr txBox="1"/>
          <p:nvPr/>
        </p:nvSpPr>
        <p:spPr>
          <a:xfrm>
            <a:off x="9599434" y="5975282"/>
            <a:ext cx="2408236"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Just </a:t>
            </a:r>
            <a:r>
              <a:rPr lang="fr-FR" b="1" dirty="0" err="1">
                <a:solidFill>
                  <a:schemeClr val="accent2">
                    <a:lumMod val="50000"/>
                  </a:schemeClr>
                </a:solidFill>
                <a:latin typeface="Verdana" panose="020B0604030504040204" pitchFamily="34" charset="0"/>
                <a:ea typeface="Verdana" panose="020B0604030504040204" pitchFamily="34" charset="0"/>
              </a:rPr>
              <a:t>repeat</a:t>
            </a:r>
            <a:r>
              <a:rPr lang="fr-FR" b="1" dirty="0">
                <a:solidFill>
                  <a:schemeClr val="accent2">
                    <a:lumMod val="50000"/>
                  </a:schemeClr>
                </a:solidFill>
                <a:latin typeface="Verdana" panose="020B0604030504040204" pitchFamily="34" charset="0"/>
                <a:ea typeface="Verdana" panose="020B0604030504040204" pitchFamily="34" charset="0"/>
              </a:rPr>
              <a:t> message passing</a:t>
            </a:r>
            <a:endParaRPr lang="en-GB" b="1" dirty="0">
              <a:solidFill>
                <a:schemeClr val="accent2">
                  <a:lumMod val="50000"/>
                </a:schemeClr>
              </a:solidFill>
              <a:latin typeface="Verdana" panose="020B0604030504040204" pitchFamily="34" charset="0"/>
              <a:ea typeface="Verdana" panose="020B0604030504040204" pitchFamily="34" charset="0"/>
            </a:endParaRPr>
          </a:p>
        </p:txBody>
      </p:sp>
      <mc:AlternateContent xmlns:mc="http://schemas.openxmlformats.org/markup-compatibility/2006">
        <mc:Choice xmlns:a14="http://schemas.microsoft.com/office/drawing/2010/main" Requires="a14">
          <p:sp>
            <p:nvSpPr>
              <p:cNvPr id="586" name="TextBox 585">
                <a:extLst>
                  <a:ext uri="{FF2B5EF4-FFF2-40B4-BE49-F238E27FC236}">
                    <a16:creationId xmlns:a16="http://schemas.microsoft.com/office/drawing/2014/main" id="{416E6101-9994-EDC1-0F42-BAC07E23314E}"/>
                  </a:ext>
                </a:extLst>
              </p:cNvPr>
              <p:cNvSpPr txBox="1"/>
              <p:nvPr/>
            </p:nvSpPr>
            <p:spPr>
              <a:xfrm>
                <a:off x="2760962" y="4153929"/>
                <a:ext cx="2753575" cy="767005"/>
              </a:xfrm>
              <a:prstGeom prst="rect">
                <a:avLst/>
              </a:prstGeom>
              <a:noFill/>
            </p:spPr>
            <p:txBody>
              <a:bodyPr wrap="square">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left"/>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a:rPr lang="fr-FR" b="0" i="1" smtClean="0">
                                  <a:solidFill>
                                    <a:schemeClr val="accent6">
                                      <a:lumMod val="50000"/>
                                    </a:schemeClr>
                                  </a:solidFill>
                                  <a:latin typeface="Cambria Math" panose="02040503050406030204" pitchFamily="18" charset="0"/>
                                  <a:ea typeface="Verdana" panose="020B0604030504040204" pitchFamily="34" charset="0"/>
                                </a:rPr>
                                <m:t>0</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586" name="TextBox 585">
                <a:extLst>
                  <a:ext uri="{FF2B5EF4-FFF2-40B4-BE49-F238E27FC236}">
                    <a16:creationId xmlns:a16="http://schemas.microsoft.com/office/drawing/2014/main" id="{416E6101-9994-EDC1-0F42-BAC07E23314E}"/>
                  </a:ext>
                </a:extLst>
              </p:cNvPr>
              <p:cNvSpPr txBox="1">
                <a:spLocks noRot="1" noChangeAspect="1" noMove="1" noResize="1" noEditPoints="1" noAdjustHandles="1" noChangeArrowheads="1" noChangeShapeType="1" noTextEdit="1"/>
              </p:cNvSpPr>
              <p:nvPr/>
            </p:nvSpPr>
            <p:spPr>
              <a:xfrm>
                <a:off x="2760962" y="4153929"/>
                <a:ext cx="2753575" cy="767005"/>
              </a:xfrm>
              <a:prstGeom prst="rect">
                <a:avLst/>
              </a:prstGeom>
              <a:blipFill>
                <a:blip r:embed="rId17"/>
                <a:stretch>
                  <a:fillRect l="-1991" t="-3968" b="-396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87" name="TextBox 586">
                <a:extLst>
                  <a:ext uri="{FF2B5EF4-FFF2-40B4-BE49-F238E27FC236}">
                    <a16:creationId xmlns:a16="http://schemas.microsoft.com/office/drawing/2014/main" id="{5491C067-7677-CA01-67BE-D0EEDB98568E}"/>
                  </a:ext>
                </a:extLst>
              </p:cNvPr>
              <p:cNvSpPr txBox="1"/>
              <p:nvPr/>
            </p:nvSpPr>
            <p:spPr>
              <a:xfrm>
                <a:off x="7714440" y="4069784"/>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m:rPr>
                                  <m:sty m:val="p"/>
                                </m:rPr>
                                <a:rPr lang="fr-FR" b="0" i="0" smtClean="0">
                                  <a:solidFill>
                                    <a:schemeClr val="accent6">
                                      <a:lumMod val="50000"/>
                                    </a:schemeClr>
                                  </a:solidFill>
                                  <a:latin typeface="Cambria Math" panose="02040503050406030204" pitchFamily="18" charset="0"/>
                                  <a:ea typeface="Verdana" panose="020B0604030504040204" pitchFamily="34" charset="0"/>
                                </a:rPr>
                                <m:t>final</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587" name="TextBox 586">
                <a:extLst>
                  <a:ext uri="{FF2B5EF4-FFF2-40B4-BE49-F238E27FC236}">
                    <a16:creationId xmlns:a16="http://schemas.microsoft.com/office/drawing/2014/main" id="{5491C067-7677-CA01-67BE-D0EEDB98568E}"/>
                  </a:ext>
                </a:extLst>
              </p:cNvPr>
              <p:cNvSpPr txBox="1">
                <a:spLocks noRot="1" noChangeAspect="1" noMove="1" noResize="1" noEditPoints="1" noAdjustHandles="1" noChangeArrowheads="1" noChangeShapeType="1" noTextEdit="1"/>
              </p:cNvSpPr>
              <p:nvPr/>
            </p:nvSpPr>
            <p:spPr>
              <a:xfrm>
                <a:off x="7714440" y="4069784"/>
                <a:ext cx="2051960" cy="1057662"/>
              </a:xfrm>
              <a:prstGeom prst="rect">
                <a:avLst/>
              </a:prstGeom>
              <a:blipFill>
                <a:blip r:embed="rId18"/>
                <a:stretch>
                  <a:fillRect l="-593" t="-3468" r="-59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88" name="TextBox 587">
                <a:extLst>
                  <a:ext uri="{FF2B5EF4-FFF2-40B4-BE49-F238E27FC236}">
                    <a16:creationId xmlns:a16="http://schemas.microsoft.com/office/drawing/2014/main" id="{C137E181-93DA-FA91-161A-9ABF0D75A6E9}"/>
                  </a:ext>
                </a:extLst>
              </p:cNvPr>
              <p:cNvSpPr txBox="1"/>
              <p:nvPr/>
            </p:nvSpPr>
            <p:spPr>
              <a:xfrm>
                <a:off x="5769494" y="4098968"/>
                <a:ext cx="942694" cy="11292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𝑖</m:t>
                                      </m:r>
                                    </m:sub>
                                  </m:sSub>
                                </m:e>
                              </m:acc>
                            </m:e>
                            <m:e>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𝑗</m:t>
                                      </m:r>
                                    </m:sub>
                                  </m:sSub>
                                </m:e>
                              </m:acc>
                            </m:e>
                            <m:e>
                              <m:acc>
                                <m:accPr>
                                  <m:chr m:val="⃗"/>
                                  <m:ctrlPr>
                                    <a:rPr lang="fr-FR" i="1">
                                      <a:solidFill>
                                        <a:srgbClr val="C00000"/>
                                      </a:solidFill>
                                      <a:latin typeface="Cambria Math" panose="02040503050406030204" pitchFamily="18" charset="0"/>
                                      <a:ea typeface="Verdana" panose="020B0604030504040204" pitchFamily="34" charset="0"/>
                                    </a:rPr>
                                  </m:ctrlPr>
                                </m:accPr>
                                <m:e>
                                  <m:sSubSup>
                                    <m:sSubSupPr>
                                      <m:ctrlPr>
                                        <a:rPr lang="fr-FR" i="1">
                                          <a:solidFill>
                                            <a:srgbClr val="C00000"/>
                                          </a:solidFill>
                                          <a:latin typeface="Cambria Math" panose="02040503050406030204" pitchFamily="18" charset="0"/>
                                          <a:ea typeface="Verdana" panose="020B0604030504040204" pitchFamily="34" charset="0"/>
                                        </a:rPr>
                                      </m:ctrlPr>
                                    </m:sSubSupPr>
                                    <m:e>
                                      <m:r>
                                        <a:rPr lang="fr-FR" i="1">
                                          <a:solidFill>
                                            <a:srgbClr val="C00000"/>
                                          </a:solidFill>
                                          <a:latin typeface="Cambria Math" panose="02040503050406030204" pitchFamily="18" charset="0"/>
                                          <a:ea typeface="Verdana" panose="020B0604030504040204" pitchFamily="34" charset="0"/>
                                        </a:rPr>
                                        <m:t>𝑒</m:t>
                                      </m:r>
                                    </m:e>
                                    <m:sub>
                                      <m:r>
                                        <a:rPr lang="fr-FR" i="1">
                                          <a:solidFill>
                                            <a:srgbClr val="C00000"/>
                                          </a:solidFill>
                                          <a:latin typeface="Cambria Math" panose="02040503050406030204" pitchFamily="18" charset="0"/>
                                          <a:ea typeface="Verdana" panose="020B0604030504040204" pitchFamily="34" charset="0"/>
                                        </a:rPr>
                                        <m:t>𝑖</m:t>
                                      </m:r>
                                      <m:r>
                                        <a:rPr lang="fr-FR" i="1">
                                          <a:solidFill>
                                            <a:srgbClr val="C00000"/>
                                          </a:solidFill>
                                          <a:latin typeface="Cambria Math" panose="02040503050406030204" pitchFamily="18" charset="0"/>
                                          <a:ea typeface="Verdana" panose="020B0604030504040204" pitchFamily="34" charset="0"/>
                                        </a:rPr>
                                        <m:t>→</m:t>
                                      </m:r>
                                      <m:r>
                                        <a:rPr lang="fr-FR" i="1">
                                          <a:solidFill>
                                            <a:srgbClr val="C00000"/>
                                          </a:solidFill>
                                          <a:latin typeface="Cambria Math" panose="02040503050406030204" pitchFamily="18" charset="0"/>
                                          <a:ea typeface="Verdana" panose="020B0604030504040204" pitchFamily="34" charset="0"/>
                                        </a:rPr>
                                        <m:t>𝑗</m:t>
                                      </m:r>
                                    </m:sub>
                                    <m:sup>
                                      <m:r>
                                        <a:rPr lang="fr-FR" i="1">
                                          <a:solidFill>
                                            <a:srgbClr val="C00000"/>
                                          </a:solidFill>
                                          <a:latin typeface="Cambria Math" panose="02040503050406030204" pitchFamily="18" charset="0"/>
                                          <a:ea typeface="Verdana" panose="020B0604030504040204" pitchFamily="34" charset="0"/>
                                        </a:rPr>
                                        <m:t>0</m:t>
                                      </m:r>
                                    </m:sup>
                                  </m:sSubSup>
                                </m:e>
                              </m:acc>
                            </m:e>
                          </m:eqArr>
                        </m:e>
                      </m:d>
                    </m:oMath>
                  </m:oMathPara>
                </a14:m>
                <a:endParaRPr lang="en-GB" dirty="0"/>
              </a:p>
            </p:txBody>
          </p:sp>
        </mc:Choice>
        <mc:Fallback>
          <p:sp>
            <p:nvSpPr>
              <p:cNvPr id="588" name="TextBox 587">
                <a:extLst>
                  <a:ext uri="{FF2B5EF4-FFF2-40B4-BE49-F238E27FC236}">
                    <a16:creationId xmlns:a16="http://schemas.microsoft.com/office/drawing/2014/main" id="{C137E181-93DA-FA91-161A-9ABF0D75A6E9}"/>
                  </a:ext>
                </a:extLst>
              </p:cNvPr>
              <p:cNvSpPr txBox="1">
                <a:spLocks noRot="1" noChangeAspect="1" noMove="1" noResize="1" noEditPoints="1" noAdjustHandles="1" noChangeArrowheads="1" noChangeShapeType="1" noTextEdit="1"/>
              </p:cNvSpPr>
              <p:nvPr/>
            </p:nvSpPr>
            <p:spPr>
              <a:xfrm>
                <a:off x="5769494" y="4098968"/>
                <a:ext cx="942694" cy="1129284"/>
              </a:xfrm>
              <a:prstGeom prst="rect">
                <a:avLst/>
              </a:prstGeom>
              <a:blipFill>
                <a:blip r:embed="rId19"/>
                <a:stretch>
                  <a:fillRect/>
                </a:stretch>
              </a:blipFill>
            </p:spPr>
            <p:txBody>
              <a:bodyPr/>
              <a:lstStyle/>
              <a:p>
                <a:r>
                  <a:rPr lang="en-GB">
                    <a:noFill/>
                  </a:rPr>
                  <a:t> </a:t>
                </a:r>
              </a:p>
            </p:txBody>
          </p:sp>
        </mc:Fallback>
      </mc:AlternateContent>
      <p:grpSp>
        <p:nvGrpSpPr>
          <p:cNvPr id="589" name="Group 588">
            <a:extLst>
              <a:ext uri="{FF2B5EF4-FFF2-40B4-BE49-F238E27FC236}">
                <a16:creationId xmlns:a16="http://schemas.microsoft.com/office/drawing/2014/main" id="{279804AF-E1BC-891A-462A-A7EE7BA8ED10}"/>
              </a:ext>
            </a:extLst>
          </p:cNvPr>
          <p:cNvGrpSpPr/>
          <p:nvPr/>
        </p:nvGrpSpPr>
        <p:grpSpPr>
          <a:xfrm>
            <a:off x="6675760" y="4110339"/>
            <a:ext cx="2470586" cy="1316819"/>
            <a:chOff x="3564052" y="4450416"/>
            <a:chExt cx="3364973" cy="1793528"/>
          </a:xfrm>
        </p:grpSpPr>
        <p:grpSp>
          <p:nvGrpSpPr>
            <p:cNvPr id="590" name="Group 589">
              <a:extLst>
                <a:ext uri="{FF2B5EF4-FFF2-40B4-BE49-F238E27FC236}">
                  <a16:creationId xmlns:a16="http://schemas.microsoft.com/office/drawing/2014/main" id="{243F9C36-F9B9-2914-BBEE-5CC11961F744}"/>
                </a:ext>
              </a:extLst>
            </p:cNvPr>
            <p:cNvGrpSpPr/>
            <p:nvPr/>
          </p:nvGrpSpPr>
          <p:grpSpPr>
            <a:xfrm>
              <a:off x="4046224" y="4450416"/>
              <a:ext cx="497051" cy="1642831"/>
              <a:chOff x="3580191" y="4490563"/>
              <a:chExt cx="497051" cy="1642831"/>
            </a:xfrm>
          </p:grpSpPr>
          <p:sp>
            <p:nvSpPr>
              <p:cNvPr id="594" name="Rectangle 593">
                <a:extLst>
                  <a:ext uri="{FF2B5EF4-FFF2-40B4-BE49-F238E27FC236}">
                    <a16:creationId xmlns:a16="http://schemas.microsoft.com/office/drawing/2014/main" id="{DD6C8B00-F5A5-6B6B-9AEF-856954BAE6C7}"/>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95" name="Rectangle 594">
                <a:extLst>
                  <a:ext uri="{FF2B5EF4-FFF2-40B4-BE49-F238E27FC236}">
                    <a16:creationId xmlns:a16="http://schemas.microsoft.com/office/drawing/2014/main" id="{0F80B077-6BC8-4A61-0388-8DB7B886DA38}"/>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96" name="Rectangle 595">
                <a:extLst>
                  <a:ext uri="{FF2B5EF4-FFF2-40B4-BE49-F238E27FC236}">
                    <a16:creationId xmlns:a16="http://schemas.microsoft.com/office/drawing/2014/main" id="{8C371883-5414-B629-9FA8-98D4D22FF166}"/>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91" name="TextBox 590">
              <a:extLst>
                <a:ext uri="{FF2B5EF4-FFF2-40B4-BE49-F238E27FC236}">
                  <a16:creationId xmlns:a16="http://schemas.microsoft.com/office/drawing/2014/main" id="{8C0D3B66-1FE6-21F4-6E82-EF670445BB11}"/>
                </a:ext>
              </a:extLst>
            </p:cNvPr>
            <p:cNvSpPr txBox="1"/>
            <p:nvPr/>
          </p:nvSpPr>
          <p:spPr>
            <a:xfrm>
              <a:off x="4509478" y="5740908"/>
              <a:ext cx="2419547" cy="503036"/>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network</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592" name="Straight Arrow Connector 591">
              <a:extLst>
                <a:ext uri="{FF2B5EF4-FFF2-40B4-BE49-F238E27FC236}">
                  <a16:creationId xmlns:a16="http://schemas.microsoft.com/office/drawing/2014/main" id="{AFF899D8-EB94-603D-044E-E6E5BE8F0C9B}"/>
                </a:ext>
              </a:extLst>
            </p:cNvPr>
            <p:cNvCxnSpPr>
              <a:cxnSpLocks/>
              <a:endCxn id="594"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93" name="Straight Arrow Connector 592">
              <a:extLst>
                <a:ext uri="{FF2B5EF4-FFF2-40B4-BE49-F238E27FC236}">
                  <a16:creationId xmlns:a16="http://schemas.microsoft.com/office/drawing/2014/main" id="{DA5508EF-16C6-7131-BA26-6EE818F4AFBC}"/>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597" name="TextBox 596">
            <a:extLst>
              <a:ext uri="{FF2B5EF4-FFF2-40B4-BE49-F238E27FC236}">
                <a16:creationId xmlns:a16="http://schemas.microsoft.com/office/drawing/2014/main" id="{69A82A04-D15C-61B8-D564-531C4C682653}"/>
              </a:ext>
            </a:extLst>
          </p:cNvPr>
          <p:cNvSpPr txBox="1"/>
          <p:nvPr/>
        </p:nvSpPr>
        <p:spPr>
          <a:xfrm>
            <a:off x="4357607" y="3632009"/>
            <a:ext cx="1505871" cy="584775"/>
          </a:xfrm>
          <a:prstGeom prst="rect">
            <a:avLst/>
          </a:prstGeom>
          <a:solidFill>
            <a:srgbClr val="FDF5FD"/>
          </a:solidFill>
          <a:ln w="38100">
            <a:solidFill>
              <a:srgbClr val="D531D8"/>
            </a:solidFill>
          </a:ln>
        </p:spPr>
        <p:txBody>
          <a:bodyPr wrap="square" rtlCol="0">
            <a:spAutoFit/>
          </a:bodyPr>
          <a:lstStyle/>
          <a:p>
            <a:r>
              <a:rPr lang="fr-FR" sz="1600" dirty="0" err="1">
                <a:solidFill>
                  <a:srgbClr val="D531D8"/>
                </a:solidFill>
                <a:latin typeface="Verdana" panose="020B0604030504040204" pitchFamily="34" charset="0"/>
                <a:ea typeface="Verdana" panose="020B0604030504040204" pitchFamily="34" charset="0"/>
              </a:rPr>
              <a:t>Neigbour</a:t>
            </a:r>
            <a:r>
              <a:rPr lang="fr-FR" sz="1600" dirty="0">
                <a:solidFill>
                  <a:srgbClr val="D531D8"/>
                </a:solidFill>
                <a:latin typeface="Verdana" panose="020B0604030504040204" pitchFamily="34" charset="0"/>
                <a:ea typeface="Verdana" panose="020B0604030504040204" pitchFamily="34" charset="0"/>
              </a:rPr>
              <a:t> </a:t>
            </a:r>
            <a:r>
              <a:rPr lang="fr-FR" sz="1600" dirty="0" err="1">
                <a:solidFill>
                  <a:srgbClr val="D531D8"/>
                </a:solidFill>
                <a:latin typeface="Verdana" panose="020B0604030504040204" pitchFamily="34" charset="0"/>
                <a:ea typeface="Verdana" panose="020B0604030504040204" pitchFamily="34" charset="0"/>
              </a:rPr>
              <a:t>aggregation</a:t>
            </a:r>
            <a:endParaRPr lang="en-GB" sz="1600" dirty="0">
              <a:solidFill>
                <a:srgbClr val="D531D8"/>
              </a:solidFill>
              <a:latin typeface="Verdana" panose="020B0604030504040204" pitchFamily="34" charset="0"/>
              <a:ea typeface="Verdana" panose="020B0604030504040204" pitchFamily="34" charset="0"/>
            </a:endParaRPr>
          </a:p>
        </p:txBody>
      </p:sp>
      <p:cxnSp>
        <p:nvCxnSpPr>
          <p:cNvPr id="598" name="Straight Arrow Connector 597">
            <a:extLst>
              <a:ext uri="{FF2B5EF4-FFF2-40B4-BE49-F238E27FC236}">
                <a16:creationId xmlns:a16="http://schemas.microsoft.com/office/drawing/2014/main" id="{7012E446-6EBF-7841-CCF6-C09D6CA7A0DC}"/>
              </a:ext>
            </a:extLst>
          </p:cNvPr>
          <p:cNvCxnSpPr>
            <a:cxnSpLocks/>
            <a:stCxn id="597" idx="2"/>
          </p:cNvCxnSpPr>
          <p:nvPr/>
        </p:nvCxnSpPr>
        <p:spPr>
          <a:xfrm>
            <a:off x="5110543" y="4216784"/>
            <a:ext cx="909941" cy="93878"/>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FD28F9B4-0860-1E6C-D7D1-571D418171C4}"/>
              </a:ext>
            </a:extLst>
          </p:cNvPr>
          <p:cNvCxnSpPr>
            <a:cxnSpLocks/>
            <a:stCxn id="597" idx="2"/>
          </p:cNvCxnSpPr>
          <p:nvPr/>
        </p:nvCxnSpPr>
        <p:spPr>
          <a:xfrm>
            <a:off x="5110543" y="4216784"/>
            <a:ext cx="876516" cy="366002"/>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45FF5250-514E-114E-C07F-383783EF7AEE}"/>
              </a:ext>
            </a:extLst>
          </p:cNvPr>
          <p:cNvCxnSpPr>
            <a:cxnSpLocks/>
            <a:endCxn id="597" idx="1"/>
          </p:cNvCxnSpPr>
          <p:nvPr/>
        </p:nvCxnSpPr>
        <p:spPr>
          <a:xfrm flipV="1">
            <a:off x="4012255" y="3924397"/>
            <a:ext cx="345352" cy="241874"/>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sp>
        <p:nvSpPr>
          <p:cNvPr id="601" name="TextBox 600">
            <a:extLst>
              <a:ext uri="{FF2B5EF4-FFF2-40B4-BE49-F238E27FC236}">
                <a16:creationId xmlns:a16="http://schemas.microsoft.com/office/drawing/2014/main" id="{06F0DD22-A592-2944-5375-23551B19CC71}"/>
              </a:ext>
            </a:extLst>
          </p:cNvPr>
          <p:cNvSpPr txBox="1"/>
          <p:nvPr/>
        </p:nvSpPr>
        <p:spPr>
          <a:xfrm>
            <a:off x="0" y="3532183"/>
            <a:ext cx="1980029" cy="369332"/>
          </a:xfrm>
          <a:prstGeom prst="rect">
            <a:avLst/>
          </a:prstGeom>
          <a:noFill/>
        </p:spPr>
        <p:txBody>
          <a:bodyPr wrap="none" rtlCol="0">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features</a:t>
            </a:r>
            <a:endParaRPr lang="en-GB" b="1" dirty="0">
              <a:latin typeface="Verdana" panose="020B0604030504040204" pitchFamily="34" charset="0"/>
              <a:ea typeface="Verdana" panose="020B0604030504040204" pitchFamily="34" charset="0"/>
            </a:endParaRPr>
          </a:p>
        </p:txBody>
      </p:sp>
      <mc:AlternateContent xmlns:mc="http://schemas.openxmlformats.org/markup-compatibility/2006">
        <mc:Choice xmlns:a14="http://schemas.microsoft.com/office/drawing/2010/main" Requires="a14">
          <p:sp>
            <p:nvSpPr>
              <p:cNvPr id="602" name="TextBox 601">
                <a:extLst>
                  <a:ext uri="{FF2B5EF4-FFF2-40B4-BE49-F238E27FC236}">
                    <a16:creationId xmlns:a16="http://schemas.microsoft.com/office/drawing/2014/main" id="{23E152D6-8E3C-176E-F44C-02788C925A75}"/>
                  </a:ext>
                </a:extLst>
              </p:cNvPr>
              <p:cNvSpPr txBox="1"/>
              <p:nvPr/>
            </p:nvSpPr>
            <p:spPr>
              <a:xfrm>
                <a:off x="-46282" y="4010220"/>
                <a:ext cx="2901179" cy="135780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6">
                                      <a:lumMod val="50000"/>
                                    </a:schemeClr>
                                  </a:solidFill>
                                  <a:latin typeface="Cambria Math" panose="02040503050406030204" pitchFamily="18" charset="0"/>
                                  <a:ea typeface="Verdana" panose="020B0604030504040204" pitchFamily="34" charset="0"/>
                                </a:rPr>
                                <m:t>𝑓</m:t>
                              </m:r>
                            </m:e>
                            <m:sub>
                              <m:r>
                                <a:rPr lang="fr-FR" sz="1400" b="0" i="1" smtClean="0">
                                  <a:solidFill>
                                    <a:schemeClr val="accent6">
                                      <a:lumMod val="50000"/>
                                    </a:schemeClr>
                                  </a:solidFill>
                                  <a:latin typeface="Cambria Math" panose="02040503050406030204" pitchFamily="18" charset="0"/>
                                  <a:ea typeface="Verdana" panose="020B0604030504040204" pitchFamily="34" charset="0"/>
                                </a:rPr>
                                <m:t>𝑖𝑗</m:t>
                              </m:r>
                            </m:sub>
                          </m:sSub>
                        </m:e>
                      </m:acc>
                      <m:r>
                        <a:rPr lang="fr-FR" sz="1400" b="0" i="1" dirty="0" smtClean="0">
                          <a:latin typeface="Cambria Math" panose="02040503050406030204" pitchFamily="18" charset="0"/>
                          <a:ea typeface="Verdana" panose="020B0604030504040204" pitchFamily="34" charset="0"/>
                        </a:rPr>
                        <m:t>=</m:t>
                      </m:r>
                      <m:d>
                        <m:dPr>
                          <m:begChr m:val="{"/>
                          <m:endChr m:val="}"/>
                          <m:ctrlPr>
                            <a:rPr lang="fr-FR" sz="1400" b="0" i="1" dirty="0" smtClean="0">
                              <a:latin typeface="Cambria Math" panose="02040503050406030204" pitchFamily="18" charset="0"/>
                              <a:ea typeface="Verdana" panose="020B0604030504040204" pitchFamily="34" charset="0"/>
                            </a:rPr>
                          </m:ctrlPr>
                        </m:dPr>
                        <m:e>
                          <m:eqArr>
                            <m:eqArr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eqArrPr>
                            <m:e>
                              <m:acc>
                                <m:accPr>
                                  <m:chr m:val="⃗"/>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400" b="0" i="1" dirty="0" smtClean="0">
                                          <a:solidFill>
                                            <a:schemeClr val="accent4">
                                              <a:lumMod val="50000"/>
                                            </a:schemeClr>
                                          </a:solidFill>
                                          <a:latin typeface="Cambria Math" panose="02040503050406030204" pitchFamily="18" charset="0"/>
                                          <a:ea typeface="Verdana" panose="020B0604030504040204" pitchFamily="34" charset="0"/>
                                        </a:rPr>
                                        <m:t>𝑥</m:t>
                                      </m:r>
                                    </m:e>
                                    <m:sub>
                                      <m:r>
                                        <a:rPr lang="fr-FR" sz="1400" b="0" i="1" dirty="0" smtClean="0">
                                          <a:solidFill>
                                            <a:schemeClr val="accent4">
                                              <a:lumMod val="50000"/>
                                            </a:schemeClr>
                                          </a:solidFill>
                                          <a:latin typeface="Cambria Math" panose="02040503050406030204" pitchFamily="18" charset="0"/>
                                          <a:ea typeface="Verdana" panose="020B0604030504040204" pitchFamily="34" charset="0"/>
                                        </a:rPr>
                                        <m:t>𝑖</m:t>
                                      </m:r>
                                    </m:sub>
                                  </m:sSub>
                                </m:e>
                              </m:acc>
                            </m:e>
                            <m:e>
                              <m:acc>
                                <m:accPr>
                                  <m:chr m:val="⃗"/>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4">
                                              <a:lumMod val="50000"/>
                                            </a:schemeClr>
                                          </a:solidFill>
                                          <a:latin typeface="Cambria Math" panose="02040503050406030204" pitchFamily="18" charset="0"/>
                                          <a:ea typeface="Verdana" panose="020B0604030504040204" pitchFamily="34" charset="0"/>
                                        </a:rPr>
                                        <m:t>𝑥</m:t>
                                      </m:r>
                                    </m:e>
                                    <m:sub>
                                      <m:r>
                                        <a:rPr lang="fr-FR" sz="1400" b="0" i="1" smtClean="0">
                                          <a:solidFill>
                                            <a:schemeClr val="accent4">
                                              <a:lumMod val="50000"/>
                                            </a:schemeClr>
                                          </a:solidFill>
                                          <a:latin typeface="Cambria Math" panose="02040503050406030204" pitchFamily="18" charset="0"/>
                                          <a:ea typeface="Verdana" panose="020B0604030504040204" pitchFamily="34" charset="0"/>
                                        </a:rPr>
                                        <m:t>𝑗</m:t>
                                      </m:r>
                                    </m:sub>
                                  </m:sSub>
                                </m:e>
                              </m:acc>
                            </m:e>
                          </m:eqArr>
                        </m:e>
                      </m:d>
                      <m:r>
                        <a:rPr lang="fr-FR" sz="1400" b="0" i="1" smtClean="0">
                          <a:latin typeface="Cambria Math" panose="02040503050406030204" pitchFamily="18" charset="0"/>
                          <a:ea typeface="Verdana" panose="020B0604030504040204" pitchFamily="34" charset="0"/>
                        </a:rPr>
                        <m:t>=</m:t>
                      </m:r>
                      <m:d>
                        <m:dPr>
                          <m:ctrlPr>
                            <a:rPr lang="fr-FR" sz="1400" b="0" i="1" smtClean="0">
                              <a:latin typeface="Cambria Math" panose="02040503050406030204" pitchFamily="18" charset="0"/>
                              <a:ea typeface="Verdana" panose="020B0604030504040204" pitchFamily="34" charset="0"/>
                            </a:rPr>
                          </m:ctrlPr>
                        </m:dPr>
                        <m:e>
                          <m:eqArr>
                            <m:eqArrPr>
                              <m:ctrlPr>
                                <a:rPr lang="fr-FR" sz="1400" b="0" i="1" smtClean="0">
                                  <a:latin typeface="Cambria Math" panose="02040503050406030204" pitchFamily="18" charset="0"/>
                                  <a:ea typeface="Verdana" panose="020B0604030504040204" pitchFamily="34" charset="0"/>
                                </a:rPr>
                              </m:ctrlPr>
                            </m:eqArrPr>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𝑗</m:t>
                                  </m:r>
                                </m:sub>
                              </m:sSub>
                            </m:e>
                          </m:eqArr>
                        </m:e>
                      </m:d>
                    </m:oMath>
                  </m:oMathPara>
                </a14:m>
                <a:endParaRPr lang="en-GB" sz="1400" i="1" dirty="0">
                  <a:latin typeface="Verdana" panose="020B0604030504040204" pitchFamily="34" charset="0"/>
                  <a:ea typeface="Verdana" panose="020B0604030504040204" pitchFamily="34" charset="0"/>
                </a:endParaRPr>
              </a:p>
            </p:txBody>
          </p:sp>
        </mc:Choice>
        <mc:Fallback>
          <p:sp>
            <p:nvSpPr>
              <p:cNvPr id="602" name="TextBox 601">
                <a:extLst>
                  <a:ext uri="{FF2B5EF4-FFF2-40B4-BE49-F238E27FC236}">
                    <a16:creationId xmlns:a16="http://schemas.microsoft.com/office/drawing/2014/main" id="{23E152D6-8E3C-176E-F44C-02788C925A75}"/>
                  </a:ext>
                </a:extLst>
              </p:cNvPr>
              <p:cNvSpPr txBox="1">
                <a:spLocks noRot="1" noChangeAspect="1" noMove="1" noResize="1" noEditPoints="1" noAdjustHandles="1" noChangeArrowheads="1" noChangeShapeType="1" noTextEdit="1"/>
              </p:cNvSpPr>
              <p:nvPr/>
            </p:nvSpPr>
            <p:spPr>
              <a:xfrm>
                <a:off x="-46282" y="4010220"/>
                <a:ext cx="2901179" cy="1357808"/>
              </a:xfrm>
              <a:prstGeom prst="rect">
                <a:avLst/>
              </a:prstGeom>
              <a:blipFill>
                <a:blip r:embed="rId20"/>
                <a:stretch>
                  <a:fillRect/>
                </a:stretch>
              </a:blipFill>
            </p:spPr>
            <p:txBody>
              <a:bodyPr/>
              <a:lstStyle/>
              <a:p>
                <a:r>
                  <a:rPr lang="en-GB">
                    <a:noFill/>
                  </a:rPr>
                  <a:t> </a:t>
                </a:r>
              </a:p>
            </p:txBody>
          </p:sp>
        </mc:Fallback>
      </mc:AlternateContent>
      <p:grpSp>
        <p:nvGrpSpPr>
          <p:cNvPr id="603" name="Group 602">
            <a:extLst>
              <a:ext uri="{FF2B5EF4-FFF2-40B4-BE49-F238E27FC236}">
                <a16:creationId xmlns:a16="http://schemas.microsoft.com/office/drawing/2014/main" id="{0466136E-1D74-63CC-6BE6-F1D682216192}"/>
              </a:ext>
            </a:extLst>
          </p:cNvPr>
          <p:cNvGrpSpPr/>
          <p:nvPr/>
        </p:nvGrpSpPr>
        <p:grpSpPr>
          <a:xfrm>
            <a:off x="1068606" y="4039663"/>
            <a:ext cx="1550647" cy="1474300"/>
            <a:chOff x="2943696" y="4450416"/>
            <a:chExt cx="2112005" cy="2008018"/>
          </a:xfrm>
        </p:grpSpPr>
        <p:grpSp>
          <p:nvGrpSpPr>
            <p:cNvPr id="604" name="Group 603">
              <a:extLst>
                <a:ext uri="{FF2B5EF4-FFF2-40B4-BE49-F238E27FC236}">
                  <a16:creationId xmlns:a16="http://schemas.microsoft.com/office/drawing/2014/main" id="{2CCB3146-EC12-BADF-64A1-F3EA2441E8EE}"/>
                </a:ext>
              </a:extLst>
            </p:cNvPr>
            <p:cNvGrpSpPr/>
            <p:nvPr/>
          </p:nvGrpSpPr>
          <p:grpSpPr>
            <a:xfrm>
              <a:off x="4046224" y="4450416"/>
              <a:ext cx="497051" cy="1642831"/>
              <a:chOff x="3580191" y="4490563"/>
              <a:chExt cx="497051" cy="1642831"/>
            </a:xfrm>
          </p:grpSpPr>
          <p:sp>
            <p:nvSpPr>
              <p:cNvPr id="608" name="Rectangle 607">
                <a:extLst>
                  <a:ext uri="{FF2B5EF4-FFF2-40B4-BE49-F238E27FC236}">
                    <a16:creationId xmlns:a16="http://schemas.microsoft.com/office/drawing/2014/main" id="{21BBB74F-03F7-9822-329D-C1E0728539F9}"/>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09" name="Rectangle 608">
                <a:extLst>
                  <a:ext uri="{FF2B5EF4-FFF2-40B4-BE49-F238E27FC236}">
                    <a16:creationId xmlns:a16="http://schemas.microsoft.com/office/drawing/2014/main" id="{BABB2A99-4657-708C-F1C1-715C92C0805B}"/>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10" name="Rectangle 609">
                <a:extLst>
                  <a:ext uri="{FF2B5EF4-FFF2-40B4-BE49-F238E27FC236}">
                    <a16:creationId xmlns:a16="http://schemas.microsoft.com/office/drawing/2014/main" id="{4FA76EB2-AA85-BC3C-AA62-0D36E36B55FF}"/>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605" name="TextBox 604">
              <a:extLst>
                <a:ext uri="{FF2B5EF4-FFF2-40B4-BE49-F238E27FC236}">
                  <a16:creationId xmlns:a16="http://schemas.microsoft.com/office/drawing/2014/main" id="{5CEC5125-4829-E2AF-DB5A-DB5884908C9B}"/>
                </a:ext>
              </a:extLst>
            </p:cNvPr>
            <p:cNvSpPr txBox="1"/>
            <p:nvPr/>
          </p:nvSpPr>
          <p:spPr>
            <a:xfrm>
              <a:off x="2943696" y="6089102"/>
              <a:ext cx="1762021" cy="369332"/>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encoder</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606" name="Straight Arrow Connector 605">
              <a:extLst>
                <a:ext uri="{FF2B5EF4-FFF2-40B4-BE49-F238E27FC236}">
                  <a16:creationId xmlns:a16="http://schemas.microsoft.com/office/drawing/2014/main" id="{BE655115-F822-FB9A-3D23-071102BD2A33}"/>
                </a:ext>
              </a:extLst>
            </p:cNvPr>
            <p:cNvCxnSpPr>
              <a:cxnSpLocks/>
              <a:endCxn id="608"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607" name="Straight Arrow Connector 606">
              <a:extLst>
                <a:ext uri="{FF2B5EF4-FFF2-40B4-BE49-F238E27FC236}">
                  <a16:creationId xmlns:a16="http://schemas.microsoft.com/office/drawing/2014/main" id="{F2C56A9B-E443-EB5B-4432-97121A2BC3E7}"/>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611" name="TextBox 610">
            <a:extLst>
              <a:ext uri="{FF2B5EF4-FFF2-40B4-BE49-F238E27FC236}">
                <a16:creationId xmlns:a16="http://schemas.microsoft.com/office/drawing/2014/main" id="{F4DCE665-9C30-1372-DFFD-B9C485584FE2}"/>
              </a:ext>
            </a:extLst>
          </p:cNvPr>
          <p:cNvSpPr txBox="1"/>
          <p:nvPr/>
        </p:nvSpPr>
        <p:spPr>
          <a:xfrm>
            <a:off x="-58503" y="5082355"/>
            <a:ext cx="1473443" cy="461665"/>
          </a:xfrm>
          <a:prstGeom prst="rect">
            <a:avLst/>
          </a:prstGeom>
          <a:noFill/>
        </p:spPr>
        <p:txBody>
          <a:bodyPr wrap="square">
            <a:spAutoFit/>
          </a:bodyPr>
          <a:lstStyle/>
          <a:p>
            <a:r>
              <a:rPr lang="en-GB" sz="1200" i="1" dirty="0">
                <a:latin typeface="Verdana" panose="020B0604030504040204" pitchFamily="34" charset="0"/>
                <a:ea typeface="Verdana" panose="020B0604030504040204" pitchFamily="34" charset="0"/>
              </a:rPr>
              <a:t>Concatenated node features</a:t>
            </a:r>
          </a:p>
        </p:txBody>
      </p:sp>
      <p:grpSp>
        <p:nvGrpSpPr>
          <p:cNvPr id="612" name="Group 611">
            <a:extLst>
              <a:ext uri="{FF2B5EF4-FFF2-40B4-BE49-F238E27FC236}">
                <a16:creationId xmlns:a16="http://schemas.microsoft.com/office/drawing/2014/main" id="{5C494F2C-EC13-C713-9A10-D16098F3C17E}"/>
              </a:ext>
            </a:extLst>
          </p:cNvPr>
          <p:cNvGrpSpPr/>
          <p:nvPr/>
        </p:nvGrpSpPr>
        <p:grpSpPr>
          <a:xfrm>
            <a:off x="9744460" y="4040866"/>
            <a:ext cx="2270300" cy="1245488"/>
            <a:chOff x="3564052" y="4450416"/>
            <a:chExt cx="3159290" cy="1733188"/>
          </a:xfrm>
        </p:grpSpPr>
        <p:grpSp>
          <p:nvGrpSpPr>
            <p:cNvPr id="613" name="Group 612">
              <a:extLst>
                <a:ext uri="{FF2B5EF4-FFF2-40B4-BE49-F238E27FC236}">
                  <a16:creationId xmlns:a16="http://schemas.microsoft.com/office/drawing/2014/main" id="{5D075D0F-E922-DAE8-85C6-65CAF7B8604F}"/>
                </a:ext>
              </a:extLst>
            </p:cNvPr>
            <p:cNvGrpSpPr/>
            <p:nvPr/>
          </p:nvGrpSpPr>
          <p:grpSpPr>
            <a:xfrm>
              <a:off x="4046224" y="4450416"/>
              <a:ext cx="497051" cy="1642831"/>
              <a:chOff x="3580191" y="4490563"/>
              <a:chExt cx="497051" cy="1642831"/>
            </a:xfrm>
          </p:grpSpPr>
          <p:sp>
            <p:nvSpPr>
              <p:cNvPr id="617" name="Rectangle 616">
                <a:extLst>
                  <a:ext uri="{FF2B5EF4-FFF2-40B4-BE49-F238E27FC236}">
                    <a16:creationId xmlns:a16="http://schemas.microsoft.com/office/drawing/2014/main" id="{3A911BD2-4C16-74A6-F977-CFBADBEC5C6E}"/>
                  </a:ext>
                </a:extLst>
              </p:cNvPr>
              <p:cNvSpPr/>
              <p:nvPr/>
            </p:nvSpPr>
            <p:spPr>
              <a:xfrm>
                <a:off x="3580191"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18" name="Rectangle 617">
                <a:extLst>
                  <a:ext uri="{FF2B5EF4-FFF2-40B4-BE49-F238E27FC236}">
                    <a16:creationId xmlns:a16="http://schemas.microsoft.com/office/drawing/2014/main" id="{19FDEA8A-2B15-8B22-2F41-33B219FA2C47}"/>
                  </a:ext>
                </a:extLst>
              </p:cNvPr>
              <p:cNvSpPr/>
              <p:nvPr/>
            </p:nvSpPr>
            <p:spPr>
              <a:xfrm>
                <a:off x="3785854" y="4495094"/>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19" name="Rectangle 618">
                <a:extLst>
                  <a:ext uri="{FF2B5EF4-FFF2-40B4-BE49-F238E27FC236}">
                    <a16:creationId xmlns:a16="http://schemas.microsoft.com/office/drawing/2014/main" id="{0B19177F-64A9-0921-90F9-EB841ACE1B74}"/>
                  </a:ext>
                </a:extLst>
              </p:cNvPr>
              <p:cNvSpPr/>
              <p:nvPr/>
            </p:nvSpPr>
            <p:spPr>
              <a:xfrm>
                <a:off x="3991517"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614" name="TextBox 613">
              <a:extLst>
                <a:ext uri="{FF2B5EF4-FFF2-40B4-BE49-F238E27FC236}">
                  <a16:creationId xmlns:a16="http://schemas.microsoft.com/office/drawing/2014/main" id="{C094A756-0655-765D-2477-FB45ACC83A57}"/>
                </a:ext>
              </a:extLst>
            </p:cNvPr>
            <p:cNvSpPr txBox="1"/>
            <p:nvPr/>
          </p:nvSpPr>
          <p:spPr>
            <a:xfrm>
              <a:off x="4509478" y="5740908"/>
              <a:ext cx="2213864" cy="442696"/>
            </a:xfrm>
            <a:prstGeom prst="rect">
              <a:avLst/>
            </a:prstGeom>
            <a:noFill/>
          </p:spPr>
          <p:txBody>
            <a:bodyPr wrap="none" rtlCol="0">
              <a:spAutoFit/>
            </a:bodyPr>
            <a:lstStyle/>
            <a:p>
              <a:r>
                <a:rPr lang="fr-FR" dirty="0">
                  <a:solidFill>
                    <a:srgbClr val="00B050"/>
                  </a:solidFill>
                  <a:latin typeface="Verdana" panose="020B0604030504040204" pitchFamily="34" charset="0"/>
                  <a:ea typeface="Verdana" panose="020B0604030504040204" pitchFamily="34" charset="0"/>
                </a:rPr>
                <a:t>Edge classifier</a:t>
              </a:r>
              <a:endParaRPr lang="en-GB" dirty="0">
                <a:solidFill>
                  <a:srgbClr val="00B050"/>
                </a:solidFill>
                <a:latin typeface="Verdana" panose="020B0604030504040204" pitchFamily="34" charset="0"/>
                <a:ea typeface="Verdana" panose="020B0604030504040204" pitchFamily="34" charset="0"/>
              </a:endParaRPr>
            </a:p>
          </p:txBody>
        </p:sp>
        <p:cxnSp>
          <p:nvCxnSpPr>
            <p:cNvPr id="615" name="Straight Arrow Connector 614">
              <a:extLst>
                <a:ext uri="{FF2B5EF4-FFF2-40B4-BE49-F238E27FC236}">
                  <a16:creationId xmlns:a16="http://schemas.microsoft.com/office/drawing/2014/main" id="{2CD4834B-020B-CC9A-9B0C-BB23D0FF6DE9}"/>
                </a:ext>
              </a:extLst>
            </p:cNvPr>
            <p:cNvCxnSpPr>
              <a:cxnSpLocks/>
              <a:endCxn id="617" idx="1"/>
            </p:cNvCxnSpPr>
            <p:nvPr/>
          </p:nvCxnSpPr>
          <p:spPr>
            <a:xfrm>
              <a:off x="3564052" y="5269565"/>
              <a:ext cx="482172" cy="1"/>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616" name="Straight Arrow Connector 615">
              <a:extLst>
                <a:ext uri="{FF2B5EF4-FFF2-40B4-BE49-F238E27FC236}">
                  <a16:creationId xmlns:a16="http://schemas.microsoft.com/office/drawing/2014/main" id="{0BD816C5-62EE-EDFC-B4D6-46B7FE4DC136}"/>
                </a:ext>
              </a:extLst>
            </p:cNvPr>
            <p:cNvCxnSpPr>
              <a:cxnSpLocks/>
            </p:cNvCxnSpPr>
            <p:nvPr/>
          </p:nvCxnSpPr>
          <p:spPr>
            <a:xfrm>
              <a:off x="4549653" y="5252757"/>
              <a:ext cx="506048" cy="0"/>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grpSp>
      <p:cxnSp>
        <p:nvCxnSpPr>
          <p:cNvPr id="620" name="Straight Arrow Connector 619">
            <a:extLst>
              <a:ext uri="{FF2B5EF4-FFF2-40B4-BE49-F238E27FC236}">
                <a16:creationId xmlns:a16="http://schemas.microsoft.com/office/drawing/2014/main" id="{A0CE4FCF-9F9B-D513-B254-EF7FBB988ABC}"/>
              </a:ext>
            </a:extLst>
          </p:cNvPr>
          <p:cNvCxnSpPr>
            <a:cxnSpLocks/>
          </p:cNvCxnSpPr>
          <p:nvPr/>
        </p:nvCxnSpPr>
        <p:spPr>
          <a:xfrm>
            <a:off x="4184171" y="4745981"/>
            <a:ext cx="1743091" cy="212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1" name="Left Brace 620">
            <a:extLst>
              <a:ext uri="{FF2B5EF4-FFF2-40B4-BE49-F238E27FC236}">
                <a16:creationId xmlns:a16="http://schemas.microsoft.com/office/drawing/2014/main" id="{9A8BD8F6-4B4B-2190-852A-F0E73B537BB4}"/>
              </a:ext>
            </a:extLst>
          </p:cNvPr>
          <p:cNvSpPr/>
          <p:nvPr/>
        </p:nvSpPr>
        <p:spPr>
          <a:xfrm>
            <a:off x="2628426" y="3732366"/>
            <a:ext cx="284581" cy="1795143"/>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2" name="TextBox 621">
            <a:extLst>
              <a:ext uri="{FF2B5EF4-FFF2-40B4-BE49-F238E27FC236}">
                <a16:creationId xmlns:a16="http://schemas.microsoft.com/office/drawing/2014/main" id="{BE3BD01A-B374-5DD9-3F7F-4FC765830CA9}"/>
              </a:ext>
            </a:extLst>
          </p:cNvPr>
          <p:cNvSpPr txBox="1"/>
          <p:nvPr/>
        </p:nvSpPr>
        <p:spPr>
          <a:xfrm>
            <a:off x="4921497" y="5411972"/>
            <a:ext cx="2529887" cy="369332"/>
          </a:xfrm>
          <a:prstGeom prst="rect">
            <a:avLst/>
          </a:prstGeom>
          <a:noFill/>
        </p:spPr>
        <p:txBody>
          <a:bodyPr wrap="square">
            <a:spAutoFit/>
          </a:bodyPr>
          <a:lstStyle/>
          <a:p>
            <a:r>
              <a:rPr lang="fr-FR" b="1" dirty="0">
                <a:solidFill>
                  <a:srgbClr val="0070C0"/>
                </a:solidFill>
                <a:latin typeface="Verdana" panose="020B0604030504040204" pitchFamily="34" charset="0"/>
                <a:ea typeface="Verdana" panose="020B0604030504040204" pitchFamily="34" charset="0"/>
              </a:rPr>
              <a:t>message passing</a:t>
            </a:r>
            <a:endParaRPr lang="en-GB" dirty="0"/>
          </a:p>
        </p:txBody>
      </p:sp>
      <p:sp>
        <p:nvSpPr>
          <p:cNvPr id="623" name="Left Brace 622">
            <a:extLst>
              <a:ext uri="{FF2B5EF4-FFF2-40B4-BE49-F238E27FC236}">
                <a16:creationId xmlns:a16="http://schemas.microsoft.com/office/drawing/2014/main" id="{9F3A9514-6C80-C2B7-78F9-3C0C65827EFA}"/>
              </a:ext>
            </a:extLst>
          </p:cNvPr>
          <p:cNvSpPr/>
          <p:nvPr/>
        </p:nvSpPr>
        <p:spPr>
          <a:xfrm rot="10800000">
            <a:off x="9556461" y="3743516"/>
            <a:ext cx="284581" cy="1795143"/>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624" name="TextBox 623">
                <a:extLst>
                  <a:ext uri="{FF2B5EF4-FFF2-40B4-BE49-F238E27FC236}">
                    <a16:creationId xmlns:a16="http://schemas.microsoft.com/office/drawing/2014/main" id="{8FC7D5E5-2743-B3C9-2ECE-482D460D339F}"/>
                  </a:ext>
                </a:extLst>
              </p:cNvPr>
              <p:cNvSpPr txBox="1"/>
              <p:nvPr/>
            </p:nvSpPr>
            <p:spPr>
              <a:xfrm>
                <a:off x="10663383" y="4172149"/>
                <a:ext cx="2860024" cy="672620"/>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score</a:t>
                </a:r>
                <a:br>
                  <a:rPr lang="en-GB" b="1" dirty="0">
                    <a:latin typeface="Verdana" panose="020B0604030504040204" pitchFamily="34" charset="0"/>
                    <a:ea typeface="Verdana" panose="020B0604030504040204" pitchFamily="34" charset="0"/>
                  </a:rPr>
                </a:br>
                <a:r>
                  <a:rPr lang="en-GB" b="1" dirty="0">
                    <a:latin typeface="Verdana" panose="020B0604030504040204" pitchFamily="34" charset="0"/>
                    <a:ea typeface="Verdana" panose="020B0604030504040204" pitchFamily="34" charset="0"/>
                  </a:rPr>
                  <a:t> </a:t>
                </a:r>
                <a14:m>
                  <m:oMath xmlns:m="http://schemas.openxmlformats.org/officeDocument/2006/math">
                    <m:sSub>
                      <m:sSubPr>
                        <m:ctrlPr>
                          <a:rPr lang="fr-FR" b="1" i="1" smtClean="0">
                            <a:solidFill>
                              <a:schemeClr val="accent6">
                                <a:lumMod val="50000"/>
                              </a:schemeClr>
                            </a:solidFill>
                            <a:latin typeface="Cambria Math" panose="02040503050406030204" pitchFamily="18" charset="0"/>
                            <a:ea typeface="Verdana" panose="020B0604030504040204" pitchFamily="34" charset="0"/>
                          </a:rPr>
                        </m:ctrlPr>
                      </m:sSubPr>
                      <m:e>
                        <m:r>
                          <a:rPr lang="fr-FR" b="1" i="1" smtClean="0">
                            <a:solidFill>
                              <a:schemeClr val="accent6">
                                <a:lumMod val="50000"/>
                              </a:schemeClr>
                            </a:solidFill>
                            <a:latin typeface="Cambria Math" panose="02040503050406030204" pitchFamily="18" charset="0"/>
                            <a:ea typeface="Verdana" panose="020B0604030504040204" pitchFamily="34" charset="0"/>
                          </a:rPr>
                          <m:t>𝒔</m:t>
                        </m:r>
                      </m:e>
                      <m:sub>
                        <m:r>
                          <a:rPr lang="fr-FR" b="1" i="1" smtClean="0">
                            <a:solidFill>
                              <a:schemeClr val="accent6">
                                <a:lumMod val="50000"/>
                              </a:schemeClr>
                            </a:solidFill>
                            <a:latin typeface="Cambria Math" panose="02040503050406030204" pitchFamily="18" charset="0"/>
                            <a:ea typeface="Verdana" panose="020B0604030504040204" pitchFamily="34" charset="0"/>
                          </a:rPr>
                          <m:t>𝒊𝒋</m:t>
                        </m:r>
                      </m:sub>
                    </m:sSub>
                    <m:r>
                      <a:rPr lang="fr-FR" b="1" i="1" dirty="0" smtClean="0">
                        <a:solidFill>
                          <a:schemeClr val="tx1"/>
                        </a:solidFill>
                        <a:latin typeface="Cambria Math" panose="02040503050406030204" pitchFamily="18" charset="0"/>
                        <a:ea typeface="Verdana" panose="020B0604030504040204" pitchFamily="34" charset="0"/>
                      </a:rPr>
                      <m:t>∈</m:t>
                    </m:r>
                    <m:d>
                      <m:dPr>
                        <m:begChr m:val="["/>
                        <m:endChr m:val="]"/>
                        <m:ctrlPr>
                          <a:rPr lang="fr-FR" b="1" i="1" dirty="0" smtClean="0">
                            <a:solidFill>
                              <a:schemeClr val="tx1"/>
                            </a:solidFill>
                            <a:latin typeface="Cambria Math" panose="02040503050406030204" pitchFamily="18" charset="0"/>
                            <a:ea typeface="Verdana" panose="020B0604030504040204" pitchFamily="34" charset="0"/>
                          </a:rPr>
                        </m:ctrlPr>
                      </m:dPr>
                      <m:e>
                        <m:r>
                          <a:rPr lang="fr-FR" b="1" i="1" dirty="0" smtClean="0">
                            <a:solidFill>
                              <a:schemeClr val="tx1"/>
                            </a:solidFill>
                            <a:latin typeface="Cambria Math" panose="02040503050406030204" pitchFamily="18" charset="0"/>
                            <a:ea typeface="Verdana" panose="020B0604030504040204" pitchFamily="34" charset="0"/>
                          </a:rPr>
                          <m:t>𝟎</m:t>
                        </m:r>
                        <m:r>
                          <a:rPr lang="fr-FR" b="1" i="1" dirty="0" smtClean="0">
                            <a:solidFill>
                              <a:schemeClr val="tx1"/>
                            </a:solidFill>
                            <a:latin typeface="Cambria Math" panose="02040503050406030204" pitchFamily="18" charset="0"/>
                            <a:ea typeface="Verdana" panose="020B0604030504040204" pitchFamily="34" charset="0"/>
                          </a:rPr>
                          <m:t>,</m:t>
                        </m:r>
                        <m:r>
                          <a:rPr lang="fr-FR" b="1" i="1" dirty="0" smtClean="0">
                            <a:solidFill>
                              <a:schemeClr val="tx1"/>
                            </a:solidFill>
                            <a:latin typeface="Cambria Math" panose="02040503050406030204" pitchFamily="18" charset="0"/>
                            <a:ea typeface="Verdana" panose="020B0604030504040204" pitchFamily="34" charset="0"/>
                          </a:rPr>
                          <m:t>𝟏</m:t>
                        </m:r>
                      </m:e>
                    </m:d>
                  </m:oMath>
                </a14:m>
                <a:r>
                  <a:rPr lang="en-GB" b="1" dirty="0">
                    <a:latin typeface="Verdana" panose="020B0604030504040204" pitchFamily="34" charset="0"/>
                    <a:ea typeface="Verdana" panose="020B0604030504040204" pitchFamily="34" charset="0"/>
                  </a:rPr>
                  <a:t> </a:t>
                </a:r>
              </a:p>
            </p:txBody>
          </p:sp>
        </mc:Choice>
        <mc:Fallback>
          <p:sp>
            <p:nvSpPr>
              <p:cNvPr id="624" name="TextBox 623">
                <a:extLst>
                  <a:ext uri="{FF2B5EF4-FFF2-40B4-BE49-F238E27FC236}">
                    <a16:creationId xmlns:a16="http://schemas.microsoft.com/office/drawing/2014/main" id="{8FC7D5E5-2743-B3C9-2ECE-482D460D339F}"/>
                  </a:ext>
                </a:extLst>
              </p:cNvPr>
              <p:cNvSpPr txBox="1">
                <a:spLocks noRot="1" noChangeAspect="1" noMove="1" noResize="1" noEditPoints="1" noAdjustHandles="1" noChangeArrowheads="1" noChangeShapeType="1" noTextEdit="1"/>
              </p:cNvSpPr>
              <p:nvPr/>
            </p:nvSpPr>
            <p:spPr>
              <a:xfrm>
                <a:off x="10663383" y="4172149"/>
                <a:ext cx="2860024" cy="672620"/>
              </a:xfrm>
              <a:prstGeom prst="rect">
                <a:avLst/>
              </a:prstGeom>
              <a:blipFill>
                <a:blip r:embed="rId21"/>
                <a:stretch>
                  <a:fillRect l="-1706" t="-4505" b="-4505"/>
                </a:stretch>
              </a:blipFill>
            </p:spPr>
            <p:txBody>
              <a:bodyPr/>
              <a:lstStyle/>
              <a:p>
                <a:r>
                  <a:rPr lang="en-GB">
                    <a:noFill/>
                  </a:rPr>
                  <a:t> </a:t>
                </a:r>
              </a:p>
            </p:txBody>
          </p:sp>
        </mc:Fallback>
      </mc:AlternateContent>
    </p:spTree>
    <p:extLst>
      <p:ext uri="{BB962C8B-B14F-4D97-AF65-F5344CB8AC3E}">
        <p14:creationId xmlns:p14="http://schemas.microsoft.com/office/powerpoint/2010/main" val="41742122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Rectangle: Rounded Corners 583">
            <a:extLst>
              <a:ext uri="{FF2B5EF4-FFF2-40B4-BE49-F238E27FC236}">
                <a16:creationId xmlns:a16="http://schemas.microsoft.com/office/drawing/2014/main" id="{16EE1C5A-DA74-E14D-6E39-CE59CCF43BD5}"/>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62</a:t>
            </a:fld>
            <a:endParaRPr lang="en-US"/>
          </a:p>
        </p:txBody>
      </p:sp>
      <p:sp>
        <p:nvSpPr>
          <p:cNvPr id="525" name="TextBox 524">
            <a:extLst>
              <a:ext uri="{FF2B5EF4-FFF2-40B4-BE49-F238E27FC236}">
                <a16:creationId xmlns:a16="http://schemas.microsoft.com/office/drawing/2014/main" id="{C01EFD9C-BFB9-1D99-E92A-76A03278B68A}"/>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grpSp>
        <p:nvGrpSpPr>
          <p:cNvPr id="583" name="Group 582">
            <a:extLst>
              <a:ext uri="{FF2B5EF4-FFF2-40B4-BE49-F238E27FC236}">
                <a16:creationId xmlns:a16="http://schemas.microsoft.com/office/drawing/2014/main" id="{27CF3952-6EB7-666E-DA91-DE2CADC032DC}"/>
              </a:ext>
            </a:extLst>
          </p:cNvPr>
          <p:cNvGrpSpPr/>
          <p:nvPr/>
        </p:nvGrpSpPr>
        <p:grpSpPr>
          <a:xfrm>
            <a:off x="4123630" y="903980"/>
            <a:ext cx="4381449" cy="2537360"/>
            <a:chOff x="4123630" y="856355"/>
            <a:chExt cx="4381449" cy="2537360"/>
          </a:xfrm>
        </p:grpSpPr>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4"/>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05677"/>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15"/>
                  <a:stretch>
                    <a:fillRect/>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0340AE4-5FDE-6C59-07CE-6E62A61F3FE2}"/>
                  </a:ext>
                </a:extLst>
              </p:cNvPr>
              <p:cNvSpPr txBox="1"/>
              <p:nvPr/>
            </p:nvSpPr>
            <p:spPr>
              <a:xfrm>
                <a:off x="2760962" y="4153929"/>
                <a:ext cx="2753575" cy="767005"/>
              </a:xfrm>
              <a:prstGeom prst="rect">
                <a:avLst/>
              </a:prstGeom>
              <a:noFill/>
            </p:spPr>
            <p:txBody>
              <a:bodyPr wrap="square">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left"/>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a:rPr lang="fr-FR" b="0" i="1" smtClean="0">
                                  <a:solidFill>
                                    <a:schemeClr val="accent6">
                                      <a:lumMod val="50000"/>
                                    </a:schemeClr>
                                  </a:solidFill>
                                  <a:latin typeface="Cambria Math" panose="02040503050406030204" pitchFamily="18" charset="0"/>
                                  <a:ea typeface="Verdana" panose="020B0604030504040204" pitchFamily="34" charset="0"/>
                                </a:rPr>
                                <m:t>0</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15" name="TextBox 14">
                <a:extLst>
                  <a:ext uri="{FF2B5EF4-FFF2-40B4-BE49-F238E27FC236}">
                    <a16:creationId xmlns:a16="http://schemas.microsoft.com/office/drawing/2014/main" id="{60340AE4-5FDE-6C59-07CE-6E62A61F3FE2}"/>
                  </a:ext>
                </a:extLst>
              </p:cNvPr>
              <p:cNvSpPr txBox="1">
                <a:spLocks noRot="1" noChangeAspect="1" noMove="1" noResize="1" noEditPoints="1" noAdjustHandles="1" noChangeArrowheads="1" noChangeShapeType="1" noTextEdit="1"/>
              </p:cNvSpPr>
              <p:nvPr/>
            </p:nvSpPr>
            <p:spPr>
              <a:xfrm>
                <a:off x="2760962" y="4153929"/>
                <a:ext cx="2753575" cy="767005"/>
              </a:xfrm>
              <a:prstGeom prst="rect">
                <a:avLst/>
              </a:prstGeom>
              <a:blipFill>
                <a:blip r:embed="rId16"/>
                <a:stretch>
                  <a:fillRect l="-1991" t="-3968" b="-396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69D72E7-3608-83C6-B9F1-22BAFA42036B}"/>
                  </a:ext>
                </a:extLst>
              </p:cNvPr>
              <p:cNvSpPr txBox="1"/>
              <p:nvPr/>
            </p:nvSpPr>
            <p:spPr>
              <a:xfrm>
                <a:off x="7714440" y="4069784"/>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m:rPr>
                                  <m:sty m:val="p"/>
                                </m:rPr>
                                <a:rPr lang="fr-FR" b="0" i="0" smtClean="0">
                                  <a:solidFill>
                                    <a:schemeClr val="accent6">
                                      <a:lumMod val="50000"/>
                                    </a:schemeClr>
                                  </a:solidFill>
                                  <a:latin typeface="Cambria Math" panose="02040503050406030204" pitchFamily="18" charset="0"/>
                                  <a:ea typeface="Verdana" panose="020B0604030504040204" pitchFamily="34" charset="0"/>
                                </a:rPr>
                                <m:t>final</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17" name="TextBox 16">
                <a:extLst>
                  <a:ext uri="{FF2B5EF4-FFF2-40B4-BE49-F238E27FC236}">
                    <a16:creationId xmlns:a16="http://schemas.microsoft.com/office/drawing/2014/main" id="{A69D72E7-3608-83C6-B9F1-22BAFA42036B}"/>
                  </a:ext>
                </a:extLst>
              </p:cNvPr>
              <p:cNvSpPr txBox="1">
                <a:spLocks noRot="1" noChangeAspect="1" noMove="1" noResize="1" noEditPoints="1" noAdjustHandles="1" noChangeArrowheads="1" noChangeShapeType="1" noTextEdit="1"/>
              </p:cNvSpPr>
              <p:nvPr/>
            </p:nvSpPr>
            <p:spPr>
              <a:xfrm>
                <a:off x="7714440" y="4069784"/>
                <a:ext cx="2051960" cy="1057662"/>
              </a:xfrm>
              <a:prstGeom prst="rect">
                <a:avLst/>
              </a:prstGeom>
              <a:blipFill>
                <a:blip r:embed="rId17"/>
                <a:stretch>
                  <a:fillRect l="-593" t="-3468" r="-59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60FFF1DA-C74E-CCE8-7059-59FE0FB66BDF}"/>
                  </a:ext>
                </a:extLst>
              </p:cNvPr>
              <p:cNvSpPr txBox="1"/>
              <p:nvPr/>
            </p:nvSpPr>
            <p:spPr>
              <a:xfrm>
                <a:off x="5769494" y="4098968"/>
                <a:ext cx="942694" cy="11292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𝑖</m:t>
                                      </m:r>
                                    </m:sub>
                                  </m:sSub>
                                </m:e>
                              </m:acc>
                            </m:e>
                            <m:e>
                              <m:acc>
                                <m:accPr>
                                  <m:chr m:val="⃗"/>
                                  <m:ctrlPr>
                                    <a:rPr lang="fr-FR" b="0" i="1" smtClean="0">
                                      <a:solidFill>
                                        <a:srgbClr val="D531D8"/>
                                      </a:solidFill>
                                      <a:latin typeface="Cambria Math" panose="02040503050406030204" pitchFamily="18" charset="0"/>
                                    </a:rPr>
                                  </m:ctrlPr>
                                </m:accPr>
                                <m:e>
                                  <m:sSub>
                                    <m:sSubPr>
                                      <m:ctrlPr>
                                        <a:rPr lang="fr-FR" b="0" i="1" smtClean="0">
                                          <a:solidFill>
                                            <a:srgbClr val="D531D8"/>
                                          </a:solidFill>
                                          <a:latin typeface="Cambria Math" panose="02040503050406030204" pitchFamily="18" charset="0"/>
                                        </a:rPr>
                                      </m:ctrlPr>
                                    </m:sSub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𝑗</m:t>
                                      </m:r>
                                    </m:sub>
                                  </m:sSub>
                                </m:e>
                              </m:acc>
                            </m:e>
                            <m:e>
                              <m:acc>
                                <m:accPr>
                                  <m:chr m:val="⃗"/>
                                  <m:ctrlPr>
                                    <a:rPr lang="fr-FR" i="1">
                                      <a:solidFill>
                                        <a:srgbClr val="C00000"/>
                                      </a:solidFill>
                                      <a:latin typeface="Cambria Math" panose="02040503050406030204" pitchFamily="18" charset="0"/>
                                      <a:ea typeface="Verdana" panose="020B0604030504040204" pitchFamily="34" charset="0"/>
                                    </a:rPr>
                                  </m:ctrlPr>
                                </m:accPr>
                                <m:e>
                                  <m:sSubSup>
                                    <m:sSubSupPr>
                                      <m:ctrlPr>
                                        <a:rPr lang="fr-FR" i="1">
                                          <a:solidFill>
                                            <a:srgbClr val="C00000"/>
                                          </a:solidFill>
                                          <a:latin typeface="Cambria Math" panose="02040503050406030204" pitchFamily="18" charset="0"/>
                                          <a:ea typeface="Verdana" panose="020B0604030504040204" pitchFamily="34" charset="0"/>
                                        </a:rPr>
                                      </m:ctrlPr>
                                    </m:sSubSupPr>
                                    <m:e>
                                      <m:r>
                                        <a:rPr lang="fr-FR" i="1">
                                          <a:solidFill>
                                            <a:srgbClr val="C00000"/>
                                          </a:solidFill>
                                          <a:latin typeface="Cambria Math" panose="02040503050406030204" pitchFamily="18" charset="0"/>
                                          <a:ea typeface="Verdana" panose="020B0604030504040204" pitchFamily="34" charset="0"/>
                                        </a:rPr>
                                        <m:t>𝑒</m:t>
                                      </m:r>
                                    </m:e>
                                    <m:sub>
                                      <m:r>
                                        <a:rPr lang="fr-FR" i="1">
                                          <a:solidFill>
                                            <a:srgbClr val="C00000"/>
                                          </a:solidFill>
                                          <a:latin typeface="Cambria Math" panose="02040503050406030204" pitchFamily="18" charset="0"/>
                                          <a:ea typeface="Verdana" panose="020B0604030504040204" pitchFamily="34" charset="0"/>
                                        </a:rPr>
                                        <m:t>𝑖</m:t>
                                      </m:r>
                                      <m:r>
                                        <a:rPr lang="fr-FR" i="1">
                                          <a:solidFill>
                                            <a:srgbClr val="C00000"/>
                                          </a:solidFill>
                                          <a:latin typeface="Cambria Math" panose="02040503050406030204" pitchFamily="18" charset="0"/>
                                          <a:ea typeface="Verdana" panose="020B0604030504040204" pitchFamily="34" charset="0"/>
                                        </a:rPr>
                                        <m:t>→</m:t>
                                      </m:r>
                                      <m:r>
                                        <a:rPr lang="fr-FR" i="1">
                                          <a:solidFill>
                                            <a:srgbClr val="C00000"/>
                                          </a:solidFill>
                                          <a:latin typeface="Cambria Math" panose="02040503050406030204" pitchFamily="18" charset="0"/>
                                          <a:ea typeface="Verdana" panose="020B0604030504040204" pitchFamily="34" charset="0"/>
                                        </a:rPr>
                                        <m:t>𝑗</m:t>
                                      </m:r>
                                    </m:sub>
                                    <m:sup>
                                      <m:r>
                                        <a:rPr lang="fr-FR" i="1">
                                          <a:solidFill>
                                            <a:srgbClr val="C00000"/>
                                          </a:solidFill>
                                          <a:latin typeface="Cambria Math" panose="02040503050406030204" pitchFamily="18" charset="0"/>
                                          <a:ea typeface="Verdana" panose="020B0604030504040204" pitchFamily="34" charset="0"/>
                                        </a:rPr>
                                        <m:t>0</m:t>
                                      </m:r>
                                    </m:sup>
                                  </m:sSubSup>
                                </m:e>
                              </m:acc>
                            </m:e>
                          </m:eqArr>
                        </m:e>
                      </m:d>
                    </m:oMath>
                  </m:oMathPara>
                </a14:m>
                <a:endParaRPr lang="en-GB" dirty="0"/>
              </a:p>
            </p:txBody>
          </p:sp>
        </mc:Choice>
        <mc:Fallback>
          <p:sp>
            <p:nvSpPr>
              <p:cNvPr id="2" name="TextBox 1">
                <a:extLst>
                  <a:ext uri="{FF2B5EF4-FFF2-40B4-BE49-F238E27FC236}">
                    <a16:creationId xmlns:a16="http://schemas.microsoft.com/office/drawing/2014/main" id="{60FFF1DA-C74E-CCE8-7059-59FE0FB66BDF}"/>
                  </a:ext>
                </a:extLst>
              </p:cNvPr>
              <p:cNvSpPr txBox="1">
                <a:spLocks noRot="1" noChangeAspect="1" noMove="1" noResize="1" noEditPoints="1" noAdjustHandles="1" noChangeArrowheads="1" noChangeShapeType="1" noTextEdit="1"/>
              </p:cNvSpPr>
              <p:nvPr/>
            </p:nvSpPr>
            <p:spPr>
              <a:xfrm>
                <a:off x="5769494" y="4098968"/>
                <a:ext cx="942694" cy="1129284"/>
              </a:xfrm>
              <a:prstGeom prst="rect">
                <a:avLst/>
              </a:prstGeom>
              <a:blipFill>
                <a:blip r:embed="rId18"/>
                <a:stretch>
                  <a:fillRect/>
                </a:stretch>
              </a:blipFill>
            </p:spPr>
            <p:txBody>
              <a:bodyPr/>
              <a:lstStyle/>
              <a:p>
                <a:r>
                  <a:rPr lang="en-GB">
                    <a:noFill/>
                  </a:rPr>
                  <a:t> </a:t>
                </a:r>
              </a:p>
            </p:txBody>
          </p:sp>
        </mc:Fallback>
      </mc:AlternateContent>
      <p:grpSp>
        <p:nvGrpSpPr>
          <p:cNvPr id="4" name="Group 3">
            <a:extLst>
              <a:ext uri="{FF2B5EF4-FFF2-40B4-BE49-F238E27FC236}">
                <a16:creationId xmlns:a16="http://schemas.microsoft.com/office/drawing/2014/main" id="{68AB991D-2579-C4D5-8374-6291D10C005D}"/>
              </a:ext>
            </a:extLst>
          </p:cNvPr>
          <p:cNvGrpSpPr/>
          <p:nvPr/>
        </p:nvGrpSpPr>
        <p:grpSpPr>
          <a:xfrm>
            <a:off x="6675760" y="4110339"/>
            <a:ext cx="2470586" cy="1316819"/>
            <a:chOff x="3564052" y="4450416"/>
            <a:chExt cx="3364973" cy="1793528"/>
          </a:xfrm>
        </p:grpSpPr>
        <p:grpSp>
          <p:nvGrpSpPr>
            <p:cNvPr id="5" name="Group 4">
              <a:extLst>
                <a:ext uri="{FF2B5EF4-FFF2-40B4-BE49-F238E27FC236}">
                  <a16:creationId xmlns:a16="http://schemas.microsoft.com/office/drawing/2014/main" id="{3419AFBA-DAEE-A53D-336E-9A1A5DB56B4C}"/>
                </a:ext>
              </a:extLst>
            </p:cNvPr>
            <p:cNvGrpSpPr/>
            <p:nvPr/>
          </p:nvGrpSpPr>
          <p:grpSpPr>
            <a:xfrm>
              <a:off x="4046224" y="4450416"/>
              <a:ext cx="497051" cy="1642831"/>
              <a:chOff x="3580191" y="4490563"/>
              <a:chExt cx="497051" cy="1642831"/>
            </a:xfrm>
          </p:grpSpPr>
          <p:sp>
            <p:nvSpPr>
              <p:cNvPr id="10" name="Rectangle 9">
                <a:extLst>
                  <a:ext uri="{FF2B5EF4-FFF2-40B4-BE49-F238E27FC236}">
                    <a16:creationId xmlns:a16="http://schemas.microsoft.com/office/drawing/2014/main" id="{BCF3A2BE-A384-C61E-4C96-966947820327}"/>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F0855C7-B730-D1E7-7C98-CED3879838BB}"/>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985EF46-1E52-7A03-12B9-9933D2DC7ECB}"/>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01D99FDC-A27E-1596-C0C1-7CDD7718E1EF}"/>
                </a:ext>
              </a:extLst>
            </p:cNvPr>
            <p:cNvSpPr txBox="1"/>
            <p:nvPr/>
          </p:nvSpPr>
          <p:spPr>
            <a:xfrm>
              <a:off x="4509478" y="5740908"/>
              <a:ext cx="2419547" cy="503036"/>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network</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7" name="Straight Arrow Connector 6">
              <a:extLst>
                <a:ext uri="{FF2B5EF4-FFF2-40B4-BE49-F238E27FC236}">
                  <a16:creationId xmlns:a16="http://schemas.microsoft.com/office/drawing/2014/main" id="{7087429F-5521-82DA-0357-361046EED6BB}"/>
                </a:ext>
              </a:extLst>
            </p:cNvPr>
            <p:cNvCxnSpPr>
              <a:cxnSpLocks/>
              <a:endCxn id="10"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7A041EF6-5163-B83B-3DB4-33DBA4C3BE59}"/>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52BFF76C-70E5-E862-8952-B6D11FCEAD4B}"/>
              </a:ext>
            </a:extLst>
          </p:cNvPr>
          <p:cNvSpPr txBox="1"/>
          <p:nvPr/>
        </p:nvSpPr>
        <p:spPr>
          <a:xfrm>
            <a:off x="4357607" y="3632009"/>
            <a:ext cx="1505871" cy="584775"/>
          </a:xfrm>
          <a:prstGeom prst="rect">
            <a:avLst/>
          </a:prstGeom>
          <a:solidFill>
            <a:srgbClr val="FDF5FD"/>
          </a:solidFill>
          <a:ln w="38100">
            <a:solidFill>
              <a:srgbClr val="D531D8"/>
            </a:solidFill>
          </a:ln>
        </p:spPr>
        <p:txBody>
          <a:bodyPr wrap="square" rtlCol="0">
            <a:spAutoFit/>
          </a:bodyPr>
          <a:lstStyle/>
          <a:p>
            <a:r>
              <a:rPr lang="fr-FR" sz="1600" dirty="0" err="1">
                <a:solidFill>
                  <a:srgbClr val="D531D8"/>
                </a:solidFill>
                <a:latin typeface="Verdana" panose="020B0604030504040204" pitchFamily="34" charset="0"/>
                <a:ea typeface="Verdana" panose="020B0604030504040204" pitchFamily="34" charset="0"/>
              </a:rPr>
              <a:t>Neigbour</a:t>
            </a:r>
            <a:r>
              <a:rPr lang="fr-FR" sz="1600" dirty="0">
                <a:solidFill>
                  <a:srgbClr val="D531D8"/>
                </a:solidFill>
                <a:latin typeface="Verdana" panose="020B0604030504040204" pitchFamily="34" charset="0"/>
                <a:ea typeface="Verdana" panose="020B0604030504040204" pitchFamily="34" charset="0"/>
              </a:rPr>
              <a:t> </a:t>
            </a:r>
            <a:r>
              <a:rPr lang="fr-FR" sz="1600" dirty="0" err="1">
                <a:solidFill>
                  <a:srgbClr val="D531D8"/>
                </a:solidFill>
                <a:latin typeface="Verdana" panose="020B0604030504040204" pitchFamily="34" charset="0"/>
                <a:ea typeface="Verdana" panose="020B0604030504040204" pitchFamily="34" charset="0"/>
              </a:rPr>
              <a:t>aggregation</a:t>
            </a:r>
            <a:endParaRPr lang="en-GB" sz="1600" dirty="0">
              <a:solidFill>
                <a:srgbClr val="D531D8"/>
              </a:solidFill>
              <a:latin typeface="Verdana" panose="020B0604030504040204" pitchFamily="34" charset="0"/>
              <a:ea typeface="Verdana" panose="020B0604030504040204" pitchFamily="34" charset="0"/>
            </a:endParaRPr>
          </a:p>
        </p:txBody>
      </p:sp>
      <p:cxnSp>
        <p:nvCxnSpPr>
          <p:cNvPr id="22" name="Straight Arrow Connector 21">
            <a:extLst>
              <a:ext uri="{FF2B5EF4-FFF2-40B4-BE49-F238E27FC236}">
                <a16:creationId xmlns:a16="http://schemas.microsoft.com/office/drawing/2014/main" id="{3147AA62-D1C7-F06B-1D1C-BC5C2272318B}"/>
              </a:ext>
            </a:extLst>
          </p:cNvPr>
          <p:cNvCxnSpPr>
            <a:cxnSpLocks/>
            <a:stCxn id="19" idx="2"/>
          </p:cNvCxnSpPr>
          <p:nvPr/>
        </p:nvCxnSpPr>
        <p:spPr>
          <a:xfrm>
            <a:off x="5110543" y="4216784"/>
            <a:ext cx="909941" cy="93878"/>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A35704B-164F-A72D-90DB-FA0DB4A35258}"/>
              </a:ext>
            </a:extLst>
          </p:cNvPr>
          <p:cNvCxnSpPr>
            <a:cxnSpLocks/>
            <a:stCxn id="19" idx="2"/>
          </p:cNvCxnSpPr>
          <p:nvPr/>
        </p:nvCxnSpPr>
        <p:spPr>
          <a:xfrm>
            <a:off x="5110543" y="4216784"/>
            <a:ext cx="876516" cy="366002"/>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EDCFCF0-532F-7346-CEF0-008B5C041759}"/>
              </a:ext>
            </a:extLst>
          </p:cNvPr>
          <p:cNvCxnSpPr>
            <a:cxnSpLocks/>
            <a:endCxn id="19" idx="1"/>
          </p:cNvCxnSpPr>
          <p:nvPr/>
        </p:nvCxnSpPr>
        <p:spPr>
          <a:xfrm flipV="1">
            <a:off x="4012255" y="3924397"/>
            <a:ext cx="345352" cy="241874"/>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A5FC114-E76F-2472-CB4F-8B0B079F8619}"/>
              </a:ext>
            </a:extLst>
          </p:cNvPr>
          <p:cNvSpPr txBox="1"/>
          <p:nvPr/>
        </p:nvSpPr>
        <p:spPr>
          <a:xfrm>
            <a:off x="0" y="3532183"/>
            <a:ext cx="1980029" cy="369332"/>
          </a:xfrm>
          <a:prstGeom prst="rect">
            <a:avLst/>
          </a:prstGeom>
          <a:noFill/>
        </p:spPr>
        <p:txBody>
          <a:bodyPr wrap="none" rtlCol="0">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features</a:t>
            </a:r>
            <a:endParaRPr lang="en-GB" b="1" dirty="0">
              <a:latin typeface="Verdana" panose="020B0604030504040204" pitchFamily="34" charset="0"/>
              <a:ea typeface="Verdana" panose="020B060403050404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3F7D245E-B0A4-0BC3-FCD2-8DA492884BC5}"/>
                  </a:ext>
                </a:extLst>
              </p:cNvPr>
              <p:cNvSpPr txBox="1"/>
              <p:nvPr/>
            </p:nvSpPr>
            <p:spPr>
              <a:xfrm>
                <a:off x="-46282" y="4010220"/>
                <a:ext cx="2901179" cy="135780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6">
                                      <a:lumMod val="50000"/>
                                    </a:schemeClr>
                                  </a:solidFill>
                                  <a:latin typeface="Cambria Math" panose="02040503050406030204" pitchFamily="18" charset="0"/>
                                  <a:ea typeface="Verdana" panose="020B0604030504040204" pitchFamily="34" charset="0"/>
                                </a:rPr>
                                <m:t>𝑓</m:t>
                              </m:r>
                            </m:e>
                            <m:sub>
                              <m:r>
                                <a:rPr lang="fr-FR" sz="1400" b="0" i="1" smtClean="0">
                                  <a:solidFill>
                                    <a:schemeClr val="accent6">
                                      <a:lumMod val="50000"/>
                                    </a:schemeClr>
                                  </a:solidFill>
                                  <a:latin typeface="Cambria Math" panose="02040503050406030204" pitchFamily="18" charset="0"/>
                                  <a:ea typeface="Verdana" panose="020B0604030504040204" pitchFamily="34" charset="0"/>
                                </a:rPr>
                                <m:t>𝑖𝑗</m:t>
                              </m:r>
                            </m:sub>
                          </m:sSub>
                        </m:e>
                      </m:acc>
                      <m:r>
                        <a:rPr lang="fr-FR" sz="1400" b="0" i="1" dirty="0" smtClean="0">
                          <a:latin typeface="Cambria Math" panose="02040503050406030204" pitchFamily="18" charset="0"/>
                          <a:ea typeface="Verdana" panose="020B0604030504040204" pitchFamily="34" charset="0"/>
                        </a:rPr>
                        <m:t>=</m:t>
                      </m:r>
                      <m:d>
                        <m:dPr>
                          <m:begChr m:val="{"/>
                          <m:endChr m:val="}"/>
                          <m:ctrlPr>
                            <a:rPr lang="fr-FR" sz="1400" b="0" i="1" dirty="0" smtClean="0">
                              <a:latin typeface="Cambria Math" panose="02040503050406030204" pitchFamily="18" charset="0"/>
                              <a:ea typeface="Verdana" panose="020B0604030504040204" pitchFamily="34" charset="0"/>
                            </a:rPr>
                          </m:ctrlPr>
                        </m:dPr>
                        <m:e>
                          <m:eqArr>
                            <m:eqArr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eqArrPr>
                            <m:e>
                              <m:acc>
                                <m:accPr>
                                  <m:chr m:val="⃗"/>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400" b="0" i="1" dirty="0" smtClean="0">
                                          <a:solidFill>
                                            <a:schemeClr val="accent4">
                                              <a:lumMod val="50000"/>
                                            </a:schemeClr>
                                          </a:solidFill>
                                          <a:latin typeface="Cambria Math" panose="02040503050406030204" pitchFamily="18" charset="0"/>
                                          <a:ea typeface="Verdana" panose="020B0604030504040204" pitchFamily="34" charset="0"/>
                                        </a:rPr>
                                        <m:t>𝑥</m:t>
                                      </m:r>
                                    </m:e>
                                    <m:sub>
                                      <m:r>
                                        <a:rPr lang="fr-FR" sz="1400" b="0" i="1" dirty="0" smtClean="0">
                                          <a:solidFill>
                                            <a:schemeClr val="accent4">
                                              <a:lumMod val="50000"/>
                                            </a:schemeClr>
                                          </a:solidFill>
                                          <a:latin typeface="Cambria Math" panose="02040503050406030204" pitchFamily="18" charset="0"/>
                                          <a:ea typeface="Verdana" panose="020B0604030504040204" pitchFamily="34" charset="0"/>
                                        </a:rPr>
                                        <m:t>𝑖</m:t>
                                      </m:r>
                                    </m:sub>
                                  </m:sSub>
                                </m:e>
                              </m:acc>
                            </m:e>
                            <m:e>
                              <m:acc>
                                <m:accPr>
                                  <m:chr m:val="⃗"/>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4">
                                              <a:lumMod val="50000"/>
                                            </a:schemeClr>
                                          </a:solidFill>
                                          <a:latin typeface="Cambria Math" panose="02040503050406030204" pitchFamily="18" charset="0"/>
                                          <a:ea typeface="Verdana" panose="020B0604030504040204" pitchFamily="34" charset="0"/>
                                        </a:rPr>
                                        <m:t>𝑥</m:t>
                                      </m:r>
                                    </m:e>
                                    <m:sub>
                                      <m:r>
                                        <a:rPr lang="fr-FR" sz="1400" b="0" i="1" smtClean="0">
                                          <a:solidFill>
                                            <a:schemeClr val="accent4">
                                              <a:lumMod val="50000"/>
                                            </a:schemeClr>
                                          </a:solidFill>
                                          <a:latin typeface="Cambria Math" panose="02040503050406030204" pitchFamily="18" charset="0"/>
                                          <a:ea typeface="Verdana" panose="020B0604030504040204" pitchFamily="34" charset="0"/>
                                        </a:rPr>
                                        <m:t>𝑗</m:t>
                                      </m:r>
                                    </m:sub>
                                  </m:sSub>
                                </m:e>
                              </m:acc>
                            </m:e>
                          </m:eqArr>
                        </m:e>
                      </m:d>
                      <m:r>
                        <a:rPr lang="fr-FR" sz="1400" b="0" i="1" smtClean="0">
                          <a:latin typeface="Cambria Math" panose="02040503050406030204" pitchFamily="18" charset="0"/>
                          <a:ea typeface="Verdana" panose="020B0604030504040204" pitchFamily="34" charset="0"/>
                        </a:rPr>
                        <m:t>=</m:t>
                      </m:r>
                      <m:d>
                        <m:dPr>
                          <m:ctrlPr>
                            <a:rPr lang="fr-FR" sz="1400" b="0" i="1" smtClean="0">
                              <a:latin typeface="Cambria Math" panose="02040503050406030204" pitchFamily="18" charset="0"/>
                              <a:ea typeface="Verdana" panose="020B0604030504040204" pitchFamily="34" charset="0"/>
                            </a:rPr>
                          </m:ctrlPr>
                        </m:dPr>
                        <m:e>
                          <m:eqArr>
                            <m:eqArrPr>
                              <m:ctrlPr>
                                <a:rPr lang="fr-FR" sz="1400" b="0" i="1" smtClean="0">
                                  <a:latin typeface="Cambria Math" panose="02040503050406030204" pitchFamily="18" charset="0"/>
                                  <a:ea typeface="Verdana" panose="020B0604030504040204" pitchFamily="34" charset="0"/>
                                </a:rPr>
                              </m:ctrlPr>
                            </m:eqArrPr>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𝑗</m:t>
                                  </m:r>
                                </m:sub>
                              </m:sSub>
                            </m:e>
                          </m:eqArr>
                        </m:e>
                      </m:d>
                    </m:oMath>
                  </m:oMathPara>
                </a14:m>
                <a:endParaRPr lang="en-GB" sz="1400" i="1" dirty="0">
                  <a:latin typeface="Verdana" panose="020B0604030504040204" pitchFamily="34" charset="0"/>
                  <a:ea typeface="Verdana" panose="020B0604030504040204" pitchFamily="34" charset="0"/>
                </a:endParaRPr>
              </a:p>
            </p:txBody>
          </p:sp>
        </mc:Choice>
        <mc:Fallback>
          <p:sp>
            <p:nvSpPr>
              <p:cNvPr id="14" name="TextBox 13">
                <a:extLst>
                  <a:ext uri="{FF2B5EF4-FFF2-40B4-BE49-F238E27FC236}">
                    <a16:creationId xmlns:a16="http://schemas.microsoft.com/office/drawing/2014/main" id="{3F7D245E-B0A4-0BC3-FCD2-8DA492884BC5}"/>
                  </a:ext>
                </a:extLst>
              </p:cNvPr>
              <p:cNvSpPr txBox="1">
                <a:spLocks noRot="1" noChangeAspect="1" noMove="1" noResize="1" noEditPoints="1" noAdjustHandles="1" noChangeArrowheads="1" noChangeShapeType="1" noTextEdit="1"/>
              </p:cNvSpPr>
              <p:nvPr/>
            </p:nvSpPr>
            <p:spPr>
              <a:xfrm>
                <a:off x="-46282" y="4010220"/>
                <a:ext cx="2901179" cy="1357808"/>
              </a:xfrm>
              <a:prstGeom prst="rect">
                <a:avLst/>
              </a:prstGeom>
              <a:blipFill>
                <a:blip r:embed="rId19"/>
                <a:stretch>
                  <a:fillRect/>
                </a:stretch>
              </a:blipFill>
            </p:spPr>
            <p:txBody>
              <a:bodyPr/>
              <a:lstStyle/>
              <a:p>
                <a:r>
                  <a:rPr lang="en-GB">
                    <a:noFill/>
                  </a:rPr>
                  <a:t> </a:t>
                </a:r>
              </a:p>
            </p:txBody>
          </p:sp>
        </mc:Fallback>
      </mc:AlternateContent>
      <p:grpSp>
        <p:nvGrpSpPr>
          <p:cNvPr id="16" name="Group 15">
            <a:extLst>
              <a:ext uri="{FF2B5EF4-FFF2-40B4-BE49-F238E27FC236}">
                <a16:creationId xmlns:a16="http://schemas.microsoft.com/office/drawing/2014/main" id="{6AAC657E-EF00-88EA-B053-8FEF43C67D19}"/>
              </a:ext>
            </a:extLst>
          </p:cNvPr>
          <p:cNvGrpSpPr/>
          <p:nvPr/>
        </p:nvGrpSpPr>
        <p:grpSpPr>
          <a:xfrm>
            <a:off x="1068606" y="4039663"/>
            <a:ext cx="1550647" cy="1474300"/>
            <a:chOff x="2943696" y="4450416"/>
            <a:chExt cx="2112005" cy="2008018"/>
          </a:xfrm>
        </p:grpSpPr>
        <p:grpSp>
          <p:nvGrpSpPr>
            <p:cNvPr id="18" name="Group 17">
              <a:extLst>
                <a:ext uri="{FF2B5EF4-FFF2-40B4-BE49-F238E27FC236}">
                  <a16:creationId xmlns:a16="http://schemas.microsoft.com/office/drawing/2014/main" id="{5D68E760-DEF6-F9DA-A7D1-57E55BF58A0E}"/>
                </a:ext>
              </a:extLst>
            </p:cNvPr>
            <p:cNvGrpSpPr/>
            <p:nvPr/>
          </p:nvGrpSpPr>
          <p:grpSpPr>
            <a:xfrm>
              <a:off x="4046224" y="4450416"/>
              <a:ext cx="497051" cy="1642831"/>
              <a:chOff x="3580191" y="4490563"/>
              <a:chExt cx="497051" cy="1642831"/>
            </a:xfrm>
          </p:grpSpPr>
          <p:sp>
            <p:nvSpPr>
              <p:cNvPr id="25" name="Rectangle 24">
                <a:extLst>
                  <a:ext uri="{FF2B5EF4-FFF2-40B4-BE49-F238E27FC236}">
                    <a16:creationId xmlns:a16="http://schemas.microsoft.com/office/drawing/2014/main" id="{E367852B-D2D4-9C76-D1DA-FE58D64A607B}"/>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67C35C9-0AB9-6FF3-48B6-057D060C345F}"/>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876623A-3A8A-82ED-6661-6D2E1C3032C4}"/>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6646BF9E-99A9-6DEE-2780-0DE4DE550967}"/>
                </a:ext>
              </a:extLst>
            </p:cNvPr>
            <p:cNvSpPr txBox="1"/>
            <p:nvPr/>
          </p:nvSpPr>
          <p:spPr>
            <a:xfrm>
              <a:off x="2943696" y="6089102"/>
              <a:ext cx="1762021" cy="369332"/>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encoder</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21" name="Straight Arrow Connector 20">
              <a:extLst>
                <a:ext uri="{FF2B5EF4-FFF2-40B4-BE49-F238E27FC236}">
                  <a16:creationId xmlns:a16="http://schemas.microsoft.com/office/drawing/2014/main" id="{8B595CB0-F9E7-8690-FCFC-44DD9EB31DC0}"/>
                </a:ext>
              </a:extLst>
            </p:cNvPr>
            <p:cNvCxnSpPr>
              <a:cxnSpLocks/>
              <a:endCxn id="25"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90E88FBF-3362-EF01-8AC0-BF521A3BDD74}"/>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29" name="TextBox 28">
            <a:extLst>
              <a:ext uri="{FF2B5EF4-FFF2-40B4-BE49-F238E27FC236}">
                <a16:creationId xmlns:a16="http://schemas.microsoft.com/office/drawing/2014/main" id="{DAC0FE8D-44CD-EDB3-0CE7-23BE02239F00}"/>
              </a:ext>
            </a:extLst>
          </p:cNvPr>
          <p:cNvSpPr txBox="1"/>
          <p:nvPr/>
        </p:nvSpPr>
        <p:spPr>
          <a:xfrm>
            <a:off x="-58503" y="5082355"/>
            <a:ext cx="1473443" cy="461665"/>
          </a:xfrm>
          <a:prstGeom prst="rect">
            <a:avLst/>
          </a:prstGeom>
          <a:noFill/>
        </p:spPr>
        <p:txBody>
          <a:bodyPr wrap="square">
            <a:spAutoFit/>
          </a:bodyPr>
          <a:lstStyle/>
          <a:p>
            <a:r>
              <a:rPr lang="en-GB" sz="1200" i="1" dirty="0">
                <a:latin typeface="Verdana" panose="020B0604030504040204" pitchFamily="34" charset="0"/>
                <a:ea typeface="Verdana" panose="020B0604030504040204" pitchFamily="34" charset="0"/>
              </a:rPr>
              <a:t>Concatenated node features</a:t>
            </a:r>
          </a:p>
        </p:txBody>
      </p:sp>
      <p:grpSp>
        <p:nvGrpSpPr>
          <p:cNvPr id="523" name="Group 522">
            <a:extLst>
              <a:ext uri="{FF2B5EF4-FFF2-40B4-BE49-F238E27FC236}">
                <a16:creationId xmlns:a16="http://schemas.microsoft.com/office/drawing/2014/main" id="{6098BB86-3C77-7604-BC5C-CF73EEFD4F80}"/>
              </a:ext>
            </a:extLst>
          </p:cNvPr>
          <p:cNvGrpSpPr/>
          <p:nvPr/>
        </p:nvGrpSpPr>
        <p:grpSpPr>
          <a:xfrm>
            <a:off x="9744460" y="4040866"/>
            <a:ext cx="2270300" cy="1245488"/>
            <a:chOff x="3564052" y="4450416"/>
            <a:chExt cx="3159290" cy="1733188"/>
          </a:xfrm>
        </p:grpSpPr>
        <p:grpSp>
          <p:nvGrpSpPr>
            <p:cNvPr id="524" name="Group 523">
              <a:extLst>
                <a:ext uri="{FF2B5EF4-FFF2-40B4-BE49-F238E27FC236}">
                  <a16:creationId xmlns:a16="http://schemas.microsoft.com/office/drawing/2014/main" id="{C35C5C57-84B8-8849-B873-140A759811F5}"/>
                </a:ext>
              </a:extLst>
            </p:cNvPr>
            <p:cNvGrpSpPr/>
            <p:nvPr/>
          </p:nvGrpSpPr>
          <p:grpSpPr>
            <a:xfrm>
              <a:off x="4046224" y="4450416"/>
              <a:ext cx="497051" cy="1642831"/>
              <a:chOff x="3580191" y="4490563"/>
              <a:chExt cx="497051" cy="1642831"/>
            </a:xfrm>
          </p:grpSpPr>
          <p:sp>
            <p:nvSpPr>
              <p:cNvPr id="529" name="Rectangle 528">
                <a:extLst>
                  <a:ext uri="{FF2B5EF4-FFF2-40B4-BE49-F238E27FC236}">
                    <a16:creationId xmlns:a16="http://schemas.microsoft.com/office/drawing/2014/main" id="{4F4FF0CD-E6AC-C7EF-B516-017CDCC692CE}"/>
                  </a:ext>
                </a:extLst>
              </p:cNvPr>
              <p:cNvSpPr/>
              <p:nvPr/>
            </p:nvSpPr>
            <p:spPr>
              <a:xfrm>
                <a:off x="3580191"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0" name="Rectangle 529">
                <a:extLst>
                  <a:ext uri="{FF2B5EF4-FFF2-40B4-BE49-F238E27FC236}">
                    <a16:creationId xmlns:a16="http://schemas.microsoft.com/office/drawing/2014/main" id="{F44CD1E7-B1C8-43EB-9DE0-232DE0BF40DE}"/>
                  </a:ext>
                </a:extLst>
              </p:cNvPr>
              <p:cNvSpPr/>
              <p:nvPr/>
            </p:nvSpPr>
            <p:spPr>
              <a:xfrm>
                <a:off x="3785854" y="4495094"/>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1" name="Rectangle 530">
                <a:extLst>
                  <a:ext uri="{FF2B5EF4-FFF2-40B4-BE49-F238E27FC236}">
                    <a16:creationId xmlns:a16="http://schemas.microsoft.com/office/drawing/2014/main" id="{443CB641-0729-94B7-5B6C-755E0B394AF2}"/>
                  </a:ext>
                </a:extLst>
              </p:cNvPr>
              <p:cNvSpPr/>
              <p:nvPr/>
            </p:nvSpPr>
            <p:spPr>
              <a:xfrm>
                <a:off x="3991517"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26" name="TextBox 525">
              <a:extLst>
                <a:ext uri="{FF2B5EF4-FFF2-40B4-BE49-F238E27FC236}">
                  <a16:creationId xmlns:a16="http://schemas.microsoft.com/office/drawing/2014/main" id="{76C366FC-08F4-55A9-DD30-155CFC796A9C}"/>
                </a:ext>
              </a:extLst>
            </p:cNvPr>
            <p:cNvSpPr txBox="1"/>
            <p:nvPr/>
          </p:nvSpPr>
          <p:spPr>
            <a:xfrm>
              <a:off x="4509478" y="5740908"/>
              <a:ext cx="2213864" cy="442696"/>
            </a:xfrm>
            <a:prstGeom prst="rect">
              <a:avLst/>
            </a:prstGeom>
            <a:noFill/>
          </p:spPr>
          <p:txBody>
            <a:bodyPr wrap="none" rtlCol="0">
              <a:spAutoFit/>
            </a:bodyPr>
            <a:lstStyle/>
            <a:p>
              <a:r>
                <a:rPr lang="fr-FR" dirty="0">
                  <a:solidFill>
                    <a:srgbClr val="00B050"/>
                  </a:solidFill>
                  <a:latin typeface="Verdana" panose="020B0604030504040204" pitchFamily="34" charset="0"/>
                  <a:ea typeface="Verdana" panose="020B0604030504040204" pitchFamily="34" charset="0"/>
                </a:rPr>
                <a:t>Edge classifier</a:t>
              </a:r>
              <a:endParaRPr lang="en-GB" dirty="0">
                <a:solidFill>
                  <a:srgbClr val="00B050"/>
                </a:solidFill>
                <a:latin typeface="Verdana" panose="020B0604030504040204" pitchFamily="34" charset="0"/>
                <a:ea typeface="Verdana" panose="020B0604030504040204" pitchFamily="34" charset="0"/>
              </a:endParaRPr>
            </a:p>
          </p:txBody>
        </p:sp>
        <p:cxnSp>
          <p:nvCxnSpPr>
            <p:cNvPr id="527" name="Straight Arrow Connector 526">
              <a:extLst>
                <a:ext uri="{FF2B5EF4-FFF2-40B4-BE49-F238E27FC236}">
                  <a16:creationId xmlns:a16="http://schemas.microsoft.com/office/drawing/2014/main" id="{23BEADD2-6613-8B25-D262-385E415288CB}"/>
                </a:ext>
              </a:extLst>
            </p:cNvPr>
            <p:cNvCxnSpPr>
              <a:cxnSpLocks/>
              <a:endCxn id="529" idx="1"/>
            </p:cNvCxnSpPr>
            <p:nvPr/>
          </p:nvCxnSpPr>
          <p:spPr>
            <a:xfrm>
              <a:off x="3564052" y="5269565"/>
              <a:ext cx="482172" cy="1"/>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528" name="Straight Arrow Connector 527">
              <a:extLst>
                <a:ext uri="{FF2B5EF4-FFF2-40B4-BE49-F238E27FC236}">
                  <a16:creationId xmlns:a16="http://schemas.microsoft.com/office/drawing/2014/main" id="{03D8D8D0-3581-3D65-1C69-98F01FAF5DB5}"/>
                </a:ext>
              </a:extLst>
            </p:cNvPr>
            <p:cNvCxnSpPr>
              <a:cxnSpLocks/>
            </p:cNvCxnSpPr>
            <p:nvPr/>
          </p:nvCxnSpPr>
          <p:spPr>
            <a:xfrm>
              <a:off x="4549653" y="5252757"/>
              <a:ext cx="506048" cy="0"/>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14="http://schemas.microsoft.com/office/drawing/2010/main" Requires="a14">
          <p:sp>
            <p:nvSpPr>
              <p:cNvPr id="532" name="TextBox 531">
                <a:extLst>
                  <a:ext uri="{FF2B5EF4-FFF2-40B4-BE49-F238E27FC236}">
                    <a16:creationId xmlns:a16="http://schemas.microsoft.com/office/drawing/2014/main" id="{E63349A4-B3A4-22DF-A322-063A812DAEEE}"/>
                  </a:ext>
                </a:extLst>
              </p:cNvPr>
              <p:cNvSpPr txBox="1"/>
              <p:nvPr/>
            </p:nvSpPr>
            <p:spPr>
              <a:xfrm>
                <a:off x="10663383" y="4172149"/>
                <a:ext cx="2860024" cy="672620"/>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score</a:t>
                </a:r>
                <a:br>
                  <a:rPr lang="en-GB" b="1" dirty="0">
                    <a:latin typeface="Verdana" panose="020B0604030504040204" pitchFamily="34" charset="0"/>
                    <a:ea typeface="Verdana" panose="020B0604030504040204" pitchFamily="34" charset="0"/>
                  </a:rPr>
                </a:br>
                <a:r>
                  <a:rPr lang="en-GB" b="1" dirty="0">
                    <a:latin typeface="Verdana" panose="020B0604030504040204" pitchFamily="34" charset="0"/>
                    <a:ea typeface="Verdana" panose="020B0604030504040204" pitchFamily="34" charset="0"/>
                  </a:rPr>
                  <a:t> </a:t>
                </a:r>
                <a14:m>
                  <m:oMath xmlns:m="http://schemas.openxmlformats.org/officeDocument/2006/math">
                    <m:sSub>
                      <m:sSubPr>
                        <m:ctrlPr>
                          <a:rPr lang="fr-FR" b="1" i="1" smtClean="0">
                            <a:solidFill>
                              <a:schemeClr val="accent6">
                                <a:lumMod val="50000"/>
                              </a:schemeClr>
                            </a:solidFill>
                            <a:latin typeface="Cambria Math" panose="02040503050406030204" pitchFamily="18" charset="0"/>
                            <a:ea typeface="Verdana" panose="020B0604030504040204" pitchFamily="34" charset="0"/>
                          </a:rPr>
                        </m:ctrlPr>
                      </m:sSubPr>
                      <m:e>
                        <m:r>
                          <a:rPr lang="fr-FR" b="1" i="1" smtClean="0">
                            <a:solidFill>
                              <a:schemeClr val="accent6">
                                <a:lumMod val="50000"/>
                              </a:schemeClr>
                            </a:solidFill>
                            <a:latin typeface="Cambria Math" panose="02040503050406030204" pitchFamily="18" charset="0"/>
                            <a:ea typeface="Verdana" panose="020B0604030504040204" pitchFamily="34" charset="0"/>
                          </a:rPr>
                          <m:t>𝒔</m:t>
                        </m:r>
                      </m:e>
                      <m:sub>
                        <m:r>
                          <a:rPr lang="fr-FR" b="1" i="1" smtClean="0">
                            <a:solidFill>
                              <a:schemeClr val="accent6">
                                <a:lumMod val="50000"/>
                              </a:schemeClr>
                            </a:solidFill>
                            <a:latin typeface="Cambria Math" panose="02040503050406030204" pitchFamily="18" charset="0"/>
                            <a:ea typeface="Verdana" panose="020B0604030504040204" pitchFamily="34" charset="0"/>
                          </a:rPr>
                          <m:t>𝒊𝒋</m:t>
                        </m:r>
                      </m:sub>
                    </m:sSub>
                    <m:r>
                      <a:rPr lang="fr-FR" b="1" i="1" dirty="0" smtClean="0">
                        <a:solidFill>
                          <a:schemeClr val="tx1"/>
                        </a:solidFill>
                        <a:latin typeface="Cambria Math" panose="02040503050406030204" pitchFamily="18" charset="0"/>
                        <a:ea typeface="Verdana" panose="020B0604030504040204" pitchFamily="34" charset="0"/>
                      </a:rPr>
                      <m:t>∈</m:t>
                    </m:r>
                    <m:d>
                      <m:dPr>
                        <m:begChr m:val="["/>
                        <m:endChr m:val="]"/>
                        <m:ctrlPr>
                          <a:rPr lang="fr-FR" b="1" i="1" dirty="0" smtClean="0">
                            <a:solidFill>
                              <a:schemeClr val="tx1"/>
                            </a:solidFill>
                            <a:latin typeface="Cambria Math" panose="02040503050406030204" pitchFamily="18" charset="0"/>
                            <a:ea typeface="Verdana" panose="020B0604030504040204" pitchFamily="34" charset="0"/>
                          </a:rPr>
                        </m:ctrlPr>
                      </m:dPr>
                      <m:e>
                        <m:r>
                          <a:rPr lang="fr-FR" b="1" i="1" dirty="0" smtClean="0">
                            <a:solidFill>
                              <a:schemeClr val="tx1"/>
                            </a:solidFill>
                            <a:latin typeface="Cambria Math" panose="02040503050406030204" pitchFamily="18" charset="0"/>
                            <a:ea typeface="Verdana" panose="020B0604030504040204" pitchFamily="34" charset="0"/>
                          </a:rPr>
                          <m:t>𝟎</m:t>
                        </m:r>
                        <m:r>
                          <a:rPr lang="fr-FR" b="1" i="1" dirty="0" smtClean="0">
                            <a:solidFill>
                              <a:schemeClr val="tx1"/>
                            </a:solidFill>
                            <a:latin typeface="Cambria Math" panose="02040503050406030204" pitchFamily="18" charset="0"/>
                            <a:ea typeface="Verdana" panose="020B0604030504040204" pitchFamily="34" charset="0"/>
                          </a:rPr>
                          <m:t>,</m:t>
                        </m:r>
                        <m:r>
                          <a:rPr lang="fr-FR" b="1" i="1" dirty="0" smtClean="0">
                            <a:solidFill>
                              <a:schemeClr val="tx1"/>
                            </a:solidFill>
                            <a:latin typeface="Cambria Math" panose="02040503050406030204" pitchFamily="18" charset="0"/>
                            <a:ea typeface="Verdana" panose="020B0604030504040204" pitchFamily="34" charset="0"/>
                          </a:rPr>
                          <m:t>𝟏</m:t>
                        </m:r>
                      </m:e>
                    </m:d>
                  </m:oMath>
                </a14:m>
                <a:r>
                  <a:rPr lang="en-GB" b="1" dirty="0">
                    <a:latin typeface="Verdana" panose="020B0604030504040204" pitchFamily="34" charset="0"/>
                    <a:ea typeface="Verdana" panose="020B0604030504040204" pitchFamily="34" charset="0"/>
                  </a:rPr>
                  <a:t> </a:t>
                </a:r>
              </a:p>
            </p:txBody>
          </p:sp>
        </mc:Choice>
        <mc:Fallback>
          <p:sp>
            <p:nvSpPr>
              <p:cNvPr id="532" name="TextBox 531">
                <a:extLst>
                  <a:ext uri="{FF2B5EF4-FFF2-40B4-BE49-F238E27FC236}">
                    <a16:creationId xmlns:a16="http://schemas.microsoft.com/office/drawing/2014/main" id="{E63349A4-B3A4-22DF-A322-063A812DAEEE}"/>
                  </a:ext>
                </a:extLst>
              </p:cNvPr>
              <p:cNvSpPr txBox="1">
                <a:spLocks noRot="1" noChangeAspect="1" noMove="1" noResize="1" noEditPoints="1" noAdjustHandles="1" noChangeArrowheads="1" noChangeShapeType="1" noTextEdit="1"/>
              </p:cNvSpPr>
              <p:nvPr/>
            </p:nvSpPr>
            <p:spPr>
              <a:xfrm>
                <a:off x="10663383" y="4172149"/>
                <a:ext cx="2860024" cy="672620"/>
              </a:xfrm>
              <a:prstGeom prst="rect">
                <a:avLst/>
              </a:prstGeom>
              <a:blipFill>
                <a:blip r:embed="rId20"/>
                <a:stretch>
                  <a:fillRect l="-1706" t="-4505" b="-4505"/>
                </a:stretch>
              </a:blipFill>
            </p:spPr>
            <p:txBody>
              <a:bodyPr/>
              <a:lstStyle/>
              <a:p>
                <a:r>
                  <a:rPr lang="en-GB">
                    <a:noFill/>
                  </a:rPr>
                  <a:t> </a:t>
                </a:r>
              </a:p>
            </p:txBody>
          </p:sp>
        </mc:Fallback>
      </mc:AlternateContent>
      <p:cxnSp>
        <p:nvCxnSpPr>
          <p:cNvPr id="533" name="Straight Arrow Connector 532">
            <a:extLst>
              <a:ext uri="{FF2B5EF4-FFF2-40B4-BE49-F238E27FC236}">
                <a16:creationId xmlns:a16="http://schemas.microsoft.com/office/drawing/2014/main" id="{4085B199-4593-9E21-8441-A796648B5796}"/>
              </a:ext>
            </a:extLst>
          </p:cNvPr>
          <p:cNvCxnSpPr>
            <a:cxnSpLocks/>
          </p:cNvCxnSpPr>
          <p:nvPr/>
        </p:nvCxnSpPr>
        <p:spPr>
          <a:xfrm>
            <a:off x="4184171" y="4745981"/>
            <a:ext cx="1743091" cy="212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44" name="TextBox 543">
                <a:extLst>
                  <a:ext uri="{FF2B5EF4-FFF2-40B4-BE49-F238E27FC236}">
                    <a16:creationId xmlns:a16="http://schemas.microsoft.com/office/drawing/2014/main" id="{9485C511-1CC4-4F7F-12E7-3333C7BF0E2D}"/>
                  </a:ext>
                </a:extLst>
              </p:cNvPr>
              <p:cNvSpPr txBox="1"/>
              <p:nvPr/>
            </p:nvSpPr>
            <p:spPr>
              <a:xfrm>
                <a:off x="248001" y="5931063"/>
                <a:ext cx="8777444" cy="646331"/>
              </a:xfrm>
              <a:prstGeom prst="rect">
                <a:avLst/>
              </a:prstGeom>
              <a:noFill/>
              <a:ln w="85725" cmpd="thickThin">
                <a:solidFill>
                  <a:schemeClr val="accent2">
                    <a:lumMod val="75000"/>
                  </a:schemeClr>
                </a:solidFill>
              </a:ln>
            </p:spPr>
            <p:txBody>
              <a:bodyPr wrap="square" rtlCol="0">
                <a:spAutoFit/>
              </a:bodyPr>
              <a:lstStyle/>
              <a:p>
                <a:r>
                  <a:rPr lang="fr-FR" dirty="0">
                    <a:latin typeface="Verdana" panose="020B0604030504040204" pitchFamily="34" charset="0"/>
                    <a:ea typeface="Verdana" panose="020B0604030504040204" pitchFamily="34" charset="0"/>
                  </a:rPr>
                  <a:t>However, </a:t>
                </a:r>
                <a:r>
                  <a:rPr lang="fr-FR" dirty="0" err="1">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encoding</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only</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updated</a:t>
                </a:r>
                <a:r>
                  <a:rPr lang="fr-FR" dirty="0">
                    <a:latin typeface="Verdana" panose="020B0604030504040204" pitchFamily="34" charset="0"/>
                    <a:ea typeface="Verdana" panose="020B0604030504040204" pitchFamily="34" charset="0"/>
                  </a:rPr>
                  <a:t> w.r.t. </a:t>
                </a:r>
                <a:r>
                  <a:rPr lang="fr-FR" b="1" dirty="0" err="1">
                    <a:solidFill>
                      <a:srgbClr val="D531D8"/>
                    </a:solidFill>
                    <a:latin typeface="Verdana" panose="020B0604030504040204" pitchFamily="34" charset="0"/>
                    <a:ea typeface="Verdana" panose="020B0604030504040204" pitchFamily="34" charset="0"/>
                  </a:rPr>
                  <a:t>immediate</a:t>
                </a:r>
                <a:r>
                  <a:rPr lang="fr-FR" b="1" dirty="0">
                    <a:solidFill>
                      <a:srgbClr val="D531D8"/>
                    </a:solidFill>
                    <a:latin typeface="Verdana" panose="020B0604030504040204" pitchFamily="34" charset="0"/>
                    <a:ea typeface="Verdana" panose="020B0604030504040204" pitchFamily="34" charset="0"/>
                  </a:rPr>
                  <a:t> </a:t>
                </a:r>
                <a:r>
                  <a:rPr lang="fr-FR" b="1" dirty="0" err="1">
                    <a:solidFill>
                      <a:srgbClr val="D531D8"/>
                    </a:solidFill>
                    <a:latin typeface="Verdana" panose="020B0604030504040204" pitchFamily="34" charset="0"/>
                    <a:ea typeface="Verdana" panose="020B0604030504040204" pitchFamily="34" charset="0"/>
                  </a:rPr>
                  <a:t>neighbours</a:t>
                </a:r>
                <a:r>
                  <a:rPr lang="fr-FR" dirty="0">
                    <a:latin typeface="Verdana" panose="020B0604030504040204" pitchFamily="34" charset="0"/>
                    <a:ea typeface="Verdana" panose="020B0604030504040204" pitchFamily="34" charset="0"/>
                  </a:rPr>
                  <a:t>.</a:t>
                </a:r>
              </a:p>
              <a:p>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How to update edge encoding as a function of </a:t>
                </a:r>
                <a:r>
                  <a:rPr lang="en-GB" b="1" dirty="0">
                    <a:solidFill>
                      <a:srgbClr val="D531D8"/>
                    </a:solidFill>
                    <a:latin typeface="Verdana" panose="020B0604030504040204" pitchFamily="34" charset="0"/>
                    <a:ea typeface="Verdana" panose="020B0604030504040204" pitchFamily="34" charset="0"/>
                  </a:rPr>
                  <a:t>indirect</a:t>
                </a:r>
                <a:r>
                  <a:rPr lang="en-GB" dirty="0">
                    <a:solidFill>
                      <a:srgbClr val="D531D8"/>
                    </a:solidFill>
                    <a:latin typeface="Verdana" panose="020B0604030504040204" pitchFamily="34" charset="0"/>
                    <a:ea typeface="Verdana" panose="020B0604030504040204" pitchFamily="34" charset="0"/>
                  </a:rPr>
                  <a:t> neighbours</a:t>
                </a:r>
                <a:r>
                  <a:rPr lang="en-GB" dirty="0">
                    <a:latin typeface="Verdana" panose="020B0604030504040204" pitchFamily="34" charset="0"/>
                    <a:ea typeface="Verdana" panose="020B0604030504040204" pitchFamily="34" charset="0"/>
                  </a:rPr>
                  <a:t>?</a:t>
                </a:r>
              </a:p>
            </p:txBody>
          </p:sp>
        </mc:Choice>
        <mc:Fallback>
          <p:sp>
            <p:nvSpPr>
              <p:cNvPr id="544" name="TextBox 543">
                <a:extLst>
                  <a:ext uri="{FF2B5EF4-FFF2-40B4-BE49-F238E27FC236}">
                    <a16:creationId xmlns:a16="http://schemas.microsoft.com/office/drawing/2014/main" id="{9485C511-1CC4-4F7F-12E7-3333C7BF0E2D}"/>
                  </a:ext>
                </a:extLst>
              </p:cNvPr>
              <p:cNvSpPr txBox="1">
                <a:spLocks noRot="1" noChangeAspect="1" noMove="1" noResize="1" noEditPoints="1" noAdjustHandles="1" noChangeArrowheads="1" noChangeShapeType="1" noTextEdit="1"/>
              </p:cNvSpPr>
              <p:nvPr/>
            </p:nvSpPr>
            <p:spPr>
              <a:xfrm>
                <a:off x="248001" y="5931063"/>
                <a:ext cx="8777444" cy="646331"/>
              </a:xfrm>
              <a:prstGeom prst="rect">
                <a:avLst/>
              </a:prstGeom>
              <a:blipFill>
                <a:blip r:embed="rId21"/>
                <a:stretch>
                  <a:fillRect l="-138" b="-6667"/>
                </a:stretch>
              </a:blipFill>
              <a:ln w="85725" cmpd="thickThin">
                <a:solidFill>
                  <a:schemeClr val="accent2">
                    <a:lumMod val="75000"/>
                  </a:schemeClr>
                </a:solidFill>
              </a:ln>
            </p:spPr>
            <p:txBody>
              <a:bodyPr/>
              <a:lstStyle/>
              <a:p>
                <a:r>
                  <a:rPr lang="en-GB">
                    <a:noFill/>
                  </a:rPr>
                  <a:t> </a:t>
                </a:r>
              </a:p>
            </p:txBody>
          </p:sp>
        </mc:Fallback>
      </mc:AlternateContent>
      <p:sp>
        <p:nvSpPr>
          <p:cNvPr id="545" name="Arrow: Right 544">
            <a:extLst>
              <a:ext uri="{FF2B5EF4-FFF2-40B4-BE49-F238E27FC236}">
                <a16:creationId xmlns:a16="http://schemas.microsoft.com/office/drawing/2014/main" id="{DC2F2E04-AAA4-EE92-46AE-649EFAB311B6}"/>
              </a:ext>
            </a:extLst>
          </p:cNvPr>
          <p:cNvSpPr/>
          <p:nvPr/>
        </p:nvSpPr>
        <p:spPr>
          <a:xfrm>
            <a:off x="8782050" y="6115488"/>
            <a:ext cx="723692" cy="338519"/>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 name="TextBox 584">
            <a:extLst>
              <a:ext uri="{FF2B5EF4-FFF2-40B4-BE49-F238E27FC236}">
                <a16:creationId xmlns:a16="http://schemas.microsoft.com/office/drawing/2014/main" id="{A23CBC75-B2FD-E8E7-2D34-E8828B75B745}"/>
              </a:ext>
            </a:extLst>
          </p:cNvPr>
          <p:cNvSpPr txBox="1"/>
          <p:nvPr/>
        </p:nvSpPr>
        <p:spPr>
          <a:xfrm>
            <a:off x="9599434" y="5975282"/>
            <a:ext cx="2408236"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Just </a:t>
            </a:r>
            <a:r>
              <a:rPr lang="fr-FR" b="1" dirty="0" err="1">
                <a:latin typeface="Verdana" panose="020B0604030504040204" pitchFamily="34" charset="0"/>
                <a:ea typeface="Verdana" panose="020B0604030504040204" pitchFamily="34" charset="0"/>
              </a:rPr>
              <a:t>repeat</a:t>
            </a:r>
            <a:r>
              <a:rPr lang="fr-FR" b="1" dirty="0">
                <a:solidFill>
                  <a:schemeClr val="accent2">
                    <a:lumMod val="50000"/>
                  </a:schemeClr>
                </a:solidFill>
                <a:latin typeface="Verdana" panose="020B0604030504040204" pitchFamily="34" charset="0"/>
                <a:ea typeface="Verdana" panose="020B0604030504040204" pitchFamily="34" charset="0"/>
              </a:rPr>
              <a:t> </a:t>
            </a:r>
            <a:r>
              <a:rPr lang="fr-FR" b="1" dirty="0">
                <a:solidFill>
                  <a:srgbClr val="0070C0"/>
                </a:solidFill>
                <a:latin typeface="Verdana" panose="020B0604030504040204" pitchFamily="34" charset="0"/>
                <a:ea typeface="Verdana" panose="020B0604030504040204" pitchFamily="34" charset="0"/>
              </a:rPr>
              <a:t>message passing</a:t>
            </a:r>
            <a:endParaRPr lang="en-GB" b="1" dirty="0">
              <a:solidFill>
                <a:srgbClr val="0070C0"/>
              </a:solidFill>
              <a:latin typeface="Verdana" panose="020B0604030504040204" pitchFamily="34" charset="0"/>
              <a:ea typeface="Verdana" panose="020B0604030504040204" pitchFamily="34" charset="0"/>
            </a:endParaRPr>
          </a:p>
        </p:txBody>
      </p:sp>
      <p:sp>
        <p:nvSpPr>
          <p:cNvPr id="31" name="Left Brace 30">
            <a:extLst>
              <a:ext uri="{FF2B5EF4-FFF2-40B4-BE49-F238E27FC236}">
                <a16:creationId xmlns:a16="http://schemas.microsoft.com/office/drawing/2014/main" id="{994E1B6C-9285-F96B-3176-C4AB1CECA587}"/>
              </a:ext>
            </a:extLst>
          </p:cNvPr>
          <p:cNvSpPr/>
          <p:nvPr/>
        </p:nvSpPr>
        <p:spPr>
          <a:xfrm>
            <a:off x="2628426" y="3732366"/>
            <a:ext cx="284581" cy="1795143"/>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4" name="TextBox 513">
            <a:extLst>
              <a:ext uri="{FF2B5EF4-FFF2-40B4-BE49-F238E27FC236}">
                <a16:creationId xmlns:a16="http://schemas.microsoft.com/office/drawing/2014/main" id="{B4856F9B-B0B5-C12C-8973-765344F6B125}"/>
              </a:ext>
            </a:extLst>
          </p:cNvPr>
          <p:cNvSpPr txBox="1"/>
          <p:nvPr/>
        </p:nvSpPr>
        <p:spPr>
          <a:xfrm>
            <a:off x="4921497" y="5411972"/>
            <a:ext cx="2529887" cy="369332"/>
          </a:xfrm>
          <a:prstGeom prst="rect">
            <a:avLst/>
          </a:prstGeom>
          <a:noFill/>
        </p:spPr>
        <p:txBody>
          <a:bodyPr wrap="square">
            <a:spAutoFit/>
          </a:bodyPr>
          <a:lstStyle/>
          <a:p>
            <a:r>
              <a:rPr lang="fr-FR" b="1" dirty="0">
                <a:solidFill>
                  <a:srgbClr val="0070C0"/>
                </a:solidFill>
                <a:latin typeface="Verdana" panose="020B0604030504040204" pitchFamily="34" charset="0"/>
                <a:ea typeface="Verdana" panose="020B0604030504040204" pitchFamily="34" charset="0"/>
              </a:rPr>
              <a:t>message passing</a:t>
            </a:r>
            <a:endParaRPr lang="en-GB" dirty="0"/>
          </a:p>
        </p:txBody>
      </p:sp>
      <p:sp>
        <p:nvSpPr>
          <p:cNvPr id="515" name="Left Brace 514">
            <a:extLst>
              <a:ext uri="{FF2B5EF4-FFF2-40B4-BE49-F238E27FC236}">
                <a16:creationId xmlns:a16="http://schemas.microsoft.com/office/drawing/2014/main" id="{B0A1602D-0579-8F2B-A94B-8EE317F8E2A9}"/>
              </a:ext>
            </a:extLst>
          </p:cNvPr>
          <p:cNvSpPr/>
          <p:nvPr/>
        </p:nvSpPr>
        <p:spPr>
          <a:xfrm rot="10800000">
            <a:off x="9556461" y="3743516"/>
            <a:ext cx="284581" cy="1795143"/>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0777227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Rectangle: Rounded Corners 583">
            <a:extLst>
              <a:ext uri="{FF2B5EF4-FFF2-40B4-BE49-F238E27FC236}">
                <a16:creationId xmlns:a16="http://schemas.microsoft.com/office/drawing/2014/main" id="{16EE1C5A-DA74-E14D-6E39-CE59CCF43BD5}"/>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63</a:t>
            </a:fld>
            <a:endParaRPr lang="en-US"/>
          </a:p>
        </p:txBody>
      </p:sp>
      <p:sp>
        <p:nvSpPr>
          <p:cNvPr id="525" name="TextBox 524">
            <a:extLst>
              <a:ext uri="{FF2B5EF4-FFF2-40B4-BE49-F238E27FC236}">
                <a16:creationId xmlns:a16="http://schemas.microsoft.com/office/drawing/2014/main" id="{C01EFD9C-BFB9-1D99-E92A-76A03278B68A}"/>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p:grpSp>
        <p:nvGrpSpPr>
          <p:cNvPr id="583" name="Group 582">
            <a:extLst>
              <a:ext uri="{FF2B5EF4-FFF2-40B4-BE49-F238E27FC236}">
                <a16:creationId xmlns:a16="http://schemas.microsoft.com/office/drawing/2014/main" id="{27CF3952-6EB7-666E-DA91-DE2CADC032DC}"/>
              </a:ext>
            </a:extLst>
          </p:cNvPr>
          <p:cNvGrpSpPr/>
          <p:nvPr/>
        </p:nvGrpSpPr>
        <p:grpSpPr>
          <a:xfrm>
            <a:off x="4123630" y="903980"/>
            <a:ext cx="4381449" cy="2537360"/>
            <a:chOff x="4123630" y="856355"/>
            <a:chExt cx="4381449" cy="2537360"/>
          </a:xfrm>
        </p:grpSpPr>
        <p:cxnSp>
          <p:nvCxnSpPr>
            <p:cNvPr id="547" name="Straight Connector 546">
              <a:extLst>
                <a:ext uri="{FF2B5EF4-FFF2-40B4-BE49-F238E27FC236}">
                  <a16:creationId xmlns:a16="http://schemas.microsoft.com/office/drawing/2014/main" id="{EF93E636-00FD-FAE4-C971-3FB4890F6714}"/>
                </a:ext>
              </a:extLst>
            </p:cNvPr>
            <p:cNvCxnSpPr>
              <a:cxnSpLocks/>
              <a:stCxn id="551" idx="6"/>
              <a:endCxn id="576"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DFC24D6-CB89-76F5-06E4-8D591C00C706}"/>
                </a:ext>
              </a:extLst>
            </p:cNvPr>
            <p:cNvCxnSpPr>
              <a:cxnSpLocks/>
              <a:stCxn id="551" idx="6"/>
              <a:endCxn id="575"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434F1613-D248-7D94-EE44-D4ADF12B2D54}"/>
                </a:ext>
              </a:extLst>
            </p:cNvPr>
            <p:cNvCxnSpPr>
              <a:cxnSpLocks/>
              <a:stCxn id="578" idx="6"/>
              <a:endCxn id="552"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F323738-448A-8D79-DE7D-BECAEB0059FB}"/>
                </a:ext>
              </a:extLst>
            </p:cNvPr>
            <p:cNvCxnSpPr>
              <a:cxnSpLocks/>
              <a:stCxn id="577" idx="6"/>
              <a:endCxn id="552"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C84EAE3C-216A-B442-0F47-089091F4F213}"/>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Oval 551">
              <a:extLst>
                <a:ext uri="{FF2B5EF4-FFF2-40B4-BE49-F238E27FC236}">
                  <a16:creationId xmlns:a16="http://schemas.microsoft.com/office/drawing/2014/main" id="{FB5550BC-CCC4-337F-64CD-455177FC61CD}"/>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53" name="TextBox 552">
                  <a:extLst>
                    <a:ext uri="{FF2B5EF4-FFF2-40B4-BE49-F238E27FC236}">
                      <a16:creationId xmlns:a16="http://schemas.microsoft.com/office/drawing/2014/main" id="{34DB46EE-529E-0E83-28F1-60CC8A8BD48D}"/>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9A25DF5-3E6A-54F1-3275-219B8BC0D912}"/>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4"/>
                  <a:stretch>
                    <a:fillRect b="-7813"/>
                  </a:stretch>
                </a:blipFill>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18611D0E-0A2C-40F2-C5A2-8DA3426D0C8C}"/>
                </a:ext>
              </a:extLst>
            </p:cNvPr>
            <p:cNvCxnSpPr>
              <a:cxnSpLocks/>
              <a:stCxn id="557" idx="6"/>
              <a:endCxn id="551"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F64395F8-66BC-E593-100F-09AAF47A014C}"/>
                </a:ext>
              </a:extLst>
            </p:cNvPr>
            <p:cNvCxnSpPr>
              <a:cxnSpLocks/>
              <a:stCxn id="558" idx="6"/>
              <a:endCxn id="551"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7" name="Oval 556">
              <a:extLst>
                <a:ext uri="{FF2B5EF4-FFF2-40B4-BE49-F238E27FC236}">
                  <a16:creationId xmlns:a16="http://schemas.microsoft.com/office/drawing/2014/main" id="{C1D7DC16-1FC3-841E-C38F-E82B320A4A46}"/>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6592E728-58BC-E136-90DB-D4AB2334341C}"/>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28DD3E7A-674A-CC8E-DB74-A329FE91273E}"/>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D0463B0E-162C-9CE4-37AA-048BCDB786E7}"/>
                </a:ext>
              </a:extLst>
            </p:cNvPr>
            <p:cNvCxnSpPr>
              <a:cxnSpLocks/>
              <a:stCxn id="559" idx="6"/>
              <a:endCxn id="551"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E3BAA3E1-368E-34A3-2F27-91279A844C21}"/>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64EDB48D-E340-B991-430F-DF783B8465F2}"/>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1277A3E-5AF6-B42F-83D7-F45E46FD072D}"/>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1E132594-0F3B-C578-5A7D-A7AD09B2F5B9}"/>
                </a:ext>
              </a:extLst>
            </p:cNvPr>
            <p:cNvCxnSpPr>
              <a:cxnSpLocks/>
              <a:stCxn id="552" idx="6"/>
              <a:endCxn id="562"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3898BAB-0DB6-B473-3057-AFEDE06ACD60}"/>
                </a:ext>
              </a:extLst>
            </p:cNvPr>
            <p:cNvCxnSpPr>
              <a:cxnSpLocks/>
              <a:stCxn id="552" idx="6"/>
              <a:endCxn id="563"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475441B-8056-31AD-5135-1A8F0EEAAA7E}"/>
                </a:ext>
              </a:extLst>
            </p:cNvPr>
            <p:cNvCxnSpPr>
              <a:cxnSpLocks/>
              <a:stCxn id="552" idx="6"/>
              <a:endCxn id="561"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FF1D9886-2768-675F-1B50-33AF0DCABAB7}"/>
                    </a:ext>
                  </a:extLst>
                </p:cNvPr>
                <p:cNvSpPr txBox="1"/>
                <p:nvPr/>
              </p:nvSpPr>
              <p:spPr>
                <a:xfrm>
                  <a:off x="6020484" y="2005677"/>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490775" cy="39562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615130E1-FF91-312A-2B3B-0692B1A7E955}"/>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7BDCFEF4-713B-075A-2351-5F7CC49A0691}"/>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a:extLst>
                    <a:ext uri="{FF2B5EF4-FFF2-40B4-BE49-F238E27FC236}">
                      <a16:creationId xmlns:a16="http://schemas.microsoft.com/office/drawing/2014/main" id="{83EA4A80-3CD2-E76B-9C7B-4F95061CC9E2}"/>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1" name="TextBox 570">
                  <a:extLst>
                    <a:ext uri="{FF2B5EF4-FFF2-40B4-BE49-F238E27FC236}">
                      <a16:creationId xmlns:a16="http://schemas.microsoft.com/office/drawing/2014/main" id="{64DE471A-E481-DCC9-7F21-945C1EDF109D}"/>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A31AAD64-5184-E99D-DAA7-C6387D2B0023}"/>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3" name="TextBox 572">
                  <a:extLst>
                    <a:ext uri="{FF2B5EF4-FFF2-40B4-BE49-F238E27FC236}">
                      <a16:creationId xmlns:a16="http://schemas.microsoft.com/office/drawing/2014/main" id="{84FC2DEC-60A3-4AD4-A7DF-F23A926DBA29}"/>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11"/>
                  <a:stretch>
                    <a:fillRect b="-7813"/>
                  </a:stretch>
                </a:blipFill>
              </p:spPr>
              <p:txBody>
                <a:bodyPr/>
                <a:lstStyle/>
                <a:p>
                  <a:r>
                    <a:rPr lang="en-GB">
                      <a:noFill/>
                    </a:rPr>
                    <a:t> </a:t>
                  </a:r>
                </a:p>
              </p:txBody>
            </p:sp>
          </mc:Fallback>
        </mc:AlternateContent>
        <p:cxnSp>
          <p:nvCxnSpPr>
            <p:cNvPr id="574" name="Straight Connector 573">
              <a:extLst>
                <a:ext uri="{FF2B5EF4-FFF2-40B4-BE49-F238E27FC236}">
                  <a16:creationId xmlns:a16="http://schemas.microsoft.com/office/drawing/2014/main" id="{EE702DA3-F33D-6B96-1D91-133C432D2B69}"/>
                </a:ext>
              </a:extLst>
            </p:cNvPr>
            <p:cNvCxnSpPr>
              <a:stCxn id="551" idx="6"/>
              <a:endCxn id="552"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5" name="Oval 574">
              <a:extLst>
                <a:ext uri="{FF2B5EF4-FFF2-40B4-BE49-F238E27FC236}">
                  <a16:creationId xmlns:a16="http://schemas.microsoft.com/office/drawing/2014/main" id="{77FFA667-F559-4B59-72E3-E6155FF38268}"/>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152C663C-508C-DA43-1F54-2E0575B377E2}"/>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0CB12FF-8C40-E184-08B6-4B0B5183B6F8}"/>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F6E6D667-2B8F-A009-6EE4-A9E225D36D8D}"/>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ABCCF0CF-7824-C9C1-B39F-93E8C2EC7CAB}"/>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ADE7633C-B219-B9E7-6DBE-171A76867026}"/>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1" name="TextBox 580">
                  <a:extLst>
                    <a:ext uri="{FF2B5EF4-FFF2-40B4-BE49-F238E27FC236}">
                      <a16:creationId xmlns:a16="http://schemas.microsoft.com/office/drawing/2014/main" id="{36A8CB0C-15F4-23F3-A5E1-7CBD654A4589}"/>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2" name="TextBox 581">
                  <a:extLst>
                    <a:ext uri="{FF2B5EF4-FFF2-40B4-BE49-F238E27FC236}">
                      <a16:creationId xmlns:a16="http://schemas.microsoft.com/office/drawing/2014/main" id="{A8FE9F57-D745-F624-36D7-AA5D70C70C1D}"/>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15"/>
                  <a:stretch>
                    <a:fillRect/>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0340AE4-5FDE-6C59-07CE-6E62A61F3FE2}"/>
                  </a:ext>
                </a:extLst>
              </p:cNvPr>
              <p:cNvSpPr txBox="1"/>
              <p:nvPr/>
            </p:nvSpPr>
            <p:spPr>
              <a:xfrm>
                <a:off x="2760962" y="4153929"/>
                <a:ext cx="2753575" cy="767005"/>
              </a:xfrm>
              <a:prstGeom prst="rect">
                <a:avLst/>
              </a:prstGeom>
              <a:noFill/>
            </p:spPr>
            <p:txBody>
              <a:bodyPr wrap="square">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left"/>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a:rPr lang="fr-FR" b="0" i="1" smtClean="0">
                                  <a:solidFill>
                                    <a:schemeClr val="accent6">
                                      <a:lumMod val="50000"/>
                                    </a:schemeClr>
                                  </a:solidFill>
                                  <a:latin typeface="Cambria Math" panose="02040503050406030204" pitchFamily="18" charset="0"/>
                                  <a:ea typeface="Verdana" panose="020B0604030504040204" pitchFamily="34" charset="0"/>
                                </a:rPr>
                                <m:t>𝑘</m:t>
                              </m:r>
                              <m:r>
                                <a:rPr lang="fr-FR" b="0" i="1" smtClean="0">
                                  <a:solidFill>
                                    <a:schemeClr val="accent6">
                                      <a:lumMod val="50000"/>
                                    </a:schemeClr>
                                  </a:solidFill>
                                  <a:latin typeface="Cambria Math" panose="02040503050406030204" pitchFamily="18" charset="0"/>
                                  <a:ea typeface="Verdana" panose="020B0604030504040204" pitchFamily="34" charset="0"/>
                                </a:rPr>
                                <m:t>−1</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15" name="TextBox 14">
                <a:extLst>
                  <a:ext uri="{FF2B5EF4-FFF2-40B4-BE49-F238E27FC236}">
                    <a16:creationId xmlns:a16="http://schemas.microsoft.com/office/drawing/2014/main" id="{60340AE4-5FDE-6C59-07CE-6E62A61F3FE2}"/>
                  </a:ext>
                </a:extLst>
              </p:cNvPr>
              <p:cNvSpPr txBox="1">
                <a:spLocks noRot="1" noChangeAspect="1" noMove="1" noResize="1" noEditPoints="1" noAdjustHandles="1" noChangeArrowheads="1" noChangeShapeType="1" noTextEdit="1"/>
              </p:cNvSpPr>
              <p:nvPr/>
            </p:nvSpPr>
            <p:spPr>
              <a:xfrm>
                <a:off x="2760962" y="4153929"/>
                <a:ext cx="2753575" cy="767005"/>
              </a:xfrm>
              <a:prstGeom prst="rect">
                <a:avLst/>
              </a:prstGeom>
              <a:blipFill>
                <a:blip r:embed="rId16"/>
                <a:stretch>
                  <a:fillRect l="-1991" t="-3968" b="-4762"/>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69D72E7-3608-83C6-B9F1-22BAFA42036B}"/>
                  </a:ext>
                </a:extLst>
              </p:cNvPr>
              <p:cNvSpPr txBox="1"/>
              <p:nvPr/>
            </p:nvSpPr>
            <p:spPr>
              <a:xfrm>
                <a:off x="7714440" y="4069784"/>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m:rPr>
                                  <m:sty m:val="p"/>
                                </m:rPr>
                                <a:rPr lang="fr-FR" b="0" i="0" smtClean="0">
                                  <a:solidFill>
                                    <a:schemeClr val="accent6">
                                      <a:lumMod val="50000"/>
                                    </a:schemeClr>
                                  </a:solidFill>
                                  <a:latin typeface="Cambria Math" panose="02040503050406030204" pitchFamily="18" charset="0"/>
                                  <a:ea typeface="Verdana" panose="020B0604030504040204" pitchFamily="34" charset="0"/>
                                </a:rPr>
                                <m:t>k</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17" name="TextBox 16">
                <a:extLst>
                  <a:ext uri="{FF2B5EF4-FFF2-40B4-BE49-F238E27FC236}">
                    <a16:creationId xmlns:a16="http://schemas.microsoft.com/office/drawing/2014/main" id="{A69D72E7-3608-83C6-B9F1-22BAFA42036B}"/>
                  </a:ext>
                </a:extLst>
              </p:cNvPr>
              <p:cNvSpPr txBox="1">
                <a:spLocks noRot="1" noChangeAspect="1" noMove="1" noResize="1" noEditPoints="1" noAdjustHandles="1" noChangeArrowheads="1" noChangeShapeType="1" noTextEdit="1"/>
              </p:cNvSpPr>
              <p:nvPr/>
            </p:nvSpPr>
            <p:spPr>
              <a:xfrm>
                <a:off x="7714440" y="4069784"/>
                <a:ext cx="2051960" cy="1057662"/>
              </a:xfrm>
              <a:prstGeom prst="rect">
                <a:avLst/>
              </a:prstGeom>
              <a:blipFill>
                <a:blip r:embed="rId17"/>
                <a:stretch>
                  <a:fillRect l="-593" t="-3468" r="-59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60FFF1DA-C74E-CCE8-7059-59FE0FB66BDF}"/>
                  </a:ext>
                </a:extLst>
              </p:cNvPr>
              <p:cNvSpPr txBox="1"/>
              <p:nvPr/>
            </p:nvSpPr>
            <p:spPr>
              <a:xfrm>
                <a:off x="5769494" y="4098968"/>
                <a:ext cx="1088183" cy="13498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acc>
                                <m:accPr>
                                  <m:chr m:val="⃗"/>
                                  <m:ctrlPr>
                                    <a:rPr lang="fr-FR" b="0" i="1" smtClean="0">
                                      <a:solidFill>
                                        <a:srgbClr val="D531D8"/>
                                      </a:solidFill>
                                      <a:latin typeface="Cambria Math" panose="02040503050406030204" pitchFamily="18" charset="0"/>
                                    </a:rPr>
                                  </m:ctrlPr>
                                </m:accPr>
                                <m:e>
                                  <m:sSubSup>
                                    <m:sSubSupPr>
                                      <m:ctrlPr>
                                        <a:rPr lang="fr-FR" b="0" i="1" smtClean="0">
                                          <a:solidFill>
                                            <a:srgbClr val="D531D8"/>
                                          </a:solidFill>
                                          <a:latin typeface="Cambria Math" panose="02040503050406030204" pitchFamily="18" charset="0"/>
                                        </a:rPr>
                                      </m:ctrlPr>
                                    </m:sSubSup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𝑖</m:t>
                                      </m:r>
                                    </m:sub>
                                    <m:sup>
                                      <m:r>
                                        <a:rPr lang="fr-FR" b="0" i="1" smtClean="0">
                                          <a:solidFill>
                                            <a:srgbClr val="D531D8"/>
                                          </a:solidFill>
                                          <a:latin typeface="Cambria Math" panose="02040503050406030204" pitchFamily="18" charset="0"/>
                                        </a:rPr>
                                        <m:t>𝑘</m:t>
                                      </m:r>
                                      <m:r>
                                        <a:rPr lang="fr-FR" b="0" i="1" smtClean="0">
                                          <a:solidFill>
                                            <a:srgbClr val="D531D8"/>
                                          </a:solidFill>
                                          <a:latin typeface="Cambria Math" panose="02040503050406030204" pitchFamily="18" charset="0"/>
                                        </a:rPr>
                                        <m:t>−1</m:t>
                                      </m:r>
                                    </m:sup>
                                  </m:sSubSup>
                                </m:e>
                              </m:acc>
                            </m:e>
                            <m:e>
                              <m:acc>
                                <m:accPr>
                                  <m:chr m:val="⃗"/>
                                  <m:ctrlPr>
                                    <a:rPr lang="fr-FR" b="0" i="1" smtClean="0">
                                      <a:solidFill>
                                        <a:srgbClr val="D531D8"/>
                                      </a:solidFill>
                                      <a:latin typeface="Cambria Math" panose="02040503050406030204" pitchFamily="18" charset="0"/>
                                    </a:rPr>
                                  </m:ctrlPr>
                                </m:accPr>
                                <m:e>
                                  <m:sSubSup>
                                    <m:sSubSupPr>
                                      <m:ctrlPr>
                                        <a:rPr lang="fr-FR" b="0" i="1" smtClean="0">
                                          <a:solidFill>
                                            <a:srgbClr val="D531D8"/>
                                          </a:solidFill>
                                          <a:latin typeface="Cambria Math" panose="02040503050406030204" pitchFamily="18" charset="0"/>
                                        </a:rPr>
                                      </m:ctrlPr>
                                    </m:sSubSup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𝑗</m:t>
                                      </m:r>
                                    </m:sub>
                                    <m:sup>
                                      <m:r>
                                        <a:rPr lang="fr-FR" b="0" i="1" smtClean="0">
                                          <a:solidFill>
                                            <a:srgbClr val="D531D8"/>
                                          </a:solidFill>
                                          <a:latin typeface="Cambria Math" panose="02040503050406030204" pitchFamily="18" charset="0"/>
                                        </a:rPr>
                                        <m:t>𝑘</m:t>
                                      </m:r>
                                      <m:r>
                                        <a:rPr lang="fr-FR" b="0" i="1" smtClean="0">
                                          <a:solidFill>
                                            <a:srgbClr val="D531D8"/>
                                          </a:solidFill>
                                          <a:latin typeface="Cambria Math" panose="02040503050406030204" pitchFamily="18" charset="0"/>
                                        </a:rPr>
                                        <m:t>−1</m:t>
                                      </m:r>
                                    </m:sup>
                                  </m:sSubSup>
                                </m:e>
                              </m:acc>
                            </m:e>
                            <m:e>
                              <m:acc>
                                <m:accPr>
                                  <m:chr m:val="⃗"/>
                                  <m:ctrlPr>
                                    <a:rPr lang="fr-FR" i="1">
                                      <a:solidFill>
                                        <a:srgbClr val="C00000"/>
                                      </a:solidFill>
                                      <a:latin typeface="Cambria Math" panose="02040503050406030204" pitchFamily="18" charset="0"/>
                                      <a:ea typeface="Verdana" panose="020B0604030504040204" pitchFamily="34" charset="0"/>
                                    </a:rPr>
                                  </m:ctrlPr>
                                </m:accPr>
                                <m:e>
                                  <m:sSubSup>
                                    <m:sSubSupPr>
                                      <m:ctrlPr>
                                        <a:rPr lang="fr-FR" i="1">
                                          <a:solidFill>
                                            <a:srgbClr val="C00000"/>
                                          </a:solidFill>
                                          <a:latin typeface="Cambria Math" panose="02040503050406030204" pitchFamily="18" charset="0"/>
                                          <a:ea typeface="Verdana" panose="020B0604030504040204" pitchFamily="34" charset="0"/>
                                        </a:rPr>
                                      </m:ctrlPr>
                                    </m:sSubSupPr>
                                    <m:e>
                                      <m:r>
                                        <a:rPr lang="fr-FR" i="1">
                                          <a:solidFill>
                                            <a:srgbClr val="C00000"/>
                                          </a:solidFill>
                                          <a:latin typeface="Cambria Math" panose="02040503050406030204" pitchFamily="18" charset="0"/>
                                          <a:ea typeface="Verdana" panose="020B0604030504040204" pitchFamily="34" charset="0"/>
                                        </a:rPr>
                                        <m:t>𝑒</m:t>
                                      </m:r>
                                    </m:e>
                                    <m:sub>
                                      <m:r>
                                        <a:rPr lang="fr-FR" i="1">
                                          <a:solidFill>
                                            <a:srgbClr val="C00000"/>
                                          </a:solidFill>
                                          <a:latin typeface="Cambria Math" panose="02040503050406030204" pitchFamily="18" charset="0"/>
                                          <a:ea typeface="Verdana" panose="020B0604030504040204" pitchFamily="34" charset="0"/>
                                        </a:rPr>
                                        <m:t>𝑖</m:t>
                                      </m:r>
                                      <m:r>
                                        <a:rPr lang="fr-FR" i="1">
                                          <a:solidFill>
                                            <a:srgbClr val="C00000"/>
                                          </a:solidFill>
                                          <a:latin typeface="Cambria Math" panose="02040503050406030204" pitchFamily="18" charset="0"/>
                                          <a:ea typeface="Verdana" panose="020B0604030504040204" pitchFamily="34" charset="0"/>
                                        </a:rPr>
                                        <m:t>→</m:t>
                                      </m:r>
                                      <m:r>
                                        <a:rPr lang="fr-FR" i="1">
                                          <a:solidFill>
                                            <a:srgbClr val="C00000"/>
                                          </a:solidFill>
                                          <a:latin typeface="Cambria Math" panose="02040503050406030204" pitchFamily="18" charset="0"/>
                                          <a:ea typeface="Verdana" panose="020B0604030504040204" pitchFamily="34" charset="0"/>
                                        </a:rPr>
                                        <m:t>𝑗</m:t>
                                      </m:r>
                                    </m:sub>
                                    <m:sup>
                                      <m:r>
                                        <a:rPr lang="fr-FR" b="0" i="1" smtClean="0">
                                          <a:solidFill>
                                            <a:srgbClr val="C00000"/>
                                          </a:solidFill>
                                          <a:latin typeface="Cambria Math" panose="02040503050406030204" pitchFamily="18" charset="0"/>
                                          <a:ea typeface="Verdana" panose="020B0604030504040204" pitchFamily="34" charset="0"/>
                                        </a:rPr>
                                        <m:t>𝑘</m:t>
                                      </m:r>
                                      <m:r>
                                        <a:rPr lang="fr-FR" b="0" i="1" smtClean="0">
                                          <a:solidFill>
                                            <a:srgbClr val="C00000"/>
                                          </a:solidFill>
                                          <a:latin typeface="Cambria Math" panose="02040503050406030204" pitchFamily="18" charset="0"/>
                                          <a:ea typeface="Verdana" panose="020B0604030504040204" pitchFamily="34" charset="0"/>
                                        </a:rPr>
                                        <m:t>−1</m:t>
                                      </m:r>
                                    </m:sup>
                                  </m:sSubSup>
                                </m:e>
                              </m:acc>
                            </m:e>
                          </m:eqArr>
                        </m:e>
                      </m:d>
                    </m:oMath>
                  </m:oMathPara>
                </a14:m>
                <a:endParaRPr lang="en-GB" dirty="0"/>
              </a:p>
            </p:txBody>
          </p:sp>
        </mc:Choice>
        <mc:Fallback>
          <p:sp>
            <p:nvSpPr>
              <p:cNvPr id="2" name="TextBox 1">
                <a:extLst>
                  <a:ext uri="{FF2B5EF4-FFF2-40B4-BE49-F238E27FC236}">
                    <a16:creationId xmlns:a16="http://schemas.microsoft.com/office/drawing/2014/main" id="{60FFF1DA-C74E-CCE8-7059-59FE0FB66BDF}"/>
                  </a:ext>
                </a:extLst>
              </p:cNvPr>
              <p:cNvSpPr txBox="1">
                <a:spLocks noRot="1" noChangeAspect="1" noMove="1" noResize="1" noEditPoints="1" noAdjustHandles="1" noChangeArrowheads="1" noChangeShapeType="1" noTextEdit="1"/>
              </p:cNvSpPr>
              <p:nvPr/>
            </p:nvSpPr>
            <p:spPr>
              <a:xfrm>
                <a:off x="5769494" y="4098968"/>
                <a:ext cx="1088183" cy="1349857"/>
              </a:xfrm>
              <a:prstGeom prst="rect">
                <a:avLst/>
              </a:prstGeom>
              <a:blipFill>
                <a:blip r:embed="rId18"/>
                <a:stretch>
                  <a:fillRect/>
                </a:stretch>
              </a:blipFill>
            </p:spPr>
            <p:txBody>
              <a:bodyPr/>
              <a:lstStyle/>
              <a:p>
                <a:r>
                  <a:rPr lang="en-GB">
                    <a:noFill/>
                  </a:rPr>
                  <a:t> </a:t>
                </a:r>
              </a:p>
            </p:txBody>
          </p:sp>
        </mc:Fallback>
      </mc:AlternateContent>
      <p:grpSp>
        <p:nvGrpSpPr>
          <p:cNvPr id="4" name="Group 3">
            <a:extLst>
              <a:ext uri="{FF2B5EF4-FFF2-40B4-BE49-F238E27FC236}">
                <a16:creationId xmlns:a16="http://schemas.microsoft.com/office/drawing/2014/main" id="{68AB991D-2579-C4D5-8374-6291D10C005D}"/>
              </a:ext>
            </a:extLst>
          </p:cNvPr>
          <p:cNvGrpSpPr/>
          <p:nvPr/>
        </p:nvGrpSpPr>
        <p:grpSpPr>
          <a:xfrm>
            <a:off x="6675760" y="4110339"/>
            <a:ext cx="2470586" cy="1316819"/>
            <a:chOff x="3564052" y="4450416"/>
            <a:chExt cx="3364973" cy="1793528"/>
          </a:xfrm>
        </p:grpSpPr>
        <p:grpSp>
          <p:nvGrpSpPr>
            <p:cNvPr id="5" name="Group 4">
              <a:extLst>
                <a:ext uri="{FF2B5EF4-FFF2-40B4-BE49-F238E27FC236}">
                  <a16:creationId xmlns:a16="http://schemas.microsoft.com/office/drawing/2014/main" id="{3419AFBA-DAEE-A53D-336E-9A1A5DB56B4C}"/>
                </a:ext>
              </a:extLst>
            </p:cNvPr>
            <p:cNvGrpSpPr/>
            <p:nvPr/>
          </p:nvGrpSpPr>
          <p:grpSpPr>
            <a:xfrm>
              <a:off x="4046224" y="4450416"/>
              <a:ext cx="497051" cy="1642831"/>
              <a:chOff x="3580191" y="4490563"/>
              <a:chExt cx="497051" cy="1642831"/>
            </a:xfrm>
          </p:grpSpPr>
          <p:sp>
            <p:nvSpPr>
              <p:cNvPr id="10" name="Rectangle 9">
                <a:extLst>
                  <a:ext uri="{FF2B5EF4-FFF2-40B4-BE49-F238E27FC236}">
                    <a16:creationId xmlns:a16="http://schemas.microsoft.com/office/drawing/2014/main" id="{BCF3A2BE-A384-C61E-4C96-966947820327}"/>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F0855C7-B730-D1E7-7C98-CED3879838BB}"/>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985EF46-1E52-7A03-12B9-9933D2DC7ECB}"/>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01D99FDC-A27E-1596-C0C1-7CDD7718E1EF}"/>
                </a:ext>
              </a:extLst>
            </p:cNvPr>
            <p:cNvSpPr txBox="1"/>
            <p:nvPr/>
          </p:nvSpPr>
          <p:spPr>
            <a:xfrm>
              <a:off x="4509478" y="5740908"/>
              <a:ext cx="2419547" cy="503036"/>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network</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7" name="Straight Arrow Connector 6">
              <a:extLst>
                <a:ext uri="{FF2B5EF4-FFF2-40B4-BE49-F238E27FC236}">
                  <a16:creationId xmlns:a16="http://schemas.microsoft.com/office/drawing/2014/main" id="{7087429F-5521-82DA-0357-361046EED6BB}"/>
                </a:ext>
              </a:extLst>
            </p:cNvPr>
            <p:cNvCxnSpPr>
              <a:cxnSpLocks/>
              <a:endCxn id="10"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7A041EF6-5163-B83B-3DB4-33DBA4C3BE59}"/>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52BFF76C-70E5-E862-8952-B6D11FCEAD4B}"/>
              </a:ext>
            </a:extLst>
          </p:cNvPr>
          <p:cNvSpPr txBox="1"/>
          <p:nvPr/>
        </p:nvSpPr>
        <p:spPr>
          <a:xfrm>
            <a:off x="4357607" y="3632009"/>
            <a:ext cx="1505871" cy="584775"/>
          </a:xfrm>
          <a:prstGeom prst="rect">
            <a:avLst/>
          </a:prstGeom>
          <a:solidFill>
            <a:srgbClr val="FDF5FD"/>
          </a:solidFill>
          <a:ln w="38100">
            <a:solidFill>
              <a:srgbClr val="D531D8"/>
            </a:solidFill>
          </a:ln>
        </p:spPr>
        <p:txBody>
          <a:bodyPr wrap="square" rtlCol="0">
            <a:spAutoFit/>
          </a:bodyPr>
          <a:lstStyle/>
          <a:p>
            <a:r>
              <a:rPr lang="fr-FR" sz="1600" dirty="0" err="1">
                <a:solidFill>
                  <a:srgbClr val="D531D8"/>
                </a:solidFill>
                <a:latin typeface="Verdana" panose="020B0604030504040204" pitchFamily="34" charset="0"/>
                <a:ea typeface="Verdana" panose="020B0604030504040204" pitchFamily="34" charset="0"/>
              </a:rPr>
              <a:t>Neigbour</a:t>
            </a:r>
            <a:r>
              <a:rPr lang="fr-FR" sz="1600" dirty="0">
                <a:solidFill>
                  <a:srgbClr val="D531D8"/>
                </a:solidFill>
                <a:latin typeface="Verdana" panose="020B0604030504040204" pitchFamily="34" charset="0"/>
                <a:ea typeface="Verdana" panose="020B0604030504040204" pitchFamily="34" charset="0"/>
              </a:rPr>
              <a:t> </a:t>
            </a:r>
            <a:r>
              <a:rPr lang="fr-FR" sz="1600" dirty="0" err="1">
                <a:solidFill>
                  <a:srgbClr val="D531D8"/>
                </a:solidFill>
                <a:latin typeface="Verdana" panose="020B0604030504040204" pitchFamily="34" charset="0"/>
                <a:ea typeface="Verdana" panose="020B0604030504040204" pitchFamily="34" charset="0"/>
              </a:rPr>
              <a:t>aggregation</a:t>
            </a:r>
            <a:endParaRPr lang="en-GB" sz="1600" dirty="0">
              <a:solidFill>
                <a:srgbClr val="D531D8"/>
              </a:solidFill>
              <a:latin typeface="Verdana" panose="020B0604030504040204" pitchFamily="34" charset="0"/>
              <a:ea typeface="Verdana" panose="020B0604030504040204" pitchFamily="34" charset="0"/>
            </a:endParaRPr>
          </a:p>
        </p:txBody>
      </p:sp>
      <p:cxnSp>
        <p:nvCxnSpPr>
          <p:cNvPr id="22" name="Straight Arrow Connector 21">
            <a:extLst>
              <a:ext uri="{FF2B5EF4-FFF2-40B4-BE49-F238E27FC236}">
                <a16:creationId xmlns:a16="http://schemas.microsoft.com/office/drawing/2014/main" id="{3147AA62-D1C7-F06B-1D1C-BC5C2272318B}"/>
              </a:ext>
            </a:extLst>
          </p:cNvPr>
          <p:cNvCxnSpPr>
            <a:cxnSpLocks/>
            <a:stCxn id="19" idx="2"/>
          </p:cNvCxnSpPr>
          <p:nvPr/>
        </p:nvCxnSpPr>
        <p:spPr>
          <a:xfrm>
            <a:off x="5110543" y="4216784"/>
            <a:ext cx="909941" cy="93878"/>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A35704B-164F-A72D-90DB-FA0DB4A35258}"/>
              </a:ext>
            </a:extLst>
          </p:cNvPr>
          <p:cNvCxnSpPr>
            <a:cxnSpLocks/>
            <a:stCxn id="19" idx="2"/>
          </p:cNvCxnSpPr>
          <p:nvPr/>
        </p:nvCxnSpPr>
        <p:spPr>
          <a:xfrm>
            <a:off x="5110543" y="4216784"/>
            <a:ext cx="909941" cy="482639"/>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EDCFCF0-532F-7346-CEF0-008B5C041759}"/>
              </a:ext>
            </a:extLst>
          </p:cNvPr>
          <p:cNvCxnSpPr>
            <a:cxnSpLocks/>
            <a:endCxn id="19" idx="1"/>
          </p:cNvCxnSpPr>
          <p:nvPr/>
        </p:nvCxnSpPr>
        <p:spPr>
          <a:xfrm flipV="1">
            <a:off x="4012255" y="3924397"/>
            <a:ext cx="345352" cy="241874"/>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A5FC114-E76F-2472-CB4F-8B0B079F8619}"/>
              </a:ext>
            </a:extLst>
          </p:cNvPr>
          <p:cNvSpPr txBox="1"/>
          <p:nvPr/>
        </p:nvSpPr>
        <p:spPr>
          <a:xfrm>
            <a:off x="0" y="3532183"/>
            <a:ext cx="1980029" cy="369332"/>
          </a:xfrm>
          <a:prstGeom prst="rect">
            <a:avLst/>
          </a:prstGeom>
          <a:noFill/>
        </p:spPr>
        <p:txBody>
          <a:bodyPr wrap="none" rtlCol="0">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features</a:t>
            </a:r>
            <a:endParaRPr lang="en-GB" b="1" dirty="0">
              <a:latin typeface="Verdana" panose="020B0604030504040204" pitchFamily="34" charset="0"/>
              <a:ea typeface="Verdana" panose="020B060403050404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3F7D245E-B0A4-0BC3-FCD2-8DA492884BC5}"/>
                  </a:ext>
                </a:extLst>
              </p:cNvPr>
              <p:cNvSpPr txBox="1"/>
              <p:nvPr/>
            </p:nvSpPr>
            <p:spPr>
              <a:xfrm>
                <a:off x="-46282" y="4010220"/>
                <a:ext cx="2901179" cy="135780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6">
                                      <a:lumMod val="50000"/>
                                    </a:schemeClr>
                                  </a:solidFill>
                                  <a:latin typeface="Cambria Math" panose="02040503050406030204" pitchFamily="18" charset="0"/>
                                  <a:ea typeface="Verdana" panose="020B0604030504040204" pitchFamily="34" charset="0"/>
                                </a:rPr>
                                <m:t>𝑓</m:t>
                              </m:r>
                            </m:e>
                            <m:sub>
                              <m:r>
                                <a:rPr lang="fr-FR" sz="1400" b="0" i="1" smtClean="0">
                                  <a:solidFill>
                                    <a:schemeClr val="accent6">
                                      <a:lumMod val="50000"/>
                                    </a:schemeClr>
                                  </a:solidFill>
                                  <a:latin typeface="Cambria Math" panose="02040503050406030204" pitchFamily="18" charset="0"/>
                                  <a:ea typeface="Verdana" panose="020B0604030504040204" pitchFamily="34" charset="0"/>
                                </a:rPr>
                                <m:t>𝑖𝑗</m:t>
                              </m:r>
                            </m:sub>
                          </m:sSub>
                        </m:e>
                      </m:acc>
                      <m:r>
                        <a:rPr lang="fr-FR" sz="1400" b="0" i="1" dirty="0" smtClean="0">
                          <a:latin typeface="Cambria Math" panose="02040503050406030204" pitchFamily="18" charset="0"/>
                          <a:ea typeface="Verdana" panose="020B0604030504040204" pitchFamily="34" charset="0"/>
                        </a:rPr>
                        <m:t>=</m:t>
                      </m:r>
                      <m:d>
                        <m:dPr>
                          <m:begChr m:val="{"/>
                          <m:endChr m:val="}"/>
                          <m:ctrlPr>
                            <a:rPr lang="fr-FR" sz="1400" b="0" i="1" dirty="0" smtClean="0">
                              <a:latin typeface="Cambria Math" panose="02040503050406030204" pitchFamily="18" charset="0"/>
                              <a:ea typeface="Verdana" panose="020B0604030504040204" pitchFamily="34" charset="0"/>
                            </a:rPr>
                          </m:ctrlPr>
                        </m:dPr>
                        <m:e>
                          <m:eqArr>
                            <m:eqArr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eqArrPr>
                            <m:e>
                              <m:acc>
                                <m:accPr>
                                  <m:chr m:val="⃗"/>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400" b="0" i="1" dirty="0" smtClean="0">
                                          <a:solidFill>
                                            <a:schemeClr val="accent4">
                                              <a:lumMod val="50000"/>
                                            </a:schemeClr>
                                          </a:solidFill>
                                          <a:latin typeface="Cambria Math" panose="02040503050406030204" pitchFamily="18" charset="0"/>
                                          <a:ea typeface="Verdana" panose="020B0604030504040204" pitchFamily="34" charset="0"/>
                                        </a:rPr>
                                        <m:t>𝑥</m:t>
                                      </m:r>
                                    </m:e>
                                    <m:sub>
                                      <m:r>
                                        <a:rPr lang="fr-FR" sz="1400" b="0" i="1" dirty="0" smtClean="0">
                                          <a:solidFill>
                                            <a:schemeClr val="accent4">
                                              <a:lumMod val="50000"/>
                                            </a:schemeClr>
                                          </a:solidFill>
                                          <a:latin typeface="Cambria Math" panose="02040503050406030204" pitchFamily="18" charset="0"/>
                                          <a:ea typeface="Verdana" panose="020B0604030504040204" pitchFamily="34" charset="0"/>
                                        </a:rPr>
                                        <m:t>𝑖</m:t>
                                      </m:r>
                                    </m:sub>
                                  </m:sSub>
                                </m:e>
                              </m:acc>
                            </m:e>
                            <m:e>
                              <m:acc>
                                <m:accPr>
                                  <m:chr m:val="⃗"/>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4">
                                              <a:lumMod val="50000"/>
                                            </a:schemeClr>
                                          </a:solidFill>
                                          <a:latin typeface="Cambria Math" panose="02040503050406030204" pitchFamily="18" charset="0"/>
                                          <a:ea typeface="Verdana" panose="020B0604030504040204" pitchFamily="34" charset="0"/>
                                        </a:rPr>
                                        <m:t>𝑥</m:t>
                                      </m:r>
                                    </m:e>
                                    <m:sub>
                                      <m:r>
                                        <a:rPr lang="fr-FR" sz="1400" b="0" i="1" smtClean="0">
                                          <a:solidFill>
                                            <a:schemeClr val="accent4">
                                              <a:lumMod val="50000"/>
                                            </a:schemeClr>
                                          </a:solidFill>
                                          <a:latin typeface="Cambria Math" panose="02040503050406030204" pitchFamily="18" charset="0"/>
                                          <a:ea typeface="Verdana" panose="020B0604030504040204" pitchFamily="34" charset="0"/>
                                        </a:rPr>
                                        <m:t>𝑗</m:t>
                                      </m:r>
                                    </m:sub>
                                  </m:sSub>
                                </m:e>
                              </m:acc>
                            </m:e>
                          </m:eqArr>
                        </m:e>
                      </m:d>
                      <m:r>
                        <a:rPr lang="fr-FR" sz="1400" b="0" i="1" smtClean="0">
                          <a:latin typeface="Cambria Math" panose="02040503050406030204" pitchFamily="18" charset="0"/>
                          <a:ea typeface="Verdana" panose="020B0604030504040204" pitchFamily="34" charset="0"/>
                        </a:rPr>
                        <m:t>=</m:t>
                      </m:r>
                      <m:d>
                        <m:dPr>
                          <m:ctrlPr>
                            <a:rPr lang="fr-FR" sz="1400" b="0" i="1" smtClean="0">
                              <a:latin typeface="Cambria Math" panose="02040503050406030204" pitchFamily="18" charset="0"/>
                              <a:ea typeface="Verdana" panose="020B0604030504040204" pitchFamily="34" charset="0"/>
                            </a:rPr>
                          </m:ctrlPr>
                        </m:dPr>
                        <m:e>
                          <m:eqArr>
                            <m:eqArrPr>
                              <m:ctrlPr>
                                <a:rPr lang="fr-FR" sz="1400" b="0" i="1" smtClean="0">
                                  <a:latin typeface="Cambria Math" panose="02040503050406030204" pitchFamily="18" charset="0"/>
                                  <a:ea typeface="Verdana" panose="020B0604030504040204" pitchFamily="34" charset="0"/>
                                </a:rPr>
                              </m:ctrlPr>
                            </m:eqArrPr>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𝑗</m:t>
                                  </m:r>
                                </m:sub>
                              </m:sSub>
                            </m:e>
                          </m:eqArr>
                        </m:e>
                      </m:d>
                    </m:oMath>
                  </m:oMathPara>
                </a14:m>
                <a:endParaRPr lang="en-GB" sz="1400" i="1" dirty="0">
                  <a:latin typeface="Verdana" panose="020B0604030504040204" pitchFamily="34" charset="0"/>
                  <a:ea typeface="Verdana" panose="020B0604030504040204" pitchFamily="34" charset="0"/>
                </a:endParaRPr>
              </a:p>
            </p:txBody>
          </p:sp>
        </mc:Choice>
        <mc:Fallback>
          <p:sp>
            <p:nvSpPr>
              <p:cNvPr id="14" name="TextBox 13">
                <a:extLst>
                  <a:ext uri="{FF2B5EF4-FFF2-40B4-BE49-F238E27FC236}">
                    <a16:creationId xmlns:a16="http://schemas.microsoft.com/office/drawing/2014/main" id="{3F7D245E-B0A4-0BC3-FCD2-8DA492884BC5}"/>
                  </a:ext>
                </a:extLst>
              </p:cNvPr>
              <p:cNvSpPr txBox="1">
                <a:spLocks noRot="1" noChangeAspect="1" noMove="1" noResize="1" noEditPoints="1" noAdjustHandles="1" noChangeArrowheads="1" noChangeShapeType="1" noTextEdit="1"/>
              </p:cNvSpPr>
              <p:nvPr/>
            </p:nvSpPr>
            <p:spPr>
              <a:xfrm>
                <a:off x="-46282" y="4010220"/>
                <a:ext cx="2901179" cy="1357808"/>
              </a:xfrm>
              <a:prstGeom prst="rect">
                <a:avLst/>
              </a:prstGeom>
              <a:blipFill>
                <a:blip r:embed="rId19"/>
                <a:stretch>
                  <a:fillRect/>
                </a:stretch>
              </a:blipFill>
            </p:spPr>
            <p:txBody>
              <a:bodyPr/>
              <a:lstStyle/>
              <a:p>
                <a:r>
                  <a:rPr lang="en-GB">
                    <a:noFill/>
                  </a:rPr>
                  <a:t> </a:t>
                </a:r>
              </a:p>
            </p:txBody>
          </p:sp>
        </mc:Fallback>
      </mc:AlternateContent>
      <p:grpSp>
        <p:nvGrpSpPr>
          <p:cNvPr id="16" name="Group 15">
            <a:extLst>
              <a:ext uri="{FF2B5EF4-FFF2-40B4-BE49-F238E27FC236}">
                <a16:creationId xmlns:a16="http://schemas.microsoft.com/office/drawing/2014/main" id="{6AAC657E-EF00-88EA-B053-8FEF43C67D19}"/>
              </a:ext>
            </a:extLst>
          </p:cNvPr>
          <p:cNvGrpSpPr/>
          <p:nvPr/>
        </p:nvGrpSpPr>
        <p:grpSpPr>
          <a:xfrm>
            <a:off x="1068606" y="4039663"/>
            <a:ext cx="1550647" cy="1474300"/>
            <a:chOff x="2943696" y="4450416"/>
            <a:chExt cx="2112005" cy="2008018"/>
          </a:xfrm>
        </p:grpSpPr>
        <p:grpSp>
          <p:nvGrpSpPr>
            <p:cNvPr id="18" name="Group 17">
              <a:extLst>
                <a:ext uri="{FF2B5EF4-FFF2-40B4-BE49-F238E27FC236}">
                  <a16:creationId xmlns:a16="http://schemas.microsoft.com/office/drawing/2014/main" id="{5D68E760-DEF6-F9DA-A7D1-57E55BF58A0E}"/>
                </a:ext>
              </a:extLst>
            </p:cNvPr>
            <p:cNvGrpSpPr/>
            <p:nvPr/>
          </p:nvGrpSpPr>
          <p:grpSpPr>
            <a:xfrm>
              <a:off x="4046224" y="4450416"/>
              <a:ext cx="497051" cy="1642831"/>
              <a:chOff x="3580191" y="4490563"/>
              <a:chExt cx="497051" cy="1642831"/>
            </a:xfrm>
          </p:grpSpPr>
          <p:sp>
            <p:nvSpPr>
              <p:cNvPr id="25" name="Rectangle 24">
                <a:extLst>
                  <a:ext uri="{FF2B5EF4-FFF2-40B4-BE49-F238E27FC236}">
                    <a16:creationId xmlns:a16="http://schemas.microsoft.com/office/drawing/2014/main" id="{E367852B-D2D4-9C76-D1DA-FE58D64A607B}"/>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67C35C9-0AB9-6FF3-48B6-057D060C345F}"/>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876623A-3A8A-82ED-6661-6D2E1C3032C4}"/>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6646BF9E-99A9-6DEE-2780-0DE4DE550967}"/>
                </a:ext>
              </a:extLst>
            </p:cNvPr>
            <p:cNvSpPr txBox="1"/>
            <p:nvPr/>
          </p:nvSpPr>
          <p:spPr>
            <a:xfrm>
              <a:off x="2943696" y="6089102"/>
              <a:ext cx="1762021" cy="369332"/>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encoder</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21" name="Straight Arrow Connector 20">
              <a:extLst>
                <a:ext uri="{FF2B5EF4-FFF2-40B4-BE49-F238E27FC236}">
                  <a16:creationId xmlns:a16="http://schemas.microsoft.com/office/drawing/2014/main" id="{8B595CB0-F9E7-8690-FCFC-44DD9EB31DC0}"/>
                </a:ext>
              </a:extLst>
            </p:cNvPr>
            <p:cNvCxnSpPr>
              <a:cxnSpLocks/>
              <a:endCxn id="25"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90E88FBF-3362-EF01-8AC0-BF521A3BDD74}"/>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29" name="TextBox 28">
            <a:extLst>
              <a:ext uri="{FF2B5EF4-FFF2-40B4-BE49-F238E27FC236}">
                <a16:creationId xmlns:a16="http://schemas.microsoft.com/office/drawing/2014/main" id="{DAC0FE8D-44CD-EDB3-0CE7-23BE02239F00}"/>
              </a:ext>
            </a:extLst>
          </p:cNvPr>
          <p:cNvSpPr txBox="1"/>
          <p:nvPr/>
        </p:nvSpPr>
        <p:spPr>
          <a:xfrm>
            <a:off x="-58503" y="5082355"/>
            <a:ext cx="1473443" cy="461665"/>
          </a:xfrm>
          <a:prstGeom prst="rect">
            <a:avLst/>
          </a:prstGeom>
          <a:noFill/>
        </p:spPr>
        <p:txBody>
          <a:bodyPr wrap="square">
            <a:spAutoFit/>
          </a:bodyPr>
          <a:lstStyle/>
          <a:p>
            <a:r>
              <a:rPr lang="en-GB" sz="1200" i="1" dirty="0">
                <a:latin typeface="Verdana" panose="020B0604030504040204" pitchFamily="34" charset="0"/>
                <a:ea typeface="Verdana" panose="020B0604030504040204" pitchFamily="34" charset="0"/>
              </a:rPr>
              <a:t>Concatenated node features</a:t>
            </a:r>
          </a:p>
        </p:txBody>
      </p:sp>
      <p:grpSp>
        <p:nvGrpSpPr>
          <p:cNvPr id="523" name="Group 522">
            <a:extLst>
              <a:ext uri="{FF2B5EF4-FFF2-40B4-BE49-F238E27FC236}">
                <a16:creationId xmlns:a16="http://schemas.microsoft.com/office/drawing/2014/main" id="{6098BB86-3C77-7604-BC5C-CF73EEFD4F80}"/>
              </a:ext>
            </a:extLst>
          </p:cNvPr>
          <p:cNvGrpSpPr/>
          <p:nvPr/>
        </p:nvGrpSpPr>
        <p:grpSpPr>
          <a:xfrm>
            <a:off x="9744460" y="4040866"/>
            <a:ext cx="2270300" cy="1245488"/>
            <a:chOff x="3564052" y="4450416"/>
            <a:chExt cx="3159290" cy="1733188"/>
          </a:xfrm>
        </p:grpSpPr>
        <p:grpSp>
          <p:nvGrpSpPr>
            <p:cNvPr id="524" name="Group 523">
              <a:extLst>
                <a:ext uri="{FF2B5EF4-FFF2-40B4-BE49-F238E27FC236}">
                  <a16:creationId xmlns:a16="http://schemas.microsoft.com/office/drawing/2014/main" id="{C35C5C57-84B8-8849-B873-140A759811F5}"/>
                </a:ext>
              </a:extLst>
            </p:cNvPr>
            <p:cNvGrpSpPr/>
            <p:nvPr/>
          </p:nvGrpSpPr>
          <p:grpSpPr>
            <a:xfrm>
              <a:off x="4046224" y="4450416"/>
              <a:ext cx="497051" cy="1642831"/>
              <a:chOff x="3580191" y="4490563"/>
              <a:chExt cx="497051" cy="1642831"/>
            </a:xfrm>
          </p:grpSpPr>
          <p:sp>
            <p:nvSpPr>
              <p:cNvPr id="529" name="Rectangle 528">
                <a:extLst>
                  <a:ext uri="{FF2B5EF4-FFF2-40B4-BE49-F238E27FC236}">
                    <a16:creationId xmlns:a16="http://schemas.microsoft.com/office/drawing/2014/main" id="{4F4FF0CD-E6AC-C7EF-B516-017CDCC692CE}"/>
                  </a:ext>
                </a:extLst>
              </p:cNvPr>
              <p:cNvSpPr/>
              <p:nvPr/>
            </p:nvSpPr>
            <p:spPr>
              <a:xfrm>
                <a:off x="3580191"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0" name="Rectangle 529">
                <a:extLst>
                  <a:ext uri="{FF2B5EF4-FFF2-40B4-BE49-F238E27FC236}">
                    <a16:creationId xmlns:a16="http://schemas.microsoft.com/office/drawing/2014/main" id="{F44CD1E7-B1C8-43EB-9DE0-232DE0BF40DE}"/>
                  </a:ext>
                </a:extLst>
              </p:cNvPr>
              <p:cNvSpPr/>
              <p:nvPr/>
            </p:nvSpPr>
            <p:spPr>
              <a:xfrm>
                <a:off x="3785854" y="4495094"/>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1" name="Rectangle 530">
                <a:extLst>
                  <a:ext uri="{FF2B5EF4-FFF2-40B4-BE49-F238E27FC236}">
                    <a16:creationId xmlns:a16="http://schemas.microsoft.com/office/drawing/2014/main" id="{443CB641-0729-94B7-5B6C-755E0B394AF2}"/>
                  </a:ext>
                </a:extLst>
              </p:cNvPr>
              <p:cNvSpPr/>
              <p:nvPr/>
            </p:nvSpPr>
            <p:spPr>
              <a:xfrm>
                <a:off x="3991517"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26" name="TextBox 525">
              <a:extLst>
                <a:ext uri="{FF2B5EF4-FFF2-40B4-BE49-F238E27FC236}">
                  <a16:creationId xmlns:a16="http://schemas.microsoft.com/office/drawing/2014/main" id="{76C366FC-08F4-55A9-DD30-155CFC796A9C}"/>
                </a:ext>
              </a:extLst>
            </p:cNvPr>
            <p:cNvSpPr txBox="1"/>
            <p:nvPr/>
          </p:nvSpPr>
          <p:spPr>
            <a:xfrm>
              <a:off x="4509478" y="5740908"/>
              <a:ext cx="2213864" cy="442696"/>
            </a:xfrm>
            <a:prstGeom prst="rect">
              <a:avLst/>
            </a:prstGeom>
            <a:noFill/>
          </p:spPr>
          <p:txBody>
            <a:bodyPr wrap="none" rtlCol="0">
              <a:spAutoFit/>
            </a:bodyPr>
            <a:lstStyle/>
            <a:p>
              <a:r>
                <a:rPr lang="fr-FR" dirty="0">
                  <a:solidFill>
                    <a:srgbClr val="00B050"/>
                  </a:solidFill>
                  <a:latin typeface="Verdana" panose="020B0604030504040204" pitchFamily="34" charset="0"/>
                  <a:ea typeface="Verdana" panose="020B0604030504040204" pitchFamily="34" charset="0"/>
                </a:rPr>
                <a:t>Edge classifier</a:t>
              </a:r>
              <a:endParaRPr lang="en-GB" dirty="0">
                <a:solidFill>
                  <a:srgbClr val="00B050"/>
                </a:solidFill>
                <a:latin typeface="Verdana" panose="020B0604030504040204" pitchFamily="34" charset="0"/>
                <a:ea typeface="Verdana" panose="020B0604030504040204" pitchFamily="34" charset="0"/>
              </a:endParaRPr>
            </a:p>
          </p:txBody>
        </p:sp>
        <p:cxnSp>
          <p:nvCxnSpPr>
            <p:cNvPr id="527" name="Straight Arrow Connector 526">
              <a:extLst>
                <a:ext uri="{FF2B5EF4-FFF2-40B4-BE49-F238E27FC236}">
                  <a16:creationId xmlns:a16="http://schemas.microsoft.com/office/drawing/2014/main" id="{23BEADD2-6613-8B25-D262-385E415288CB}"/>
                </a:ext>
              </a:extLst>
            </p:cNvPr>
            <p:cNvCxnSpPr>
              <a:cxnSpLocks/>
              <a:endCxn id="529" idx="1"/>
            </p:cNvCxnSpPr>
            <p:nvPr/>
          </p:nvCxnSpPr>
          <p:spPr>
            <a:xfrm>
              <a:off x="3564052" y="5269565"/>
              <a:ext cx="482172" cy="1"/>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528" name="Straight Arrow Connector 527">
              <a:extLst>
                <a:ext uri="{FF2B5EF4-FFF2-40B4-BE49-F238E27FC236}">
                  <a16:creationId xmlns:a16="http://schemas.microsoft.com/office/drawing/2014/main" id="{03D8D8D0-3581-3D65-1C69-98F01FAF5DB5}"/>
                </a:ext>
              </a:extLst>
            </p:cNvPr>
            <p:cNvCxnSpPr>
              <a:cxnSpLocks/>
            </p:cNvCxnSpPr>
            <p:nvPr/>
          </p:nvCxnSpPr>
          <p:spPr>
            <a:xfrm>
              <a:off x="4549653" y="5252757"/>
              <a:ext cx="506048" cy="0"/>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14="http://schemas.microsoft.com/office/drawing/2010/main" Requires="a14">
          <p:sp>
            <p:nvSpPr>
              <p:cNvPr id="532" name="TextBox 531">
                <a:extLst>
                  <a:ext uri="{FF2B5EF4-FFF2-40B4-BE49-F238E27FC236}">
                    <a16:creationId xmlns:a16="http://schemas.microsoft.com/office/drawing/2014/main" id="{E63349A4-B3A4-22DF-A322-063A812DAEEE}"/>
                  </a:ext>
                </a:extLst>
              </p:cNvPr>
              <p:cNvSpPr txBox="1"/>
              <p:nvPr/>
            </p:nvSpPr>
            <p:spPr>
              <a:xfrm>
                <a:off x="10663383" y="4172149"/>
                <a:ext cx="2860024" cy="672620"/>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score</a:t>
                </a:r>
                <a:br>
                  <a:rPr lang="en-GB" b="1" dirty="0">
                    <a:latin typeface="Verdana" panose="020B0604030504040204" pitchFamily="34" charset="0"/>
                    <a:ea typeface="Verdana" panose="020B0604030504040204" pitchFamily="34" charset="0"/>
                  </a:rPr>
                </a:br>
                <a:r>
                  <a:rPr lang="en-GB" b="1" dirty="0">
                    <a:latin typeface="Verdana" panose="020B0604030504040204" pitchFamily="34" charset="0"/>
                    <a:ea typeface="Verdana" panose="020B0604030504040204" pitchFamily="34" charset="0"/>
                  </a:rPr>
                  <a:t> </a:t>
                </a:r>
                <a14:m>
                  <m:oMath xmlns:m="http://schemas.openxmlformats.org/officeDocument/2006/math">
                    <m:sSub>
                      <m:sSubPr>
                        <m:ctrlPr>
                          <a:rPr lang="fr-FR" b="1" i="1" smtClean="0">
                            <a:solidFill>
                              <a:schemeClr val="accent6">
                                <a:lumMod val="50000"/>
                              </a:schemeClr>
                            </a:solidFill>
                            <a:latin typeface="Cambria Math" panose="02040503050406030204" pitchFamily="18" charset="0"/>
                            <a:ea typeface="Verdana" panose="020B0604030504040204" pitchFamily="34" charset="0"/>
                          </a:rPr>
                        </m:ctrlPr>
                      </m:sSubPr>
                      <m:e>
                        <m:r>
                          <a:rPr lang="fr-FR" b="1" i="1" smtClean="0">
                            <a:solidFill>
                              <a:schemeClr val="accent6">
                                <a:lumMod val="50000"/>
                              </a:schemeClr>
                            </a:solidFill>
                            <a:latin typeface="Cambria Math" panose="02040503050406030204" pitchFamily="18" charset="0"/>
                            <a:ea typeface="Verdana" panose="020B0604030504040204" pitchFamily="34" charset="0"/>
                          </a:rPr>
                          <m:t>𝒔</m:t>
                        </m:r>
                      </m:e>
                      <m:sub>
                        <m:r>
                          <a:rPr lang="fr-FR" b="1" i="1" smtClean="0">
                            <a:solidFill>
                              <a:schemeClr val="accent6">
                                <a:lumMod val="50000"/>
                              </a:schemeClr>
                            </a:solidFill>
                            <a:latin typeface="Cambria Math" panose="02040503050406030204" pitchFamily="18" charset="0"/>
                            <a:ea typeface="Verdana" panose="020B0604030504040204" pitchFamily="34" charset="0"/>
                          </a:rPr>
                          <m:t>𝒊𝒋</m:t>
                        </m:r>
                      </m:sub>
                    </m:sSub>
                    <m:r>
                      <a:rPr lang="fr-FR" b="1" i="1" dirty="0" smtClean="0">
                        <a:solidFill>
                          <a:schemeClr val="tx1"/>
                        </a:solidFill>
                        <a:latin typeface="Cambria Math" panose="02040503050406030204" pitchFamily="18" charset="0"/>
                        <a:ea typeface="Verdana" panose="020B0604030504040204" pitchFamily="34" charset="0"/>
                      </a:rPr>
                      <m:t>∈</m:t>
                    </m:r>
                    <m:d>
                      <m:dPr>
                        <m:begChr m:val="["/>
                        <m:endChr m:val="]"/>
                        <m:ctrlPr>
                          <a:rPr lang="fr-FR" b="1" i="1" dirty="0" smtClean="0">
                            <a:solidFill>
                              <a:schemeClr val="tx1"/>
                            </a:solidFill>
                            <a:latin typeface="Cambria Math" panose="02040503050406030204" pitchFamily="18" charset="0"/>
                            <a:ea typeface="Verdana" panose="020B0604030504040204" pitchFamily="34" charset="0"/>
                          </a:rPr>
                        </m:ctrlPr>
                      </m:dPr>
                      <m:e>
                        <m:r>
                          <a:rPr lang="fr-FR" b="1" i="1" dirty="0" smtClean="0">
                            <a:solidFill>
                              <a:schemeClr val="tx1"/>
                            </a:solidFill>
                            <a:latin typeface="Cambria Math" panose="02040503050406030204" pitchFamily="18" charset="0"/>
                            <a:ea typeface="Verdana" panose="020B0604030504040204" pitchFamily="34" charset="0"/>
                          </a:rPr>
                          <m:t>𝟎</m:t>
                        </m:r>
                        <m:r>
                          <a:rPr lang="fr-FR" b="1" i="1" dirty="0" smtClean="0">
                            <a:solidFill>
                              <a:schemeClr val="tx1"/>
                            </a:solidFill>
                            <a:latin typeface="Cambria Math" panose="02040503050406030204" pitchFamily="18" charset="0"/>
                            <a:ea typeface="Verdana" panose="020B0604030504040204" pitchFamily="34" charset="0"/>
                          </a:rPr>
                          <m:t>,</m:t>
                        </m:r>
                        <m:r>
                          <a:rPr lang="fr-FR" b="1" i="1" dirty="0" smtClean="0">
                            <a:solidFill>
                              <a:schemeClr val="tx1"/>
                            </a:solidFill>
                            <a:latin typeface="Cambria Math" panose="02040503050406030204" pitchFamily="18" charset="0"/>
                            <a:ea typeface="Verdana" panose="020B0604030504040204" pitchFamily="34" charset="0"/>
                          </a:rPr>
                          <m:t>𝟏</m:t>
                        </m:r>
                      </m:e>
                    </m:d>
                  </m:oMath>
                </a14:m>
                <a:r>
                  <a:rPr lang="en-GB" b="1" dirty="0">
                    <a:latin typeface="Verdana" panose="020B0604030504040204" pitchFamily="34" charset="0"/>
                    <a:ea typeface="Verdana" panose="020B0604030504040204" pitchFamily="34" charset="0"/>
                  </a:rPr>
                  <a:t> </a:t>
                </a:r>
              </a:p>
            </p:txBody>
          </p:sp>
        </mc:Choice>
        <mc:Fallback>
          <p:sp>
            <p:nvSpPr>
              <p:cNvPr id="532" name="TextBox 531">
                <a:extLst>
                  <a:ext uri="{FF2B5EF4-FFF2-40B4-BE49-F238E27FC236}">
                    <a16:creationId xmlns:a16="http://schemas.microsoft.com/office/drawing/2014/main" id="{E63349A4-B3A4-22DF-A322-063A812DAEEE}"/>
                  </a:ext>
                </a:extLst>
              </p:cNvPr>
              <p:cNvSpPr txBox="1">
                <a:spLocks noRot="1" noChangeAspect="1" noMove="1" noResize="1" noEditPoints="1" noAdjustHandles="1" noChangeArrowheads="1" noChangeShapeType="1" noTextEdit="1"/>
              </p:cNvSpPr>
              <p:nvPr/>
            </p:nvSpPr>
            <p:spPr>
              <a:xfrm>
                <a:off x="10663383" y="4172149"/>
                <a:ext cx="2860024" cy="672620"/>
              </a:xfrm>
              <a:prstGeom prst="rect">
                <a:avLst/>
              </a:prstGeom>
              <a:blipFill>
                <a:blip r:embed="rId20"/>
                <a:stretch>
                  <a:fillRect l="-1706" t="-4505" b="-4505"/>
                </a:stretch>
              </a:blipFill>
            </p:spPr>
            <p:txBody>
              <a:bodyPr/>
              <a:lstStyle/>
              <a:p>
                <a:r>
                  <a:rPr lang="en-GB">
                    <a:noFill/>
                  </a:rPr>
                  <a:t> </a:t>
                </a:r>
              </a:p>
            </p:txBody>
          </p:sp>
        </mc:Fallback>
      </mc:AlternateContent>
      <p:cxnSp>
        <p:nvCxnSpPr>
          <p:cNvPr id="533" name="Straight Arrow Connector 532">
            <a:extLst>
              <a:ext uri="{FF2B5EF4-FFF2-40B4-BE49-F238E27FC236}">
                <a16:creationId xmlns:a16="http://schemas.microsoft.com/office/drawing/2014/main" id="{4085B199-4593-9E21-8441-A796648B5796}"/>
              </a:ext>
            </a:extLst>
          </p:cNvPr>
          <p:cNvCxnSpPr>
            <a:cxnSpLocks/>
          </p:cNvCxnSpPr>
          <p:nvPr/>
        </p:nvCxnSpPr>
        <p:spPr>
          <a:xfrm>
            <a:off x="4184171" y="4745981"/>
            <a:ext cx="1743091" cy="212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44" name="TextBox 543">
                <a:extLst>
                  <a:ext uri="{FF2B5EF4-FFF2-40B4-BE49-F238E27FC236}">
                    <a16:creationId xmlns:a16="http://schemas.microsoft.com/office/drawing/2014/main" id="{9485C511-1CC4-4F7F-12E7-3333C7BF0E2D}"/>
                  </a:ext>
                </a:extLst>
              </p:cNvPr>
              <p:cNvSpPr txBox="1"/>
              <p:nvPr/>
            </p:nvSpPr>
            <p:spPr>
              <a:xfrm>
                <a:off x="248001" y="5931063"/>
                <a:ext cx="8777444" cy="646331"/>
              </a:xfrm>
              <a:prstGeom prst="rect">
                <a:avLst/>
              </a:prstGeom>
              <a:noFill/>
              <a:ln w="85725" cmpd="thickThin">
                <a:solidFill>
                  <a:schemeClr val="accent2">
                    <a:lumMod val="75000"/>
                  </a:schemeClr>
                </a:solidFill>
              </a:ln>
            </p:spPr>
            <p:txBody>
              <a:bodyPr wrap="square" rtlCol="0">
                <a:spAutoFit/>
              </a:bodyPr>
              <a:lstStyle/>
              <a:p>
                <a:r>
                  <a:rPr lang="fr-FR" dirty="0">
                    <a:latin typeface="Verdana" panose="020B0604030504040204" pitchFamily="34" charset="0"/>
                    <a:ea typeface="Verdana" panose="020B0604030504040204" pitchFamily="34" charset="0"/>
                  </a:rPr>
                  <a:t>However, </a:t>
                </a:r>
                <a:r>
                  <a:rPr lang="fr-FR" dirty="0" err="1">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encoding</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only</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updated</a:t>
                </a:r>
                <a:r>
                  <a:rPr lang="fr-FR" dirty="0">
                    <a:latin typeface="Verdana" panose="020B0604030504040204" pitchFamily="34" charset="0"/>
                    <a:ea typeface="Verdana" panose="020B0604030504040204" pitchFamily="34" charset="0"/>
                  </a:rPr>
                  <a:t> w.r.t. </a:t>
                </a:r>
                <a:r>
                  <a:rPr lang="fr-FR" b="1" dirty="0" err="1">
                    <a:solidFill>
                      <a:srgbClr val="D531D8"/>
                    </a:solidFill>
                    <a:latin typeface="Verdana" panose="020B0604030504040204" pitchFamily="34" charset="0"/>
                    <a:ea typeface="Verdana" panose="020B0604030504040204" pitchFamily="34" charset="0"/>
                  </a:rPr>
                  <a:t>immediate</a:t>
                </a:r>
                <a:r>
                  <a:rPr lang="fr-FR" b="1" dirty="0">
                    <a:solidFill>
                      <a:srgbClr val="D531D8"/>
                    </a:solidFill>
                    <a:latin typeface="Verdana" panose="020B0604030504040204" pitchFamily="34" charset="0"/>
                    <a:ea typeface="Verdana" panose="020B0604030504040204" pitchFamily="34" charset="0"/>
                  </a:rPr>
                  <a:t> </a:t>
                </a:r>
                <a:r>
                  <a:rPr lang="fr-FR" b="1" dirty="0" err="1">
                    <a:solidFill>
                      <a:srgbClr val="D531D8"/>
                    </a:solidFill>
                    <a:latin typeface="Verdana" panose="020B0604030504040204" pitchFamily="34" charset="0"/>
                    <a:ea typeface="Verdana" panose="020B0604030504040204" pitchFamily="34" charset="0"/>
                  </a:rPr>
                  <a:t>neighbours</a:t>
                </a:r>
                <a:r>
                  <a:rPr lang="fr-FR" dirty="0">
                    <a:latin typeface="Verdana" panose="020B0604030504040204" pitchFamily="34" charset="0"/>
                    <a:ea typeface="Verdana" panose="020B0604030504040204" pitchFamily="34" charset="0"/>
                  </a:rPr>
                  <a:t>.</a:t>
                </a:r>
              </a:p>
              <a:p>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How to update edge encoding as a function of </a:t>
                </a:r>
                <a:r>
                  <a:rPr lang="en-GB" b="1" dirty="0">
                    <a:solidFill>
                      <a:srgbClr val="D531D8"/>
                    </a:solidFill>
                    <a:latin typeface="Verdana" panose="020B0604030504040204" pitchFamily="34" charset="0"/>
                    <a:ea typeface="Verdana" panose="020B0604030504040204" pitchFamily="34" charset="0"/>
                  </a:rPr>
                  <a:t>indirect</a:t>
                </a:r>
                <a:r>
                  <a:rPr lang="en-GB" dirty="0">
                    <a:solidFill>
                      <a:srgbClr val="D531D8"/>
                    </a:solidFill>
                    <a:latin typeface="Verdana" panose="020B0604030504040204" pitchFamily="34" charset="0"/>
                    <a:ea typeface="Verdana" panose="020B0604030504040204" pitchFamily="34" charset="0"/>
                  </a:rPr>
                  <a:t> neighbours</a:t>
                </a:r>
                <a:r>
                  <a:rPr lang="en-GB" dirty="0">
                    <a:latin typeface="Verdana" panose="020B0604030504040204" pitchFamily="34" charset="0"/>
                    <a:ea typeface="Verdana" panose="020B0604030504040204" pitchFamily="34" charset="0"/>
                  </a:rPr>
                  <a:t>?</a:t>
                </a:r>
              </a:p>
            </p:txBody>
          </p:sp>
        </mc:Choice>
        <mc:Fallback>
          <p:sp>
            <p:nvSpPr>
              <p:cNvPr id="544" name="TextBox 543">
                <a:extLst>
                  <a:ext uri="{FF2B5EF4-FFF2-40B4-BE49-F238E27FC236}">
                    <a16:creationId xmlns:a16="http://schemas.microsoft.com/office/drawing/2014/main" id="{9485C511-1CC4-4F7F-12E7-3333C7BF0E2D}"/>
                  </a:ext>
                </a:extLst>
              </p:cNvPr>
              <p:cNvSpPr txBox="1">
                <a:spLocks noRot="1" noChangeAspect="1" noMove="1" noResize="1" noEditPoints="1" noAdjustHandles="1" noChangeArrowheads="1" noChangeShapeType="1" noTextEdit="1"/>
              </p:cNvSpPr>
              <p:nvPr/>
            </p:nvSpPr>
            <p:spPr>
              <a:xfrm>
                <a:off x="248001" y="5931063"/>
                <a:ext cx="8777444" cy="646331"/>
              </a:xfrm>
              <a:prstGeom prst="rect">
                <a:avLst/>
              </a:prstGeom>
              <a:blipFill>
                <a:blip r:embed="rId21"/>
                <a:stretch>
                  <a:fillRect l="-138" b="-6667"/>
                </a:stretch>
              </a:blipFill>
              <a:ln w="85725" cmpd="thickThin">
                <a:solidFill>
                  <a:schemeClr val="accent2">
                    <a:lumMod val="75000"/>
                  </a:schemeClr>
                </a:solidFill>
              </a:ln>
            </p:spPr>
            <p:txBody>
              <a:bodyPr/>
              <a:lstStyle/>
              <a:p>
                <a:r>
                  <a:rPr lang="en-GB">
                    <a:noFill/>
                  </a:rPr>
                  <a:t> </a:t>
                </a:r>
              </a:p>
            </p:txBody>
          </p:sp>
        </mc:Fallback>
      </mc:AlternateContent>
      <p:sp>
        <p:nvSpPr>
          <p:cNvPr id="545" name="Arrow: Right 544">
            <a:extLst>
              <a:ext uri="{FF2B5EF4-FFF2-40B4-BE49-F238E27FC236}">
                <a16:creationId xmlns:a16="http://schemas.microsoft.com/office/drawing/2014/main" id="{DC2F2E04-AAA4-EE92-46AE-649EFAB311B6}"/>
              </a:ext>
            </a:extLst>
          </p:cNvPr>
          <p:cNvSpPr/>
          <p:nvPr/>
        </p:nvSpPr>
        <p:spPr>
          <a:xfrm>
            <a:off x="8782050" y="6115488"/>
            <a:ext cx="723692" cy="338519"/>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 name="TextBox 584">
            <a:extLst>
              <a:ext uri="{FF2B5EF4-FFF2-40B4-BE49-F238E27FC236}">
                <a16:creationId xmlns:a16="http://schemas.microsoft.com/office/drawing/2014/main" id="{A23CBC75-B2FD-E8E7-2D34-E8828B75B745}"/>
              </a:ext>
            </a:extLst>
          </p:cNvPr>
          <p:cNvSpPr txBox="1"/>
          <p:nvPr/>
        </p:nvSpPr>
        <p:spPr>
          <a:xfrm>
            <a:off x="9599434" y="5975282"/>
            <a:ext cx="2408236"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Just </a:t>
            </a:r>
            <a:r>
              <a:rPr lang="fr-FR" b="1" dirty="0" err="1">
                <a:latin typeface="Verdana" panose="020B0604030504040204" pitchFamily="34" charset="0"/>
                <a:ea typeface="Verdana" panose="020B0604030504040204" pitchFamily="34" charset="0"/>
              </a:rPr>
              <a:t>repeat</a:t>
            </a:r>
            <a:r>
              <a:rPr lang="fr-FR" b="1" dirty="0">
                <a:solidFill>
                  <a:schemeClr val="accent2">
                    <a:lumMod val="50000"/>
                  </a:schemeClr>
                </a:solidFill>
                <a:latin typeface="Verdana" panose="020B0604030504040204" pitchFamily="34" charset="0"/>
                <a:ea typeface="Verdana" panose="020B0604030504040204" pitchFamily="34" charset="0"/>
              </a:rPr>
              <a:t> </a:t>
            </a:r>
            <a:r>
              <a:rPr lang="fr-FR" b="1" dirty="0">
                <a:solidFill>
                  <a:srgbClr val="0070C0"/>
                </a:solidFill>
                <a:latin typeface="Verdana" panose="020B0604030504040204" pitchFamily="34" charset="0"/>
                <a:ea typeface="Verdana" panose="020B0604030504040204" pitchFamily="34" charset="0"/>
              </a:rPr>
              <a:t>message passing</a:t>
            </a:r>
            <a:endParaRPr lang="en-GB" b="1" dirty="0">
              <a:solidFill>
                <a:srgbClr val="0070C0"/>
              </a:solidFill>
              <a:latin typeface="Verdana" panose="020B0604030504040204" pitchFamily="34" charset="0"/>
              <a:ea typeface="Verdana" panose="020B0604030504040204" pitchFamily="34" charset="0"/>
            </a:endParaRPr>
          </a:p>
        </p:txBody>
      </p:sp>
      <p:sp>
        <p:nvSpPr>
          <p:cNvPr id="31" name="Left Brace 30">
            <a:extLst>
              <a:ext uri="{FF2B5EF4-FFF2-40B4-BE49-F238E27FC236}">
                <a16:creationId xmlns:a16="http://schemas.microsoft.com/office/drawing/2014/main" id="{994E1B6C-9285-F96B-3176-C4AB1CECA587}"/>
              </a:ext>
            </a:extLst>
          </p:cNvPr>
          <p:cNvSpPr/>
          <p:nvPr/>
        </p:nvSpPr>
        <p:spPr>
          <a:xfrm>
            <a:off x="2628426" y="3732366"/>
            <a:ext cx="284581" cy="1795143"/>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5" name="Left Brace 514">
            <a:extLst>
              <a:ext uri="{FF2B5EF4-FFF2-40B4-BE49-F238E27FC236}">
                <a16:creationId xmlns:a16="http://schemas.microsoft.com/office/drawing/2014/main" id="{B0A1602D-0579-8F2B-A94B-8EE317F8E2A9}"/>
              </a:ext>
            </a:extLst>
          </p:cNvPr>
          <p:cNvSpPr/>
          <p:nvPr/>
        </p:nvSpPr>
        <p:spPr>
          <a:xfrm rot="10800000">
            <a:off x="9556461" y="3743516"/>
            <a:ext cx="284581" cy="1795143"/>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512" name="TextBox 511">
                <a:extLst>
                  <a:ext uri="{FF2B5EF4-FFF2-40B4-BE49-F238E27FC236}">
                    <a16:creationId xmlns:a16="http://schemas.microsoft.com/office/drawing/2014/main" id="{F1A9049F-1DCC-6BB9-5F0D-AE6498CD4CF6}"/>
                  </a:ext>
                </a:extLst>
              </p:cNvPr>
              <p:cNvSpPr txBox="1"/>
              <p:nvPr/>
            </p:nvSpPr>
            <p:spPr>
              <a:xfrm>
                <a:off x="3600404" y="5415735"/>
                <a:ext cx="5909665" cy="369332"/>
              </a:xfrm>
              <a:prstGeom prst="rect">
                <a:avLst/>
              </a:prstGeom>
              <a:noFill/>
            </p:spPr>
            <p:txBody>
              <a:bodyPr wrap="square">
                <a:spAutoFit/>
              </a:bodyPr>
              <a:lstStyle/>
              <a:p>
                <a:r>
                  <a:rPr lang="fr-FR" b="1" dirty="0">
                    <a:solidFill>
                      <a:srgbClr val="0070C0"/>
                    </a:solidFill>
                    <a:latin typeface="Verdana" panose="020B0604030504040204" pitchFamily="34" charset="0"/>
                    <a:ea typeface="Verdana" panose="020B0604030504040204" pitchFamily="34" charset="0"/>
                  </a:rPr>
                  <a:t>message passing, </a:t>
                </a:r>
                <a:r>
                  <a:rPr lang="fr-FR" b="1" dirty="0" err="1">
                    <a:solidFill>
                      <a:srgbClr val="0070C0"/>
                    </a:solidFill>
                    <a:latin typeface="Verdana" panose="020B0604030504040204" pitchFamily="34" charset="0"/>
                    <a:ea typeface="Verdana" panose="020B0604030504040204" pitchFamily="34" charset="0"/>
                  </a:rPr>
                  <a:t>repeat</a:t>
                </a:r>
                <a:r>
                  <a:rPr lang="fr-FR" b="1" dirty="0">
                    <a:solidFill>
                      <a:srgbClr val="0070C0"/>
                    </a:solidFill>
                    <a:latin typeface="Verdana" panose="020B0604030504040204" pitchFamily="34" charset="0"/>
                    <a:ea typeface="Verdana" panose="020B0604030504040204" pitchFamily="34" charset="0"/>
                  </a:rPr>
                  <a:t> for </a:t>
                </a:r>
                <a14:m>
                  <m:oMath xmlns:m="http://schemas.openxmlformats.org/officeDocument/2006/math">
                    <m:r>
                      <a:rPr lang="fr-FR" b="1" i="1" smtClean="0">
                        <a:solidFill>
                          <a:srgbClr val="0070C0"/>
                        </a:solidFill>
                        <a:latin typeface="Cambria Math" panose="02040503050406030204" pitchFamily="18" charset="0"/>
                        <a:ea typeface="Verdana" panose="020B0604030504040204" pitchFamily="34" charset="0"/>
                      </a:rPr>
                      <m:t>𝒌</m:t>
                    </m:r>
                    <m:r>
                      <a:rPr lang="fr-FR" b="1" i="1" smtClean="0">
                        <a:solidFill>
                          <a:srgbClr val="0070C0"/>
                        </a:solidFill>
                        <a:latin typeface="Cambria Math" panose="02040503050406030204" pitchFamily="18" charset="0"/>
                        <a:ea typeface="Verdana" panose="020B0604030504040204" pitchFamily="34" charset="0"/>
                      </a:rPr>
                      <m:t>∈</m:t>
                    </m:r>
                    <m:d>
                      <m:dPr>
                        <m:begChr m:val="{"/>
                        <m:endChr m:val="}"/>
                        <m:ctrlPr>
                          <a:rPr lang="fr-FR" b="1" i="1" smtClean="0">
                            <a:solidFill>
                              <a:srgbClr val="0070C0"/>
                            </a:solidFill>
                            <a:latin typeface="Cambria Math" panose="02040503050406030204" pitchFamily="18" charset="0"/>
                            <a:ea typeface="Verdana" panose="020B0604030504040204" pitchFamily="34" charset="0"/>
                          </a:rPr>
                        </m:ctrlPr>
                      </m:dPr>
                      <m:e>
                        <m:r>
                          <a:rPr lang="fr-FR" b="1" i="1" smtClean="0">
                            <a:solidFill>
                              <a:srgbClr val="0070C0"/>
                            </a:solidFill>
                            <a:latin typeface="Cambria Math" panose="02040503050406030204" pitchFamily="18" charset="0"/>
                            <a:ea typeface="Verdana" panose="020B0604030504040204" pitchFamily="34" charset="0"/>
                          </a:rPr>
                          <m:t>𝟏</m:t>
                        </m:r>
                        <m:r>
                          <a:rPr lang="fr-FR" b="1" i="1" smtClean="0">
                            <a:solidFill>
                              <a:srgbClr val="0070C0"/>
                            </a:solidFill>
                            <a:latin typeface="Cambria Math" panose="02040503050406030204" pitchFamily="18" charset="0"/>
                            <a:ea typeface="Verdana" panose="020B0604030504040204" pitchFamily="34" charset="0"/>
                          </a:rPr>
                          <m:t>,…,</m:t>
                        </m:r>
                        <m:r>
                          <a:rPr lang="fr-FR" b="1" i="1" smtClean="0">
                            <a:solidFill>
                              <a:srgbClr val="0070C0"/>
                            </a:solidFill>
                            <a:latin typeface="Cambria Math" panose="02040503050406030204" pitchFamily="18" charset="0"/>
                            <a:ea typeface="Verdana" panose="020B0604030504040204" pitchFamily="34" charset="0"/>
                          </a:rPr>
                          <m:t>𝟓</m:t>
                        </m:r>
                      </m:e>
                    </m:d>
                  </m:oMath>
                </a14:m>
                <a:endParaRPr lang="en-GB" dirty="0"/>
              </a:p>
            </p:txBody>
          </p:sp>
        </mc:Choice>
        <mc:Fallback>
          <p:sp>
            <p:nvSpPr>
              <p:cNvPr id="512" name="TextBox 511">
                <a:extLst>
                  <a:ext uri="{FF2B5EF4-FFF2-40B4-BE49-F238E27FC236}">
                    <a16:creationId xmlns:a16="http://schemas.microsoft.com/office/drawing/2014/main" id="{F1A9049F-1DCC-6BB9-5F0D-AE6498CD4CF6}"/>
                  </a:ext>
                </a:extLst>
              </p:cNvPr>
              <p:cNvSpPr txBox="1">
                <a:spLocks noRot="1" noChangeAspect="1" noMove="1" noResize="1" noEditPoints="1" noAdjustHandles="1" noChangeArrowheads="1" noChangeShapeType="1" noTextEdit="1"/>
              </p:cNvSpPr>
              <p:nvPr/>
            </p:nvSpPr>
            <p:spPr>
              <a:xfrm>
                <a:off x="3600404" y="5415735"/>
                <a:ext cx="5909665" cy="369332"/>
              </a:xfrm>
              <a:prstGeom prst="rect">
                <a:avLst/>
              </a:prstGeom>
              <a:blipFill>
                <a:blip r:embed="rId22"/>
                <a:stretch>
                  <a:fillRect l="-929" t="-9836" b="-22951"/>
                </a:stretch>
              </a:blipFill>
            </p:spPr>
            <p:txBody>
              <a:bodyPr/>
              <a:lstStyle/>
              <a:p>
                <a:r>
                  <a:rPr lang="en-GB">
                    <a:noFill/>
                  </a:rPr>
                  <a:t> </a:t>
                </a:r>
              </a:p>
            </p:txBody>
          </p:sp>
        </mc:Fallback>
      </mc:AlternateContent>
    </p:spTree>
    <p:extLst>
      <p:ext uri="{BB962C8B-B14F-4D97-AF65-F5344CB8AC3E}">
        <p14:creationId xmlns:p14="http://schemas.microsoft.com/office/powerpoint/2010/main" val="30615159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64</a:t>
            </a:fld>
            <a:endParaRPr lang="en-US"/>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mc:AlternateContent xmlns:mc="http://schemas.openxmlformats.org/markup-compatibility/2006">
        <mc:Choice xmlns:a14="http://schemas.microsoft.com/office/drawing/2010/main" Requires="a14">
          <p:sp>
            <p:nvSpPr>
              <p:cNvPr id="544" name="TextBox 543">
                <a:extLst>
                  <a:ext uri="{FF2B5EF4-FFF2-40B4-BE49-F238E27FC236}">
                    <a16:creationId xmlns:a16="http://schemas.microsoft.com/office/drawing/2014/main" id="{9485C511-1CC4-4F7F-12E7-3333C7BF0E2D}"/>
                  </a:ext>
                </a:extLst>
              </p:cNvPr>
              <p:cNvSpPr txBox="1"/>
              <p:nvPr/>
            </p:nvSpPr>
            <p:spPr>
              <a:xfrm>
                <a:off x="357055" y="5828484"/>
                <a:ext cx="7357385" cy="923330"/>
              </a:xfrm>
              <a:prstGeom prst="rect">
                <a:avLst/>
              </a:prstGeom>
              <a:noFill/>
              <a:ln w="85725" cmpd="thickThin">
                <a:solidFill>
                  <a:schemeClr val="accent2">
                    <a:lumMod val="75000"/>
                  </a:schemeClr>
                </a:solidFill>
              </a:ln>
            </p:spPr>
            <p:txBody>
              <a:bodyPr wrap="square" rtlCol="0">
                <a:spAutoFit/>
              </a:bodyPr>
              <a:lstStyle/>
              <a:p>
                <a:r>
                  <a:rPr lang="fr-FR" b="0" dirty="0">
                    <a:latin typeface="Verdana" panose="020B0604030504040204" pitchFamily="34" charset="0"/>
                    <a:ea typeface="Verdana" panose="020B0604030504040204" pitchFamily="34" charset="0"/>
                  </a:rPr>
                  <a:t>Message </a:t>
                </a:r>
                <a14:m>
                  <m:oMath xmlns:m="http://schemas.openxmlformats.org/officeDocument/2006/math">
                    <m:acc>
                      <m:accPr>
                        <m:chr m:val="⃗"/>
                        <m:ctrlPr>
                          <a:rPr lang="fr-FR" b="0" i="1" dirty="0" smtClean="0">
                            <a:solidFill>
                              <a:srgbClr val="D531D8"/>
                            </a:solidFill>
                            <a:latin typeface="Cambria Math" panose="02040503050406030204" pitchFamily="18" charset="0"/>
                            <a:ea typeface="Verdana" panose="020B0604030504040204" pitchFamily="34" charset="0"/>
                          </a:rPr>
                        </m:ctrlPr>
                      </m:accPr>
                      <m:e>
                        <m:sSub>
                          <m:sSubPr>
                            <m:ctrlPr>
                              <a:rPr lang="fr-FR" b="0" i="1" dirty="0" smtClean="0">
                                <a:solidFill>
                                  <a:srgbClr val="D531D8"/>
                                </a:solidFill>
                                <a:latin typeface="Cambria Math" panose="02040503050406030204" pitchFamily="18" charset="0"/>
                                <a:ea typeface="Verdana" panose="020B0604030504040204" pitchFamily="34" charset="0"/>
                              </a:rPr>
                            </m:ctrlPr>
                          </m:sSubPr>
                          <m:e>
                            <m:r>
                              <a:rPr lang="fr-FR" i="1" dirty="0" smtClean="0">
                                <a:solidFill>
                                  <a:srgbClr val="D531D8"/>
                                </a:solidFill>
                                <a:latin typeface="Cambria Math" panose="02040503050406030204" pitchFamily="18" charset="0"/>
                                <a:ea typeface="Verdana" panose="020B0604030504040204" pitchFamily="34" charset="0"/>
                              </a:rPr>
                              <m:t>𝑚</m:t>
                            </m:r>
                          </m:e>
                          <m:sub>
                            <m:r>
                              <a:rPr lang="fr-FR" b="0" i="1" dirty="0" smtClean="0">
                                <a:solidFill>
                                  <a:srgbClr val="D531D8"/>
                                </a:solidFill>
                                <a:latin typeface="Cambria Math" panose="02040503050406030204" pitchFamily="18" charset="0"/>
                                <a:ea typeface="Verdana" panose="020B0604030504040204" pitchFamily="34" charset="0"/>
                              </a:rPr>
                              <m:t>𝑖</m:t>
                            </m:r>
                          </m:sub>
                        </m:sSub>
                      </m:e>
                    </m:acc>
                  </m:oMath>
                </a14:m>
                <a:r>
                  <a:rPr lang="en-GB" dirty="0">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Is </a:t>
                </a:r>
                <a:r>
                  <a:rPr lang="en-GB" b="1" dirty="0">
                    <a:latin typeface="Verdana" panose="020B0604030504040204" pitchFamily="34" charset="0"/>
                    <a:ea typeface="Verdana" panose="020B0604030504040204" pitchFamily="34" charset="0"/>
                  </a:rPr>
                  <a:t>node-related</a:t>
                </a: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fr-FR" b="1" dirty="0" err="1">
                    <a:latin typeface="Verdana" panose="020B0604030504040204" pitchFamily="34" charset="0"/>
                    <a:ea typeface="Verdana" panose="020B0604030504040204" pitchFamily="34" charset="0"/>
                  </a:rPr>
                  <a:t>Does</a:t>
                </a:r>
                <a:r>
                  <a:rPr lang="fr-FR" b="1" dirty="0">
                    <a:latin typeface="Verdana" panose="020B0604030504040204" pitchFamily="34" charset="0"/>
                    <a:ea typeface="Verdana" panose="020B0604030504040204" pitchFamily="34" charset="0"/>
                  </a:rPr>
                  <a:t> not </a:t>
                </a:r>
                <a:r>
                  <a:rPr lang="fr-FR" b="1" dirty="0" err="1">
                    <a:latin typeface="Verdana" panose="020B0604030504040204" pitchFamily="34" charset="0"/>
                    <a:ea typeface="Verdana" panose="020B0604030504040204" pitchFamily="34" charset="0"/>
                  </a:rPr>
                  <a:t>contain</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any</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node</a:t>
                </a:r>
                <a:r>
                  <a:rPr lang="fr-FR" b="1" dirty="0">
                    <a:latin typeface="Verdana" panose="020B0604030504040204" pitchFamily="34" charset="0"/>
                    <a:ea typeface="Verdana" panose="020B0604030504040204" pitchFamily="34" charset="0"/>
                  </a:rPr>
                  <a:t> information</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p:txBody>
          </p:sp>
        </mc:Choice>
        <mc:Fallback>
          <p:sp>
            <p:nvSpPr>
              <p:cNvPr id="544" name="TextBox 543">
                <a:extLst>
                  <a:ext uri="{FF2B5EF4-FFF2-40B4-BE49-F238E27FC236}">
                    <a16:creationId xmlns:a16="http://schemas.microsoft.com/office/drawing/2014/main" id="{9485C511-1CC4-4F7F-12E7-3333C7BF0E2D}"/>
                  </a:ext>
                </a:extLst>
              </p:cNvPr>
              <p:cNvSpPr txBox="1">
                <a:spLocks noRot="1" noChangeAspect="1" noMove="1" noResize="1" noEditPoints="1" noAdjustHandles="1" noChangeArrowheads="1" noChangeShapeType="1" noTextEdit="1"/>
              </p:cNvSpPr>
              <p:nvPr/>
            </p:nvSpPr>
            <p:spPr>
              <a:xfrm>
                <a:off x="357055" y="5828484"/>
                <a:ext cx="7357385" cy="923330"/>
              </a:xfrm>
              <a:prstGeom prst="rect">
                <a:avLst/>
              </a:prstGeom>
              <a:blipFill>
                <a:blip r:embed="rId3"/>
                <a:stretch>
                  <a:fillRect l="-164" b="-4217"/>
                </a:stretch>
              </a:blipFill>
              <a:ln w="85725" cmpd="thickThin">
                <a:solidFill>
                  <a:schemeClr val="accent2">
                    <a:lumMod val="75000"/>
                  </a:schemeClr>
                </a:solidFill>
              </a:ln>
            </p:spPr>
            <p:txBody>
              <a:bodyPr/>
              <a:lstStyle/>
              <a:p>
                <a:r>
                  <a:rPr lang="en-GB">
                    <a:noFill/>
                  </a:rPr>
                  <a:t> </a:t>
                </a:r>
              </a:p>
            </p:txBody>
          </p:sp>
        </mc:Fallback>
      </mc:AlternateContent>
      <p:sp>
        <p:nvSpPr>
          <p:cNvPr id="30" name="Arrow: Right 29">
            <a:extLst>
              <a:ext uri="{FF2B5EF4-FFF2-40B4-BE49-F238E27FC236}">
                <a16:creationId xmlns:a16="http://schemas.microsoft.com/office/drawing/2014/main" id="{2FFE7D9B-AFF6-4B98-C67C-13C4E6933DBF}"/>
              </a:ext>
            </a:extLst>
          </p:cNvPr>
          <p:cNvSpPr/>
          <p:nvPr/>
        </p:nvSpPr>
        <p:spPr>
          <a:xfrm>
            <a:off x="7487312" y="6180983"/>
            <a:ext cx="723692" cy="338519"/>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TextBox 511">
            <a:extLst>
              <a:ext uri="{FF2B5EF4-FFF2-40B4-BE49-F238E27FC236}">
                <a16:creationId xmlns:a16="http://schemas.microsoft.com/office/drawing/2014/main" id="{67DF9BD6-D653-4658-36CB-6B47C2001805}"/>
              </a:ext>
            </a:extLst>
          </p:cNvPr>
          <p:cNvSpPr txBox="1"/>
          <p:nvPr/>
        </p:nvSpPr>
        <p:spPr>
          <a:xfrm>
            <a:off x="8527015" y="6022873"/>
            <a:ext cx="2408236" cy="646331"/>
          </a:xfrm>
          <a:prstGeom prst="rect">
            <a:avLst/>
          </a:prstGeom>
          <a:noFill/>
        </p:spPr>
        <p:txBody>
          <a:bodyPr wrap="square" rtlCol="0">
            <a:spAutoFit/>
          </a:bodyPr>
          <a:lstStyle/>
          <a:p>
            <a:r>
              <a:rPr lang="fr-FR" dirty="0">
                <a:latin typeface="Verdana" panose="020B0604030504040204" pitchFamily="34" charset="0"/>
                <a:ea typeface="Verdana" panose="020B0604030504040204" pitchFamily="34" charset="0"/>
              </a:rPr>
              <a:t>Combine </a:t>
            </a:r>
            <a:r>
              <a:rPr lang="fr-FR" dirty="0" err="1">
                <a:latin typeface="Verdana" panose="020B0604030504040204" pitchFamily="34" charset="0"/>
                <a:ea typeface="Verdana" panose="020B0604030504040204" pitchFamily="34" charset="0"/>
              </a:rPr>
              <a:t>it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with</a:t>
            </a:r>
            <a:r>
              <a:rPr lang="fr-FR" dirty="0">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node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r>
              <a:rPr lang="fr-FR" dirty="0">
                <a:latin typeface="Verdana" panose="020B0604030504040204" pitchFamily="34" charset="0"/>
                <a:ea typeface="Verdana" panose="020B0604030504040204" pitchFamily="34" charset="0"/>
              </a:rPr>
              <a:t>.</a:t>
            </a:r>
          </a:p>
        </p:txBody>
      </p:sp>
      <mc:AlternateContent xmlns:mc="http://schemas.openxmlformats.org/markup-compatibility/2006">
        <mc:Choice xmlns:a14="http://schemas.microsoft.com/office/drawing/2010/main" Requires="a14">
          <p:sp>
            <p:nvSpPr>
              <p:cNvPr id="516" name="TextBox 515">
                <a:extLst>
                  <a:ext uri="{FF2B5EF4-FFF2-40B4-BE49-F238E27FC236}">
                    <a16:creationId xmlns:a16="http://schemas.microsoft.com/office/drawing/2014/main" id="{752F2F49-FBAC-060F-5C3F-14B571E2B1CF}"/>
                  </a:ext>
                </a:extLst>
              </p:cNvPr>
              <p:cNvSpPr txBox="1"/>
              <p:nvPr/>
            </p:nvSpPr>
            <p:spPr>
              <a:xfrm>
                <a:off x="2760962" y="4153929"/>
                <a:ext cx="2753575" cy="767005"/>
              </a:xfrm>
              <a:prstGeom prst="rect">
                <a:avLst/>
              </a:prstGeom>
              <a:noFill/>
            </p:spPr>
            <p:txBody>
              <a:bodyPr wrap="square">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left"/>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a:rPr lang="fr-FR" b="0" i="1" smtClean="0">
                                  <a:solidFill>
                                    <a:schemeClr val="accent6">
                                      <a:lumMod val="50000"/>
                                    </a:schemeClr>
                                  </a:solidFill>
                                  <a:latin typeface="Cambria Math" panose="02040503050406030204" pitchFamily="18" charset="0"/>
                                  <a:ea typeface="Verdana" panose="020B0604030504040204" pitchFamily="34" charset="0"/>
                                </a:rPr>
                                <m:t>𝑘</m:t>
                              </m:r>
                              <m:r>
                                <a:rPr lang="fr-FR" b="0" i="1" smtClean="0">
                                  <a:solidFill>
                                    <a:schemeClr val="accent6">
                                      <a:lumMod val="50000"/>
                                    </a:schemeClr>
                                  </a:solidFill>
                                  <a:latin typeface="Cambria Math" panose="02040503050406030204" pitchFamily="18" charset="0"/>
                                  <a:ea typeface="Verdana" panose="020B0604030504040204" pitchFamily="34" charset="0"/>
                                </a:rPr>
                                <m:t>−1</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516" name="TextBox 515">
                <a:extLst>
                  <a:ext uri="{FF2B5EF4-FFF2-40B4-BE49-F238E27FC236}">
                    <a16:creationId xmlns:a16="http://schemas.microsoft.com/office/drawing/2014/main" id="{752F2F49-FBAC-060F-5C3F-14B571E2B1CF}"/>
                  </a:ext>
                </a:extLst>
              </p:cNvPr>
              <p:cNvSpPr txBox="1">
                <a:spLocks noRot="1" noChangeAspect="1" noMove="1" noResize="1" noEditPoints="1" noAdjustHandles="1" noChangeArrowheads="1" noChangeShapeType="1" noTextEdit="1"/>
              </p:cNvSpPr>
              <p:nvPr/>
            </p:nvSpPr>
            <p:spPr>
              <a:xfrm>
                <a:off x="2760962" y="4153929"/>
                <a:ext cx="2753575" cy="767005"/>
              </a:xfrm>
              <a:prstGeom prst="rect">
                <a:avLst/>
              </a:prstGeom>
              <a:blipFill>
                <a:blip r:embed="rId4"/>
                <a:stretch>
                  <a:fillRect l="-1991" t="-3968" b="-4762"/>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17" name="TextBox 516">
                <a:extLst>
                  <a:ext uri="{FF2B5EF4-FFF2-40B4-BE49-F238E27FC236}">
                    <a16:creationId xmlns:a16="http://schemas.microsoft.com/office/drawing/2014/main" id="{4B8F48D5-D4A4-3BA0-584C-716775A65155}"/>
                  </a:ext>
                </a:extLst>
              </p:cNvPr>
              <p:cNvSpPr txBox="1"/>
              <p:nvPr/>
            </p:nvSpPr>
            <p:spPr>
              <a:xfrm>
                <a:off x="7714440" y="4069784"/>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m:rPr>
                                  <m:sty m:val="p"/>
                                </m:rPr>
                                <a:rPr lang="fr-FR" b="0" i="0" smtClean="0">
                                  <a:solidFill>
                                    <a:schemeClr val="accent6">
                                      <a:lumMod val="50000"/>
                                    </a:schemeClr>
                                  </a:solidFill>
                                  <a:latin typeface="Cambria Math" panose="02040503050406030204" pitchFamily="18" charset="0"/>
                                  <a:ea typeface="Verdana" panose="020B0604030504040204" pitchFamily="34" charset="0"/>
                                </a:rPr>
                                <m:t>k</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517" name="TextBox 516">
                <a:extLst>
                  <a:ext uri="{FF2B5EF4-FFF2-40B4-BE49-F238E27FC236}">
                    <a16:creationId xmlns:a16="http://schemas.microsoft.com/office/drawing/2014/main" id="{4B8F48D5-D4A4-3BA0-584C-716775A65155}"/>
                  </a:ext>
                </a:extLst>
              </p:cNvPr>
              <p:cNvSpPr txBox="1">
                <a:spLocks noRot="1" noChangeAspect="1" noMove="1" noResize="1" noEditPoints="1" noAdjustHandles="1" noChangeArrowheads="1" noChangeShapeType="1" noTextEdit="1"/>
              </p:cNvSpPr>
              <p:nvPr/>
            </p:nvSpPr>
            <p:spPr>
              <a:xfrm>
                <a:off x="7714440" y="4069784"/>
                <a:ext cx="2051960" cy="1057662"/>
              </a:xfrm>
              <a:prstGeom prst="rect">
                <a:avLst/>
              </a:prstGeom>
              <a:blipFill>
                <a:blip r:embed="rId5"/>
                <a:stretch>
                  <a:fillRect l="-593" t="-3468" r="-59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18" name="TextBox 517">
                <a:extLst>
                  <a:ext uri="{FF2B5EF4-FFF2-40B4-BE49-F238E27FC236}">
                    <a16:creationId xmlns:a16="http://schemas.microsoft.com/office/drawing/2014/main" id="{8ED5D4EE-DFB7-0F42-E6F8-7A5ACCD814E8}"/>
                  </a:ext>
                </a:extLst>
              </p:cNvPr>
              <p:cNvSpPr txBox="1"/>
              <p:nvPr/>
            </p:nvSpPr>
            <p:spPr>
              <a:xfrm>
                <a:off x="5769494" y="4098968"/>
                <a:ext cx="1088183" cy="13498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acc>
                                <m:accPr>
                                  <m:chr m:val="⃗"/>
                                  <m:ctrlPr>
                                    <a:rPr lang="fr-FR" b="0" i="1" smtClean="0">
                                      <a:solidFill>
                                        <a:srgbClr val="D531D8"/>
                                      </a:solidFill>
                                      <a:latin typeface="Cambria Math" panose="02040503050406030204" pitchFamily="18" charset="0"/>
                                    </a:rPr>
                                  </m:ctrlPr>
                                </m:accPr>
                                <m:e>
                                  <m:sSubSup>
                                    <m:sSubSupPr>
                                      <m:ctrlPr>
                                        <a:rPr lang="fr-FR" b="0" i="1" smtClean="0">
                                          <a:solidFill>
                                            <a:srgbClr val="D531D8"/>
                                          </a:solidFill>
                                          <a:latin typeface="Cambria Math" panose="02040503050406030204" pitchFamily="18" charset="0"/>
                                        </a:rPr>
                                      </m:ctrlPr>
                                    </m:sSubSup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𝑖</m:t>
                                      </m:r>
                                    </m:sub>
                                    <m:sup>
                                      <m:r>
                                        <a:rPr lang="fr-FR" b="0" i="1" smtClean="0">
                                          <a:solidFill>
                                            <a:srgbClr val="D531D8"/>
                                          </a:solidFill>
                                          <a:latin typeface="Cambria Math" panose="02040503050406030204" pitchFamily="18" charset="0"/>
                                        </a:rPr>
                                        <m:t>𝑘</m:t>
                                      </m:r>
                                      <m:r>
                                        <a:rPr lang="fr-FR" b="0" i="1" smtClean="0">
                                          <a:solidFill>
                                            <a:srgbClr val="D531D8"/>
                                          </a:solidFill>
                                          <a:latin typeface="Cambria Math" panose="02040503050406030204" pitchFamily="18" charset="0"/>
                                        </a:rPr>
                                        <m:t>−1</m:t>
                                      </m:r>
                                    </m:sup>
                                  </m:sSubSup>
                                </m:e>
                              </m:acc>
                            </m:e>
                            <m:e>
                              <m:acc>
                                <m:accPr>
                                  <m:chr m:val="⃗"/>
                                  <m:ctrlPr>
                                    <a:rPr lang="fr-FR" b="0" i="1" smtClean="0">
                                      <a:solidFill>
                                        <a:srgbClr val="D531D8"/>
                                      </a:solidFill>
                                      <a:latin typeface="Cambria Math" panose="02040503050406030204" pitchFamily="18" charset="0"/>
                                    </a:rPr>
                                  </m:ctrlPr>
                                </m:accPr>
                                <m:e>
                                  <m:sSubSup>
                                    <m:sSubSupPr>
                                      <m:ctrlPr>
                                        <a:rPr lang="fr-FR" b="0" i="1" smtClean="0">
                                          <a:solidFill>
                                            <a:srgbClr val="D531D8"/>
                                          </a:solidFill>
                                          <a:latin typeface="Cambria Math" panose="02040503050406030204" pitchFamily="18" charset="0"/>
                                        </a:rPr>
                                      </m:ctrlPr>
                                    </m:sSubSup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𝑗</m:t>
                                      </m:r>
                                    </m:sub>
                                    <m:sup>
                                      <m:r>
                                        <a:rPr lang="fr-FR" b="0" i="1" smtClean="0">
                                          <a:solidFill>
                                            <a:srgbClr val="D531D8"/>
                                          </a:solidFill>
                                          <a:latin typeface="Cambria Math" panose="02040503050406030204" pitchFamily="18" charset="0"/>
                                        </a:rPr>
                                        <m:t>𝑘</m:t>
                                      </m:r>
                                      <m:r>
                                        <a:rPr lang="fr-FR" b="0" i="1" smtClean="0">
                                          <a:solidFill>
                                            <a:srgbClr val="D531D8"/>
                                          </a:solidFill>
                                          <a:latin typeface="Cambria Math" panose="02040503050406030204" pitchFamily="18" charset="0"/>
                                        </a:rPr>
                                        <m:t>−1</m:t>
                                      </m:r>
                                    </m:sup>
                                  </m:sSubSup>
                                </m:e>
                              </m:acc>
                            </m:e>
                            <m:e>
                              <m:acc>
                                <m:accPr>
                                  <m:chr m:val="⃗"/>
                                  <m:ctrlPr>
                                    <a:rPr lang="fr-FR" i="1">
                                      <a:solidFill>
                                        <a:srgbClr val="C00000"/>
                                      </a:solidFill>
                                      <a:latin typeface="Cambria Math" panose="02040503050406030204" pitchFamily="18" charset="0"/>
                                      <a:ea typeface="Verdana" panose="020B0604030504040204" pitchFamily="34" charset="0"/>
                                    </a:rPr>
                                  </m:ctrlPr>
                                </m:accPr>
                                <m:e>
                                  <m:sSubSup>
                                    <m:sSubSupPr>
                                      <m:ctrlPr>
                                        <a:rPr lang="fr-FR" i="1">
                                          <a:solidFill>
                                            <a:srgbClr val="C00000"/>
                                          </a:solidFill>
                                          <a:latin typeface="Cambria Math" panose="02040503050406030204" pitchFamily="18" charset="0"/>
                                          <a:ea typeface="Verdana" panose="020B0604030504040204" pitchFamily="34" charset="0"/>
                                        </a:rPr>
                                      </m:ctrlPr>
                                    </m:sSubSupPr>
                                    <m:e>
                                      <m:r>
                                        <a:rPr lang="fr-FR" i="1">
                                          <a:solidFill>
                                            <a:srgbClr val="C00000"/>
                                          </a:solidFill>
                                          <a:latin typeface="Cambria Math" panose="02040503050406030204" pitchFamily="18" charset="0"/>
                                          <a:ea typeface="Verdana" panose="020B0604030504040204" pitchFamily="34" charset="0"/>
                                        </a:rPr>
                                        <m:t>𝑒</m:t>
                                      </m:r>
                                    </m:e>
                                    <m:sub>
                                      <m:r>
                                        <a:rPr lang="fr-FR" i="1">
                                          <a:solidFill>
                                            <a:srgbClr val="C00000"/>
                                          </a:solidFill>
                                          <a:latin typeface="Cambria Math" panose="02040503050406030204" pitchFamily="18" charset="0"/>
                                          <a:ea typeface="Verdana" panose="020B0604030504040204" pitchFamily="34" charset="0"/>
                                        </a:rPr>
                                        <m:t>𝑖</m:t>
                                      </m:r>
                                      <m:r>
                                        <a:rPr lang="fr-FR" i="1">
                                          <a:solidFill>
                                            <a:srgbClr val="C00000"/>
                                          </a:solidFill>
                                          <a:latin typeface="Cambria Math" panose="02040503050406030204" pitchFamily="18" charset="0"/>
                                          <a:ea typeface="Verdana" panose="020B0604030504040204" pitchFamily="34" charset="0"/>
                                        </a:rPr>
                                        <m:t>→</m:t>
                                      </m:r>
                                      <m:r>
                                        <a:rPr lang="fr-FR" i="1">
                                          <a:solidFill>
                                            <a:srgbClr val="C00000"/>
                                          </a:solidFill>
                                          <a:latin typeface="Cambria Math" panose="02040503050406030204" pitchFamily="18" charset="0"/>
                                          <a:ea typeface="Verdana" panose="020B0604030504040204" pitchFamily="34" charset="0"/>
                                        </a:rPr>
                                        <m:t>𝑗</m:t>
                                      </m:r>
                                    </m:sub>
                                    <m:sup>
                                      <m:r>
                                        <a:rPr lang="fr-FR" b="0" i="1" smtClean="0">
                                          <a:solidFill>
                                            <a:srgbClr val="C00000"/>
                                          </a:solidFill>
                                          <a:latin typeface="Cambria Math" panose="02040503050406030204" pitchFamily="18" charset="0"/>
                                          <a:ea typeface="Verdana" panose="020B0604030504040204" pitchFamily="34" charset="0"/>
                                        </a:rPr>
                                        <m:t>𝑘</m:t>
                                      </m:r>
                                      <m:r>
                                        <a:rPr lang="fr-FR" b="0" i="1" smtClean="0">
                                          <a:solidFill>
                                            <a:srgbClr val="C00000"/>
                                          </a:solidFill>
                                          <a:latin typeface="Cambria Math" panose="02040503050406030204" pitchFamily="18" charset="0"/>
                                          <a:ea typeface="Verdana" panose="020B0604030504040204" pitchFamily="34" charset="0"/>
                                        </a:rPr>
                                        <m:t>−1</m:t>
                                      </m:r>
                                    </m:sup>
                                  </m:sSubSup>
                                </m:e>
                              </m:acc>
                            </m:e>
                          </m:eqArr>
                        </m:e>
                      </m:d>
                    </m:oMath>
                  </m:oMathPara>
                </a14:m>
                <a:endParaRPr lang="en-GB" dirty="0"/>
              </a:p>
            </p:txBody>
          </p:sp>
        </mc:Choice>
        <mc:Fallback>
          <p:sp>
            <p:nvSpPr>
              <p:cNvPr id="518" name="TextBox 517">
                <a:extLst>
                  <a:ext uri="{FF2B5EF4-FFF2-40B4-BE49-F238E27FC236}">
                    <a16:creationId xmlns:a16="http://schemas.microsoft.com/office/drawing/2014/main" id="{8ED5D4EE-DFB7-0F42-E6F8-7A5ACCD814E8}"/>
                  </a:ext>
                </a:extLst>
              </p:cNvPr>
              <p:cNvSpPr txBox="1">
                <a:spLocks noRot="1" noChangeAspect="1" noMove="1" noResize="1" noEditPoints="1" noAdjustHandles="1" noChangeArrowheads="1" noChangeShapeType="1" noTextEdit="1"/>
              </p:cNvSpPr>
              <p:nvPr/>
            </p:nvSpPr>
            <p:spPr>
              <a:xfrm>
                <a:off x="5769494" y="4098968"/>
                <a:ext cx="1088183" cy="1349857"/>
              </a:xfrm>
              <a:prstGeom prst="rect">
                <a:avLst/>
              </a:prstGeom>
              <a:blipFill>
                <a:blip r:embed="rId6"/>
                <a:stretch>
                  <a:fillRect/>
                </a:stretch>
              </a:blipFill>
            </p:spPr>
            <p:txBody>
              <a:bodyPr/>
              <a:lstStyle/>
              <a:p>
                <a:r>
                  <a:rPr lang="en-GB">
                    <a:noFill/>
                  </a:rPr>
                  <a:t> </a:t>
                </a:r>
              </a:p>
            </p:txBody>
          </p:sp>
        </mc:Fallback>
      </mc:AlternateContent>
      <p:grpSp>
        <p:nvGrpSpPr>
          <p:cNvPr id="519" name="Group 518">
            <a:extLst>
              <a:ext uri="{FF2B5EF4-FFF2-40B4-BE49-F238E27FC236}">
                <a16:creationId xmlns:a16="http://schemas.microsoft.com/office/drawing/2014/main" id="{3E123C3C-97F7-E891-0DA2-86E76CA5C45E}"/>
              </a:ext>
            </a:extLst>
          </p:cNvPr>
          <p:cNvGrpSpPr/>
          <p:nvPr/>
        </p:nvGrpSpPr>
        <p:grpSpPr>
          <a:xfrm>
            <a:off x="6675760" y="4110339"/>
            <a:ext cx="2470586" cy="1316819"/>
            <a:chOff x="3564052" y="4450416"/>
            <a:chExt cx="3364973" cy="1793528"/>
          </a:xfrm>
        </p:grpSpPr>
        <p:grpSp>
          <p:nvGrpSpPr>
            <p:cNvPr id="520" name="Group 519">
              <a:extLst>
                <a:ext uri="{FF2B5EF4-FFF2-40B4-BE49-F238E27FC236}">
                  <a16:creationId xmlns:a16="http://schemas.microsoft.com/office/drawing/2014/main" id="{78125588-6ECF-6AEB-4E0B-B16A03EE4804}"/>
                </a:ext>
              </a:extLst>
            </p:cNvPr>
            <p:cNvGrpSpPr/>
            <p:nvPr/>
          </p:nvGrpSpPr>
          <p:grpSpPr>
            <a:xfrm>
              <a:off x="4046224" y="4450416"/>
              <a:ext cx="497051" cy="1642831"/>
              <a:chOff x="3580191" y="4490563"/>
              <a:chExt cx="497051" cy="1642831"/>
            </a:xfrm>
          </p:grpSpPr>
          <p:sp>
            <p:nvSpPr>
              <p:cNvPr id="535" name="Rectangle 534">
                <a:extLst>
                  <a:ext uri="{FF2B5EF4-FFF2-40B4-BE49-F238E27FC236}">
                    <a16:creationId xmlns:a16="http://schemas.microsoft.com/office/drawing/2014/main" id="{CFE19E73-4DDE-33F4-9095-F37E3AEAE92D}"/>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6" name="Rectangle 535">
                <a:extLst>
                  <a:ext uri="{FF2B5EF4-FFF2-40B4-BE49-F238E27FC236}">
                    <a16:creationId xmlns:a16="http://schemas.microsoft.com/office/drawing/2014/main" id="{E4C86870-0E0B-0A14-DA10-19915245E1EF}"/>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7" name="Rectangle 536">
                <a:extLst>
                  <a:ext uri="{FF2B5EF4-FFF2-40B4-BE49-F238E27FC236}">
                    <a16:creationId xmlns:a16="http://schemas.microsoft.com/office/drawing/2014/main" id="{18B2E16A-879D-D0B9-84BA-78BE8F1F2A73}"/>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21" name="TextBox 520">
              <a:extLst>
                <a:ext uri="{FF2B5EF4-FFF2-40B4-BE49-F238E27FC236}">
                  <a16:creationId xmlns:a16="http://schemas.microsoft.com/office/drawing/2014/main" id="{68F7A9D0-7031-9B1B-7A17-A9D9AB9B8345}"/>
                </a:ext>
              </a:extLst>
            </p:cNvPr>
            <p:cNvSpPr txBox="1"/>
            <p:nvPr/>
          </p:nvSpPr>
          <p:spPr>
            <a:xfrm>
              <a:off x="4509478" y="5740908"/>
              <a:ext cx="2419547" cy="503036"/>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network</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522" name="Straight Arrow Connector 521">
              <a:extLst>
                <a:ext uri="{FF2B5EF4-FFF2-40B4-BE49-F238E27FC236}">
                  <a16:creationId xmlns:a16="http://schemas.microsoft.com/office/drawing/2014/main" id="{83B11C7E-9D0D-FA01-D870-8FF231A28F48}"/>
                </a:ext>
              </a:extLst>
            </p:cNvPr>
            <p:cNvCxnSpPr>
              <a:cxnSpLocks/>
              <a:endCxn id="535"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34" name="Straight Arrow Connector 533">
              <a:extLst>
                <a:ext uri="{FF2B5EF4-FFF2-40B4-BE49-F238E27FC236}">
                  <a16:creationId xmlns:a16="http://schemas.microsoft.com/office/drawing/2014/main" id="{319167EF-C120-F693-7C6C-7FB04150D049}"/>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538" name="TextBox 537">
            <a:extLst>
              <a:ext uri="{FF2B5EF4-FFF2-40B4-BE49-F238E27FC236}">
                <a16:creationId xmlns:a16="http://schemas.microsoft.com/office/drawing/2014/main" id="{CDB4A530-D3A3-9971-5C35-E3E8CE414715}"/>
              </a:ext>
            </a:extLst>
          </p:cNvPr>
          <p:cNvSpPr txBox="1"/>
          <p:nvPr/>
        </p:nvSpPr>
        <p:spPr>
          <a:xfrm>
            <a:off x="4357607" y="3632009"/>
            <a:ext cx="1505871" cy="584775"/>
          </a:xfrm>
          <a:prstGeom prst="rect">
            <a:avLst/>
          </a:prstGeom>
          <a:solidFill>
            <a:srgbClr val="FDF5FD"/>
          </a:solidFill>
          <a:ln w="38100">
            <a:solidFill>
              <a:srgbClr val="D531D8"/>
            </a:solidFill>
          </a:ln>
        </p:spPr>
        <p:txBody>
          <a:bodyPr wrap="square" rtlCol="0">
            <a:spAutoFit/>
          </a:bodyPr>
          <a:lstStyle/>
          <a:p>
            <a:r>
              <a:rPr lang="fr-FR" sz="1600" dirty="0" err="1">
                <a:solidFill>
                  <a:srgbClr val="D531D8"/>
                </a:solidFill>
                <a:latin typeface="Verdana" panose="020B0604030504040204" pitchFamily="34" charset="0"/>
                <a:ea typeface="Verdana" panose="020B0604030504040204" pitchFamily="34" charset="0"/>
              </a:rPr>
              <a:t>Neigbour</a:t>
            </a:r>
            <a:r>
              <a:rPr lang="fr-FR" sz="1600" dirty="0">
                <a:solidFill>
                  <a:srgbClr val="D531D8"/>
                </a:solidFill>
                <a:latin typeface="Verdana" panose="020B0604030504040204" pitchFamily="34" charset="0"/>
                <a:ea typeface="Verdana" panose="020B0604030504040204" pitchFamily="34" charset="0"/>
              </a:rPr>
              <a:t> </a:t>
            </a:r>
            <a:r>
              <a:rPr lang="fr-FR" sz="1600" dirty="0" err="1">
                <a:solidFill>
                  <a:srgbClr val="D531D8"/>
                </a:solidFill>
                <a:latin typeface="Verdana" panose="020B0604030504040204" pitchFamily="34" charset="0"/>
                <a:ea typeface="Verdana" panose="020B0604030504040204" pitchFamily="34" charset="0"/>
              </a:rPr>
              <a:t>aggregation</a:t>
            </a:r>
            <a:endParaRPr lang="en-GB" sz="1600" dirty="0">
              <a:solidFill>
                <a:srgbClr val="D531D8"/>
              </a:solidFill>
              <a:latin typeface="Verdana" panose="020B0604030504040204" pitchFamily="34" charset="0"/>
              <a:ea typeface="Verdana" panose="020B0604030504040204" pitchFamily="34" charset="0"/>
            </a:endParaRPr>
          </a:p>
        </p:txBody>
      </p:sp>
      <p:cxnSp>
        <p:nvCxnSpPr>
          <p:cNvPr id="539" name="Straight Arrow Connector 538">
            <a:extLst>
              <a:ext uri="{FF2B5EF4-FFF2-40B4-BE49-F238E27FC236}">
                <a16:creationId xmlns:a16="http://schemas.microsoft.com/office/drawing/2014/main" id="{598D12A3-DA28-E417-8D51-BD33FCB4D0EA}"/>
              </a:ext>
            </a:extLst>
          </p:cNvPr>
          <p:cNvCxnSpPr>
            <a:cxnSpLocks/>
            <a:stCxn id="538" idx="2"/>
          </p:cNvCxnSpPr>
          <p:nvPr/>
        </p:nvCxnSpPr>
        <p:spPr>
          <a:xfrm>
            <a:off x="5110543" y="4216784"/>
            <a:ext cx="909941" cy="93878"/>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87FB2AF9-5426-92F8-80FA-1F91EB98BCBF}"/>
              </a:ext>
            </a:extLst>
          </p:cNvPr>
          <p:cNvCxnSpPr>
            <a:cxnSpLocks/>
            <a:stCxn id="538" idx="2"/>
          </p:cNvCxnSpPr>
          <p:nvPr/>
        </p:nvCxnSpPr>
        <p:spPr>
          <a:xfrm>
            <a:off x="5110543" y="4216784"/>
            <a:ext cx="909941" cy="482639"/>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6208920F-28AC-DADA-7360-8734E036EF10}"/>
              </a:ext>
            </a:extLst>
          </p:cNvPr>
          <p:cNvCxnSpPr>
            <a:cxnSpLocks/>
            <a:endCxn id="538" idx="1"/>
          </p:cNvCxnSpPr>
          <p:nvPr/>
        </p:nvCxnSpPr>
        <p:spPr>
          <a:xfrm flipV="1">
            <a:off x="4012255" y="3924397"/>
            <a:ext cx="345352" cy="241874"/>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sp>
        <p:nvSpPr>
          <p:cNvPr id="542" name="TextBox 541">
            <a:extLst>
              <a:ext uri="{FF2B5EF4-FFF2-40B4-BE49-F238E27FC236}">
                <a16:creationId xmlns:a16="http://schemas.microsoft.com/office/drawing/2014/main" id="{2B059306-29A3-AE73-8858-1F7023E384EC}"/>
              </a:ext>
            </a:extLst>
          </p:cNvPr>
          <p:cNvSpPr txBox="1"/>
          <p:nvPr/>
        </p:nvSpPr>
        <p:spPr>
          <a:xfrm>
            <a:off x="0" y="3532183"/>
            <a:ext cx="1980029" cy="369332"/>
          </a:xfrm>
          <a:prstGeom prst="rect">
            <a:avLst/>
          </a:prstGeom>
          <a:noFill/>
        </p:spPr>
        <p:txBody>
          <a:bodyPr wrap="none" rtlCol="0">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features</a:t>
            </a:r>
            <a:endParaRPr lang="en-GB" b="1" dirty="0">
              <a:latin typeface="Verdana" panose="020B0604030504040204" pitchFamily="34" charset="0"/>
              <a:ea typeface="Verdana" panose="020B0604030504040204" pitchFamily="34" charset="0"/>
            </a:endParaRPr>
          </a:p>
        </p:txBody>
      </p:sp>
      <mc:AlternateContent xmlns:mc="http://schemas.openxmlformats.org/markup-compatibility/2006">
        <mc:Choice xmlns:a14="http://schemas.microsoft.com/office/drawing/2010/main" Requires="a14">
          <p:sp>
            <p:nvSpPr>
              <p:cNvPr id="543" name="TextBox 542">
                <a:extLst>
                  <a:ext uri="{FF2B5EF4-FFF2-40B4-BE49-F238E27FC236}">
                    <a16:creationId xmlns:a16="http://schemas.microsoft.com/office/drawing/2014/main" id="{C65A778A-B1C3-0928-C182-FAEE0A4C8045}"/>
                  </a:ext>
                </a:extLst>
              </p:cNvPr>
              <p:cNvSpPr txBox="1"/>
              <p:nvPr/>
            </p:nvSpPr>
            <p:spPr>
              <a:xfrm>
                <a:off x="-46282" y="4010220"/>
                <a:ext cx="2901179" cy="135780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6">
                                      <a:lumMod val="50000"/>
                                    </a:schemeClr>
                                  </a:solidFill>
                                  <a:latin typeface="Cambria Math" panose="02040503050406030204" pitchFamily="18" charset="0"/>
                                  <a:ea typeface="Verdana" panose="020B0604030504040204" pitchFamily="34" charset="0"/>
                                </a:rPr>
                                <m:t>𝑓</m:t>
                              </m:r>
                            </m:e>
                            <m:sub>
                              <m:r>
                                <a:rPr lang="fr-FR" sz="1400" b="0" i="1" smtClean="0">
                                  <a:solidFill>
                                    <a:schemeClr val="accent6">
                                      <a:lumMod val="50000"/>
                                    </a:schemeClr>
                                  </a:solidFill>
                                  <a:latin typeface="Cambria Math" panose="02040503050406030204" pitchFamily="18" charset="0"/>
                                  <a:ea typeface="Verdana" panose="020B0604030504040204" pitchFamily="34" charset="0"/>
                                </a:rPr>
                                <m:t>𝑖𝑗</m:t>
                              </m:r>
                            </m:sub>
                          </m:sSub>
                        </m:e>
                      </m:acc>
                      <m:r>
                        <a:rPr lang="fr-FR" sz="1400" b="0" i="1" dirty="0" smtClean="0">
                          <a:latin typeface="Cambria Math" panose="02040503050406030204" pitchFamily="18" charset="0"/>
                          <a:ea typeface="Verdana" panose="020B0604030504040204" pitchFamily="34" charset="0"/>
                        </a:rPr>
                        <m:t>=</m:t>
                      </m:r>
                      <m:d>
                        <m:dPr>
                          <m:begChr m:val="{"/>
                          <m:endChr m:val="}"/>
                          <m:ctrlPr>
                            <a:rPr lang="fr-FR" sz="1400" b="0" i="1" dirty="0" smtClean="0">
                              <a:latin typeface="Cambria Math" panose="02040503050406030204" pitchFamily="18" charset="0"/>
                              <a:ea typeface="Verdana" panose="020B0604030504040204" pitchFamily="34" charset="0"/>
                            </a:rPr>
                          </m:ctrlPr>
                        </m:dPr>
                        <m:e>
                          <m:eqArr>
                            <m:eqArrPr>
                              <m:ctrlPr>
                                <a:rPr lang="fr-FR" sz="1400" i="1" dirty="0">
                                  <a:solidFill>
                                    <a:schemeClr val="accent4">
                                      <a:lumMod val="50000"/>
                                    </a:schemeClr>
                                  </a:solidFill>
                                  <a:latin typeface="Cambria Math" panose="02040503050406030204" pitchFamily="18" charset="0"/>
                                  <a:ea typeface="Verdana" panose="020B0604030504040204" pitchFamily="34" charset="0"/>
                                </a:rPr>
                              </m:ctrlPr>
                            </m:eqArrPr>
                            <m:e>
                              <m:acc>
                                <m:accPr>
                                  <m:chr m:val="⃗"/>
                                  <m:ctrlPr>
                                    <a:rPr lang="fr-FR" sz="1400" i="1" dirty="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i="1" dirty="0">
                                          <a:solidFill>
                                            <a:schemeClr val="accent4">
                                              <a:lumMod val="50000"/>
                                            </a:schemeClr>
                                          </a:solidFill>
                                          <a:latin typeface="Cambria Math" panose="02040503050406030204" pitchFamily="18" charset="0"/>
                                          <a:ea typeface="Verdana" panose="020B0604030504040204" pitchFamily="34" charset="0"/>
                                        </a:rPr>
                                      </m:ctrlPr>
                                    </m:sSubPr>
                                    <m:e>
                                      <m:r>
                                        <a:rPr lang="fr-FR" sz="1400" i="1" dirty="0">
                                          <a:solidFill>
                                            <a:schemeClr val="accent4">
                                              <a:lumMod val="50000"/>
                                            </a:schemeClr>
                                          </a:solidFill>
                                          <a:latin typeface="Cambria Math" panose="02040503050406030204" pitchFamily="18" charset="0"/>
                                          <a:ea typeface="Verdana" panose="020B0604030504040204" pitchFamily="34" charset="0"/>
                                        </a:rPr>
                                        <m:t>𝑥</m:t>
                                      </m:r>
                                    </m:e>
                                    <m:sub>
                                      <m:r>
                                        <a:rPr lang="fr-FR" sz="1400" i="1" dirty="0">
                                          <a:solidFill>
                                            <a:schemeClr val="accent4">
                                              <a:lumMod val="50000"/>
                                            </a:schemeClr>
                                          </a:solidFill>
                                          <a:latin typeface="Cambria Math" panose="02040503050406030204" pitchFamily="18" charset="0"/>
                                          <a:ea typeface="Verdana" panose="020B0604030504040204" pitchFamily="34" charset="0"/>
                                        </a:rPr>
                                        <m:t>𝑖</m:t>
                                      </m:r>
                                    </m:sub>
                                  </m:sSub>
                                </m:e>
                              </m:acc>
                            </m:e>
                            <m:e>
                              <m:acc>
                                <m:accPr>
                                  <m:chr m:val="⃗"/>
                                  <m:ctrlPr>
                                    <a:rPr lang="fr-FR" sz="1400" i="1">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i="1">
                                          <a:solidFill>
                                            <a:schemeClr val="accent4">
                                              <a:lumMod val="50000"/>
                                            </a:schemeClr>
                                          </a:solidFill>
                                          <a:latin typeface="Cambria Math" panose="02040503050406030204" pitchFamily="18" charset="0"/>
                                          <a:ea typeface="Verdana" panose="020B0604030504040204" pitchFamily="34" charset="0"/>
                                        </a:rPr>
                                      </m:ctrlPr>
                                    </m:sSubPr>
                                    <m:e>
                                      <m:r>
                                        <a:rPr lang="fr-FR" sz="1400" i="1">
                                          <a:solidFill>
                                            <a:schemeClr val="accent4">
                                              <a:lumMod val="50000"/>
                                            </a:schemeClr>
                                          </a:solidFill>
                                          <a:latin typeface="Cambria Math" panose="02040503050406030204" pitchFamily="18" charset="0"/>
                                          <a:ea typeface="Verdana" panose="020B0604030504040204" pitchFamily="34" charset="0"/>
                                        </a:rPr>
                                        <m:t>𝑥</m:t>
                                      </m:r>
                                    </m:e>
                                    <m:sub>
                                      <m:r>
                                        <a:rPr lang="fr-FR" sz="1400" i="1">
                                          <a:solidFill>
                                            <a:schemeClr val="accent4">
                                              <a:lumMod val="50000"/>
                                            </a:schemeClr>
                                          </a:solidFill>
                                          <a:latin typeface="Cambria Math" panose="02040503050406030204" pitchFamily="18" charset="0"/>
                                          <a:ea typeface="Verdana" panose="020B0604030504040204" pitchFamily="34" charset="0"/>
                                        </a:rPr>
                                        <m:t>𝑗</m:t>
                                      </m:r>
                                    </m:sub>
                                  </m:sSub>
                                </m:e>
                              </m:acc>
                            </m:e>
                          </m:eqArr>
                        </m:e>
                      </m:d>
                      <m:r>
                        <a:rPr lang="fr-FR" sz="1400" b="0" i="1" smtClean="0">
                          <a:latin typeface="Cambria Math" panose="02040503050406030204" pitchFamily="18" charset="0"/>
                          <a:ea typeface="Verdana" panose="020B0604030504040204" pitchFamily="34" charset="0"/>
                        </a:rPr>
                        <m:t>=</m:t>
                      </m:r>
                      <m:d>
                        <m:dPr>
                          <m:ctrlPr>
                            <a:rPr lang="fr-FR" sz="1400" b="0" i="1" smtClean="0">
                              <a:latin typeface="Cambria Math" panose="02040503050406030204" pitchFamily="18" charset="0"/>
                              <a:ea typeface="Verdana" panose="020B0604030504040204" pitchFamily="34" charset="0"/>
                            </a:rPr>
                          </m:ctrlPr>
                        </m:dPr>
                        <m:e>
                          <m:eqArr>
                            <m:eqArrPr>
                              <m:ctrlPr>
                                <a:rPr lang="fr-FR" sz="1400" b="0" i="1" smtClean="0">
                                  <a:latin typeface="Cambria Math" panose="02040503050406030204" pitchFamily="18" charset="0"/>
                                  <a:ea typeface="Verdana" panose="020B0604030504040204" pitchFamily="34" charset="0"/>
                                </a:rPr>
                              </m:ctrlPr>
                            </m:eqArrPr>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𝑖</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𝑟</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𝜙</m:t>
                                  </m:r>
                                </m:e>
                                <m:sub>
                                  <m:r>
                                    <a:rPr lang="fr-FR" sz="1400" b="0" i="1" smtClean="0">
                                      <a:latin typeface="Cambria Math" panose="02040503050406030204" pitchFamily="18" charset="0"/>
                                      <a:ea typeface="Verdana" panose="020B0604030504040204" pitchFamily="34" charset="0"/>
                                    </a:rPr>
                                    <m:t>𝑗</m:t>
                                  </m:r>
                                </m:sub>
                              </m:sSub>
                            </m:e>
                            <m:e>
                              <m:sSub>
                                <m:sSubPr>
                                  <m:ctrlPr>
                                    <a:rPr lang="fr-FR" sz="1400" b="0" i="1" smtClean="0">
                                      <a:latin typeface="Cambria Math" panose="02040503050406030204" pitchFamily="18" charset="0"/>
                                      <a:ea typeface="Verdana" panose="020B0604030504040204" pitchFamily="34" charset="0"/>
                                    </a:rPr>
                                  </m:ctrlPr>
                                </m:sSubPr>
                                <m:e>
                                  <m:r>
                                    <a:rPr lang="fr-FR" sz="1400" b="0" i="1" smtClean="0">
                                      <a:latin typeface="Cambria Math" panose="02040503050406030204" pitchFamily="18" charset="0"/>
                                      <a:ea typeface="Verdana" panose="020B0604030504040204" pitchFamily="34" charset="0"/>
                                    </a:rPr>
                                    <m:t>𝑧</m:t>
                                  </m:r>
                                </m:e>
                                <m:sub>
                                  <m:r>
                                    <a:rPr lang="fr-FR" sz="1400" b="0" i="1" smtClean="0">
                                      <a:latin typeface="Cambria Math" panose="02040503050406030204" pitchFamily="18" charset="0"/>
                                      <a:ea typeface="Verdana" panose="020B0604030504040204" pitchFamily="34" charset="0"/>
                                    </a:rPr>
                                    <m:t>𝑗</m:t>
                                  </m:r>
                                </m:sub>
                              </m:sSub>
                            </m:e>
                          </m:eqArr>
                        </m:e>
                      </m:d>
                    </m:oMath>
                  </m:oMathPara>
                </a14:m>
                <a:endParaRPr lang="en-GB" sz="1400" i="1" dirty="0">
                  <a:latin typeface="Verdana" panose="020B0604030504040204" pitchFamily="34" charset="0"/>
                  <a:ea typeface="Verdana" panose="020B0604030504040204" pitchFamily="34" charset="0"/>
                </a:endParaRPr>
              </a:p>
            </p:txBody>
          </p:sp>
        </mc:Choice>
        <mc:Fallback>
          <p:sp>
            <p:nvSpPr>
              <p:cNvPr id="543" name="TextBox 542">
                <a:extLst>
                  <a:ext uri="{FF2B5EF4-FFF2-40B4-BE49-F238E27FC236}">
                    <a16:creationId xmlns:a16="http://schemas.microsoft.com/office/drawing/2014/main" id="{C65A778A-B1C3-0928-C182-FAEE0A4C8045}"/>
                  </a:ext>
                </a:extLst>
              </p:cNvPr>
              <p:cNvSpPr txBox="1">
                <a:spLocks noRot="1" noChangeAspect="1" noMove="1" noResize="1" noEditPoints="1" noAdjustHandles="1" noChangeArrowheads="1" noChangeShapeType="1" noTextEdit="1"/>
              </p:cNvSpPr>
              <p:nvPr/>
            </p:nvSpPr>
            <p:spPr>
              <a:xfrm>
                <a:off x="-46282" y="4010220"/>
                <a:ext cx="2901179" cy="1357808"/>
              </a:xfrm>
              <a:prstGeom prst="rect">
                <a:avLst/>
              </a:prstGeom>
              <a:blipFill>
                <a:blip r:embed="rId7"/>
                <a:stretch>
                  <a:fillRect/>
                </a:stretch>
              </a:blipFill>
            </p:spPr>
            <p:txBody>
              <a:bodyPr/>
              <a:lstStyle/>
              <a:p>
                <a:r>
                  <a:rPr lang="en-GB">
                    <a:noFill/>
                  </a:rPr>
                  <a:t> </a:t>
                </a:r>
              </a:p>
            </p:txBody>
          </p:sp>
        </mc:Fallback>
      </mc:AlternateContent>
      <p:grpSp>
        <p:nvGrpSpPr>
          <p:cNvPr id="586" name="Group 585">
            <a:extLst>
              <a:ext uri="{FF2B5EF4-FFF2-40B4-BE49-F238E27FC236}">
                <a16:creationId xmlns:a16="http://schemas.microsoft.com/office/drawing/2014/main" id="{CB06CEF0-EB21-E8F9-F0B5-EEAB4F4B92B4}"/>
              </a:ext>
            </a:extLst>
          </p:cNvPr>
          <p:cNvGrpSpPr/>
          <p:nvPr/>
        </p:nvGrpSpPr>
        <p:grpSpPr>
          <a:xfrm>
            <a:off x="1068606" y="4039663"/>
            <a:ext cx="1550647" cy="1474300"/>
            <a:chOff x="2943696" y="4450416"/>
            <a:chExt cx="2112005" cy="2008018"/>
          </a:xfrm>
        </p:grpSpPr>
        <p:grpSp>
          <p:nvGrpSpPr>
            <p:cNvPr id="587" name="Group 586">
              <a:extLst>
                <a:ext uri="{FF2B5EF4-FFF2-40B4-BE49-F238E27FC236}">
                  <a16:creationId xmlns:a16="http://schemas.microsoft.com/office/drawing/2014/main" id="{89107338-89F6-36A2-83FA-BD53166547AD}"/>
                </a:ext>
              </a:extLst>
            </p:cNvPr>
            <p:cNvGrpSpPr/>
            <p:nvPr/>
          </p:nvGrpSpPr>
          <p:grpSpPr>
            <a:xfrm>
              <a:off x="4046224" y="4450416"/>
              <a:ext cx="497051" cy="1642831"/>
              <a:chOff x="3580191" y="4490563"/>
              <a:chExt cx="497051" cy="1642831"/>
            </a:xfrm>
          </p:grpSpPr>
          <p:sp>
            <p:nvSpPr>
              <p:cNvPr id="591" name="Rectangle 590">
                <a:extLst>
                  <a:ext uri="{FF2B5EF4-FFF2-40B4-BE49-F238E27FC236}">
                    <a16:creationId xmlns:a16="http://schemas.microsoft.com/office/drawing/2014/main" id="{4AF354D8-60D6-88F8-1E94-D6A533AE6AD0}"/>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92" name="Rectangle 591">
                <a:extLst>
                  <a:ext uri="{FF2B5EF4-FFF2-40B4-BE49-F238E27FC236}">
                    <a16:creationId xmlns:a16="http://schemas.microsoft.com/office/drawing/2014/main" id="{3C873C31-CC4F-5643-2A91-F0A30AD94F32}"/>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93" name="Rectangle 592">
                <a:extLst>
                  <a:ext uri="{FF2B5EF4-FFF2-40B4-BE49-F238E27FC236}">
                    <a16:creationId xmlns:a16="http://schemas.microsoft.com/office/drawing/2014/main" id="{6C17A41C-57CA-6D99-99FB-D740D0D89A7A}"/>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88" name="TextBox 587">
              <a:extLst>
                <a:ext uri="{FF2B5EF4-FFF2-40B4-BE49-F238E27FC236}">
                  <a16:creationId xmlns:a16="http://schemas.microsoft.com/office/drawing/2014/main" id="{C275E663-B668-61DC-DA25-E019510F01EC}"/>
                </a:ext>
              </a:extLst>
            </p:cNvPr>
            <p:cNvSpPr txBox="1"/>
            <p:nvPr/>
          </p:nvSpPr>
          <p:spPr>
            <a:xfrm>
              <a:off x="2943696" y="6089102"/>
              <a:ext cx="1762021" cy="369332"/>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encoder</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589" name="Straight Arrow Connector 588">
              <a:extLst>
                <a:ext uri="{FF2B5EF4-FFF2-40B4-BE49-F238E27FC236}">
                  <a16:creationId xmlns:a16="http://schemas.microsoft.com/office/drawing/2014/main" id="{99B960E5-97E6-51B4-EB01-269B3FF5FBAD}"/>
                </a:ext>
              </a:extLst>
            </p:cNvPr>
            <p:cNvCxnSpPr>
              <a:cxnSpLocks/>
              <a:endCxn id="591"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90" name="Straight Arrow Connector 589">
              <a:extLst>
                <a:ext uri="{FF2B5EF4-FFF2-40B4-BE49-F238E27FC236}">
                  <a16:creationId xmlns:a16="http://schemas.microsoft.com/office/drawing/2014/main" id="{BA14F5B3-909E-9007-EE1F-D2AD55459508}"/>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594" name="TextBox 593">
            <a:extLst>
              <a:ext uri="{FF2B5EF4-FFF2-40B4-BE49-F238E27FC236}">
                <a16:creationId xmlns:a16="http://schemas.microsoft.com/office/drawing/2014/main" id="{09819005-930B-6347-E845-EB17D2E3FFAF}"/>
              </a:ext>
            </a:extLst>
          </p:cNvPr>
          <p:cNvSpPr txBox="1"/>
          <p:nvPr/>
        </p:nvSpPr>
        <p:spPr>
          <a:xfrm>
            <a:off x="-58503" y="5082355"/>
            <a:ext cx="1473443" cy="461665"/>
          </a:xfrm>
          <a:prstGeom prst="rect">
            <a:avLst/>
          </a:prstGeom>
          <a:noFill/>
        </p:spPr>
        <p:txBody>
          <a:bodyPr wrap="square">
            <a:spAutoFit/>
          </a:bodyPr>
          <a:lstStyle/>
          <a:p>
            <a:r>
              <a:rPr lang="en-GB" sz="1200" i="1" dirty="0">
                <a:latin typeface="Verdana" panose="020B0604030504040204" pitchFamily="34" charset="0"/>
                <a:ea typeface="Verdana" panose="020B0604030504040204" pitchFamily="34" charset="0"/>
              </a:rPr>
              <a:t>Concatenated node features</a:t>
            </a:r>
          </a:p>
        </p:txBody>
      </p:sp>
      <p:grpSp>
        <p:nvGrpSpPr>
          <p:cNvPr id="595" name="Group 594">
            <a:extLst>
              <a:ext uri="{FF2B5EF4-FFF2-40B4-BE49-F238E27FC236}">
                <a16:creationId xmlns:a16="http://schemas.microsoft.com/office/drawing/2014/main" id="{581AE082-6722-2FEA-9787-40657710402B}"/>
              </a:ext>
            </a:extLst>
          </p:cNvPr>
          <p:cNvGrpSpPr/>
          <p:nvPr/>
        </p:nvGrpSpPr>
        <p:grpSpPr>
          <a:xfrm>
            <a:off x="9744460" y="4040866"/>
            <a:ext cx="2270300" cy="1245488"/>
            <a:chOff x="3564052" y="4450416"/>
            <a:chExt cx="3159290" cy="1733188"/>
          </a:xfrm>
        </p:grpSpPr>
        <p:grpSp>
          <p:nvGrpSpPr>
            <p:cNvPr id="596" name="Group 595">
              <a:extLst>
                <a:ext uri="{FF2B5EF4-FFF2-40B4-BE49-F238E27FC236}">
                  <a16:creationId xmlns:a16="http://schemas.microsoft.com/office/drawing/2014/main" id="{D2AA1890-27D2-6BF0-BF5B-549EE496BEDB}"/>
                </a:ext>
              </a:extLst>
            </p:cNvPr>
            <p:cNvGrpSpPr/>
            <p:nvPr/>
          </p:nvGrpSpPr>
          <p:grpSpPr>
            <a:xfrm>
              <a:off x="4046224" y="4450416"/>
              <a:ext cx="497051" cy="1642831"/>
              <a:chOff x="3580191" y="4490563"/>
              <a:chExt cx="497051" cy="1642831"/>
            </a:xfrm>
          </p:grpSpPr>
          <p:sp>
            <p:nvSpPr>
              <p:cNvPr id="600" name="Rectangle 599">
                <a:extLst>
                  <a:ext uri="{FF2B5EF4-FFF2-40B4-BE49-F238E27FC236}">
                    <a16:creationId xmlns:a16="http://schemas.microsoft.com/office/drawing/2014/main" id="{EC25AD94-FFF7-DACC-B52C-B684C51C368F}"/>
                  </a:ext>
                </a:extLst>
              </p:cNvPr>
              <p:cNvSpPr/>
              <p:nvPr/>
            </p:nvSpPr>
            <p:spPr>
              <a:xfrm>
                <a:off x="3580191"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01" name="Rectangle 600">
                <a:extLst>
                  <a:ext uri="{FF2B5EF4-FFF2-40B4-BE49-F238E27FC236}">
                    <a16:creationId xmlns:a16="http://schemas.microsoft.com/office/drawing/2014/main" id="{4B81DBD7-6DE1-33FF-038D-55D5E97D8C17}"/>
                  </a:ext>
                </a:extLst>
              </p:cNvPr>
              <p:cNvSpPr/>
              <p:nvPr/>
            </p:nvSpPr>
            <p:spPr>
              <a:xfrm>
                <a:off x="3785854" y="4495094"/>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02" name="Rectangle 601">
                <a:extLst>
                  <a:ext uri="{FF2B5EF4-FFF2-40B4-BE49-F238E27FC236}">
                    <a16:creationId xmlns:a16="http://schemas.microsoft.com/office/drawing/2014/main" id="{BC8F2918-7E92-860B-A3BC-B973A115FCF7}"/>
                  </a:ext>
                </a:extLst>
              </p:cNvPr>
              <p:cNvSpPr/>
              <p:nvPr/>
            </p:nvSpPr>
            <p:spPr>
              <a:xfrm>
                <a:off x="3991517"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97" name="TextBox 596">
              <a:extLst>
                <a:ext uri="{FF2B5EF4-FFF2-40B4-BE49-F238E27FC236}">
                  <a16:creationId xmlns:a16="http://schemas.microsoft.com/office/drawing/2014/main" id="{E526F823-2A6F-F36A-14E9-968E5CA3FB03}"/>
                </a:ext>
              </a:extLst>
            </p:cNvPr>
            <p:cNvSpPr txBox="1"/>
            <p:nvPr/>
          </p:nvSpPr>
          <p:spPr>
            <a:xfrm>
              <a:off x="4509478" y="5740908"/>
              <a:ext cx="2213864" cy="442696"/>
            </a:xfrm>
            <a:prstGeom prst="rect">
              <a:avLst/>
            </a:prstGeom>
            <a:noFill/>
          </p:spPr>
          <p:txBody>
            <a:bodyPr wrap="none" rtlCol="0">
              <a:spAutoFit/>
            </a:bodyPr>
            <a:lstStyle/>
            <a:p>
              <a:r>
                <a:rPr lang="fr-FR" dirty="0">
                  <a:solidFill>
                    <a:srgbClr val="00B050"/>
                  </a:solidFill>
                  <a:latin typeface="Verdana" panose="020B0604030504040204" pitchFamily="34" charset="0"/>
                  <a:ea typeface="Verdana" panose="020B0604030504040204" pitchFamily="34" charset="0"/>
                </a:rPr>
                <a:t>Edge classifier</a:t>
              </a:r>
              <a:endParaRPr lang="en-GB" dirty="0">
                <a:solidFill>
                  <a:srgbClr val="00B050"/>
                </a:solidFill>
                <a:latin typeface="Verdana" panose="020B0604030504040204" pitchFamily="34" charset="0"/>
                <a:ea typeface="Verdana" panose="020B0604030504040204" pitchFamily="34" charset="0"/>
              </a:endParaRPr>
            </a:p>
          </p:txBody>
        </p:sp>
        <p:cxnSp>
          <p:nvCxnSpPr>
            <p:cNvPr id="598" name="Straight Arrow Connector 597">
              <a:extLst>
                <a:ext uri="{FF2B5EF4-FFF2-40B4-BE49-F238E27FC236}">
                  <a16:creationId xmlns:a16="http://schemas.microsoft.com/office/drawing/2014/main" id="{86F89115-4709-554A-4F84-3467B5AD7750}"/>
                </a:ext>
              </a:extLst>
            </p:cNvPr>
            <p:cNvCxnSpPr>
              <a:cxnSpLocks/>
              <a:endCxn id="600" idx="1"/>
            </p:cNvCxnSpPr>
            <p:nvPr/>
          </p:nvCxnSpPr>
          <p:spPr>
            <a:xfrm>
              <a:off x="3564052" y="5269565"/>
              <a:ext cx="482172" cy="1"/>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599" name="Straight Arrow Connector 598">
              <a:extLst>
                <a:ext uri="{FF2B5EF4-FFF2-40B4-BE49-F238E27FC236}">
                  <a16:creationId xmlns:a16="http://schemas.microsoft.com/office/drawing/2014/main" id="{A8A9BAC1-AB56-4772-0D44-B2A2DA93DE82}"/>
                </a:ext>
              </a:extLst>
            </p:cNvPr>
            <p:cNvCxnSpPr>
              <a:cxnSpLocks/>
            </p:cNvCxnSpPr>
            <p:nvPr/>
          </p:nvCxnSpPr>
          <p:spPr>
            <a:xfrm>
              <a:off x="4549653" y="5252757"/>
              <a:ext cx="506048" cy="0"/>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grpSp>
      <p:cxnSp>
        <p:nvCxnSpPr>
          <p:cNvPr id="603" name="Straight Arrow Connector 602">
            <a:extLst>
              <a:ext uri="{FF2B5EF4-FFF2-40B4-BE49-F238E27FC236}">
                <a16:creationId xmlns:a16="http://schemas.microsoft.com/office/drawing/2014/main" id="{BA999D4C-C0A4-43FB-4CCD-F6489955E778}"/>
              </a:ext>
            </a:extLst>
          </p:cNvPr>
          <p:cNvCxnSpPr>
            <a:cxnSpLocks/>
          </p:cNvCxnSpPr>
          <p:nvPr/>
        </p:nvCxnSpPr>
        <p:spPr>
          <a:xfrm>
            <a:off x="4184171" y="4745981"/>
            <a:ext cx="1743091" cy="212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4" name="Left Brace 603">
            <a:extLst>
              <a:ext uri="{FF2B5EF4-FFF2-40B4-BE49-F238E27FC236}">
                <a16:creationId xmlns:a16="http://schemas.microsoft.com/office/drawing/2014/main" id="{10AC2A56-3CDE-CE50-DD21-00450AF924ED}"/>
              </a:ext>
            </a:extLst>
          </p:cNvPr>
          <p:cNvSpPr/>
          <p:nvPr/>
        </p:nvSpPr>
        <p:spPr>
          <a:xfrm>
            <a:off x="2628426" y="3732366"/>
            <a:ext cx="284581" cy="1795143"/>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5" name="Left Brace 604">
            <a:extLst>
              <a:ext uri="{FF2B5EF4-FFF2-40B4-BE49-F238E27FC236}">
                <a16:creationId xmlns:a16="http://schemas.microsoft.com/office/drawing/2014/main" id="{01B0B40E-14FC-6C34-A997-36527E798306}"/>
              </a:ext>
            </a:extLst>
          </p:cNvPr>
          <p:cNvSpPr/>
          <p:nvPr/>
        </p:nvSpPr>
        <p:spPr>
          <a:xfrm rot="10800000">
            <a:off x="9556461" y="3743516"/>
            <a:ext cx="284581" cy="1795143"/>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606" name="TextBox 605">
                <a:extLst>
                  <a:ext uri="{FF2B5EF4-FFF2-40B4-BE49-F238E27FC236}">
                    <a16:creationId xmlns:a16="http://schemas.microsoft.com/office/drawing/2014/main" id="{F79ACD87-37A1-97F7-1CFF-A221B96FC1CB}"/>
                  </a:ext>
                </a:extLst>
              </p:cNvPr>
              <p:cNvSpPr txBox="1"/>
              <p:nvPr/>
            </p:nvSpPr>
            <p:spPr>
              <a:xfrm>
                <a:off x="3600404" y="5415735"/>
                <a:ext cx="5909665" cy="369332"/>
              </a:xfrm>
              <a:prstGeom prst="rect">
                <a:avLst/>
              </a:prstGeom>
              <a:noFill/>
            </p:spPr>
            <p:txBody>
              <a:bodyPr wrap="square">
                <a:spAutoFit/>
              </a:bodyPr>
              <a:lstStyle/>
              <a:p>
                <a:r>
                  <a:rPr lang="fr-FR" b="1" dirty="0">
                    <a:solidFill>
                      <a:srgbClr val="0070C0"/>
                    </a:solidFill>
                    <a:latin typeface="Verdana" panose="020B0604030504040204" pitchFamily="34" charset="0"/>
                    <a:ea typeface="Verdana" panose="020B0604030504040204" pitchFamily="34" charset="0"/>
                  </a:rPr>
                  <a:t>message passing, </a:t>
                </a:r>
                <a:r>
                  <a:rPr lang="fr-FR" b="1" dirty="0" err="1">
                    <a:solidFill>
                      <a:srgbClr val="0070C0"/>
                    </a:solidFill>
                    <a:latin typeface="Verdana" panose="020B0604030504040204" pitchFamily="34" charset="0"/>
                    <a:ea typeface="Verdana" panose="020B0604030504040204" pitchFamily="34" charset="0"/>
                  </a:rPr>
                  <a:t>repeat</a:t>
                </a:r>
                <a:r>
                  <a:rPr lang="fr-FR" b="1" dirty="0">
                    <a:solidFill>
                      <a:srgbClr val="0070C0"/>
                    </a:solidFill>
                    <a:latin typeface="Verdana" panose="020B0604030504040204" pitchFamily="34" charset="0"/>
                    <a:ea typeface="Verdana" panose="020B0604030504040204" pitchFamily="34" charset="0"/>
                  </a:rPr>
                  <a:t> for </a:t>
                </a:r>
                <a14:m>
                  <m:oMath xmlns:m="http://schemas.openxmlformats.org/officeDocument/2006/math">
                    <m:r>
                      <a:rPr lang="fr-FR" b="1" i="1" smtClean="0">
                        <a:solidFill>
                          <a:srgbClr val="0070C0"/>
                        </a:solidFill>
                        <a:latin typeface="Cambria Math" panose="02040503050406030204" pitchFamily="18" charset="0"/>
                        <a:ea typeface="Verdana" panose="020B0604030504040204" pitchFamily="34" charset="0"/>
                      </a:rPr>
                      <m:t>𝒌</m:t>
                    </m:r>
                    <m:r>
                      <a:rPr lang="fr-FR" b="1" i="1" smtClean="0">
                        <a:solidFill>
                          <a:srgbClr val="0070C0"/>
                        </a:solidFill>
                        <a:latin typeface="Cambria Math" panose="02040503050406030204" pitchFamily="18" charset="0"/>
                        <a:ea typeface="Verdana" panose="020B0604030504040204" pitchFamily="34" charset="0"/>
                      </a:rPr>
                      <m:t>∈</m:t>
                    </m:r>
                    <m:d>
                      <m:dPr>
                        <m:begChr m:val="{"/>
                        <m:endChr m:val="}"/>
                        <m:ctrlPr>
                          <a:rPr lang="fr-FR" b="1" i="1" smtClean="0">
                            <a:solidFill>
                              <a:srgbClr val="0070C0"/>
                            </a:solidFill>
                            <a:latin typeface="Cambria Math" panose="02040503050406030204" pitchFamily="18" charset="0"/>
                            <a:ea typeface="Verdana" panose="020B0604030504040204" pitchFamily="34" charset="0"/>
                          </a:rPr>
                        </m:ctrlPr>
                      </m:dPr>
                      <m:e>
                        <m:r>
                          <a:rPr lang="fr-FR" b="1" i="1" smtClean="0">
                            <a:solidFill>
                              <a:srgbClr val="0070C0"/>
                            </a:solidFill>
                            <a:latin typeface="Cambria Math" panose="02040503050406030204" pitchFamily="18" charset="0"/>
                            <a:ea typeface="Verdana" panose="020B0604030504040204" pitchFamily="34" charset="0"/>
                          </a:rPr>
                          <m:t>𝟏</m:t>
                        </m:r>
                        <m:r>
                          <a:rPr lang="fr-FR" b="1" i="1" smtClean="0">
                            <a:solidFill>
                              <a:srgbClr val="0070C0"/>
                            </a:solidFill>
                            <a:latin typeface="Cambria Math" panose="02040503050406030204" pitchFamily="18" charset="0"/>
                            <a:ea typeface="Verdana" panose="020B0604030504040204" pitchFamily="34" charset="0"/>
                          </a:rPr>
                          <m:t>,…,</m:t>
                        </m:r>
                        <m:r>
                          <a:rPr lang="fr-FR" b="1" i="1" smtClean="0">
                            <a:solidFill>
                              <a:srgbClr val="0070C0"/>
                            </a:solidFill>
                            <a:latin typeface="Cambria Math" panose="02040503050406030204" pitchFamily="18" charset="0"/>
                            <a:ea typeface="Verdana" panose="020B0604030504040204" pitchFamily="34" charset="0"/>
                          </a:rPr>
                          <m:t>𝟓</m:t>
                        </m:r>
                      </m:e>
                    </m:d>
                  </m:oMath>
                </a14:m>
                <a:endParaRPr lang="en-GB" dirty="0"/>
              </a:p>
            </p:txBody>
          </p:sp>
        </mc:Choice>
        <mc:Fallback>
          <p:sp>
            <p:nvSpPr>
              <p:cNvPr id="606" name="TextBox 605">
                <a:extLst>
                  <a:ext uri="{FF2B5EF4-FFF2-40B4-BE49-F238E27FC236}">
                    <a16:creationId xmlns:a16="http://schemas.microsoft.com/office/drawing/2014/main" id="{F79ACD87-37A1-97F7-1CFF-A221B96FC1CB}"/>
                  </a:ext>
                </a:extLst>
              </p:cNvPr>
              <p:cNvSpPr txBox="1">
                <a:spLocks noRot="1" noChangeAspect="1" noMove="1" noResize="1" noEditPoints="1" noAdjustHandles="1" noChangeArrowheads="1" noChangeShapeType="1" noTextEdit="1"/>
              </p:cNvSpPr>
              <p:nvPr/>
            </p:nvSpPr>
            <p:spPr>
              <a:xfrm>
                <a:off x="3600404" y="5415735"/>
                <a:ext cx="5909665" cy="369332"/>
              </a:xfrm>
              <a:prstGeom prst="rect">
                <a:avLst/>
              </a:prstGeom>
              <a:blipFill>
                <a:blip r:embed="rId8"/>
                <a:stretch>
                  <a:fillRect l="-929" t="-9836" b="-22951"/>
                </a:stretch>
              </a:blipFill>
            </p:spPr>
            <p:txBody>
              <a:bodyPr/>
              <a:lstStyle/>
              <a:p>
                <a:r>
                  <a:rPr lang="en-GB">
                    <a:noFill/>
                  </a:rPr>
                  <a:t> </a:t>
                </a:r>
              </a:p>
            </p:txBody>
          </p:sp>
        </mc:Fallback>
      </mc:AlternateContent>
      <p:sp>
        <p:nvSpPr>
          <p:cNvPr id="607" name="Rectangle: Rounded Corners 606">
            <a:extLst>
              <a:ext uri="{FF2B5EF4-FFF2-40B4-BE49-F238E27FC236}">
                <a16:creationId xmlns:a16="http://schemas.microsoft.com/office/drawing/2014/main" id="{5A12E16E-1614-A24B-B2FB-1F26B38DB468}"/>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08" name="TextBox 607">
            <a:extLst>
              <a:ext uri="{FF2B5EF4-FFF2-40B4-BE49-F238E27FC236}">
                <a16:creationId xmlns:a16="http://schemas.microsoft.com/office/drawing/2014/main" id="{605A6AA7-EDF5-6B3B-CE5A-6F7D3790CD03}"/>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grpSp>
        <p:nvGrpSpPr>
          <p:cNvPr id="609" name="Group 608">
            <a:extLst>
              <a:ext uri="{FF2B5EF4-FFF2-40B4-BE49-F238E27FC236}">
                <a16:creationId xmlns:a16="http://schemas.microsoft.com/office/drawing/2014/main" id="{3597B51D-FC26-FE0A-8BAB-70A36BFB40A1}"/>
              </a:ext>
            </a:extLst>
          </p:cNvPr>
          <p:cNvGrpSpPr/>
          <p:nvPr/>
        </p:nvGrpSpPr>
        <p:grpSpPr>
          <a:xfrm>
            <a:off x="4123630" y="903980"/>
            <a:ext cx="4381449" cy="2537360"/>
            <a:chOff x="4123630" y="856355"/>
            <a:chExt cx="4381449" cy="2537360"/>
          </a:xfrm>
        </p:grpSpPr>
        <p:cxnSp>
          <p:nvCxnSpPr>
            <p:cNvPr id="610" name="Straight Connector 609">
              <a:extLst>
                <a:ext uri="{FF2B5EF4-FFF2-40B4-BE49-F238E27FC236}">
                  <a16:creationId xmlns:a16="http://schemas.microsoft.com/office/drawing/2014/main" id="{E4A46D48-0EB9-AE55-BD3C-D7E3F2D85B0B}"/>
                </a:ext>
              </a:extLst>
            </p:cNvPr>
            <p:cNvCxnSpPr>
              <a:cxnSpLocks/>
              <a:stCxn id="614" idx="6"/>
              <a:endCxn id="639"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8A4D9435-B2A7-3EE1-BE15-7012EBE052B2}"/>
                </a:ext>
              </a:extLst>
            </p:cNvPr>
            <p:cNvCxnSpPr>
              <a:cxnSpLocks/>
              <a:stCxn id="614" idx="6"/>
              <a:endCxn id="638"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63A17076-5D1E-2B7F-DF91-29FDB95EEF72}"/>
                </a:ext>
              </a:extLst>
            </p:cNvPr>
            <p:cNvCxnSpPr>
              <a:cxnSpLocks/>
              <a:stCxn id="641" idx="6"/>
              <a:endCxn id="615"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9495B9A5-8999-0703-322B-DCFA99DA647D}"/>
                </a:ext>
              </a:extLst>
            </p:cNvPr>
            <p:cNvCxnSpPr>
              <a:cxnSpLocks/>
              <a:stCxn id="640" idx="6"/>
              <a:endCxn id="615"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14" name="Oval 613">
              <a:extLst>
                <a:ext uri="{FF2B5EF4-FFF2-40B4-BE49-F238E27FC236}">
                  <a16:creationId xmlns:a16="http://schemas.microsoft.com/office/drawing/2014/main" id="{E28481E2-4860-EBCC-C74D-6C2D669517CE}"/>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 name="Oval 614">
              <a:extLst>
                <a:ext uri="{FF2B5EF4-FFF2-40B4-BE49-F238E27FC236}">
                  <a16:creationId xmlns:a16="http://schemas.microsoft.com/office/drawing/2014/main" id="{29BF3A84-8C15-1BD6-6A36-7B992002F3E3}"/>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16" name="TextBox 615">
                  <a:extLst>
                    <a:ext uri="{FF2B5EF4-FFF2-40B4-BE49-F238E27FC236}">
                      <a16:creationId xmlns:a16="http://schemas.microsoft.com/office/drawing/2014/main" id="{CA84E0F9-E725-674C-0EDD-D80389BB2630}"/>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9"/>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7" name="TextBox 616">
                  <a:extLst>
                    <a:ext uri="{FF2B5EF4-FFF2-40B4-BE49-F238E27FC236}">
                      <a16:creationId xmlns:a16="http://schemas.microsoft.com/office/drawing/2014/main" id="{3581BB86-72A5-7E3A-5AC3-FD8C511268EE}"/>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10"/>
                  <a:stretch>
                    <a:fillRect b="-7813"/>
                  </a:stretch>
                </a:blipFill>
              </p:spPr>
              <p:txBody>
                <a:bodyPr/>
                <a:lstStyle/>
                <a:p>
                  <a:r>
                    <a:rPr lang="en-GB">
                      <a:noFill/>
                    </a:rPr>
                    <a:t> </a:t>
                  </a:r>
                </a:p>
              </p:txBody>
            </p:sp>
          </mc:Fallback>
        </mc:AlternateContent>
        <p:cxnSp>
          <p:nvCxnSpPr>
            <p:cNvPr id="618" name="Straight Connector 617">
              <a:extLst>
                <a:ext uri="{FF2B5EF4-FFF2-40B4-BE49-F238E27FC236}">
                  <a16:creationId xmlns:a16="http://schemas.microsoft.com/office/drawing/2014/main" id="{76C19430-7675-49CB-71CC-3F87AE684D6C}"/>
                </a:ext>
              </a:extLst>
            </p:cNvPr>
            <p:cNvCxnSpPr>
              <a:cxnSpLocks/>
              <a:stCxn id="620" idx="6"/>
              <a:endCxn id="614"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2DDEE20C-8F81-A2EA-0712-1C75D4148C78}"/>
                </a:ext>
              </a:extLst>
            </p:cNvPr>
            <p:cNvCxnSpPr>
              <a:cxnSpLocks/>
              <a:stCxn id="621" idx="6"/>
              <a:endCxn id="614"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0" name="Oval 619">
              <a:extLst>
                <a:ext uri="{FF2B5EF4-FFF2-40B4-BE49-F238E27FC236}">
                  <a16:creationId xmlns:a16="http://schemas.microsoft.com/office/drawing/2014/main" id="{DE8B8D27-A703-4C5B-ADD9-06907C722F06}"/>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1" name="Oval 620">
              <a:extLst>
                <a:ext uri="{FF2B5EF4-FFF2-40B4-BE49-F238E27FC236}">
                  <a16:creationId xmlns:a16="http://schemas.microsoft.com/office/drawing/2014/main" id="{4E3E512A-AB8A-2F28-FBC6-A9DB34C0BDB7}"/>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2" name="Oval 621">
              <a:extLst>
                <a:ext uri="{FF2B5EF4-FFF2-40B4-BE49-F238E27FC236}">
                  <a16:creationId xmlns:a16="http://schemas.microsoft.com/office/drawing/2014/main" id="{7863959B-36EC-89F8-1C5C-8C43E6A54A12}"/>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3" name="Straight Connector 622">
              <a:extLst>
                <a:ext uri="{FF2B5EF4-FFF2-40B4-BE49-F238E27FC236}">
                  <a16:creationId xmlns:a16="http://schemas.microsoft.com/office/drawing/2014/main" id="{2CF6E9F3-521C-1F37-EBFF-251F09E18361}"/>
                </a:ext>
              </a:extLst>
            </p:cNvPr>
            <p:cNvCxnSpPr>
              <a:cxnSpLocks/>
              <a:stCxn id="622" idx="6"/>
              <a:endCxn id="614"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4" name="Oval 623">
              <a:extLst>
                <a:ext uri="{FF2B5EF4-FFF2-40B4-BE49-F238E27FC236}">
                  <a16:creationId xmlns:a16="http://schemas.microsoft.com/office/drawing/2014/main" id="{BFF48830-90A0-A1DE-2618-D8AEAB9B6005}"/>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5" name="Oval 624">
              <a:extLst>
                <a:ext uri="{FF2B5EF4-FFF2-40B4-BE49-F238E27FC236}">
                  <a16:creationId xmlns:a16="http://schemas.microsoft.com/office/drawing/2014/main" id="{753702E8-36BA-DCDD-5598-B226B30CE297}"/>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6" name="Oval 625">
              <a:extLst>
                <a:ext uri="{FF2B5EF4-FFF2-40B4-BE49-F238E27FC236}">
                  <a16:creationId xmlns:a16="http://schemas.microsoft.com/office/drawing/2014/main" id="{D71C53DD-4E17-F5E0-C31E-0DADBDA54AB4}"/>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7" name="Straight Connector 626">
              <a:extLst>
                <a:ext uri="{FF2B5EF4-FFF2-40B4-BE49-F238E27FC236}">
                  <a16:creationId xmlns:a16="http://schemas.microsoft.com/office/drawing/2014/main" id="{BA114045-09BD-D3D0-711C-1AB4AD5D044E}"/>
                </a:ext>
              </a:extLst>
            </p:cNvPr>
            <p:cNvCxnSpPr>
              <a:cxnSpLocks/>
              <a:stCxn id="615" idx="6"/>
              <a:endCxn id="625"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ECD7330E-0880-9994-6851-40A19CC1EC5C}"/>
                </a:ext>
              </a:extLst>
            </p:cNvPr>
            <p:cNvCxnSpPr>
              <a:cxnSpLocks/>
              <a:stCxn id="615" idx="6"/>
              <a:endCxn id="626"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B6C50F6F-86A6-6D96-BE3E-EEEBF6470B1A}"/>
                </a:ext>
              </a:extLst>
            </p:cNvPr>
            <p:cNvCxnSpPr>
              <a:cxnSpLocks/>
              <a:stCxn id="615" idx="6"/>
              <a:endCxn id="624"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0" name="TextBox 629">
                  <a:extLst>
                    <a:ext uri="{FF2B5EF4-FFF2-40B4-BE49-F238E27FC236}">
                      <a16:creationId xmlns:a16="http://schemas.microsoft.com/office/drawing/2014/main" id="{0D794D29-36C3-6411-0EE9-0F3D31D37FDD}"/>
                    </a:ext>
                  </a:extLst>
                </p:cNvPr>
                <p:cNvSpPr txBox="1"/>
                <p:nvPr/>
              </p:nvSpPr>
              <p:spPr>
                <a:xfrm>
                  <a:off x="6020484" y="2005677"/>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490775" cy="395621"/>
                </a:xfrm>
                <a:prstGeom prst="rect">
                  <a:avLst/>
                </a:prstGeom>
                <a:blipFill>
                  <a:blip r:embed="rId11"/>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1" name="TextBox 630">
                  <a:extLst>
                    <a:ext uri="{FF2B5EF4-FFF2-40B4-BE49-F238E27FC236}">
                      <a16:creationId xmlns:a16="http://schemas.microsoft.com/office/drawing/2014/main" id="{541DB961-FB12-F73C-1E83-A214B982BECC}"/>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2" name="TextBox 631">
                  <a:extLst>
                    <a:ext uri="{FF2B5EF4-FFF2-40B4-BE49-F238E27FC236}">
                      <a16:creationId xmlns:a16="http://schemas.microsoft.com/office/drawing/2014/main" id="{6A4B262A-A89B-6F64-E065-6F9F179A9954}"/>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3" name="TextBox 632">
                  <a:extLst>
                    <a:ext uri="{FF2B5EF4-FFF2-40B4-BE49-F238E27FC236}">
                      <a16:creationId xmlns:a16="http://schemas.microsoft.com/office/drawing/2014/main" id="{E16A528D-054F-E4BE-0794-A01A9347976A}"/>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4" name="TextBox 633">
                  <a:extLst>
                    <a:ext uri="{FF2B5EF4-FFF2-40B4-BE49-F238E27FC236}">
                      <a16:creationId xmlns:a16="http://schemas.microsoft.com/office/drawing/2014/main" id="{2A09BDFB-4D35-AB3F-3014-08E942D19BFB}"/>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5" name="TextBox 634">
                  <a:extLst>
                    <a:ext uri="{FF2B5EF4-FFF2-40B4-BE49-F238E27FC236}">
                      <a16:creationId xmlns:a16="http://schemas.microsoft.com/office/drawing/2014/main" id="{7BB1C41D-1927-EB68-A8DF-D59D7A74C7E8}"/>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6" name="TextBox 635">
                  <a:extLst>
                    <a:ext uri="{FF2B5EF4-FFF2-40B4-BE49-F238E27FC236}">
                      <a16:creationId xmlns:a16="http://schemas.microsoft.com/office/drawing/2014/main" id="{DA8D197F-2995-CE90-A88C-8ECA16206020}"/>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17"/>
                  <a:stretch>
                    <a:fillRect b="-7813"/>
                  </a:stretch>
                </a:blipFill>
              </p:spPr>
              <p:txBody>
                <a:bodyPr/>
                <a:lstStyle/>
                <a:p>
                  <a:r>
                    <a:rPr lang="en-GB">
                      <a:noFill/>
                    </a:rPr>
                    <a:t> </a:t>
                  </a:r>
                </a:p>
              </p:txBody>
            </p:sp>
          </mc:Fallback>
        </mc:AlternateContent>
        <p:cxnSp>
          <p:nvCxnSpPr>
            <p:cNvPr id="637" name="Straight Connector 636">
              <a:extLst>
                <a:ext uri="{FF2B5EF4-FFF2-40B4-BE49-F238E27FC236}">
                  <a16:creationId xmlns:a16="http://schemas.microsoft.com/office/drawing/2014/main" id="{BDF7758E-BF7E-692C-2DC7-832CFFCDF50A}"/>
                </a:ext>
              </a:extLst>
            </p:cNvPr>
            <p:cNvCxnSpPr>
              <a:stCxn id="614" idx="6"/>
              <a:endCxn id="615"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8" name="Oval 637">
              <a:extLst>
                <a:ext uri="{FF2B5EF4-FFF2-40B4-BE49-F238E27FC236}">
                  <a16:creationId xmlns:a16="http://schemas.microsoft.com/office/drawing/2014/main" id="{57EFCA29-3559-FB7D-F03E-42C6300E1A90}"/>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9" name="Oval 638">
              <a:extLst>
                <a:ext uri="{FF2B5EF4-FFF2-40B4-BE49-F238E27FC236}">
                  <a16:creationId xmlns:a16="http://schemas.microsoft.com/office/drawing/2014/main" id="{B70C00A1-004A-BCCA-0CC6-23EC18F41B3F}"/>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0" name="Oval 639">
              <a:extLst>
                <a:ext uri="{FF2B5EF4-FFF2-40B4-BE49-F238E27FC236}">
                  <a16:creationId xmlns:a16="http://schemas.microsoft.com/office/drawing/2014/main" id="{8A71483B-7220-F9D7-268A-C138366A9544}"/>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1" name="Oval 640">
              <a:extLst>
                <a:ext uri="{FF2B5EF4-FFF2-40B4-BE49-F238E27FC236}">
                  <a16:creationId xmlns:a16="http://schemas.microsoft.com/office/drawing/2014/main" id="{D69E76B9-7880-BD1D-A27E-57C8F51E12CB}"/>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42" name="TextBox 641">
                  <a:extLst>
                    <a:ext uri="{FF2B5EF4-FFF2-40B4-BE49-F238E27FC236}">
                      <a16:creationId xmlns:a16="http://schemas.microsoft.com/office/drawing/2014/main" id="{A33EDF8B-BD50-F104-5ACE-B26FADEC1F55}"/>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3" name="TextBox 642">
                  <a:extLst>
                    <a:ext uri="{FF2B5EF4-FFF2-40B4-BE49-F238E27FC236}">
                      <a16:creationId xmlns:a16="http://schemas.microsoft.com/office/drawing/2014/main" id="{46C391DE-B93E-F7CA-7FDD-864148AF52B3}"/>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4" name="TextBox 643">
                  <a:extLst>
                    <a:ext uri="{FF2B5EF4-FFF2-40B4-BE49-F238E27FC236}">
                      <a16:creationId xmlns:a16="http://schemas.microsoft.com/office/drawing/2014/main" id="{E220D230-469E-BC96-FAF1-8B142C3DC8AD}"/>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5" name="TextBox 644">
                  <a:extLst>
                    <a:ext uri="{FF2B5EF4-FFF2-40B4-BE49-F238E27FC236}">
                      <a16:creationId xmlns:a16="http://schemas.microsoft.com/office/drawing/2014/main" id="{940F5E27-F9AF-799A-9B96-C5477D558E6E}"/>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21"/>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286907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65</a:t>
            </a:fld>
            <a:endParaRPr lang="en-US"/>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0340AE4-5FDE-6C59-07CE-6E62A61F3FE2}"/>
                  </a:ext>
                </a:extLst>
              </p:cNvPr>
              <p:cNvSpPr txBox="1"/>
              <p:nvPr/>
            </p:nvSpPr>
            <p:spPr>
              <a:xfrm>
                <a:off x="2766752" y="5163190"/>
                <a:ext cx="2753575" cy="767005"/>
              </a:xfrm>
              <a:prstGeom prst="rect">
                <a:avLst/>
              </a:prstGeom>
              <a:noFill/>
            </p:spPr>
            <p:txBody>
              <a:bodyPr wrap="square">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left"/>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a:rPr lang="fr-FR" b="0" i="1" smtClean="0">
                                  <a:solidFill>
                                    <a:schemeClr val="accent6">
                                      <a:lumMod val="50000"/>
                                    </a:schemeClr>
                                  </a:solidFill>
                                  <a:latin typeface="Cambria Math" panose="02040503050406030204" pitchFamily="18" charset="0"/>
                                  <a:ea typeface="Verdana" panose="020B0604030504040204" pitchFamily="34" charset="0"/>
                                </a:rPr>
                                <m:t>𝑘</m:t>
                              </m:r>
                              <m:r>
                                <a:rPr lang="fr-FR" b="0" i="1" smtClean="0">
                                  <a:solidFill>
                                    <a:schemeClr val="accent6">
                                      <a:lumMod val="50000"/>
                                    </a:schemeClr>
                                  </a:solidFill>
                                  <a:latin typeface="Cambria Math" panose="02040503050406030204" pitchFamily="18" charset="0"/>
                                  <a:ea typeface="Verdana" panose="020B0604030504040204" pitchFamily="34" charset="0"/>
                                </a:rPr>
                                <m:t>−1</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15" name="TextBox 14">
                <a:extLst>
                  <a:ext uri="{FF2B5EF4-FFF2-40B4-BE49-F238E27FC236}">
                    <a16:creationId xmlns:a16="http://schemas.microsoft.com/office/drawing/2014/main" id="{60340AE4-5FDE-6C59-07CE-6E62A61F3FE2}"/>
                  </a:ext>
                </a:extLst>
              </p:cNvPr>
              <p:cNvSpPr txBox="1">
                <a:spLocks noRot="1" noChangeAspect="1" noMove="1" noResize="1" noEditPoints="1" noAdjustHandles="1" noChangeArrowheads="1" noChangeShapeType="1" noTextEdit="1"/>
              </p:cNvSpPr>
              <p:nvPr/>
            </p:nvSpPr>
            <p:spPr>
              <a:xfrm>
                <a:off x="2766752" y="5163190"/>
                <a:ext cx="2753575" cy="767005"/>
              </a:xfrm>
              <a:prstGeom prst="rect">
                <a:avLst/>
              </a:prstGeom>
              <a:blipFill>
                <a:blip r:embed="rId3"/>
                <a:stretch>
                  <a:fillRect l="-1991" t="-4762" b="-396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69D72E7-3608-83C6-B9F1-22BAFA42036B}"/>
                  </a:ext>
                </a:extLst>
              </p:cNvPr>
              <p:cNvSpPr txBox="1"/>
              <p:nvPr/>
            </p:nvSpPr>
            <p:spPr>
              <a:xfrm>
                <a:off x="7587266" y="5078890"/>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m:rPr>
                                  <m:sty m:val="p"/>
                                </m:rPr>
                                <a:rPr lang="fr-FR" b="0" i="0" smtClean="0">
                                  <a:solidFill>
                                    <a:schemeClr val="accent6">
                                      <a:lumMod val="50000"/>
                                    </a:schemeClr>
                                  </a:solidFill>
                                  <a:latin typeface="Cambria Math" panose="02040503050406030204" pitchFamily="18" charset="0"/>
                                  <a:ea typeface="Verdana" panose="020B0604030504040204" pitchFamily="34" charset="0"/>
                                </a:rPr>
                                <m:t>k</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17" name="TextBox 16">
                <a:extLst>
                  <a:ext uri="{FF2B5EF4-FFF2-40B4-BE49-F238E27FC236}">
                    <a16:creationId xmlns:a16="http://schemas.microsoft.com/office/drawing/2014/main" id="{A69D72E7-3608-83C6-B9F1-22BAFA42036B}"/>
                  </a:ext>
                </a:extLst>
              </p:cNvPr>
              <p:cNvSpPr txBox="1">
                <a:spLocks noRot="1" noChangeAspect="1" noMove="1" noResize="1" noEditPoints="1" noAdjustHandles="1" noChangeArrowheads="1" noChangeShapeType="1" noTextEdit="1"/>
              </p:cNvSpPr>
              <p:nvPr/>
            </p:nvSpPr>
            <p:spPr>
              <a:xfrm>
                <a:off x="7587266" y="5078890"/>
                <a:ext cx="2051960" cy="1057662"/>
              </a:xfrm>
              <a:prstGeom prst="rect">
                <a:avLst/>
              </a:prstGeom>
              <a:blipFill>
                <a:blip r:embed="rId4"/>
                <a:stretch>
                  <a:fillRect l="-893" t="-2874" r="-59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60FFF1DA-C74E-CCE8-7059-59FE0FB66BDF}"/>
                  </a:ext>
                </a:extLst>
              </p:cNvPr>
              <p:cNvSpPr txBox="1"/>
              <p:nvPr/>
            </p:nvSpPr>
            <p:spPr>
              <a:xfrm>
                <a:off x="5775284" y="5108229"/>
                <a:ext cx="960648" cy="13444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acc>
                                <m:accPr>
                                  <m:chr m:val="⃗"/>
                                  <m:ctrlPr>
                                    <a:rPr lang="fr-FR" b="0" i="1" smtClean="0">
                                      <a:solidFill>
                                        <a:schemeClr val="accent4">
                                          <a:lumMod val="50000"/>
                                        </a:schemeClr>
                                      </a:solidFill>
                                      <a:latin typeface="Cambria Math" panose="02040503050406030204" pitchFamily="18" charset="0"/>
                                    </a:rPr>
                                  </m:ctrlPr>
                                </m:accPr>
                                <m:e>
                                  <m:sSubSup>
                                    <m:sSubSupPr>
                                      <m:ctrlPr>
                                        <a:rPr lang="fr-FR" b="0" i="1" smtClean="0">
                                          <a:solidFill>
                                            <a:schemeClr val="accent4">
                                              <a:lumMod val="50000"/>
                                            </a:schemeClr>
                                          </a:solidFill>
                                          <a:latin typeface="Cambria Math" panose="02040503050406030204" pitchFamily="18" charset="0"/>
                                        </a:rPr>
                                      </m:ctrlPr>
                                    </m:sSubSupPr>
                                    <m:e>
                                      <m:r>
                                        <a:rPr lang="fr-FR" b="0" i="1" smtClean="0">
                                          <a:solidFill>
                                            <a:schemeClr val="accent4">
                                              <a:lumMod val="50000"/>
                                            </a:schemeClr>
                                          </a:solidFill>
                                          <a:latin typeface="Cambria Math" panose="02040503050406030204" pitchFamily="18" charset="0"/>
                                        </a:rPr>
                                        <m:t>h</m:t>
                                      </m:r>
                                    </m:e>
                                    <m:sub>
                                      <m:r>
                                        <a:rPr lang="fr-FR" b="0" i="1" smtClean="0">
                                          <a:solidFill>
                                            <a:schemeClr val="accent4">
                                              <a:lumMod val="50000"/>
                                            </a:schemeClr>
                                          </a:solidFill>
                                          <a:latin typeface="Cambria Math" panose="02040503050406030204" pitchFamily="18" charset="0"/>
                                        </a:rPr>
                                        <m:t>𝑖</m:t>
                                      </m:r>
                                    </m:sub>
                                    <m:sup>
                                      <m:r>
                                        <a:rPr lang="fr-FR" b="0" i="1" smtClean="0">
                                          <a:solidFill>
                                            <a:schemeClr val="accent4">
                                              <a:lumMod val="50000"/>
                                            </a:schemeClr>
                                          </a:solidFill>
                                          <a:latin typeface="Cambria Math" panose="02040503050406030204" pitchFamily="18" charset="0"/>
                                        </a:rPr>
                                        <m:t>𝑘</m:t>
                                      </m:r>
                                    </m:sup>
                                  </m:sSubSup>
                                </m:e>
                              </m:acc>
                            </m:e>
                            <m:e>
                              <m:acc>
                                <m:accPr>
                                  <m:chr m:val="⃗"/>
                                  <m:ctrlPr>
                                    <a:rPr lang="fr-FR" b="0" i="1" smtClean="0">
                                      <a:solidFill>
                                        <a:schemeClr val="accent4">
                                          <a:lumMod val="50000"/>
                                        </a:schemeClr>
                                      </a:solidFill>
                                      <a:latin typeface="Cambria Math" panose="02040503050406030204" pitchFamily="18" charset="0"/>
                                    </a:rPr>
                                  </m:ctrlPr>
                                </m:accPr>
                                <m:e>
                                  <m:sSubSup>
                                    <m:sSubSupPr>
                                      <m:ctrlPr>
                                        <a:rPr lang="fr-FR" b="0" i="1" smtClean="0">
                                          <a:solidFill>
                                            <a:schemeClr val="accent4">
                                              <a:lumMod val="50000"/>
                                            </a:schemeClr>
                                          </a:solidFill>
                                          <a:latin typeface="Cambria Math" panose="02040503050406030204" pitchFamily="18" charset="0"/>
                                        </a:rPr>
                                      </m:ctrlPr>
                                    </m:sSubSupPr>
                                    <m:e>
                                      <m:r>
                                        <a:rPr lang="fr-FR" b="0" i="1" smtClean="0">
                                          <a:solidFill>
                                            <a:schemeClr val="accent4">
                                              <a:lumMod val="50000"/>
                                            </a:schemeClr>
                                          </a:solidFill>
                                          <a:latin typeface="Cambria Math" panose="02040503050406030204" pitchFamily="18" charset="0"/>
                                        </a:rPr>
                                        <m:t>h</m:t>
                                      </m:r>
                                    </m:e>
                                    <m:sub>
                                      <m:r>
                                        <a:rPr lang="fr-FR" b="0" i="1" smtClean="0">
                                          <a:solidFill>
                                            <a:schemeClr val="accent4">
                                              <a:lumMod val="50000"/>
                                            </a:schemeClr>
                                          </a:solidFill>
                                          <a:latin typeface="Cambria Math" panose="02040503050406030204" pitchFamily="18" charset="0"/>
                                        </a:rPr>
                                        <m:t>𝑗</m:t>
                                      </m:r>
                                    </m:sub>
                                    <m:sup>
                                      <m:r>
                                        <a:rPr lang="fr-FR" b="0" i="1" smtClean="0">
                                          <a:solidFill>
                                            <a:schemeClr val="accent4">
                                              <a:lumMod val="50000"/>
                                            </a:schemeClr>
                                          </a:solidFill>
                                          <a:latin typeface="Cambria Math" panose="02040503050406030204" pitchFamily="18" charset="0"/>
                                        </a:rPr>
                                        <m:t>𝑘</m:t>
                                      </m:r>
                                    </m:sup>
                                  </m:sSubSup>
                                </m:e>
                              </m:acc>
                            </m:e>
                            <m:e>
                              <m:acc>
                                <m:accPr>
                                  <m:chr m:val="⃗"/>
                                  <m:ctrlPr>
                                    <a:rPr lang="fr-FR" i="1">
                                      <a:solidFill>
                                        <a:srgbClr val="C00000"/>
                                      </a:solidFill>
                                      <a:latin typeface="Cambria Math" panose="02040503050406030204" pitchFamily="18" charset="0"/>
                                      <a:ea typeface="Verdana" panose="020B0604030504040204" pitchFamily="34" charset="0"/>
                                    </a:rPr>
                                  </m:ctrlPr>
                                </m:accPr>
                                <m:e>
                                  <m:sSubSup>
                                    <m:sSubSupPr>
                                      <m:ctrlPr>
                                        <a:rPr lang="fr-FR" i="1">
                                          <a:solidFill>
                                            <a:srgbClr val="C00000"/>
                                          </a:solidFill>
                                          <a:latin typeface="Cambria Math" panose="02040503050406030204" pitchFamily="18" charset="0"/>
                                          <a:ea typeface="Verdana" panose="020B0604030504040204" pitchFamily="34" charset="0"/>
                                        </a:rPr>
                                      </m:ctrlPr>
                                    </m:sSubSupPr>
                                    <m:e>
                                      <m:r>
                                        <a:rPr lang="fr-FR" i="1">
                                          <a:solidFill>
                                            <a:srgbClr val="C00000"/>
                                          </a:solidFill>
                                          <a:latin typeface="Cambria Math" panose="02040503050406030204" pitchFamily="18" charset="0"/>
                                          <a:ea typeface="Verdana" panose="020B0604030504040204" pitchFamily="34" charset="0"/>
                                        </a:rPr>
                                        <m:t>𝑒</m:t>
                                      </m:r>
                                    </m:e>
                                    <m:sub>
                                      <m:r>
                                        <a:rPr lang="fr-FR" i="1">
                                          <a:solidFill>
                                            <a:srgbClr val="C00000"/>
                                          </a:solidFill>
                                          <a:latin typeface="Cambria Math" panose="02040503050406030204" pitchFamily="18" charset="0"/>
                                          <a:ea typeface="Verdana" panose="020B0604030504040204" pitchFamily="34" charset="0"/>
                                        </a:rPr>
                                        <m:t>𝑖</m:t>
                                      </m:r>
                                      <m:r>
                                        <a:rPr lang="fr-FR" i="1">
                                          <a:solidFill>
                                            <a:srgbClr val="C00000"/>
                                          </a:solidFill>
                                          <a:latin typeface="Cambria Math" panose="02040503050406030204" pitchFamily="18" charset="0"/>
                                          <a:ea typeface="Verdana" panose="020B0604030504040204" pitchFamily="34" charset="0"/>
                                        </a:rPr>
                                        <m:t>→</m:t>
                                      </m:r>
                                      <m:r>
                                        <a:rPr lang="fr-FR" i="1">
                                          <a:solidFill>
                                            <a:srgbClr val="C00000"/>
                                          </a:solidFill>
                                          <a:latin typeface="Cambria Math" panose="02040503050406030204" pitchFamily="18" charset="0"/>
                                          <a:ea typeface="Verdana" panose="020B0604030504040204" pitchFamily="34" charset="0"/>
                                        </a:rPr>
                                        <m:t>𝑗</m:t>
                                      </m:r>
                                    </m:sub>
                                    <m:sup>
                                      <m:r>
                                        <a:rPr lang="fr-FR" i="1">
                                          <a:solidFill>
                                            <a:srgbClr val="C00000"/>
                                          </a:solidFill>
                                          <a:latin typeface="Cambria Math" panose="02040503050406030204" pitchFamily="18" charset="0"/>
                                          <a:ea typeface="Verdana" panose="020B0604030504040204" pitchFamily="34" charset="0"/>
                                        </a:rPr>
                                        <m:t>0</m:t>
                                      </m:r>
                                    </m:sup>
                                  </m:sSubSup>
                                </m:e>
                              </m:acc>
                            </m:e>
                          </m:eqArr>
                        </m:e>
                      </m:d>
                    </m:oMath>
                  </m:oMathPara>
                </a14:m>
                <a:endParaRPr lang="en-GB" dirty="0"/>
              </a:p>
            </p:txBody>
          </p:sp>
        </mc:Choice>
        <mc:Fallback>
          <p:sp>
            <p:nvSpPr>
              <p:cNvPr id="2" name="TextBox 1">
                <a:extLst>
                  <a:ext uri="{FF2B5EF4-FFF2-40B4-BE49-F238E27FC236}">
                    <a16:creationId xmlns:a16="http://schemas.microsoft.com/office/drawing/2014/main" id="{60FFF1DA-C74E-CCE8-7059-59FE0FB66BDF}"/>
                  </a:ext>
                </a:extLst>
              </p:cNvPr>
              <p:cNvSpPr txBox="1">
                <a:spLocks noRot="1" noChangeAspect="1" noMove="1" noResize="1" noEditPoints="1" noAdjustHandles="1" noChangeArrowheads="1" noChangeShapeType="1" noTextEdit="1"/>
              </p:cNvSpPr>
              <p:nvPr/>
            </p:nvSpPr>
            <p:spPr>
              <a:xfrm>
                <a:off x="5775284" y="5108229"/>
                <a:ext cx="960648" cy="1344471"/>
              </a:xfrm>
              <a:prstGeom prst="rect">
                <a:avLst/>
              </a:prstGeom>
              <a:blipFill>
                <a:blip r:embed="rId5"/>
                <a:stretch>
                  <a:fillRect/>
                </a:stretch>
              </a:blipFill>
            </p:spPr>
            <p:txBody>
              <a:bodyPr/>
              <a:lstStyle/>
              <a:p>
                <a:r>
                  <a:rPr lang="en-GB">
                    <a:noFill/>
                  </a:rPr>
                  <a:t> </a:t>
                </a:r>
              </a:p>
            </p:txBody>
          </p:sp>
        </mc:Fallback>
      </mc:AlternateContent>
      <p:grpSp>
        <p:nvGrpSpPr>
          <p:cNvPr id="4" name="Group 3">
            <a:extLst>
              <a:ext uri="{FF2B5EF4-FFF2-40B4-BE49-F238E27FC236}">
                <a16:creationId xmlns:a16="http://schemas.microsoft.com/office/drawing/2014/main" id="{68AB991D-2579-C4D5-8374-6291D10C005D}"/>
              </a:ext>
            </a:extLst>
          </p:cNvPr>
          <p:cNvGrpSpPr/>
          <p:nvPr/>
        </p:nvGrpSpPr>
        <p:grpSpPr>
          <a:xfrm>
            <a:off x="6681550" y="5119600"/>
            <a:ext cx="2470586" cy="1316819"/>
            <a:chOff x="3564052" y="4450416"/>
            <a:chExt cx="3364973" cy="1793528"/>
          </a:xfrm>
        </p:grpSpPr>
        <p:grpSp>
          <p:nvGrpSpPr>
            <p:cNvPr id="5" name="Group 4">
              <a:extLst>
                <a:ext uri="{FF2B5EF4-FFF2-40B4-BE49-F238E27FC236}">
                  <a16:creationId xmlns:a16="http://schemas.microsoft.com/office/drawing/2014/main" id="{3419AFBA-DAEE-A53D-336E-9A1A5DB56B4C}"/>
                </a:ext>
              </a:extLst>
            </p:cNvPr>
            <p:cNvGrpSpPr/>
            <p:nvPr/>
          </p:nvGrpSpPr>
          <p:grpSpPr>
            <a:xfrm>
              <a:off x="4046224" y="4450416"/>
              <a:ext cx="497051" cy="1642831"/>
              <a:chOff x="3580191" y="4490563"/>
              <a:chExt cx="497051" cy="1642831"/>
            </a:xfrm>
          </p:grpSpPr>
          <p:sp>
            <p:nvSpPr>
              <p:cNvPr id="10" name="Rectangle 9">
                <a:extLst>
                  <a:ext uri="{FF2B5EF4-FFF2-40B4-BE49-F238E27FC236}">
                    <a16:creationId xmlns:a16="http://schemas.microsoft.com/office/drawing/2014/main" id="{BCF3A2BE-A384-C61E-4C96-966947820327}"/>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F0855C7-B730-D1E7-7C98-CED3879838BB}"/>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985EF46-1E52-7A03-12B9-9933D2DC7ECB}"/>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01D99FDC-A27E-1596-C0C1-7CDD7718E1EF}"/>
                </a:ext>
              </a:extLst>
            </p:cNvPr>
            <p:cNvSpPr txBox="1"/>
            <p:nvPr/>
          </p:nvSpPr>
          <p:spPr>
            <a:xfrm>
              <a:off x="4509478" y="5740908"/>
              <a:ext cx="2419547" cy="503036"/>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network</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7" name="Straight Arrow Connector 6">
              <a:extLst>
                <a:ext uri="{FF2B5EF4-FFF2-40B4-BE49-F238E27FC236}">
                  <a16:creationId xmlns:a16="http://schemas.microsoft.com/office/drawing/2014/main" id="{7087429F-5521-82DA-0357-361046EED6BB}"/>
                </a:ext>
              </a:extLst>
            </p:cNvPr>
            <p:cNvCxnSpPr>
              <a:cxnSpLocks/>
              <a:endCxn id="10"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7A041EF6-5163-B83B-3DB4-33DBA4C3BE59}"/>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52BFF76C-70E5-E862-8952-B6D11FCEAD4B}"/>
              </a:ext>
            </a:extLst>
          </p:cNvPr>
          <p:cNvSpPr txBox="1"/>
          <p:nvPr/>
        </p:nvSpPr>
        <p:spPr>
          <a:xfrm>
            <a:off x="4308172" y="4352175"/>
            <a:ext cx="1505871" cy="584775"/>
          </a:xfrm>
          <a:prstGeom prst="rect">
            <a:avLst/>
          </a:prstGeom>
          <a:solidFill>
            <a:srgbClr val="FDF5FD"/>
          </a:solidFill>
          <a:ln w="38100">
            <a:solidFill>
              <a:srgbClr val="D531D8"/>
            </a:solidFill>
          </a:ln>
        </p:spPr>
        <p:txBody>
          <a:bodyPr wrap="square" rtlCol="0">
            <a:spAutoFit/>
          </a:bodyPr>
          <a:lstStyle/>
          <a:p>
            <a:r>
              <a:rPr lang="fr-FR" sz="1600" dirty="0" err="1">
                <a:solidFill>
                  <a:srgbClr val="D531D8"/>
                </a:solidFill>
                <a:latin typeface="Verdana" panose="020B0604030504040204" pitchFamily="34" charset="0"/>
                <a:ea typeface="Verdana" panose="020B0604030504040204" pitchFamily="34" charset="0"/>
              </a:rPr>
              <a:t>Neigbour</a:t>
            </a:r>
            <a:r>
              <a:rPr lang="fr-FR" sz="1600" dirty="0">
                <a:solidFill>
                  <a:srgbClr val="D531D8"/>
                </a:solidFill>
                <a:latin typeface="Verdana" panose="020B0604030504040204" pitchFamily="34" charset="0"/>
                <a:ea typeface="Verdana" panose="020B0604030504040204" pitchFamily="34" charset="0"/>
              </a:rPr>
              <a:t> </a:t>
            </a:r>
            <a:r>
              <a:rPr lang="fr-FR" sz="1600" dirty="0" err="1">
                <a:solidFill>
                  <a:srgbClr val="D531D8"/>
                </a:solidFill>
                <a:latin typeface="Verdana" panose="020B0604030504040204" pitchFamily="34" charset="0"/>
                <a:ea typeface="Verdana" panose="020B0604030504040204" pitchFamily="34" charset="0"/>
              </a:rPr>
              <a:t>aggregation</a:t>
            </a:r>
            <a:endParaRPr lang="en-GB" sz="1600" dirty="0">
              <a:solidFill>
                <a:srgbClr val="D531D8"/>
              </a:solidFill>
              <a:latin typeface="Verdana" panose="020B0604030504040204" pitchFamily="34" charset="0"/>
              <a:ea typeface="Verdana" panose="020B0604030504040204" pitchFamily="34" charset="0"/>
            </a:endParaRPr>
          </a:p>
        </p:txBody>
      </p:sp>
      <p:cxnSp>
        <p:nvCxnSpPr>
          <p:cNvPr id="26" name="Straight Arrow Connector 25">
            <a:extLst>
              <a:ext uri="{FF2B5EF4-FFF2-40B4-BE49-F238E27FC236}">
                <a16:creationId xmlns:a16="http://schemas.microsoft.com/office/drawing/2014/main" id="{EEDCFCF0-532F-7346-CEF0-008B5C041759}"/>
              </a:ext>
            </a:extLst>
          </p:cNvPr>
          <p:cNvCxnSpPr>
            <a:cxnSpLocks/>
            <a:endCxn id="19" idx="1"/>
          </p:cNvCxnSpPr>
          <p:nvPr/>
        </p:nvCxnSpPr>
        <p:spPr>
          <a:xfrm flipV="1">
            <a:off x="3833522" y="4644563"/>
            <a:ext cx="474650" cy="548954"/>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3F7D245E-B0A4-0BC3-FCD2-8DA492884BC5}"/>
                  </a:ext>
                </a:extLst>
              </p:cNvPr>
              <p:cNvSpPr txBox="1"/>
              <p:nvPr/>
            </p:nvSpPr>
            <p:spPr>
              <a:xfrm>
                <a:off x="234323" y="5274595"/>
                <a:ext cx="2901179" cy="57291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6">
                                      <a:lumMod val="50000"/>
                                    </a:schemeClr>
                                  </a:solidFill>
                                  <a:latin typeface="Cambria Math" panose="02040503050406030204" pitchFamily="18" charset="0"/>
                                  <a:ea typeface="Verdana" panose="020B0604030504040204" pitchFamily="34" charset="0"/>
                                </a:rPr>
                                <m:t>𝑓</m:t>
                              </m:r>
                            </m:e>
                            <m:sub>
                              <m:r>
                                <a:rPr lang="fr-FR" sz="1400" b="0" i="1" smtClean="0">
                                  <a:solidFill>
                                    <a:schemeClr val="accent6">
                                      <a:lumMod val="50000"/>
                                    </a:schemeClr>
                                  </a:solidFill>
                                  <a:latin typeface="Cambria Math" panose="02040503050406030204" pitchFamily="18" charset="0"/>
                                  <a:ea typeface="Verdana" panose="020B0604030504040204" pitchFamily="34" charset="0"/>
                                </a:rPr>
                                <m:t>𝑖𝑗</m:t>
                              </m:r>
                            </m:sub>
                          </m:sSub>
                        </m:e>
                      </m:acc>
                      <m:r>
                        <a:rPr lang="fr-FR" sz="1400" b="0" i="1" dirty="0" smtClean="0">
                          <a:latin typeface="Cambria Math" panose="02040503050406030204" pitchFamily="18" charset="0"/>
                          <a:ea typeface="Verdana" panose="020B0604030504040204" pitchFamily="34" charset="0"/>
                        </a:rPr>
                        <m:t>=</m:t>
                      </m:r>
                      <m:d>
                        <m:dPr>
                          <m:begChr m:val="{"/>
                          <m:endChr m:val="}"/>
                          <m:ctrlPr>
                            <a:rPr lang="fr-FR" sz="1400" b="0" i="1" dirty="0" smtClean="0">
                              <a:latin typeface="Cambria Math" panose="02040503050406030204" pitchFamily="18" charset="0"/>
                              <a:ea typeface="Verdana" panose="020B0604030504040204" pitchFamily="34" charset="0"/>
                            </a:rPr>
                          </m:ctrlPr>
                        </m:dPr>
                        <m:e>
                          <m:eqArr>
                            <m:eqArrPr>
                              <m:ctrlPr>
                                <a:rPr lang="fr-FR" sz="1400" i="1" dirty="0">
                                  <a:solidFill>
                                    <a:schemeClr val="accent4">
                                      <a:lumMod val="50000"/>
                                    </a:schemeClr>
                                  </a:solidFill>
                                  <a:latin typeface="Cambria Math" panose="02040503050406030204" pitchFamily="18" charset="0"/>
                                  <a:ea typeface="Verdana" panose="020B0604030504040204" pitchFamily="34" charset="0"/>
                                </a:rPr>
                              </m:ctrlPr>
                            </m:eqArrPr>
                            <m:e>
                              <m:acc>
                                <m:accPr>
                                  <m:chr m:val="⃗"/>
                                  <m:ctrlPr>
                                    <a:rPr lang="fr-FR" sz="1400" i="1" dirty="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i="1" dirty="0">
                                          <a:solidFill>
                                            <a:schemeClr val="accent4">
                                              <a:lumMod val="50000"/>
                                            </a:schemeClr>
                                          </a:solidFill>
                                          <a:latin typeface="Cambria Math" panose="02040503050406030204" pitchFamily="18" charset="0"/>
                                          <a:ea typeface="Verdana" panose="020B0604030504040204" pitchFamily="34" charset="0"/>
                                        </a:rPr>
                                      </m:ctrlPr>
                                    </m:sSubPr>
                                    <m:e>
                                      <m:r>
                                        <a:rPr lang="fr-FR" sz="1400" i="1" dirty="0">
                                          <a:solidFill>
                                            <a:schemeClr val="accent4">
                                              <a:lumMod val="50000"/>
                                            </a:schemeClr>
                                          </a:solidFill>
                                          <a:latin typeface="Cambria Math" panose="02040503050406030204" pitchFamily="18" charset="0"/>
                                          <a:ea typeface="Verdana" panose="020B0604030504040204" pitchFamily="34" charset="0"/>
                                        </a:rPr>
                                        <m:t>𝑥</m:t>
                                      </m:r>
                                    </m:e>
                                    <m:sub>
                                      <m:r>
                                        <a:rPr lang="fr-FR" sz="1400" i="1" dirty="0">
                                          <a:solidFill>
                                            <a:schemeClr val="accent4">
                                              <a:lumMod val="50000"/>
                                            </a:schemeClr>
                                          </a:solidFill>
                                          <a:latin typeface="Cambria Math" panose="02040503050406030204" pitchFamily="18" charset="0"/>
                                          <a:ea typeface="Verdana" panose="020B0604030504040204" pitchFamily="34" charset="0"/>
                                        </a:rPr>
                                        <m:t>𝑖</m:t>
                                      </m:r>
                                    </m:sub>
                                  </m:sSub>
                                </m:e>
                              </m:acc>
                            </m:e>
                            <m:e>
                              <m:acc>
                                <m:accPr>
                                  <m:chr m:val="⃗"/>
                                  <m:ctrlPr>
                                    <a:rPr lang="fr-FR" sz="1400" i="1">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400" i="1">
                                          <a:solidFill>
                                            <a:schemeClr val="accent4">
                                              <a:lumMod val="50000"/>
                                            </a:schemeClr>
                                          </a:solidFill>
                                          <a:latin typeface="Cambria Math" panose="02040503050406030204" pitchFamily="18" charset="0"/>
                                          <a:ea typeface="Verdana" panose="020B0604030504040204" pitchFamily="34" charset="0"/>
                                        </a:rPr>
                                      </m:ctrlPr>
                                    </m:sSubPr>
                                    <m:e>
                                      <m:r>
                                        <a:rPr lang="fr-FR" sz="1400" i="1">
                                          <a:solidFill>
                                            <a:schemeClr val="accent4">
                                              <a:lumMod val="50000"/>
                                            </a:schemeClr>
                                          </a:solidFill>
                                          <a:latin typeface="Cambria Math" panose="02040503050406030204" pitchFamily="18" charset="0"/>
                                          <a:ea typeface="Verdana" panose="020B0604030504040204" pitchFamily="34" charset="0"/>
                                        </a:rPr>
                                        <m:t>𝑥</m:t>
                                      </m:r>
                                    </m:e>
                                    <m:sub>
                                      <m:r>
                                        <a:rPr lang="fr-FR" sz="1400" i="1">
                                          <a:solidFill>
                                            <a:schemeClr val="accent4">
                                              <a:lumMod val="50000"/>
                                            </a:schemeClr>
                                          </a:solidFill>
                                          <a:latin typeface="Cambria Math" panose="02040503050406030204" pitchFamily="18" charset="0"/>
                                          <a:ea typeface="Verdana" panose="020B0604030504040204" pitchFamily="34" charset="0"/>
                                        </a:rPr>
                                        <m:t>𝑗</m:t>
                                      </m:r>
                                    </m:sub>
                                  </m:sSub>
                                </m:e>
                              </m:acc>
                            </m:e>
                          </m:eqArr>
                        </m:e>
                      </m:d>
                    </m:oMath>
                  </m:oMathPara>
                </a14:m>
                <a:endParaRPr lang="en-GB" sz="1400" i="1" dirty="0">
                  <a:latin typeface="Verdana" panose="020B0604030504040204" pitchFamily="34" charset="0"/>
                  <a:ea typeface="Verdana" panose="020B0604030504040204" pitchFamily="34" charset="0"/>
                </a:endParaRPr>
              </a:p>
            </p:txBody>
          </p:sp>
        </mc:Choice>
        <mc:Fallback>
          <p:sp>
            <p:nvSpPr>
              <p:cNvPr id="14" name="TextBox 13">
                <a:extLst>
                  <a:ext uri="{FF2B5EF4-FFF2-40B4-BE49-F238E27FC236}">
                    <a16:creationId xmlns:a16="http://schemas.microsoft.com/office/drawing/2014/main" id="{3F7D245E-B0A4-0BC3-FCD2-8DA492884BC5}"/>
                  </a:ext>
                </a:extLst>
              </p:cNvPr>
              <p:cNvSpPr txBox="1">
                <a:spLocks noRot="1" noChangeAspect="1" noMove="1" noResize="1" noEditPoints="1" noAdjustHandles="1" noChangeArrowheads="1" noChangeShapeType="1" noTextEdit="1"/>
              </p:cNvSpPr>
              <p:nvPr/>
            </p:nvSpPr>
            <p:spPr>
              <a:xfrm>
                <a:off x="234323" y="5274595"/>
                <a:ext cx="2901179" cy="572914"/>
              </a:xfrm>
              <a:prstGeom prst="rect">
                <a:avLst/>
              </a:prstGeom>
              <a:blipFill>
                <a:blip r:embed="rId6"/>
                <a:stretch>
                  <a:fillRect/>
                </a:stretch>
              </a:blipFill>
            </p:spPr>
            <p:txBody>
              <a:bodyPr/>
              <a:lstStyle/>
              <a:p>
                <a:r>
                  <a:rPr lang="en-GB">
                    <a:noFill/>
                  </a:rPr>
                  <a:t> </a:t>
                </a:r>
              </a:p>
            </p:txBody>
          </p:sp>
        </mc:Fallback>
      </mc:AlternateContent>
      <p:grpSp>
        <p:nvGrpSpPr>
          <p:cNvPr id="16" name="Group 15">
            <a:extLst>
              <a:ext uri="{FF2B5EF4-FFF2-40B4-BE49-F238E27FC236}">
                <a16:creationId xmlns:a16="http://schemas.microsoft.com/office/drawing/2014/main" id="{6AAC657E-EF00-88EA-B053-8FEF43C67D19}"/>
              </a:ext>
            </a:extLst>
          </p:cNvPr>
          <p:cNvGrpSpPr/>
          <p:nvPr/>
        </p:nvGrpSpPr>
        <p:grpSpPr>
          <a:xfrm>
            <a:off x="1074396" y="5048924"/>
            <a:ext cx="1550647" cy="1474300"/>
            <a:chOff x="2943696" y="4450416"/>
            <a:chExt cx="2112005" cy="2008018"/>
          </a:xfrm>
        </p:grpSpPr>
        <p:grpSp>
          <p:nvGrpSpPr>
            <p:cNvPr id="18" name="Group 17">
              <a:extLst>
                <a:ext uri="{FF2B5EF4-FFF2-40B4-BE49-F238E27FC236}">
                  <a16:creationId xmlns:a16="http://schemas.microsoft.com/office/drawing/2014/main" id="{5D68E760-DEF6-F9DA-A7D1-57E55BF58A0E}"/>
                </a:ext>
              </a:extLst>
            </p:cNvPr>
            <p:cNvGrpSpPr/>
            <p:nvPr/>
          </p:nvGrpSpPr>
          <p:grpSpPr>
            <a:xfrm>
              <a:off x="4046224" y="4450416"/>
              <a:ext cx="497051" cy="1642831"/>
              <a:chOff x="3580191" y="4490563"/>
              <a:chExt cx="497051" cy="1642831"/>
            </a:xfrm>
          </p:grpSpPr>
          <p:sp>
            <p:nvSpPr>
              <p:cNvPr id="25" name="Rectangle 24">
                <a:extLst>
                  <a:ext uri="{FF2B5EF4-FFF2-40B4-BE49-F238E27FC236}">
                    <a16:creationId xmlns:a16="http://schemas.microsoft.com/office/drawing/2014/main" id="{E367852B-D2D4-9C76-D1DA-FE58D64A607B}"/>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67C35C9-0AB9-6FF3-48B6-057D060C345F}"/>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876623A-3A8A-82ED-6661-6D2E1C3032C4}"/>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6646BF9E-99A9-6DEE-2780-0DE4DE550967}"/>
                </a:ext>
              </a:extLst>
            </p:cNvPr>
            <p:cNvSpPr txBox="1"/>
            <p:nvPr/>
          </p:nvSpPr>
          <p:spPr>
            <a:xfrm>
              <a:off x="2943696" y="6089102"/>
              <a:ext cx="1762021" cy="369332"/>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encoder</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21" name="Straight Arrow Connector 20">
              <a:extLst>
                <a:ext uri="{FF2B5EF4-FFF2-40B4-BE49-F238E27FC236}">
                  <a16:creationId xmlns:a16="http://schemas.microsoft.com/office/drawing/2014/main" id="{8B595CB0-F9E7-8690-FCFC-44DD9EB31DC0}"/>
                </a:ext>
              </a:extLst>
            </p:cNvPr>
            <p:cNvCxnSpPr>
              <a:cxnSpLocks/>
              <a:endCxn id="25"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90E88FBF-3362-EF01-8AC0-BF521A3BDD74}"/>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523" name="Group 522">
            <a:extLst>
              <a:ext uri="{FF2B5EF4-FFF2-40B4-BE49-F238E27FC236}">
                <a16:creationId xmlns:a16="http://schemas.microsoft.com/office/drawing/2014/main" id="{6098BB86-3C77-7604-BC5C-CF73EEFD4F80}"/>
              </a:ext>
            </a:extLst>
          </p:cNvPr>
          <p:cNvGrpSpPr/>
          <p:nvPr/>
        </p:nvGrpSpPr>
        <p:grpSpPr>
          <a:xfrm>
            <a:off x="9750250" y="5050127"/>
            <a:ext cx="2270300" cy="1245488"/>
            <a:chOff x="3564052" y="4450416"/>
            <a:chExt cx="3159290" cy="1733188"/>
          </a:xfrm>
        </p:grpSpPr>
        <p:grpSp>
          <p:nvGrpSpPr>
            <p:cNvPr id="524" name="Group 523">
              <a:extLst>
                <a:ext uri="{FF2B5EF4-FFF2-40B4-BE49-F238E27FC236}">
                  <a16:creationId xmlns:a16="http://schemas.microsoft.com/office/drawing/2014/main" id="{C35C5C57-84B8-8849-B873-140A759811F5}"/>
                </a:ext>
              </a:extLst>
            </p:cNvPr>
            <p:cNvGrpSpPr/>
            <p:nvPr/>
          </p:nvGrpSpPr>
          <p:grpSpPr>
            <a:xfrm>
              <a:off x="4046224" y="4450416"/>
              <a:ext cx="497051" cy="1642831"/>
              <a:chOff x="3580191" y="4490563"/>
              <a:chExt cx="497051" cy="1642831"/>
            </a:xfrm>
          </p:grpSpPr>
          <p:sp>
            <p:nvSpPr>
              <p:cNvPr id="529" name="Rectangle 528">
                <a:extLst>
                  <a:ext uri="{FF2B5EF4-FFF2-40B4-BE49-F238E27FC236}">
                    <a16:creationId xmlns:a16="http://schemas.microsoft.com/office/drawing/2014/main" id="{4F4FF0CD-E6AC-C7EF-B516-017CDCC692CE}"/>
                  </a:ext>
                </a:extLst>
              </p:cNvPr>
              <p:cNvSpPr/>
              <p:nvPr/>
            </p:nvSpPr>
            <p:spPr>
              <a:xfrm>
                <a:off x="3580191"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0" name="Rectangle 529">
                <a:extLst>
                  <a:ext uri="{FF2B5EF4-FFF2-40B4-BE49-F238E27FC236}">
                    <a16:creationId xmlns:a16="http://schemas.microsoft.com/office/drawing/2014/main" id="{F44CD1E7-B1C8-43EB-9DE0-232DE0BF40DE}"/>
                  </a:ext>
                </a:extLst>
              </p:cNvPr>
              <p:cNvSpPr/>
              <p:nvPr/>
            </p:nvSpPr>
            <p:spPr>
              <a:xfrm>
                <a:off x="3785854" y="4495094"/>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1" name="Rectangle 530">
                <a:extLst>
                  <a:ext uri="{FF2B5EF4-FFF2-40B4-BE49-F238E27FC236}">
                    <a16:creationId xmlns:a16="http://schemas.microsoft.com/office/drawing/2014/main" id="{443CB641-0729-94B7-5B6C-755E0B394AF2}"/>
                  </a:ext>
                </a:extLst>
              </p:cNvPr>
              <p:cNvSpPr/>
              <p:nvPr/>
            </p:nvSpPr>
            <p:spPr>
              <a:xfrm>
                <a:off x="3991517"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26" name="TextBox 525">
              <a:extLst>
                <a:ext uri="{FF2B5EF4-FFF2-40B4-BE49-F238E27FC236}">
                  <a16:creationId xmlns:a16="http://schemas.microsoft.com/office/drawing/2014/main" id="{76C366FC-08F4-55A9-DD30-155CFC796A9C}"/>
                </a:ext>
              </a:extLst>
            </p:cNvPr>
            <p:cNvSpPr txBox="1"/>
            <p:nvPr/>
          </p:nvSpPr>
          <p:spPr>
            <a:xfrm>
              <a:off x="4509478" y="5740908"/>
              <a:ext cx="2213864" cy="442696"/>
            </a:xfrm>
            <a:prstGeom prst="rect">
              <a:avLst/>
            </a:prstGeom>
            <a:noFill/>
          </p:spPr>
          <p:txBody>
            <a:bodyPr wrap="none" rtlCol="0">
              <a:spAutoFit/>
            </a:bodyPr>
            <a:lstStyle/>
            <a:p>
              <a:r>
                <a:rPr lang="fr-FR" dirty="0">
                  <a:solidFill>
                    <a:srgbClr val="00B050"/>
                  </a:solidFill>
                  <a:latin typeface="Verdana" panose="020B0604030504040204" pitchFamily="34" charset="0"/>
                  <a:ea typeface="Verdana" panose="020B0604030504040204" pitchFamily="34" charset="0"/>
                </a:rPr>
                <a:t>Edge classifier</a:t>
              </a:r>
              <a:endParaRPr lang="en-GB" dirty="0">
                <a:solidFill>
                  <a:srgbClr val="00B050"/>
                </a:solidFill>
                <a:latin typeface="Verdana" panose="020B0604030504040204" pitchFamily="34" charset="0"/>
                <a:ea typeface="Verdana" panose="020B0604030504040204" pitchFamily="34" charset="0"/>
              </a:endParaRPr>
            </a:p>
          </p:txBody>
        </p:sp>
        <p:cxnSp>
          <p:nvCxnSpPr>
            <p:cNvPr id="527" name="Straight Arrow Connector 526">
              <a:extLst>
                <a:ext uri="{FF2B5EF4-FFF2-40B4-BE49-F238E27FC236}">
                  <a16:creationId xmlns:a16="http://schemas.microsoft.com/office/drawing/2014/main" id="{23BEADD2-6613-8B25-D262-385E415288CB}"/>
                </a:ext>
              </a:extLst>
            </p:cNvPr>
            <p:cNvCxnSpPr>
              <a:cxnSpLocks/>
              <a:endCxn id="529" idx="1"/>
            </p:cNvCxnSpPr>
            <p:nvPr/>
          </p:nvCxnSpPr>
          <p:spPr>
            <a:xfrm>
              <a:off x="3564052" y="5269565"/>
              <a:ext cx="482172" cy="1"/>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528" name="Straight Arrow Connector 527">
              <a:extLst>
                <a:ext uri="{FF2B5EF4-FFF2-40B4-BE49-F238E27FC236}">
                  <a16:creationId xmlns:a16="http://schemas.microsoft.com/office/drawing/2014/main" id="{03D8D8D0-3581-3D65-1C69-98F01FAF5DB5}"/>
                </a:ext>
              </a:extLst>
            </p:cNvPr>
            <p:cNvCxnSpPr>
              <a:cxnSpLocks/>
            </p:cNvCxnSpPr>
            <p:nvPr/>
          </p:nvCxnSpPr>
          <p:spPr>
            <a:xfrm>
              <a:off x="4549653" y="5252757"/>
              <a:ext cx="506048" cy="0"/>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14="http://schemas.microsoft.com/office/drawing/2010/main" Requires="a14">
          <p:sp>
            <p:nvSpPr>
              <p:cNvPr id="532" name="TextBox 531">
                <a:extLst>
                  <a:ext uri="{FF2B5EF4-FFF2-40B4-BE49-F238E27FC236}">
                    <a16:creationId xmlns:a16="http://schemas.microsoft.com/office/drawing/2014/main" id="{E63349A4-B3A4-22DF-A322-063A812DAEEE}"/>
                  </a:ext>
                </a:extLst>
              </p:cNvPr>
              <p:cNvSpPr txBox="1"/>
              <p:nvPr/>
            </p:nvSpPr>
            <p:spPr>
              <a:xfrm>
                <a:off x="10669173" y="5181410"/>
                <a:ext cx="2860024" cy="672620"/>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score</a:t>
                </a:r>
                <a:br>
                  <a:rPr lang="en-GB" b="1" dirty="0">
                    <a:latin typeface="Verdana" panose="020B0604030504040204" pitchFamily="34" charset="0"/>
                    <a:ea typeface="Verdana" panose="020B0604030504040204" pitchFamily="34" charset="0"/>
                  </a:rPr>
                </a:br>
                <a:r>
                  <a:rPr lang="en-GB" b="1" dirty="0">
                    <a:latin typeface="Verdana" panose="020B0604030504040204" pitchFamily="34" charset="0"/>
                    <a:ea typeface="Verdana" panose="020B0604030504040204" pitchFamily="34" charset="0"/>
                  </a:rPr>
                  <a:t> </a:t>
                </a:r>
                <a14:m>
                  <m:oMath xmlns:m="http://schemas.openxmlformats.org/officeDocument/2006/math">
                    <m:sSub>
                      <m:sSubPr>
                        <m:ctrlPr>
                          <a:rPr lang="fr-FR" b="1" i="1" smtClean="0">
                            <a:solidFill>
                              <a:schemeClr val="accent6">
                                <a:lumMod val="50000"/>
                              </a:schemeClr>
                            </a:solidFill>
                            <a:latin typeface="Cambria Math" panose="02040503050406030204" pitchFamily="18" charset="0"/>
                            <a:ea typeface="Verdana" panose="020B0604030504040204" pitchFamily="34" charset="0"/>
                          </a:rPr>
                        </m:ctrlPr>
                      </m:sSubPr>
                      <m:e>
                        <m:r>
                          <a:rPr lang="fr-FR" b="1" i="1" smtClean="0">
                            <a:solidFill>
                              <a:schemeClr val="accent6">
                                <a:lumMod val="50000"/>
                              </a:schemeClr>
                            </a:solidFill>
                            <a:latin typeface="Cambria Math" panose="02040503050406030204" pitchFamily="18" charset="0"/>
                            <a:ea typeface="Verdana" panose="020B0604030504040204" pitchFamily="34" charset="0"/>
                          </a:rPr>
                          <m:t>𝒔</m:t>
                        </m:r>
                      </m:e>
                      <m:sub>
                        <m:r>
                          <a:rPr lang="fr-FR" b="1" i="1" smtClean="0">
                            <a:solidFill>
                              <a:schemeClr val="accent6">
                                <a:lumMod val="50000"/>
                              </a:schemeClr>
                            </a:solidFill>
                            <a:latin typeface="Cambria Math" panose="02040503050406030204" pitchFamily="18" charset="0"/>
                            <a:ea typeface="Verdana" panose="020B0604030504040204" pitchFamily="34" charset="0"/>
                          </a:rPr>
                          <m:t>𝒊𝒋</m:t>
                        </m:r>
                      </m:sub>
                    </m:sSub>
                    <m:r>
                      <a:rPr lang="fr-FR" b="1" i="1" dirty="0" smtClean="0">
                        <a:solidFill>
                          <a:schemeClr val="tx1"/>
                        </a:solidFill>
                        <a:latin typeface="Cambria Math" panose="02040503050406030204" pitchFamily="18" charset="0"/>
                        <a:ea typeface="Verdana" panose="020B0604030504040204" pitchFamily="34" charset="0"/>
                      </a:rPr>
                      <m:t>∈</m:t>
                    </m:r>
                    <m:d>
                      <m:dPr>
                        <m:begChr m:val="["/>
                        <m:endChr m:val="]"/>
                        <m:ctrlPr>
                          <a:rPr lang="fr-FR" b="1" i="1" dirty="0" smtClean="0">
                            <a:solidFill>
                              <a:schemeClr val="tx1"/>
                            </a:solidFill>
                            <a:latin typeface="Cambria Math" panose="02040503050406030204" pitchFamily="18" charset="0"/>
                            <a:ea typeface="Verdana" panose="020B0604030504040204" pitchFamily="34" charset="0"/>
                          </a:rPr>
                        </m:ctrlPr>
                      </m:dPr>
                      <m:e>
                        <m:r>
                          <a:rPr lang="fr-FR" b="1" i="1" dirty="0" smtClean="0">
                            <a:solidFill>
                              <a:schemeClr val="tx1"/>
                            </a:solidFill>
                            <a:latin typeface="Cambria Math" panose="02040503050406030204" pitchFamily="18" charset="0"/>
                            <a:ea typeface="Verdana" panose="020B0604030504040204" pitchFamily="34" charset="0"/>
                          </a:rPr>
                          <m:t>𝟎</m:t>
                        </m:r>
                        <m:r>
                          <a:rPr lang="fr-FR" b="1" i="1" dirty="0" smtClean="0">
                            <a:solidFill>
                              <a:schemeClr val="tx1"/>
                            </a:solidFill>
                            <a:latin typeface="Cambria Math" panose="02040503050406030204" pitchFamily="18" charset="0"/>
                            <a:ea typeface="Verdana" panose="020B0604030504040204" pitchFamily="34" charset="0"/>
                          </a:rPr>
                          <m:t>,</m:t>
                        </m:r>
                        <m:r>
                          <a:rPr lang="fr-FR" b="1" i="1" dirty="0" smtClean="0">
                            <a:solidFill>
                              <a:schemeClr val="tx1"/>
                            </a:solidFill>
                            <a:latin typeface="Cambria Math" panose="02040503050406030204" pitchFamily="18" charset="0"/>
                            <a:ea typeface="Verdana" panose="020B0604030504040204" pitchFamily="34" charset="0"/>
                          </a:rPr>
                          <m:t>𝟏</m:t>
                        </m:r>
                      </m:e>
                    </m:d>
                  </m:oMath>
                </a14:m>
                <a:r>
                  <a:rPr lang="en-GB" b="1" dirty="0">
                    <a:latin typeface="Verdana" panose="020B0604030504040204" pitchFamily="34" charset="0"/>
                    <a:ea typeface="Verdana" panose="020B0604030504040204" pitchFamily="34" charset="0"/>
                  </a:rPr>
                  <a:t> </a:t>
                </a:r>
              </a:p>
            </p:txBody>
          </p:sp>
        </mc:Choice>
        <mc:Fallback>
          <p:sp>
            <p:nvSpPr>
              <p:cNvPr id="532" name="TextBox 531">
                <a:extLst>
                  <a:ext uri="{FF2B5EF4-FFF2-40B4-BE49-F238E27FC236}">
                    <a16:creationId xmlns:a16="http://schemas.microsoft.com/office/drawing/2014/main" id="{E63349A4-B3A4-22DF-A322-063A812DAEEE}"/>
                  </a:ext>
                </a:extLst>
              </p:cNvPr>
              <p:cNvSpPr txBox="1">
                <a:spLocks noRot="1" noChangeAspect="1" noMove="1" noResize="1" noEditPoints="1" noAdjustHandles="1" noChangeArrowheads="1" noChangeShapeType="1" noTextEdit="1"/>
              </p:cNvSpPr>
              <p:nvPr/>
            </p:nvSpPr>
            <p:spPr>
              <a:xfrm>
                <a:off x="10669173" y="5181410"/>
                <a:ext cx="2860024" cy="672620"/>
              </a:xfrm>
              <a:prstGeom prst="rect">
                <a:avLst/>
              </a:prstGeom>
              <a:blipFill>
                <a:blip r:embed="rId7"/>
                <a:stretch>
                  <a:fillRect l="-1706" t="-5455" b="-4545"/>
                </a:stretch>
              </a:blipFill>
            </p:spPr>
            <p:txBody>
              <a:bodyPr/>
              <a:lstStyle/>
              <a:p>
                <a:r>
                  <a:rPr lang="en-GB">
                    <a:noFill/>
                  </a:rPr>
                  <a:t> </a:t>
                </a:r>
              </a:p>
            </p:txBody>
          </p:sp>
        </mc:Fallback>
      </mc:AlternateContent>
      <p:cxnSp>
        <p:nvCxnSpPr>
          <p:cNvPr id="533" name="Straight Arrow Connector 532">
            <a:extLst>
              <a:ext uri="{FF2B5EF4-FFF2-40B4-BE49-F238E27FC236}">
                <a16:creationId xmlns:a16="http://schemas.microsoft.com/office/drawing/2014/main" id="{4085B199-4593-9E21-8441-A796648B5796}"/>
              </a:ext>
            </a:extLst>
          </p:cNvPr>
          <p:cNvCxnSpPr>
            <a:cxnSpLocks/>
          </p:cNvCxnSpPr>
          <p:nvPr/>
        </p:nvCxnSpPr>
        <p:spPr>
          <a:xfrm>
            <a:off x="4189961" y="5755242"/>
            <a:ext cx="1743091" cy="212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994E1B6C-9285-F96B-3176-C4AB1CECA587}"/>
              </a:ext>
            </a:extLst>
          </p:cNvPr>
          <p:cNvSpPr/>
          <p:nvPr/>
        </p:nvSpPr>
        <p:spPr>
          <a:xfrm>
            <a:off x="2634216" y="3628435"/>
            <a:ext cx="284581" cy="2908335"/>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514" name="TextBox 513">
                <a:extLst>
                  <a:ext uri="{FF2B5EF4-FFF2-40B4-BE49-F238E27FC236}">
                    <a16:creationId xmlns:a16="http://schemas.microsoft.com/office/drawing/2014/main" id="{B4856F9B-B0B5-C12C-8973-765344F6B125}"/>
                  </a:ext>
                </a:extLst>
              </p:cNvPr>
              <p:cNvSpPr txBox="1"/>
              <p:nvPr/>
            </p:nvSpPr>
            <p:spPr>
              <a:xfrm>
                <a:off x="3539135" y="6458701"/>
                <a:ext cx="5909665" cy="369332"/>
              </a:xfrm>
              <a:prstGeom prst="rect">
                <a:avLst/>
              </a:prstGeom>
              <a:noFill/>
            </p:spPr>
            <p:txBody>
              <a:bodyPr wrap="square">
                <a:spAutoFit/>
              </a:bodyPr>
              <a:lstStyle/>
              <a:p>
                <a:r>
                  <a:rPr lang="fr-FR" b="1" dirty="0">
                    <a:solidFill>
                      <a:srgbClr val="0070C0"/>
                    </a:solidFill>
                    <a:latin typeface="Verdana" panose="020B0604030504040204" pitchFamily="34" charset="0"/>
                    <a:ea typeface="Verdana" panose="020B0604030504040204" pitchFamily="34" charset="0"/>
                  </a:rPr>
                  <a:t>message passing, </a:t>
                </a:r>
                <a:r>
                  <a:rPr lang="fr-FR" b="1" dirty="0" err="1">
                    <a:solidFill>
                      <a:srgbClr val="0070C0"/>
                    </a:solidFill>
                    <a:latin typeface="Verdana" panose="020B0604030504040204" pitchFamily="34" charset="0"/>
                    <a:ea typeface="Verdana" panose="020B0604030504040204" pitchFamily="34" charset="0"/>
                  </a:rPr>
                  <a:t>repeat</a:t>
                </a:r>
                <a:r>
                  <a:rPr lang="fr-FR" b="1" dirty="0">
                    <a:solidFill>
                      <a:srgbClr val="0070C0"/>
                    </a:solidFill>
                    <a:latin typeface="Verdana" panose="020B0604030504040204" pitchFamily="34" charset="0"/>
                    <a:ea typeface="Verdana" panose="020B0604030504040204" pitchFamily="34" charset="0"/>
                  </a:rPr>
                  <a:t> for </a:t>
                </a:r>
                <a14:m>
                  <m:oMath xmlns:m="http://schemas.openxmlformats.org/officeDocument/2006/math">
                    <m:r>
                      <a:rPr lang="fr-FR" b="1" i="1" smtClean="0">
                        <a:solidFill>
                          <a:srgbClr val="0070C0"/>
                        </a:solidFill>
                        <a:latin typeface="Cambria Math" panose="02040503050406030204" pitchFamily="18" charset="0"/>
                        <a:ea typeface="Verdana" panose="020B0604030504040204" pitchFamily="34" charset="0"/>
                      </a:rPr>
                      <m:t>𝒌</m:t>
                    </m:r>
                    <m:r>
                      <a:rPr lang="fr-FR" b="1" i="1" smtClean="0">
                        <a:solidFill>
                          <a:srgbClr val="0070C0"/>
                        </a:solidFill>
                        <a:latin typeface="Cambria Math" panose="02040503050406030204" pitchFamily="18" charset="0"/>
                        <a:ea typeface="Verdana" panose="020B0604030504040204" pitchFamily="34" charset="0"/>
                      </a:rPr>
                      <m:t>∈</m:t>
                    </m:r>
                    <m:d>
                      <m:dPr>
                        <m:begChr m:val="{"/>
                        <m:endChr m:val="}"/>
                        <m:ctrlPr>
                          <a:rPr lang="fr-FR" b="1" i="1" smtClean="0">
                            <a:solidFill>
                              <a:srgbClr val="0070C0"/>
                            </a:solidFill>
                            <a:latin typeface="Cambria Math" panose="02040503050406030204" pitchFamily="18" charset="0"/>
                            <a:ea typeface="Verdana" panose="020B0604030504040204" pitchFamily="34" charset="0"/>
                          </a:rPr>
                        </m:ctrlPr>
                      </m:dPr>
                      <m:e>
                        <m:r>
                          <a:rPr lang="fr-FR" b="1" i="1" smtClean="0">
                            <a:solidFill>
                              <a:srgbClr val="0070C0"/>
                            </a:solidFill>
                            <a:latin typeface="Cambria Math" panose="02040503050406030204" pitchFamily="18" charset="0"/>
                            <a:ea typeface="Verdana" panose="020B0604030504040204" pitchFamily="34" charset="0"/>
                          </a:rPr>
                          <m:t>𝟏</m:t>
                        </m:r>
                        <m:r>
                          <a:rPr lang="fr-FR" b="1" i="1" smtClean="0">
                            <a:solidFill>
                              <a:srgbClr val="0070C0"/>
                            </a:solidFill>
                            <a:latin typeface="Cambria Math" panose="02040503050406030204" pitchFamily="18" charset="0"/>
                            <a:ea typeface="Verdana" panose="020B0604030504040204" pitchFamily="34" charset="0"/>
                          </a:rPr>
                          <m:t>,…,</m:t>
                        </m:r>
                        <m:r>
                          <a:rPr lang="fr-FR" b="1" i="1" smtClean="0">
                            <a:solidFill>
                              <a:srgbClr val="0070C0"/>
                            </a:solidFill>
                            <a:latin typeface="Cambria Math" panose="02040503050406030204" pitchFamily="18" charset="0"/>
                            <a:ea typeface="Verdana" panose="020B0604030504040204" pitchFamily="34" charset="0"/>
                          </a:rPr>
                          <m:t>𝟓</m:t>
                        </m:r>
                      </m:e>
                    </m:d>
                  </m:oMath>
                </a14:m>
                <a:endParaRPr lang="en-GB" dirty="0"/>
              </a:p>
            </p:txBody>
          </p:sp>
        </mc:Choice>
        <mc:Fallback>
          <p:sp>
            <p:nvSpPr>
              <p:cNvPr id="514" name="TextBox 513">
                <a:extLst>
                  <a:ext uri="{FF2B5EF4-FFF2-40B4-BE49-F238E27FC236}">
                    <a16:creationId xmlns:a16="http://schemas.microsoft.com/office/drawing/2014/main" id="{B4856F9B-B0B5-C12C-8973-765344F6B125}"/>
                  </a:ext>
                </a:extLst>
              </p:cNvPr>
              <p:cNvSpPr txBox="1">
                <a:spLocks noRot="1" noChangeAspect="1" noMove="1" noResize="1" noEditPoints="1" noAdjustHandles="1" noChangeArrowheads="1" noChangeShapeType="1" noTextEdit="1"/>
              </p:cNvSpPr>
              <p:nvPr/>
            </p:nvSpPr>
            <p:spPr>
              <a:xfrm>
                <a:off x="3539135" y="6458701"/>
                <a:ext cx="5909665" cy="369332"/>
              </a:xfrm>
              <a:prstGeom prst="rect">
                <a:avLst/>
              </a:prstGeom>
              <a:blipFill>
                <a:blip r:embed="rId8"/>
                <a:stretch>
                  <a:fillRect l="-929" t="-9836" b="-22951"/>
                </a:stretch>
              </a:blipFill>
            </p:spPr>
            <p:txBody>
              <a:bodyPr/>
              <a:lstStyle/>
              <a:p>
                <a:r>
                  <a:rPr lang="en-GB">
                    <a:noFill/>
                  </a:rPr>
                  <a:t> </a:t>
                </a:r>
              </a:p>
            </p:txBody>
          </p:sp>
        </mc:Fallback>
      </mc:AlternateContent>
      <p:sp>
        <p:nvSpPr>
          <p:cNvPr id="515" name="Left Brace 514">
            <a:extLst>
              <a:ext uri="{FF2B5EF4-FFF2-40B4-BE49-F238E27FC236}">
                <a16:creationId xmlns:a16="http://schemas.microsoft.com/office/drawing/2014/main" id="{B0A1602D-0579-8F2B-A94B-8EE317F8E2A9}"/>
              </a:ext>
            </a:extLst>
          </p:cNvPr>
          <p:cNvSpPr/>
          <p:nvPr/>
        </p:nvSpPr>
        <p:spPr>
          <a:xfrm rot="10800000">
            <a:off x="9562250" y="3527968"/>
            <a:ext cx="284581" cy="3019952"/>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518" name="TextBox 517">
                <a:extLst>
                  <a:ext uri="{FF2B5EF4-FFF2-40B4-BE49-F238E27FC236}">
                    <a16:creationId xmlns:a16="http://schemas.microsoft.com/office/drawing/2014/main" id="{CA48069D-D98D-F1F8-0F57-E0F659433A09}"/>
                  </a:ext>
                </a:extLst>
              </p:cNvPr>
              <p:cNvSpPr txBox="1"/>
              <p:nvPr/>
            </p:nvSpPr>
            <p:spPr>
              <a:xfrm>
                <a:off x="76046" y="3660372"/>
                <a:ext cx="1453819" cy="8353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800" b="0" i="1" dirty="0" smtClean="0">
                                  <a:solidFill>
                                    <a:schemeClr val="accent4">
                                      <a:lumMod val="50000"/>
                                    </a:schemeClr>
                                  </a:solidFill>
                                  <a:latin typeface="Cambria Math" panose="02040503050406030204" pitchFamily="18" charset="0"/>
                                  <a:ea typeface="Verdana" panose="020B0604030504040204" pitchFamily="34" charset="0"/>
                                </a:rPr>
                                <m:t>𝑥</m:t>
                              </m:r>
                            </m:e>
                            <m:sub>
                              <m:r>
                                <a:rPr lang="fr-FR" sz="1800" b="0" i="1" dirty="0" smtClean="0">
                                  <a:solidFill>
                                    <a:schemeClr val="accent4">
                                      <a:lumMod val="50000"/>
                                    </a:schemeClr>
                                  </a:solidFill>
                                  <a:latin typeface="Cambria Math" panose="02040503050406030204" pitchFamily="18" charset="0"/>
                                  <a:ea typeface="Verdana" panose="020B0604030504040204" pitchFamily="34" charset="0"/>
                                </a:rPr>
                                <m:t>𝑙</m:t>
                              </m:r>
                            </m:sub>
                          </m:sSub>
                        </m:e>
                      </m:acc>
                      <m:r>
                        <a:rPr lang="fr-FR" sz="1800" b="0" i="1" dirty="0" smtClean="0">
                          <a:solidFill>
                            <a:schemeClr val="accent4">
                              <a:lumMod val="50000"/>
                            </a:schemeClr>
                          </a:solidFill>
                          <a:latin typeface="Cambria Math" panose="02040503050406030204" pitchFamily="18" charset="0"/>
                          <a:ea typeface="Verdana" panose="020B0604030504040204" pitchFamily="34" charset="0"/>
                        </a:rPr>
                        <m:t>=</m:t>
                      </m:r>
                      <m:d>
                        <m:dPr>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dPr>
                        <m:e>
                          <m:eqArr>
                            <m:eqArrPr>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eqArrPr>
                            <m:e>
                              <m:sSub>
                                <m:sSubPr>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800" b="0" i="1" dirty="0" smtClean="0">
                                      <a:solidFill>
                                        <a:schemeClr val="accent4">
                                          <a:lumMod val="50000"/>
                                        </a:schemeClr>
                                      </a:solidFill>
                                      <a:latin typeface="Cambria Math" panose="02040503050406030204" pitchFamily="18" charset="0"/>
                                      <a:ea typeface="Verdana" panose="020B0604030504040204" pitchFamily="34" charset="0"/>
                                    </a:rPr>
                                    <m:t>𝑟</m:t>
                                  </m:r>
                                </m:e>
                                <m:sub>
                                  <m:r>
                                    <a:rPr lang="fr-FR" sz="1800" b="0" i="1" dirty="0" smtClean="0">
                                      <a:solidFill>
                                        <a:schemeClr val="accent4">
                                          <a:lumMod val="50000"/>
                                        </a:schemeClr>
                                      </a:solidFill>
                                      <a:latin typeface="Cambria Math" panose="02040503050406030204" pitchFamily="18" charset="0"/>
                                      <a:ea typeface="Verdana" panose="020B0604030504040204" pitchFamily="34" charset="0"/>
                                    </a:rPr>
                                    <m:t>𝑙</m:t>
                                  </m:r>
                                </m:sub>
                              </m:sSub>
                            </m:e>
                            <m:e>
                              <m:sSub>
                                <m:sSubPr>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800" b="0" i="1" dirty="0" smtClean="0">
                                      <a:solidFill>
                                        <a:schemeClr val="accent4">
                                          <a:lumMod val="50000"/>
                                        </a:schemeClr>
                                      </a:solidFill>
                                      <a:latin typeface="Cambria Math" panose="02040503050406030204" pitchFamily="18" charset="0"/>
                                      <a:ea typeface="Verdana" panose="020B0604030504040204" pitchFamily="34" charset="0"/>
                                    </a:rPr>
                                    <m:t>𝜙</m:t>
                                  </m:r>
                                </m:e>
                                <m:sub>
                                  <m:r>
                                    <a:rPr lang="fr-FR" sz="1800" b="0" i="1" dirty="0" smtClean="0">
                                      <a:solidFill>
                                        <a:schemeClr val="accent4">
                                          <a:lumMod val="50000"/>
                                        </a:schemeClr>
                                      </a:solidFill>
                                      <a:latin typeface="Cambria Math" panose="02040503050406030204" pitchFamily="18" charset="0"/>
                                      <a:ea typeface="Verdana" panose="020B0604030504040204" pitchFamily="34" charset="0"/>
                                    </a:rPr>
                                    <m:t>𝑙</m:t>
                                  </m:r>
                                </m:sub>
                              </m:sSub>
                            </m:e>
                            <m:e>
                              <m:sSub>
                                <m:sSubPr>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800" b="0" i="1" dirty="0" smtClean="0">
                                      <a:solidFill>
                                        <a:schemeClr val="accent4">
                                          <a:lumMod val="50000"/>
                                        </a:schemeClr>
                                      </a:solidFill>
                                      <a:latin typeface="Cambria Math" panose="02040503050406030204" pitchFamily="18" charset="0"/>
                                      <a:ea typeface="Verdana" panose="020B0604030504040204" pitchFamily="34" charset="0"/>
                                    </a:rPr>
                                    <m:t>𝑧</m:t>
                                  </m:r>
                                </m:e>
                                <m:sub>
                                  <m:r>
                                    <a:rPr lang="fr-FR" sz="1800" b="0" i="1" dirty="0" smtClean="0">
                                      <a:solidFill>
                                        <a:schemeClr val="accent4">
                                          <a:lumMod val="50000"/>
                                        </a:schemeClr>
                                      </a:solidFill>
                                      <a:latin typeface="Cambria Math" panose="02040503050406030204" pitchFamily="18" charset="0"/>
                                      <a:ea typeface="Verdana" panose="020B0604030504040204" pitchFamily="34" charset="0"/>
                                    </a:rPr>
                                    <m:t>𝑙</m:t>
                                  </m:r>
                                </m:sub>
                              </m:sSub>
                            </m:e>
                          </m:eqArr>
                        </m:e>
                      </m:d>
                    </m:oMath>
                  </m:oMathPara>
                </a14:m>
                <a:endParaRPr lang="en-GB" dirty="0"/>
              </a:p>
            </p:txBody>
          </p:sp>
        </mc:Choice>
        <mc:Fallback>
          <p:sp>
            <p:nvSpPr>
              <p:cNvPr id="518" name="TextBox 517">
                <a:extLst>
                  <a:ext uri="{FF2B5EF4-FFF2-40B4-BE49-F238E27FC236}">
                    <a16:creationId xmlns:a16="http://schemas.microsoft.com/office/drawing/2014/main" id="{CA48069D-D98D-F1F8-0F57-E0F659433A09}"/>
                  </a:ext>
                </a:extLst>
              </p:cNvPr>
              <p:cNvSpPr txBox="1">
                <a:spLocks noRot="1" noChangeAspect="1" noMove="1" noResize="1" noEditPoints="1" noAdjustHandles="1" noChangeArrowheads="1" noChangeShapeType="1" noTextEdit="1"/>
              </p:cNvSpPr>
              <p:nvPr/>
            </p:nvSpPr>
            <p:spPr>
              <a:xfrm>
                <a:off x="76046" y="3660372"/>
                <a:ext cx="1453819" cy="835357"/>
              </a:xfrm>
              <a:prstGeom prst="rect">
                <a:avLst/>
              </a:prstGeom>
              <a:blipFill>
                <a:blip r:embed="rId9"/>
                <a:stretch>
                  <a:fillRect/>
                </a:stretch>
              </a:blipFill>
            </p:spPr>
            <p:txBody>
              <a:bodyPr/>
              <a:lstStyle/>
              <a:p>
                <a:r>
                  <a:rPr lang="en-GB">
                    <a:noFill/>
                  </a:rPr>
                  <a:t> </a:t>
                </a:r>
              </a:p>
            </p:txBody>
          </p:sp>
        </mc:Fallback>
      </mc:AlternateContent>
      <p:grpSp>
        <p:nvGrpSpPr>
          <p:cNvPr id="519" name="Group 518">
            <a:extLst>
              <a:ext uri="{FF2B5EF4-FFF2-40B4-BE49-F238E27FC236}">
                <a16:creationId xmlns:a16="http://schemas.microsoft.com/office/drawing/2014/main" id="{799CEF21-C591-BE68-FB2C-370DE77DFD72}"/>
              </a:ext>
            </a:extLst>
          </p:cNvPr>
          <p:cNvGrpSpPr/>
          <p:nvPr/>
        </p:nvGrpSpPr>
        <p:grpSpPr>
          <a:xfrm>
            <a:off x="1520860" y="3552508"/>
            <a:ext cx="1095178" cy="1206176"/>
            <a:chOff x="3564052" y="4450416"/>
            <a:chExt cx="1491649" cy="1642831"/>
          </a:xfrm>
        </p:grpSpPr>
        <p:grpSp>
          <p:nvGrpSpPr>
            <p:cNvPr id="520" name="Group 519">
              <a:extLst>
                <a:ext uri="{FF2B5EF4-FFF2-40B4-BE49-F238E27FC236}">
                  <a16:creationId xmlns:a16="http://schemas.microsoft.com/office/drawing/2014/main" id="{C982CD8A-1B6B-3058-782A-25CA5024631B}"/>
                </a:ext>
              </a:extLst>
            </p:cNvPr>
            <p:cNvGrpSpPr/>
            <p:nvPr/>
          </p:nvGrpSpPr>
          <p:grpSpPr>
            <a:xfrm>
              <a:off x="4046224" y="4450416"/>
              <a:ext cx="497051" cy="1642831"/>
              <a:chOff x="3580191" y="4490563"/>
              <a:chExt cx="497051" cy="1642831"/>
            </a:xfrm>
          </p:grpSpPr>
          <p:sp>
            <p:nvSpPr>
              <p:cNvPr id="535" name="Rectangle 534">
                <a:extLst>
                  <a:ext uri="{FF2B5EF4-FFF2-40B4-BE49-F238E27FC236}">
                    <a16:creationId xmlns:a16="http://schemas.microsoft.com/office/drawing/2014/main" id="{24408691-8D96-27E2-5B16-CC7157575DF3}"/>
                  </a:ext>
                </a:extLst>
              </p:cNvPr>
              <p:cNvSpPr/>
              <p:nvPr/>
            </p:nvSpPr>
            <p:spPr>
              <a:xfrm>
                <a:off x="3580191" y="4490563"/>
                <a:ext cx="85725" cy="1638300"/>
              </a:xfrm>
              <a:prstGeom prst="rect">
                <a:avLst/>
              </a:prstGeom>
              <a:solidFill>
                <a:schemeClr val="accent4">
                  <a:lumMod val="50000"/>
                </a:schemeClr>
              </a:solidFill>
              <a:ln>
                <a:solidFill>
                  <a:schemeClr val="accent4">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solidFill>
                    <a:schemeClr val="accent4">
                      <a:lumMod val="50000"/>
                    </a:schemeClr>
                  </a:solidFill>
                </a:endParaRPr>
              </a:p>
            </p:txBody>
          </p:sp>
          <p:sp>
            <p:nvSpPr>
              <p:cNvPr id="536" name="Rectangle 535">
                <a:extLst>
                  <a:ext uri="{FF2B5EF4-FFF2-40B4-BE49-F238E27FC236}">
                    <a16:creationId xmlns:a16="http://schemas.microsoft.com/office/drawing/2014/main" id="{C521A40C-36D5-D04C-BA5B-84D81E8F599D}"/>
                  </a:ext>
                </a:extLst>
              </p:cNvPr>
              <p:cNvSpPr/>
              <p:nvPr/>
            </p:nvSpPr>
            <p:spPr>
              <a:xfrm>
                <a:off x="3785854" y="4495094"/>
                <a:ext cx="85725" cy="1638300"/>
              </a:xfrm>
              <a:prstGeom prst="rect">
                <a:avLst/>
              </a:prstGeom>
              <a:solidFill>
                <a:schemeClr val="accent4">
                  <a:lumMod val="50000"/>
                </a:schemeClr>
              </a:solidFill>
              <a:ln>
                <a:solidFill>
                  <a:schemeClr val="accent4">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4">
                      <a:lumMod val="50000"/>
                    </a:schemeClr>
                  </a:solidFill>
                </a:endParaRPr>
              </a:p>
            </p:txBody>
          </p:sp>
          <p:sp>
            <p:nvSpPr>
              <p:cNvPr id="537" name="Rectangle 536">
                <a:extLst>
                  <a:ext uri="{FF2B5EF4-FFF2-40B4-BE49-F238E27FC236}">
                    <a16:creationId xmlns:a16="http://schemas.microsoft.com/office/drawing/2014/main" id="{8F9D463D-0B50-8849-8DDC-96C5C04CC088}"/>
                  </a:ext>
                </a:extLst>
              </p:cNvPr>
              <p:cNvSpPr/>
              <p:nvPr/>
            </p:nvSpPr>
            <p:spPr>
              <a:xfrm>
                <a:off x="3991517" y="4490563"/>
                <a:ext cx="85725" cy="1638300"/>
              </a:xfrm>
              <a:prstGeom prst="rect">
                <a:avLst/>
              </a:prstGeom>
              <a:solidFill>
                <a:schemeClr val="accent4">
                  <a:lumMod val="50000"/>
                </a:schemeClr>
              </a:solidFill>
              <a:ln>
                <a:solidFill>
                  <a:schemeClr val="accent4">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4">
                      <a:lumMod val="50000"/>
                    </a:schemeClr>
                  </a:solidFill>
                </a:endParaRPr>
              </a:p>
            </p:txBody>
          </p:sp>
        </p:grpSp>
        <p:cxnSp>
          <p:nvCxnSpPr>
            <p:cNvPr id="522" name="Straight Arrow Connector 521">
              <a:extLst>
                <a:ext uri="{FF2B5EF4-FFF2-40B4-BE49-F238E27FC236}">
                  <a16:creationId xmlns:a16="http://schemas.microsoft.com/office/drawing/2014/main" id="{7C4CB81B-89C4-4753-7870-2C7B48203CAE}"/>
                </a:ext>
              </a:extLst>
            </p:cNvPr>
            <p:cNvCxnSpPr>
              <a:cxnSpLocks/>
              <a:endCxn id="535" idx="1"/>
            </p:cNvCxnSpPr>
            <p:nvPr/>
          </p:nvCxnSpPr>
          <p:spPr>
            <a:xfrm>
              <a:off x="3564052" y="5269565"/>
              <a:ext cx="482172" cy="1"/>
            </a:xfrm>
            <a:prstGeom prst="straightConnector1">
              <a:avLst/>
            </a:prstGeom>
            <a:solidFill>
              <a:schemeClr val="accent6">
                <a:lumMod val="50000"/>
              </a:schemeClr>
            </a:solidFill>
            <a:ln w="76200">
              <a:solidFill>
                <a:schemeClr val="accent4">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34" name="Straight Arrow Connector 533">
              <a:extLst>
                <a:ext uri="{FF2B5EF4-FFF2-40B4-BE49-F238E27FC236}">
                  <a16:creationId xmlns:a16="http://schemas.microsoft.com/office/drawing/2014/main" id="{14D4D942-466F-1066-DBAD-0EDE0B20D5F0}"/>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4">
                  <a:lumMod val="50000"/>
                </a:schemeClr>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14="http://schemas.microsoft.com/office/drawing/2010/main" Requires="a14">
          <p:sp>
            <p:nvSpPr>
              <p:cNvPr id="538" name="TextBox 537">
                <a:extLst>
                  <a:ext uri="{FF2B5EF4-FFF2-40B4-BE49-F238E27FC236}">
                    <a16:creationId xmlns:a16="http://schemas.microsoft.com/office/drawing/2014/main" id="{D65355F0-48E4-4AF7-53E9-E83DC7ED462C}"/>
                  </a:ext>
                </a:extLst>
              </p:cNvPr>
              <p:cNvSpPr txBox="1"/>
              <p:nvPr/>
            </p:nvSpPr>
            <p:spPr>
              <a:xfrm>
                <a:off x="2801016" y="3694427"/>
                <a:ext cx="2753575" cy="755591"/>
              </a:xfrm>
              <a:prstGeom prst="rect">
                <a:avLst/>
              </a:prstGeom>
              <a:noFill/>
            </p:spPr>
            <p:txBody>
              <a:bodyPr wrap="square">
                <a:spAutoFit/>
              </a:bodyPr>
              <a:lstStyle/>
              <a:p>
                <a:r>
                  <a:rPr lang="fr-FR" b="1" dirty="0">
                    <a:solidFill>
                      <a:schemeClr val="accent4">
                        <a:lumMod val="50000"/>
                      </a:schemeClr>
                    </a:solidFill>
                    <a:latin typeface="Verdana" panose="020B0604030504040204" pitchFamily="34" charset="0"/>
                    <a:ea typeface="Verdana" panose="020B0604030504040204" pitchFamily="34" charset="0"/>
                  </a:rPr>
                  <a:t>Node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left"/>
                    </m:oMathParaPr>
                    <m:oMath xmlns:m="http://schemas.openxmlformats.org/officeDocument/2006/math">
                      <m:acc>
                        <m:accPr>
                          <m:chr m:val="⃗"/>
                          <m:ctrlPr>
                            <a:rPr lang="fr-FR" b="0" i="1" smtClean="0">
                              <a:solidFill>
                                <a:schemeClr val="accent4">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4">
                                      <a:lumMod val="50000"/>
                                    </a:schemeClr>
                                  </a:solidFill>
                                  <a:latin typeface="Cambria Math" panose="02040503050406030204" pitchFamily="18" charset="0"/>
                                  <a:ea typeface="Verdana" panose="020B0604030504040204" pitchFamily="34" charset="0"/>
                                </a:rPr>
                              </m:ctrlPr>
                            </m:sSubSupPr>
                            <m:e>
                              <m:r>
                                <a:rPr lang="fr-FR" b="0" i="1" smtClean="0">
                                  <a:solidFill>
                                    <a:schemeClr val="accent4">
                                      <a:lumMod val="50000"/>
                                    </a:schemeClr>
                                  </a:solidFill>
                                  <a:latin typeface="Cambria Math" panose="02040503050406030204" pitchFamily="18" charset="0"/>
                                  <a:ea typeface="Verdana" panose="020B0604030504040204" pitchFamily="34" charset="0"/>
                                </a:rPr>
                                <m:t>h</m:t>
                              </m:r>
                            </m:e>
                            <m:sub>
                              <m:r>
                                <a:rPr lang="fr-FR" b="0" i="1" smtClean="0">
                                  <a:solidFill>
                                    <a:schemeClr val="accent4">
                                      <a:lumMod val="50000"/>
                                    </a:schemeClr>
                                  </a:solidFill>
                                  <a:latin typeface="Cambria Math" panose="02040503050406030204" pitchFamily="18" charset="0"/>
                                  <a:ea typeface="Verdana" panose="020B0604030504040204" pitchFamily="34" charset="0"/>
                                </a:rPr>
                                <m:t>𝑙</m:t>
                              </m:r>
                            </m:sub>
                            <m:sup>
                              <m:r>
                                <a:rPr lang="fr-FR" b="0" i="1" smtClean="0">
                                  <a:solidFill>
                                    <a:schemeClr val="accent4">
                                      <a:lumMod val="50000"/>
                                    </a:schemeClr>
                                  </a:solidFill>
                                  <a:latin typeface="Cambria Math" panose="02040503050406030204" pitchFamily="18" charset="0"/>
                                  <a:ea typeface="Verdana" panose="020B0604030504040204" pitchFamily="34" charset="0"/>
                                </a:rPr>
                                <m:t>𝑘</m:t>
                              </m:r>
                              <m:r>
                                <a:rPr lang="fr-FR" b="0" i="1" smtClean="0">
                                  <a:solidFill>
                                    <a:schemeClr val="accent4">
                                      <a:lumMod val="50000"/>
                                    </a:schemeClr>
                                  </a:solidFill>
                                  <a:latin typeface="Cambria Math" panose="02040503050406030204" pitchFamily="18" charset="0"/>
                                  <a:ea typeface="Verdana" panose="020B0604030504040204" pitchFamily="34" charset="0"/>
                                </a:rPr>
                                <m:t>−1</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538" name="TextBox 537">
                <a:extLst>
                  <a:ext uri="{FF2B5EF4-FFF2-40B4-BE49-F238E27FC236}">
                    <a16:creationId xmlns:a16="http://schemas.microsoft.com/office/drawing/2014/main" id="{D65355F0-48E4-4AF7-53E9-E83DC7ED462C}"/>
                  </a:ext>
                </a:extLst>
              </p:cNvPr>
              <p:cNvSpPr txBox="1">
                <a:spLocks noRot="1" noChangeAspect="1" noMove="1" noResize="1" noEditPoints="1" noAdjustHandles="1" noChangeArrowheads="1" noChangeShapeType="1" noTextEdit="1"/>
              </p:cNvSpPr>
              <p:nvPr/>
            </p:nvSpPr>
            <p:spPr>
              <a:xfrm>
                <a:off x="2801016" y="3694427"/>
                <a:ext cx="2753575" cy="755591"/>
              </a:xfrm>
              <a:prstGeom prst="rect">
                <a:avLst/>
              </a:prstGeom>
              <a:blipFill>
                <a:blip r:embed="rId10"/>
                <a:stretch>
                  <a:fillRect l="-1770" t="-4032"/>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40" name="TextBox 539">
                <a:extLst>
                  <a:ext uri="{FF2B5EF4-FFF2-40B4-BE49-F238E27FC236}">
                    <a16:creationId xmlns:a16="http://schemas.microsoft.com/office/drawing/2014/main" id="{35F47AED-A23F-102B-AA84-597D0FA715C9}"/>
                  </a:ext>
                </a:extLst>
              </p:cNvPr>
              <p:cNvSpPr txBox="1"/>
              <p:nvPr/>
            </p:nvSpPr>
            <p:spPr>
              <a:xfrm>
                <a:off x="5806308" y="3705797"/>
                <a:ext cx="896529" cy="8715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eqArr>
                            <m:eqArrPr>
                              <m:ctrlPr>
                                <a:rPr lang="fr-FR" b="0" i="1" smtClean="0">
                                  <a:latin typeface="Cambria Math" panose="02040503050406030204" pitchFamily="18" charset="0"/>
                                </a:rPr>
                              </m:ctrlPr>
                            </m:eqArrPr>
                            <m:e>
                              <m:acc>
                                <m:accPr>
                                  <m:chr m:val="⃗"/>
                                  <m:ctrlPr>
                                    <a:rPr lang="fr-FR" b="0" i="1" smtClean="0">
                                      <a:solidFill>
                                        <a:srgbClr val="D531D8"/>
                                      </a:solidFill>
                                      <a:latin typeface="Cambria Math" panose="02040503050406030204" pitchFamily="18" charset="0"/>
                                    </a:rPr>
                                  </m:ctrlPr>
                                </m:accPr>
                                <m:e>
                                  <m:sSubSup>
                                    <m:sSubSupPr>
                                      <m:ctrlPr>
                                        <a:rPr lang="fr-FR" b="0" i="1" smtClean="0">
                                          <a:solidFill>
                                            <a:srgbClr val="D531D8"/>
                                          </a:solidFill>
                                          <a:latin typeface="Cambria Math" panose="02040503050406030204" pitchFamily="18" charset="0"/>
                                        </a:rPr>
                                      </m:ctrlPr>
                                    </m:sSubSup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𝑙</m:t>
                                      </m:r>
                                    </m:sub>
                                    <m:sup>
                                      <m:r>
                                        <a:rPr lang="fr-FR" b="0" i="1" smtClean="0">
                                          <a:solidFill>
                                            <a:srgbClr val="D531D8"/>
                                          </a:solidFill>
                                          <a:latin typeface="Cambria Math" panose="02040503050406030204" pitchFamily="18" charset="0"/>
                                        </a:rPr>
                                        <m:t>𝑘</m:t>
                                      </m:r>
                                    </m:sup>
                                  </m:sSubSup>
                                </m:e>
                              </m:acc>
                            </m:e>
                            <m:e>
                              <m:acc>
                                <m:accPr>
                                  <m:chr m:val="⃗"/>
                                  <m:ctrlPr>
                                    <a:rPr lang="fr-FR" i="1">
                                      <a:solidFill>
                                        <a:schemeClr val="accent4">
                                          <a:lumMod val="50000"/>
                                        </a:schemeClr>
                                      </a:solidFill>
                                      <a:latin typeface="Cambria Math" panose="02040503050406030204" pitchFamily="18" charset="0"/>
                                      <a:ea typeface="Verdana" panose="020B0604030504040204" pitchFamily="34" charset="0"/>
                                    </a:rPr>
                                  </m:ctrlPr>
                                </m:accPr>
                                <m:e>
                                  <m:sSubSup>
                                    <m:sSubSupPr>
                                      <m:ctrlPr>
                                        <a:rPr lang="fr-FR" i="1">
                                          <a:solidFill>
                                            <a:schemeClr val="accent4">
                                              <a:lumMod val="50000"/>
                                            </a:schemeClr>
                                          </a:solidFill>
                                          <a:latin typeface="Cambria Math" panose="02040503050406030204" pitchFamily="18" charset="0"/>
                                          <a:ea typeface="Verdana" panose="020B0604030504040204" pitchFamily="34" charset="0"/>
                                        </a:rPr>
                                      </m:ctrlPr>
                                    </m:sSubSupPr>
                                    <m:e>
                                      <m:r>
                                        <a:rPr lang="fr-FR" i="1">
                                          <a:solidFill>
                                            <a:schemeClr val="accent4">
                                              <a:lumMod val="50000"/>
                                            </a:schemeClr>
                                          </a:solidFill>
                                          <a:latin typeface="Cambria Math" panose="02040503050406030204" pitchFamily="18" charset="0"/>
                                          <a:ea typeface="Verdana" panose="020B0604030504040204" pitchFamily="34" charset="0"/>
                                        </a:rPr>
                                        <m:t>h</m:t>
                                      </m:r>
                                    </m:e>
                                    <m:sub>
                                      <m:r>
                                        <a:rPr lang="fr-FR" i="1">
                                          <a:solidFill>
                                            <a:schemeClr val="accent4">
                                              <a:lumMod val="50000"/>
                                            </a:schemeClr>
                                          </a:solidFill>
                                          <a:latin typeface="Cambria Math" panose="02040503050406030204" pitchFamily="18" charset="0"/>
                                          <a:ea typeface="Verdana" panose="020B0604030504040204" pitchFamily="34" charset="0"/>
                                        </a:rPr>
                                        <m:t>𝑙</m:t>
                                      </m:r>
                                    </m:sub>
                                    <m:sup>
                                      <m:r>
                                        <a:rPr lang="fr-FR" i="1">
                                          <a:solidFill>
                                            <a:schemeClr val="accent4">
                                              <a:lumMod val="50000"/>
                                            </a:schemeClr>
                                          </a:solidFill>
                                          <a:latin typeface="Cambria Math" panose="02040503050406030204" pitchFamily="18" charset="0"/>
                                          <a:ea typeface="Verdana" panose="020B0604030504040204" pitchFamily="34" charset="0"/>
                                        </a:rPr>
                                        <m:t>𝑘</m:t>
                                      </m:r>
                                      <m:r>
                                        <a:rPr lang="fr-FR" i="1">
                                          <a:solidFill>
                                            <a:schemeClr val="accent4">
                                              <a:lumMod val="50000"/>
                                            </a:schemeClr>
                                          </a:solidFill>
                                          <a:latin typeface="Cambria Math" panose="02040503050406030204" pitchFamily="18" charset="0"/>
                                          <a:ea typeface="Verdana" panose="020B0604030504040204" pitchFamily="34" charset="0"/>
                                        </a:rPr>
                                        <m:t>−1</m:t>
                                      </m:r>
                                    </m:sup>
                                  </m:sSubSup>
                                </m:e>
                              </m:acc>
                            </m:e>
                          </m:eqArr>
                        </m:e>
                      </m:d>
                    </m:oMath>
                  </m:oMathPara>
                </a14:m>
                <a:endParaRPr lang="en-GB" dirty="0"/>
              </a:p>
            </p:txBody>
          </p:sp>
        </mc:Choice>
        <mc:Fallback>
          <p:sp>
            <p:nvSpPr>
              <p:cNvPr id="540" name="TextBox 539">
                <a:extLst>
                  <a:ext uri="{FF2B5EF4-FFF2-40B4-BE49-F238E27FC236}">
                    <a16:creationId xmlns:a16="http://schemas.microsoft.com/office/drawing/2014/main" id="{35F47AED-A23F-102B-AA84-597D0FA715C9}"/>
                  </a:ext>
                </a:extLst>
              </p:cNvPr>
              <p:cNvSpPr txBox="1">
                <a:spLocks noRot="1" noChangeAspect="1" noMove="1" noResize="1" noEditPoints="1" noAdjustHandles="1" noChangeArrowheads="1" noChangeShapeType="1" noTextEdit="1"/>
              </p:cNvSpPr>
              <p:nvPr/>
            </p:nvSpPr>
            <p:spPr>
              <a:xfrm>
                <a:off x="5806308" y="3705797"/>
                <a:ext cx="896529" cy="871585"/>
              </a:xfrm>
              <a:prstGeom prst="rect">
                <a:avLst/>
              </a:prstGeom>
              <a:blipFill>
                <a:blip r:embed="rId11"/>
                <a:stretch>
                  <a:fillRect/>
                </a:stretch>
              </a:blipFill>
            </p:spPr>
            <p:txBody>
              <a:bodyPr/>
              <a:lstStyle/>
              <a:p>
                <a:r>
                  <a:rPr lang="en-GB">
                    <a:noFill/>
                  </a:rPr>
                  <a:t> </a:t>
                </a:r>
              </a:p>
            </p:txBody>
          </p:sp>
        </mc:Fallback>
      </mc:AlternateContent>
      <p:cxnSp>
        <p:nvCxnSpPr>
          <p:cNvPr id="541" name="Straight Arrow Connector 540">
            <a:extLst>
              <a:ext uri="{FF2B5EF4-FFF2-40B4-BE49-F238E27FC236}">
                <a16:creationId xmlns:a16="http://schemas.microsoft.com/office/drawing/2014/main" id="{8DA81E9B-ACAA-CE57-0202-23A4A52BBD24}"/>
              </a:ext>
            </a:extLst>
          </p:cNvPr>
          <p:cNvCxnSpPr>
            <a:cxnSpLocks/>
          </p:cNvCxnSpPr>
          <p:nvPr/>
        </p:nvCxnSpPr>
        <p:spPr>
          <a:xfrm flipV="1">
            <a:off x="5061107" y="3984508"/>
            <a:ext cx="766129" cy="367667"/>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sp>
        <p:nvSpPr>
          <p:cNvPr id="593" name="Oval 592">
            <a:extLst>
              <a:ext uri="{FF2B5EF4-FFF2-40B4-BE49-F238E27FC236}">
                <a16:creationId xmlns:a16="http://schemas.microsoft.com/office/drawing/2014/main" id="{F0F66C90-D9A5-92EF-D1B9-C16972AB4A84}"/>
              </a:ext>
            </a:extLst>
          </p:cNvPr>
          <p:cNvSpPr/>
          <p:nvPr/>
        </p:nvSpPr>
        <p:spPr>
          <a:xfrm>
            <a:off x="917448" y="5319923"/>
            <a:ext cx="45719" cy="4571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13" name="Group 612">
            <a:extLst>
              <a:ext uri="{FF2B5EF4-FFF2-40B4-BE49-F238E27FC236}">
                <a16:creationId xmlns:a16="http://schemas.microsoft.com/office/drawing/2014/main" id="{54FF5001-2778-6547-97CD-E401205AAC0B}"/>
              </a:ext>
            </a:extLst>
          </p:cNvPr>
          <p:cNvGrpSpPr/>
          <p:nvPr/>
        </p:nvGrpSpPr>
        <p:grpSpPr>
          <a:xfrm>
            <a:off x="6022134" y="3591966"/>
            <a:ext cx="1784463" cy="1475176"/>
            <a:chOff x="2670943" y="4450416"/>
            <a:chExt cx="2430466" cy="2009214"/>
          </a:xfrm>
        </p:grpSpPr>
        <p:grpSp>
          <p:nvGrpSpPr>
            <p:cNvPr id="614" name="Group 613">
              <a:extLst>
                <a:ext uri="{FF2B5EF4-FFF2-40B4-BE49-F238E27FC236}">
                  <a16:creationId xmlns:a16="http://schemas.microsoft.com/office/drawing/2014/main" id="{5F7A436D-15A8-B9CF-B523-DEBB683EE2FA}"/>
                </a:ext>
              </a:extLst>
            </p:cNvPr>
            <p:cNvGrpSpPr/>
            <p:nvPr/>
          </p:nvGrpSpPr>
          <p:grpSpPr>
            <a:xfrm>
              <a:off x="4046224" y="4450416"/>
              <a:ext cx="497051" cy="1642831"/>
              <a:chOff x="3580191" y="4490563"/>
              <a:chExt cx="497051" cy="1642831"/>
            </a:xfrm>
          </p:grpSpPr>
          <p:sp>
            <p:nvSpPr>
              <p:cNvPr id="618" name="Rectangle 617">
                <a:extLst>
                  <a:ext uri="{FF2B5EF4-FFF2-40B4-BE49-F238E27FC236}">
                    <a16:creationId xmlns:a16="http://schemas.microsoft.com/office/drawing/2014/main" id="{3D3F20EA-C842-2772-A215-4067955E32B4}"/>
                  </a:ext>
                </a:extLst>
              </p:cNvPr>
              <p:cNvSpPr/>
              <p:nvPr/>
            </p:nvSpPr>
            <p:spPr>
              <a:xfrm>
                <a:off x="3580191" y="4490563"/>
                <a:ext cx="85725" cy="1638300"/>
              </a:xfrm>
              <a:prstGeom prst="rect">
                <a:avLst/>
              </a:prstGeom>
              <a:solidFill>
                <a:schemeClr val="accent4">
                  <a:lumMod val="50000"/>
                </a:schemeClr>
              </a:solidFill>
              <a:ln>
                <a:solidFill>
                  <a:schemeClr val="accent4">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solidFill>
                    <a:schemeClr val="accent4">
                      <a:lumMod val="50000"/>
                    </a:schemeClr>
                  </a:solidFill>
                </a:endParaRPr>
              </a:p>
            </p:txBody>
          </p:sp>
          <p:sp>
            <p:nvSpPr>
              <p:cNvPr id="619" name="Rectangle 618">
                <a:extLst>
                  <a:ext uri="{FF2B5EF4-FFF2-40B4-BE49-F238E27FC236}">
                    <a16:creationId xmlns:a16="http://schemas.microsoft.com/office/drawing/2014/main" id="{4AC2F3AF-26B7-9168-2CD6-3BF67CF85E6D}"/>
                  </a:ext>
                </a:extLst>
              </p:cNvPr>
              <p:cNvSpPr/>
              <p:nvPr/>
            </p:nvSpPr>
            <p:spPr>
              <a:xfrm>
                <a:off x="3785854" y="4495094"/>
                <a:ext cx="85725" cy="1638300"/>
              </a:xfrm>
              <a:prstGeom prst="rect">
                <a:avLst/>
              </a:prstGeom>
              <a:solidFill>
                <a:schemeClr val="accent4">
                  <a:lumMod val="50000"/>
                </a:schemeClr>
              </a:solidFill>
              <a:ln>
                <a:solidFill>
                  <a:schemeClr val="accent4">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4">
                      <a:lumMod val="50000"/>
                    </a:schemeClr>
                  </a:solidFill>
                </a:endParaRPr>
              </a:p>
            </p:txBody>
          </p:sp>
          <p:sp>
            <p:nvSpPr>
              <p:cNvPr id="620" name="Rectangle 619">
                <a:extLst>
                  <a:ext uri="{FF2B5EF4-FFF2-40B4-BE49-F238E27FC236}">
                    <a16:creationId xmlns:a16="http://schemas.microsoft.com/office/drawing/2014/main" id="{DA2204A5-3383-9686-45C9-4911E5456E5D}"/>
                  </a:ext>
                </a:extLst>
              </p:cNvPr>
              <p:cNvSpPr/>
              <p:nvPr/>
            </p:nvSpPr>
            <p:spPr>
              <a:xfrm>
                <a:off x="3991517" y="4490563"/>
                <a:ext cx="85725" cy="1638300"/>
              </a:xfrm>
              <a:prstGeom prst="rect">
                <a:avLst/>
              </a:prstGeom>
              <a:solidFill>
                <a:schemeClr val="accent4">
                  <a:lumMod val="50000"/>
                </a:schemeClr>
              </a:solidFill>
              <a:ln>
                <a:solidFill>
                  <a:schemeClr val="accent4">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4">
                      <a:lumMod val="50000"/>
                    </a:schemeClr>
                  </a:solidFill>
                </a:endParaRPr>
              </a:p>
            </p:txBody>
          </p:sp>
        </p:grpSp>
        <p:sp>
          <p:nvSpPr>
            <p:cNvPr id="615" name="TextBox 614">
              <a:extLst>
                <a:ext uri="{FF2B5EF4-FFF2-40B4-BE49-F238E27FC236}">
                  <a16:creationId xmlns:a16="http://schemas.microsoft.com/office/drawing/2014/main" id="{4434F4E4-A804-310E-1CC6-93CCCAC9CDF3}"/>
                </a:ext>
              </a:extLst>
            </p:cNvPr>
            <p:cNvSpPr txBox="1"/>
            <p:nvPr/>
          </p:nvSpPr>
          <p:spPr>
            <a:xfrm>
              <a:off x="2670943" y="5956594"/>
              <a:ext cx="2430466" cy="503036"/>
            </a:xfrm>
            <a:prstGeom prst="rect">
              <a:avLst/>
            </a:prstGeom>
            <a:noFill/>
          </p:spPr>
          <p:txBody>
            <a:bodyPr wrap="none" rtlCol="0">
              <a:spAutoFit/>
            </a:bodyPr>
            <a:lstStyle/>
            <a:p>
              <a:r>
                <a:rPr lang="fr-FR" dirty="0">
                  <a:solidFill>
                    <a:schemeClr val="accent4">
                      <a:lumMod val="50000"/>
                    </a:schemeClr>
                  </a:solidFill>
                  <a:latin typeface="Verdana" panose="020B0604030504040204" pitchFamily="34" charset="0"/>
                  <a:ea typeface="Verdana" panose="020B0604030504040204" pitchFamily="34" charset="0"/>
                </a:rPr>
                <a:t>Node encoder</a:t>
              </a:r>
              <a:endParaRPr lang="en-GB" dirty="0">
                <a:solidFill>
                  <a:schemeClr val="accent4">
                    <a:lumMod val="50000"/>
                  </a:schemeClr>
                </a:solidFill>
                <a:latin typeface="Verdana" panose="020B0604030504040204" pitchFamily="34" charset="0"/>
                <a:ea typeface="Verdana" panose="020B0604030504040204" pitchFamily="34" charset="0"/>
              </a:endParaRPr>
            </a:p>
          </p:txBody>
        </p:sp>
        <p:cxnSp>
          <p:nvCxnSpPr>
            <p:cNvPr id="616" name="Straight Arrow Connector 615">
              <a:extLst>
                <a:ext uri="{FF2B5EF4-FFF2-40B4-BE49-F238E27FC236}">
                  <a16:creationId xmlns:a16="http://schemas.microsoft.com/office/drawing/2014/main" id="{5BF56703-27F9-66D2-CF62-E53497429601}"/>
                </a:ext>
              </a:extLst>
            </p:cNvPr>
            <p:cNvCxnSpPr>
              <a:cxnSpLocks/>
              <a:endCxn id="618" idx="1"/>
            </p:cNvCxnSpPr>
            <p:nvPr/>
          </p:nvCxnSpPr>
          <p:spPr>
            <a:xfrm>
              <a:off x="3564052" y="5269565"/>
              <a:ext cx="482172" cy="1"/>
            </a:xfrm>
            <a:prstGeom prst="straightConnector1">
              <a:avLst/>
            </a:prstGeom>
            <a:solidFill>
              <a:schemeClr val="accent6">
                <a:lumMod val="50000"/>
              </a:schemeClr>
            </a:solidFill>
            <a:ln w="76200">
              <a:solidFill>
                <a:schemeClr val="accent4">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617" name="Straight Arrow Connector 616">
              <a:extLst>
                <a:ext uri="{FF2B5EF4-FFF2-40B4-BE49-F238E27FC236}">
                  <a16:creationId xmlns:a16="http://schemas.microsoft.com/office/drawing/2014/main" id="{CD2D904A-F887-ED23-C9FA-056931E78323}"/>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4">
                  <a:lumMod val="50000"/>
                </a:schemeClr>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14="http://schemas.microsoft.com/office/drawing/2010/main" Requires="a14">
          <p:sp>
            <p:nvSpPr>
              <p:cNvPr id="627" name="TextBox 626">
                <a:extLst>
                  <a:ext uri="{FF2B5EF4-FFF2-40B4-BE49-F238E27FC236}">
                    <a16:creationId xmlns:a16="http://schemas.microsoft.com/office/drawing/2014/main" id="{070FF8AF-EFD8-EC75-92ED-FB95CD690F03}"/>
                  </a:ext>
                </a:extLst>
              </p:cNvPr>
              <p:cNvSpPr txBox="1"/>
              <p:nvPr/>
            </p:nvSpPr>
            <p:spPr>
              <a:xfrm>
                <a:off x="7612757" y="3700457"/>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node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4">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4">
                                      <a:lumMod val="50000"/>
                                    </a:schemeClr>
                                  </a:solidFill>
                                  <a:latin typeface="Cambria Math" panose="02040503050406030204" pitchFamily="18" charset="0"/>
                                  <a:ea typeface="Verdana" panose="020B0604030504040204" pitchFamily="34" charset="0"/>
                                </a:rPr>
                              </m:ctrlPr>
                            </m:sSubSupPr>
                            <m:e>
                              <m:r>
                                <a:rPr lang="fr-FR" b="0" i="1" smtClean="0">
                                  <a:solidFill>
                                    <a:schemeClr val="accent4">
                                      <a:lumMod val="50000"/>
                                    </a:schemeClr>
                                  </a:solidFill>
                                  <a:latin typeface="Cambria Math" panose="02040503050406030204" pitchFamily="18" charset="0"/>
                                  <a:ea typeface="Verdana" panose="020B0604030504040204" pitchFamily="34" charset="0"/>
                                </a:rPr>
                                <m:t>h</m:t>
                              </m:r>
                            </m:e>
                            <m:sub>
                              <m:r>
                                <a:rPr lang="fr-FR" b="0" i="1" smtClean="0">
                                  <a:solidFill>
                                    <a:schemeClr val="accent4">
                                      <a:lumMod val="50000"/>
                                    </a:schemeClr>
                                  </a:solidFill>
                                  <a:latin typeface="Cambria Math" panose="02040503050406030204" pitchFamily="18" charset="0"/>
                                  <a:ea typeface="Verdana" panose="020B0604030504040204" pitchFamily="34" charset="0"/>
                                </a:rPr>
                                <m:t>𝑙</m:t>
                              </m:r>
                            </m:sub>
                            <m:sup>
                              <m:r>
                                <m:rPr>
                                  <m:sty m:val="p"/>
                                </m:rPr>
                                <a:rPr lang="fr-FR" b="0" i="0" smtClean="0">
                                  <a:solidFill>
                                    <a:schemeClr val="accent4">
                                      <a:lumMod val="50000"/>
                                    </a:schemeClr>
                                  </a:solidFill>
                                  <a:latin typeface="Cambria Math" panose="02040503050406030204" pitchFamily="18" charset="0"/>
                                  <a:ea typeface="Verdana" panose="020B0604030504040204" pitchFamily="34" charset="0"/>
                                </a:rPr>
                                <m:t>k</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627" name="TextBox 626">
                <a:extLst>
                  <a:ext uri="{FF2B5EF4-FFF2-40B4-BE49-F238E27FC236}">
                    <a16:creationId xmlns:a16="http://schemas.microsoft.com/office/drawing/2014/main" id="{070FF8AF-EFD8-EC75-92ED-FB95CD690F03}"/>
                  </a:ext>
                </a:extLst>
              </p:cNvPr>
              <p:cNvSpPr txBox="1">
                <a:spLocks noRot="1" noChangeAspect="1" noMove="1" noResize="1" noEditPoints="1" noAdjustHandles="1" noChangeArrowheads="1" noChangeShapeType="1" noTextEdit="1"/>
              </p:cNvSpPr>
              <p:nvPr/>
            </p:nvSpPr>
            <p:spPr>
              <a:xfrm>
                <a:off x="7612757" y="3700457"/>
                <a:ext cx="2051960" cy="1057662"/>
              </a:xfrm>
              <a:prstGeom prst="rect">
                <a:avLst/>
              </a:prstGeom>
              <a:blipFill>
                <a:blip r:embed="rId12"/>
                <a:stretch>
                  <a:fillRect l="-893" t="-2874" r="-893"/>
                </a:stretch>
              </a:blipFill>
            </p:spPr>
            <p:txBody>
              <a:bodyPr/>
              <a:lstStyle/>
              <a:p>
                <a:r>
                  <a:rPr lang="en-GB">
                    <a:noFill/>
                  </a:rPr>
                  <a:t> </a:t>
                </a:r>
              </a:p>
            </p:txBody>
          </p:sp>
        </mc:Fallback>
      </mc:AlternateContent>
      <p:cxnSp>
        <p:nvCxnSpPr>
          <p:cNvPr id="628" name="Connector: Elbow 627">
            <a:extLst>
              <a:ext uri="{FF2B5EF4-FFF2-40B4-BE49-F238E27FC236}">
                <a16:creationId xmlns:a16="http://schemas.microsoft.com/office/drawing/2014/main" id="{1B4943DE-E48E-E8DE-9092-2CA3FF791EBF}"/>
              </a:ext>
            </a:extLst>
          </p:cNvPr>
          <p:cNvCxnSpPr>
            <a:cxnSpLocks/>
            <a:stCxn id="620" idx="3"/>
            <a:endCxn id="630" idx="0"/>
          </p:cNvCxnSpPr>
          <p:nvPr/>
        </p:nvCxnSpPr>
        <p:spPr>
          <a:xfrm flipH="1">
            <a:off x="6222606" y="4193391"/>
            <a:ext cx="1174206" cy="995389"/>
          </a:xfrm>
          <a:prstGeom prst="bentConnector4">
            <a:avLst>
              <a:gd name="adj1" fmla="val -38531"/>
              <a:gd name="adj2" fmla="val 85952"/>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0" name="Oval 629">
            <a:extLst>
              <a:ext uri="{FF2B5EF4-FFF2-40B4-BE49-F238E27FC236}">
                <a16:creationId xmlns:a16="http://schemas.microsoft.com/office/drawing/2014/main" id="{44CF94F4-F3DE-236A-3407-BB8070751367}"/>
              </a:ext>
            </a:extLst>
          </p:cNvPr>
          <p:cNvSpPr/>
          <p:nvPr/>
        </p:nvSpPr>
        <p:spPr>
          <a:xfrm>
            <a:off x="6199746" y="5188780"/>
            <a:ext cx="45719" cy="4571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7017B166-ACE6-9E36-E12C-64C07750C2DB}"/>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951325AF-20CD-899F-0CA8-DF098ABCA701}"/>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grpSp>
        <p:nvGrpSpPr>
          <p:cNvPr id="23" name="Group 22">
            <a:extLst>
              <a:ext uri="{FF2B5EF4-FFF2-40B4-BE49-F238E27FC236}">
                <a16:creationId xmlns:a16="http://schemas.microsoft.com/office/drawing/2014/main" id="{B2862DB8-6603-5A3E-31D5-8C2725EA52AB}"/>
              </a:ext>
            </a:extLst>
          </p:cNvPr>
          <p:cNvGrpSpPr/>
          <p:nvPr/>
        </p:nvGrpSpPr>
        <p:grpSpPr>
          <a:xfrm>
            <a:off x="4123630" y="903980"/>
            <a:ext cx="4381449" cy="2537360"/>
            <a:chOff x="4123630" y="856355"/>
            <a:chExt cx="4381449" cy="2537360"/>
          </a:xfrm>
        </p:grpSpPr>
        <p:cxnSp>
          <p:nvCxnSpPr>
            <p:cNvPr id="30" name="Straight Connector 29">
              <a:extLst>
                <a:ext uri="{FF2B5EF4-FFF2-40B4-BE49-F238E27FC236}">
                  <a16:creationId xmlns:a16="http://schemas.microsoft.com/office/drawing/2014/main" id="{CC98B709-22B6-9BE4-F8F5-08CF30E848AB}"/>
                </a:ext>
              </a:extLst>
            </p:cNvPr>
            <p:cNvCxnSpPr>
              <a:cxnSpLocks/>
              <a:stCxn id="539" idx="6"/>
              <a:endCxn id="607"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9EA2A51F-D981-2398-A922-D4648FB00EF4}"/>
                </a:ext>
              </a:extLst>
            </p:cNvPr>
            <p:cNvCxnSpPr>
              <a:cxnSpLocks/>
              <a:stCxn id="539" idx="6"/>
              <a:endCxn id="606"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39D2A351-CDF5-58EF-F5AA-BE37BACF8969}"/>
                </a:ext>
              </a:extLst>
            </p:cNvPr>
            <p:cNvCxnSpPr>
              <a:cxnSpLocks/>
              <a:stCxn id="609" idx="6"/>
              <a:endCxn id="542"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4B3DEE46-3382-E8E5-14B2-FE5F2A3D3C8B}"/>
                </a:ext>
              </a:extLst>
            </p:cNvPr>
            <p:cNvCxnSpPr>
              <a:cxnSpLocks/>
              <a:stCxn id="608" idx="6"/>
              <a:endCxn id="542"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9" name="Oval 538">
              <a:extLst>
                <a:ext uri="{FF2B5EF4-FFF2-40B4-BE49-F238E27FC236}">
                  <a16:creationId xmlns:a16="http://schemas.microsoft.com/office/drawing/2014/main" id="{426CDA27-A8AA-739B-BBEB-C1AB552D25AE}"/>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 name="Oval 541">
              <a:extLst>
                <a:ext uri="{FF2B5EF4-FFF2-40B4-BE49-F238E27FC236}">
                  <a16:creationId xmlns:a16="http://schemas.microsoft.com/office/drawing/2014/main" id="{F791F72A-F04F-7948-B72D-34F7811F0302}"/>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43" name="TextBox 542">
                  <a:extLst>
                    <a:ext uri="{FF2B5EF4-FFF2-40B4-BE49-F238E27FC236}">
                      <a16:creationId xmlns:a16="http://schemas.microsoft.com/office/drawing/2014/main" id="{11984BCB-DD12-3032-8249-CF54C68833C4}"/>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1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4" name="TextBox 543">
                  <a:extLst>
                    <a:ext uri="{FF2B5EF4-FFF2-40B4-BE49-F238E27FC236}">
                      <a16:creationId xmlns:a16="http://schemas.microsoft.com/office/drawing/2014/main" id="{425959DA-E53A-6EA8-982B-8C5DA4E29923}"/>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14"/>
                  <a:stretch>
                    <a:fillRect b="-7813"/>
                  </a:stretch>
                </a:blipFill>
              </p:spPr>
              <p:txBody>
                <a:bodyPr/>
                <a:lstStyle/>
                <a:p>
                  <a:r>
                    <a:rPr lang="en-GB">
                      <a:noFill/>
                    </a:rPr>
                    <a:t> </a:t>
                  </a:r>
                </a:p>
              </p:txBody>
            </p:sp>
          </mc:Fallback>
        </mc:AlternateContent>
        <p:cxnSp>
          <p:nvCxnSpPr>
            <p:cNvPr id="545" name="Straight Connector 544">
              <a:extLst>
                <a:ext uri="{FF2B5EF4-FFF2-40B4-BE49-F238E27FC236}">
                  <a16:creationId xmlns:a16="http://schemas.microsoft.com/office/drawing/2014/main" id="{202F55EA-2563-6F3D-1C3A-23181F2FCDBF}"/>
                </a:ext>
              </a:extLst>
            </p:cNvPr>
            <p:cNvCxnSpPr>
              <a:cxnSpLocks/>
              <a:stCxn id="586" idx="6"/>
              <a:endCxn id="539"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ED54B9F7-5569-8664-C9B4-E89F02C0F572}"/>
                </a:ext>
              </a:extLst>
            </p:cNvPr>
            <p:cNvCxnSpPr>
              <a:cxnSpLocks/>
              <a:stCxn id="587" idx="6"/>
              <a:endCxn id="539"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86" name="Oval 585">
              <a:extLst>
                <a:ext uri="{FF2B5EF4-FFF2-40B4-BE49-F238E27FC236}">
                  <a16:creationId xmlns:a16="http://schemas.microsoft.com/office/drawing/2014/main" id="{25B2DF89-5341-3158-FCF4-759AAA6B5107}"/>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 name="Oval 586">
              <a:extLst>
                <a:ext uri="{FF2B5EF4-FFF2-40B4-BE49-F238E27FC236}">
                  <a16:creationId xmlns:a16="http://schemas.microsoft.com/office/drawing/2014/main" id="{5322E9CA-6E59-E284-B2FB-734E1C42138B}"/>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9" name="Oval 588">
              <a:extLst>
                <a:ext uri="{FF2B5EF4-FFF2-40B4-BE49-F238E27FC236}">
                  <a16:creationId xmlns:a16="http://schemas.microsoft.com/office/drawing/2014/main" id="{19B7D551-2F00-9964-46FD-D59FDB87E028}"/>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0" name="Straight Connector 589">
              <a:extLst>
                <a:ext uri="{FF2B5EF4-FFF2-40B4-BE49-F238E27FC236}">
                  <a16:creationId xmlns:a16="http://schemas.microsoft.com/office/drawing/2014/main" id="{C664703D-676F-E364-3059-9B70F9407063}"/>
                </a:ext>
              </a:extLst>
            </p:cNvPr>
            <p:cNvCxnSpPr>
              <a:cxnSpLocks/>
              <a:stCxn id="589" idx="6"/>
              <a:endCxn id="539"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1" name="Oval 590">
              <a:extLst>
                <a:ext uri="{FF2B5EF4-FFF2-40B4-BE49-F238E27FC236}">
                  <a16:creationId xmlns:a16="http://schemas.microsoft.com/office/drawing/2014/main" id="{0A7DC1F2-4F79-2E91-AAB9-995D973A2888}"/>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2" name="Oval 591">
              <a:extLst>
                <a:ext uri="{FF2B5EF4-FFF2-40B4-BE49-F238E27FC236}">
                  <a16:creationId xmlns:a16="http://schemas.microsoft.com/office/drawing/2014/main" id="{97EA99DA-9302-D629-7B35-5EC265ADAB3E}"/>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4" name="Oval 593">
              <a:extLst>
                <a:ext uri="{FF2B5EF4-FFF2-40B4-BE49-F238E27FC236}">
                  <a16:creationId xmlns:a16="http://schemas.microsoft.com/office/drawing/2014/main" id="{0FCD8489-D0E5-9277-2AAC-7AA349DCF8B1}"/>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5" name="Straight Connector 594">
              <a:extLst>
                <a:ext uri="{FF2B5EF4-FFF2-40B4-BE49-F238E27FC236}">
                  <a16:creationId xmlns:a16="http://schemas.microsoft.com/office/drawing/2014/main" id="{0A653DC0-4148-5945-6EA3-D334ACF5EB7D}"/>
                </a:ext>
              </a:extLst>
            </p:cNvPr>
            <p:cNvCxnSpPr>
              <a:cxnSpLocks/>
              <a:stCxn id="542" idx="6"/>
              <a:endCxn id="592"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D48F447D-6CA9-FA94-F411-38D8D5ED1308}"/>
                </a:ext>
              </a:extLst>
            </p:cNvPr>
            <p:cNvCxnSpPr>
              <a:cxnSpLocks/>
              <a:stCxn id="542" idx="6"/>
              <a:endCxn id="594"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CC373A5E-4926-4A74-1D03-EE45D428B1DA}"/>
                </a:ext>
              </a:extLst>
            </p:cNvPr>
            <p:cNvCxnSpPr>
              <a:cxnSpLocks/>
              <a:stCxn id="542" idx="6"/>
              <a:endCxn id="591"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8" name="TextBox 597">
                  <a:extLst>
                    <a:ext uri="{FF2B5EF4-FFF2-40B4-BE49-F238E27FC236}">
                      <a16:creationId xmlns:a16="http://schemas.microsoft.com/office/drawing/2014/main" id="{B869966E-488B-E8C5-43C2-9F5E6A7C75F2}"/>
                    </a:ext>
                  </a:extLst>
                </p:cNvPr>
                <p:cNvSpPr txBox="1"/>
                <p:nvPr/>
              </p:nvSpPr>
              <p:spPr>
                <a:xfrm>
                  <a:off x="6020484" y="2005677"/>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490775" cy="395621"/>
                </a:xfrm>
                <a:prstGeom prst="rect">
                  <a:avLst/>
                </a:prstGeom>
                <a:blipFill>
                  <a:blip r:embed="rId1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9" name="TextBox 598">
                  <a:extLst>
                    <a:ext uri="{FF2B5EF4-FFF2-40B4-BE49-F238E27FC236}">
                      <a16:creationId xmlns:a16="http://schemas.microsoft.com/office/drawing/2014/main" id="{5D6B1B36-9CC1-05B8-7280-688EA6B3CE2D}"/>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0" name="TextBox 599">
                  <a:extLst>
                    <a:ext uri="{FF2B5EF4-FFF2-40B4-BE49-F238E27FC236}">
                      <a16:creationId xmlns:a16="http://schemas.microsoft.com/office/drawing/2014/main" id="{BD6C34FF-8AB0-EA6A-8B74-F8FE255B56FB}"/>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1" name="TextBox 600">
                  <a:extLst>
                    <a:ext uri="{FF2B5EF4-FFF2-40B4-BE49-F238E27FC236}">
                      <a16:creationId xmlns:a16="http://schemas.microsoft.com/office/drawing/2014/main" id="{66927595-3EC4-7852-CAE9-F8AFB2CD9A2B}"/>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2" name="TextBox 601">
                  <a:extLst>
                    <a:ext uri="{FF2B5EF4-FFF2-40B4-BE49-F238E27FC236}">
                      <a16:creationId xmlns:a16="http://schemas.microsoft.com/office/drawing/2014/main" id="{F0489419-35DF-39D6-77C2-A2230C59C8B4}"/>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3" name="TextBox 602">
                  <a:extLst>
                    <a:ext uri="{FF2B5EF4-FFF2-40B4-BE49-F238E27FC236}">
                      <a16:creationId xmlns:a16="http://schemas.microsoft.com/office/drawing/2014/main" id="{F2832E50-72FF-D031-E654-73B58BA602B2}"/>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4" name="TextBox 603">
                  <a:extLst>
                    <a:ext uri="{FF2B5EF4-FFF2-40B4-BE49-F238E27FC236}">
                      <a16:creationId xmlns:a16="http://schemas.microsoft.com/office/drawing/2014/main" id="{A18B42D9-CA80-1845-8306-A7BF53413136}"/>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21"/>
                  <a:stretch>
                    <a:fillRect b="-7813"/>
                  </a:stretch>
                </a:blipFill>
              </p:spPr>
              <p:txBody>
                <a:bodyPr/>
                <a:lstStyle/>
                <a:p>
                  <a:r>
                    <a:rPr lang="en-GB">
                      <a:noFill/>
                    </a:rPr>
                    <a:t> </a:t>
                  </a:r>
                </a:p>
              </p:txBody>
            </p:sp>
          </mc:Fallback>
        </mc:AlternateContent>
        <p:cxnSp>
          <p:nvCxnSpPr>
            <p:cNvPr id="605" name="Straight Connector 604">
              <a:extLst>
                <a:ext uri="{FF2B5EF4-FFF2-40B4-BE49-F238E27FC236}">
                  <a16:creationId xmlns:a16="http://schemas.microsoft.com/office/drawing/2014/main" id="{BAC8331F-9086-0EFD-A53C-199F7CB3E228}"/>
                </a:ext>
              </a:extLst>
            </p:cNvPr>
            <p:cNvCxnSpPr>
              <a:stCxn id="539" idx="6"/>
              <a:endCxn id="542"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6" name="Oval 605">
              <a:extLst>
                <a:ext uri="{FF2B5EF4-FFF2-40B4-BE49-F238E27FC236}">
                  <a16:creationId xmlns:a16="http://schemas.microsoft.com/office/drawing/2014/main" id="{E00F9C96-82B6-C48A-35E3-68145B9DE784}"/>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Oval 606">
              <a:extLst>
                <a:ext uri="{FF2B5EF4-FFF2-40B4-BE49-F238E27FC236}">
                  <a16:creationId xmlns:a16="http://schemas.microsoft.com/office/drawing/2014/main" id="{DE849E97-C159-FAAC-22E6-01DBDFFC0599}"/>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8" name="Oval 607">
              <a:extLst>
                <a:ext uri="{FF2B5EF4-FFF2-40B4-BE49-F238E27FC236}">
                  <a16:creationId xmlns:a16="http://schemas.microsoft.com/office/drawing/2014/main" id="{D497174E-3120-32B4-812E-A45BC7103216}"/>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 name="Oval 608">
              <a:extLst>
                <a:ext uri="{FF2B5EF4-FFF2-40B4-BE49-F238E27FC236}">
                  <a16:creationId xmlns:a16="http://schemas.microsoft.com/office/drawing/2014/main" id="{B0BA593E-F403-459D-857E-8792954D20BC}"/>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10" name="TextBox 609">
                  <a:extLst>
                    <a:ext uri="{FF2B5EF4-FFF2-40B4-BE49-F238E27FC236}">
                      <a16:creationId xmlns:a16="http://schemas.microsoft.com/office/drawing/2014/main" id="{3F31C1F1-CA5A-BF70-B1FA-28084D8E666B}"/>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1" name="TextBox 610">
                  <a:extLst>
                    <a:ext uri="{FF2B5EF4-FFF2-40B4-BE49-F238E27FC236}">
                      <a16:creationId xmlns:a16="http://schemas.microsoft.com/office/drawing/2014/main" id="{70328D6E-BCC1-851C-4DFF-11CB3FB1F890}"/>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2" name="TextBox 611">
                  <a:extLst>
                    <a:ext uri="{FF2B5EF4-FFF2-40B4-BE49-F238E27FC236}">
                      <a16:creationId xmlns:a16="http://schemas.microsoft.com/office/drawing/2014/main" id="{92CFE782-19E8-7525-A552-64FFD11A8F35}"/>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1" name="TextBox 620">
                  <a:extLst>
                    <a:ext uri="{FF2B5EF4-FFF2-40B4-BE49-F238E27FC236}">
                      <a16:creationId xmlns:a16="http://schemas.microsoft.com/office/drawing/2014/main" id="{585E74A9-67EE-4F93-3BEF-724A5F05C8EA}"/>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25"/>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2839842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b="1" dirty="0"/>
              <a:t>Stage 2</a:t>
            </a:r>
            <a:r>
              <a:rPr lang="fr-FR" dirty="0"/>
              <a:t>: Graph Neural Networks</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66</a:t>
            </a:fld>
            <a:endParaRPr lang="en-US"/>
          </a:p>
        </p:txBody>
      </p:sp>
      <p:sp>
        <p:nvSpPr>
          <p:cNvPr id="546" name="Footer Placeholder 545">
            <a:extLst>
              <a:ext uri="{FF2B5EF4-FFF2-40B4-BE49-F238E27FC236}">
                <a16:creationId xmlns:a16="http://schemas.microsoft.com/office/drawing/2014/main" id="{25F098B7-B7DF-5528-8204-A7F82AC32078}"/>
              </a:ext>
            </a:extLst>
          </p:cNvPr>
          <p:cNvSpPr>
            <a:spLocks noGrp="1"/>
          </p:cNvSpPr>
          <p:nvPr>
            <p:ph type="ftr" sz="quarter" idx="11"/>
          </p:nvPr>
        </p:nvSpPr>
        <p:spPr/>
        <p:txBody>
          <a:bodyPr/>
          <a:lstStyle/>
          <a:p>
            <a:r>
              <a:rPr lang="fr-FR"/>
              <a:t>Explanation</a:t>
            </a:r>
            <a:endParaRPr lang="fr-FR" dirty="0"/>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0340AE4-5FDE-6C59-07CE-6E62A61F3FE2}"/>
                  </a:ext>
                </a:extLst>
              </p:cNvPr>
              <p:cNvSpPr txBox="1"/>
              <p:nvPr/>
            </p:nvSpPr>
            <p:spPr>
              <a:xfrm>
                <a:off x="2766752" y="5163190"/>
                <a:ext cx="2753575" cy="767005"/>
              </a:xfrm>
              <a:prstGeom prst="rect">
                <a:avLst/>
              </a:prstGeom>
              <a:noFill/>
            </p:spPr>
            <p:txBody>
              <a:bodyPr wrap="square">
                <a:spAutoFit/>
              </a:bodyPr>
              <a:lstStyle/>
              <a:p>
                <a:r>
                  <a:rPr lang="fr-FR" b="1" dirty="0">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left"/>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a:rPr lang="fr-FR" b="0" i="1" smtClean="0">
                                  <a:solidFill>
                                    <a:schemeClr val="accent6">
                                      <a:lumMod val="50000"/>
                                    </a:schemeClr>
                                  </a:solidFill>
                                  <a:latin typeface="Cambria Math" panose="02040503050406030204" pitchFamily="18" charset="0"/>
                                  <a:ea typeface="Verdana" panose="020B0604030504040204" pitchFamily="34" charset="0"/>
                                </a:rPr>
                                <m:t>𝑘</m:t>
                              </m:r>
                              <m:r>
                                <a:rPr lang="fr-FR" b="0" i="1" smtClean="0">
                                  <a:solidFill>
                                    <a:schemeClr val="accent6">
                                      <a:lumMod val="50000"/>
                                    </a:schemeClr>
                                  </a:solidFill>
                                  <a:latin typeface="Cambria Math" panose="02040503050406030204" pitchFamily="18" charset="0"/>
                                  <a:ea typeface="Verdana" panose="020B0604030504040204" pitchFamily="34" charset="0"/>
                                </a:rPr>
                                <m:t>−1</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15" name="TextBox 14">
                <a:extLst>
                  <a:ext uri="{FF2B5EF4-FFF2-40B4-BE49-F238E27FC236}">
                    <a16:creationId xmlns:a16="http://schemas.microsoft.com/office/drawing/2014/main" id="{60340AE4-5FDE-6C59-07CE-6E62A61F3FE2}"/>
                  </a:ext>
                </a:extLst>
              </p:cNvPr>
              <p:cNvSpPr txBox="1">
                <a:spLocks noRot="1" noChangeAspect="1" noMove="1" noResize="1" noEditPoints="1" noAdjustHandles="1" noChangeArrowheads="1" noChangeShapeType="1" noTextEdit="1"/>
              </p:cNvSpPr>
              <p:nvPr/>
            </p:nvSpPr>
            <p:spPr>
              <a:xfrm>
                <a:off x="2766752" y="5163190"/>
                <a:ext cx="2753575" cy="767005"/>
              </a:xfrm>
              <a:prstGeom prst="rect">
                <a:avLst/>
              </a:prstGeom>
              <a:blipFill>
                <a:blip r:embed="rId3"/>
                <a:stretch>
                  <a:fillRect l="-1991" t="-4762" b="-396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69D72E7-3608-83C6-B9F1-22BAFA42036B}"/>
                  </a:ext>
                </a:extLst>
              </p:cNvPr>
              <p:cNvSpPr txBox="1"/>
              <p:nvPr/>
            </p:nvSpPr>
            <p:spPr>
              <a:xfrm>
                <a:off x="7587266" y="5078890"/>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6">
                        <a:lumMod val="50000"/>
                      </a:schemeClr>
                    </a:solidFill>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6">
                                      <a:lumMod val="50000"/>
                                    </a:schemeClr>
                                  </a:solidFill>
                                  <a:latin typeface="Cambria Math" panose="02040503050406030204" pitchFamily="18" charset="0"/>
                                  <a:ea typeface="Verdana" panose="020B0604030504040204" pitchFamily="34" charset="0"/>
                                </a:rPr>
                              </m:ctrlPr>
                            </m:sSubSupPr>
                            <m:e>
                              <m:r>
                                <a:rPr lang="fr-FR" b="0" i="1" smtClean="0">
                                  <a:solidFill>
                                    <a:schemeClr val="accent6">
                                      <a:lumMod val="50000"/>
                                    </a:schemeClr>
                                  </a:solidFill>
                                  <a:latin typeface="Cambria Math" panose="02040503050406030204" pitchFamily="18" charset="0"/>
                                  <a:ea typeface="Verdana" panose="020B0604030504040204" pitchFamily="34" charset="0"/>
                                </a:rPr>
                                <m:t>𝑒</m:t>
                              </m:r>
                            </m:e>
                            <m:sub>
                              <m:r>
                                <a:rPr lang="fr-FR" b="0" i="1" smtClean="0">
                                  <a:solidFill>
                                    <a:schemeClr val="accent6">
                                      <a:lumMod val="50000"/>
                                    </a:schemeClr>
                                  </a:solidFill>
                                  <a:latin typeface="Cambria Math" panose="02040503050406030204" pitchFamily="18" charset="0"/>
                                  <a:ea typeface="Verdana" panose="020B0604030504040204" pitchFamily="34" charset="0"/>
                                </a:rPr>
                                <m:t>𝑖𝑗</m:t>
                              </m:r>
                            </m:sub>
                            <m:sup>
                              <m:r>
                                <m:rPr>
                                  <m:sty m:val="p"/>
                                </m:rPr>
                                <a:rPr lang="fr-FR" b="0" i="0" smtClean="0">
                                  <a:solidFill>
                                    <a:schemeClr val="accent6">
                                      <a:lumMod val="50000"/>
                                    </a:schemeClr>
                                  </a:solidFill>
                                  <a:latin typeface="Cambria Math" panose="02040503050406030204" pitchFamily="18" charset="0"/>
                                  <a:ea typeface="Verdana" panose="020B0604030504040204" pitchFamily="34" charset="0"/>
                                </a:rPr>
                                <m:t>k</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17" name="TextBox 16">
                <a:extLst>
                  <a:ext uri="{FF2B5EF4-FFF2-40B4-BE49-F238E27FC236}">
                    <a16:creationId xmlns:a16="http://schemas.microsoft.com/office/drawing/2014/main" id="{A69D72E7-3608-83C6-B9F1-22BAFA42036B}"/>
                  </a:ext>
                </a:extLst>
              </p:cNvPr>
              <p:cNvSpPr txBox="1">
                <a:spLocks noRot="1" noChangeAspect="1" noMove="1" noResize="1" noEditPoints="1" noAdjustHandles="1" noChangeArrowheads="1" noChangeShapeType="1" noTextEdit="1"/>
              </p:cNvSpPr>
              <p:nvPr/>
            </p:nvSpPr>
            <p:spPr>
              <a:xfrm>
                <a:off x="7587266" y="5078890"/>
                <a:ext cx="2051960" cy="1057662"/>
              </a:xfrm>
              <a:prstGeom prst="rect">
                <a:avLst/>
              </a:prstGeom>
              <a:blipFill>
                <a:blip r:embed="rId4"/>
                <a:stretch>
                  <a:fillRect l="-893" t="-2874" r="-59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60FFF1DA-C74E-CCE8-7059-59FE0FB66BDF}"/>
                  </a:ext>
                </a:extLst>
              </p:cNvPr>
              <p:cNvSpPr txBox="1"/>
              <p:nvPr/>
            </p:nvSpPr>
            <p:spPr>
              <a:xfrm>
                <a:off x="5775284" y="5108229"/>
                <a:ext cx="960648" cy="13444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acc>
                                <m:accPr>
                                  <m:chr m:val="⃗"/>
                                  <m:ctrlPr>
                                    <a:rPr lang="fr-FR" b="0" i="1" smtClean="0">
                                      <a:solidFill>
                                        <a:schemeClr val="accent4">
                                          <a:lumMod val="50000"/>
                                        </a:schemeClr>
                                      </a:solidFill>
                                      <a:latin typeface="Cambria Math" panose="02040503050406030204" pitchFamily="18" charset="0"/>
                                    </a:rPr>
                                  </m:ctrlPr>
                                </m:accPr>
                                <m:e>
                                  <m:sSubSup>
                                    <m:sSubSupPr>
                                      <m:ctrlPr>
                                        <a:rPr lang="fr-FR" b="0" i="1" smtClean="0">
                                          <a:solidFill>
                                            <a:schemeClr val="accent4">
                                              <a:lumMod val="50000"/>
                                            </a:schemeClr>
                                          </a:solidFill>
                                          <a:latin typeface="Cambria Math" panose="02040503050406030204" pitchFamily="18" charset="0"/>
                                        </a:rPr>
                                      </m:ctrlPr>
                                    </m:sSubSupPr>
                                    <m:e>
                                      <m:r>
                                        <a:rPr lang="fr-FR" b="0" i="1" smtClean="0">
                                          <a:solidFill>
                                            <a:schemeClr val="accent4">
                                              <a:lumMod val="50000"/>
                                            </a:schemeClr>
                                          </a:solidFill>
                                          <a:latin typeface="Cambria Math" panose="02040503050406030204" pitchFamily="18" charset="0"/>
                                        </a:rPr>
                                        <m:t>h</m:t>
                                      </m:r>
                                    </m:e>
                                    <m:sub>
                                      <m:r>
                                        <a:rPr lang="fr-FR" b="0" i="1" smtClean="0">
                                          <a:solidFill>
                                            <a:schemeClr val="accent4">
                                              <a:lumMod val="50000"/>
                                            </a:schemeClr>
                                          </a:solidFill>
                                          <a:latin typeface="Cambria Math" panose="02040503050406030204" pitchFamily="18" charset="0"/>
                                        </a:rPr>
                                        <m:t>𝑖</m:t>
                                      </m:r>
                                    </m:sub>
                                    <m:sup>
                                      <m:r>
                                        <a:rPr lang="fr-FR" b="0" i="1" smtClean="0">
                                          <a:solidFill>
                                            <a:schemeClr val="accent4">
                                              <a:lumMod val="50000"/>
                                            </a:schemeClr>
                                          </a:solidFill>
                                          <a:latin typeface="Cambria Math" panose="02040503050406030204" pitchFamily="18" charset="0"/>
                                        </a:rPr>
                                        <m:t>𝑘</m:t>
                                      </m:r>
                                    </m:sup>
                                  </m:sSubSup>
                                </m:e>
                              </m:acc>
                            </m:e>
                            <m:e>
                              <m:acc>
                                <m:accPr>
                                  <m:chr m:val="⃗"/>
                                  <m:ctrlPr>
                                    <a:rPr lang="fr-FR" b="0" i="1" smtClean="0">
                                      <a:solidFill>
                                        <a:schemeClr val="accent4">
                                          <a:lumMod val="50000"/>
                                        </a:schemeClr>
                                      </a:solidFill>
                                      <a:latin typeface="Cambria Math" panose="02040503050406030204" pitchFamily="18" charset="0"/>
                                    </a:rPr>
                                  </m:ctrlPr>
                                </m:accPr>
                                <m:e>
                                  <m:sSubSup>
                                    <m:sSubSupPr>
                                      <m:ctrlPr>
                                        <a:rPr lang="fr-FR" b="0" i="1" smtClean="0">
                                          <a:solidFill>
                                            <a:schemeClr val="accent4">
                                              <a:lumMod val="50000"/>
                                            </a:schemeClr>
                                          </a:solidFill>
                                          <a:latin typeface="Cambria Math" panose="02040503050406030204" pitchFamily="18" charset="0"/>
                                        </a:rPr>
                                      </m:ctrlPr>
                                    </m:sSubSupPr>
                                    <m:e>
                                      <m:r>
                                        <a:rPr lang="fr-FR" b="0" i="1" smtClean="0">
                                          <a:solidFill>
                                            <a:schemeClr val="accent4">
                                              <a:lumMod val="50000"/>
                                            </a:schemeClr>
                                          </a:solidFill>
                                          <a:latin typeface="Cambria Math" panose="02040503050406030204" pitchFamily="18" charset="0"/>
                                        </a:rPr>
                                        <m:t>h</m:t>
                                      </m:r>
                                    </m:e>
                                    <m:sub>
                                      <m:r>
                                        <a:rPr lang="fr-FR" b="0" i="1" smtClean="0">
                                          <a:solidFill>
                                            <a:schemeClr val="accent4">
                                              <a:lumMod val="50000"/>
                                            </a:schemeClr>
                                          </a:solidFill>
                                          <a:latin typeface="Cambria Math" panose="02040503050406030204" pitchFamily="18" charset="0"/>
                                        </a:rPr>
                                        <m:t>𝑗</m:t>
                                      </m:r>
                                    </m:sub>
                                    <m:sup>
                                      <m:r>
                                        <a:rPr lang="fr-FR" b="0" i="1" smtClean="0">
                                          <a:solidFill>
                                            <a:schemeClr val="accent4">
                                              <a:lumMod val="50000"/>
                                            </a:schemeClr>
                                          </a:solidFill>
                                          <a:latin typeface="Cambria Math" panose="02040503050406030204" pitchFamily="18" charset="0"/>
                                        </a:rPr>
                                        <m:t>𝑘</m:t>
                                      </m:r>
                                    </m:sup>
                                  </m:sSubSup>
                                </m:e>
                              </m:acc>
                            </m:e>
                            <m:e>
                              <m:acc>
                                <m:accPr>
                                  <m:chr m:val="⃗"/>
                                  <m:ctrlPr>
                                    <a:rPr lang="fr-FR" i="1">
                                      <a:solidFill>
                                        <a:srgbClr val="C00000"/>
                                      </a:solidFill>
                                      <a:latin typeface="Cambria Math" panose="02040503050406030204" pitchFamily="18" charset="0"/>
                                      <a:ea typeface="Verdana" panose="020B0604030504040204" pitchFamily="34" charset="0"/>
                                    </a:rPr>
                                  </m:ctrlPr>
                                </m:accPr>
                                <m:e>
                                  <m:sSubSup>
                                    <m:sSubSupPr>
                                      <m:ctrlPr>
                                        <a:rPr lang="fr-FR" i="1">
                                          <a:solidFill>
                                            <a:srgbClr val="C00000"/>
                                          </a:solidFill>
                                          <a:latin typeface="Cambria Math" panose="02040503050406030204" pitchFamily="18" charset="0"/>
                                          <a:ea typeface="Verdana" panose="020B0604030504040204" pitchFamily="34" charset="0"/>
                                        </a:rPr>
                                      </m:ctrlPr>
                                    </m:sSubSupPr>
                                    <m:e>
                                      <m:r>
                                        <a:rPr lang="fr-FR" i="1">
                                          <a:solidFill>
                                            <a:srgbClr val="C00000"/>
                                          </a:solidFill>
                                          <a:latin typeface="Cambria Math" panose="02040503050406030204" pitchFamily="18" charset="0"/>
                                          <a:ea typeface="Verdana" panose="020B0604030504040204" pitchFamily="34" charset="0"/>
                                        </a:rPr>
                                        <m:t>𝑒</m:t>
                                      </m:r>
                                    </m:e>
                                    <m:sub>
                                      <m:r>
                                        <a:rPr lang="fr-FR" i="1">
                                          <a:solidFill>
                                            <a:srgbClr val="C00000"/>
                                          </a:solidFill>
                                          <a:latin typeface="Cambria Math" panose="02040503050406030204" pitchFamily="18" charset="0"/>
                                          <a:ea typeface="Verdana" panose="020B0604030504040204" pitchFamily="34" charset="0"/>
                                        </a:rPr>
                                        <m:t>𝑖</m:t>
                                      </m:r>
                                      <m:r>
                                        <a:rPr lang="fr-FR" i="1">
                                          <a:solidFill>
                                            <a:srgbClr val="C00000"/>
                                          </a:solidFill>
                                          <a:latin typeface="Cambria Math" panose="02040503050406030204" pitchFamily="18" charset="0"/>
                                          <a:ea typeface="Verdana" panose="020B0604030504040204" pitchFamily="34" charset="0"/>
                                        </a:rPr>
                                        <m:t>→</m:t>
                                      </m:r>
                                      <m:r>
                                        <a:rPr lang="fr-FR" i="1">
                                          <a:solidFill>
                                            <a:srgbClr val="C00000"/>
                                          </a:solidFill>
                                          <a:latin typeface="Cambria Math" panose="02040503050406030204" pitchFamily="18" charset="0"/>
                                          <a:ea typeface="Verdana" panose="020B0604030504040204" pitchFamily="34" charset="0"/>
                                        </a:rPr>
                                        <m:t>𝑗</m:t>
                                      </m:r>
                                    </m:sub>
                                    <m:sup>
                                      <m:r>
                                        <a:rPr lang="fr-FR" i="1">
                                          <a:solidFill>
                                            <a:srgbClr val="C00000"/>
                                          </a:solidFill>
                                          <a:latin typeface="Cambria Math" panose="02040503050406030204" pitchFamily="18" charset="0"/>
                                          <a:ea typeface="Verdana" panose="020B0604030504040204" pitchFamily="34" charset="0"/>
                                        </a:rPr>
                                        <m:t>0</m:t>
                                      </m:r>
                                    </m:sup>
                                  </m:sSubSup>
                                </m:e>
                              </m:acc>
                            </m:e>
                          </m:eqArr>
                        </m:e>
                      </m:d>
                    </m:oMath>
                  </m:oMathPara>
                </a14:m>
                <a:endParaRPr lang="en-GB" dirty="0"/>
              </a:p>
            </p:txBody>
          </p:sp>
        </mc:Choice>
        <mc:Fallback>
          <p:sp>
            <p:nvSpPr>
              <p:cNvPr id="2" name="TextBox 1">
                <a:extLst>
                  <a:ext uri="{FF2B5EF4-FFF2-40B4-BE49-F238E27FC236}">
                    <a16:creationId xmlns:a16="http://schemas.microsoft.com/office/drawing/2014/main" id="{60FFF1DA-C74E-CCE8-7059-59FE0FB66BDF}"/>
                  </a:ext>
                </a:extLst>
              </p:cNvPr>
              <p:cNvSpPr txBox="1">
                <a:spLocks noRot="1" noChangeAspect="1" noMove="1" noResize="1" noEditPoints="1" noAdjustHandles="1" noChangeArrowheads="1" noChangeShapeType="1" noTextEdit="1"/>
              </p:cNvSpPr>
              <p:nvPr/>
            </p:nvSpPr>
            <p:spPr>
              <a:xfrm>
                <a:off x="5775284" y="5108229"/>
                <a:ext cx="960648" cy="1344471"/>
              </a:xfrm>
              <a:prstGeom prst="rect">
                <a:avLst/>
              </a:prstGeom>
              <a:blipFill>
                <a:blip r:embed="rId5"/>
                <a:stretch>
                  <a:fillRect/>
                </a:stretch>
              </a:blipFill>
            </p:spPr>
            <p:txBody>
              <a:bodyPr/>
              <a:lstStyle/>
              <a:p>
                <a:r>
                  <a:rPr lang="en-GB">
                    <a:noFill/>
                  </a:rPr>
                  <a:t> </a:t>
                </a:r>
              </a:p>
            </p:txBody>
          </p:sp>
        </mc:Fallback>
      </mc:AlternateContent>
      <p:grpSp>
        <p:nvGrpSpPr>
          <p:cNvPr id="4" name="Group 3">
            <a:extLst>
              <a:ext uri="{FF2B5EF4-FFF2-40B4-BE49-F238E27FC236}">
                <a16:creationId xmlns:a16="http://schemas.microsoft.com/office/drawing/2014/main" id="{68AB991D-2579-C4D5-8374-6291D10C005D}"/>
              </a:ext>
            </a:extLst>
          </p:cNvPr>
          <p:cNvGrpSpPr/>
          <p:nvPr/>
        </p:nvGrpSpPr>
        <p:grpSpPr>
          <a:xfrm>
            <a:off x="6681550" y="5119600"/>
            <a:ext cx="2470586" cy="1316819"/>
            <a:chOff x="3564052" y="4450416"/>
            <a:chExt cx="3364973" cy="1793528"/>
          </a:xfrm>
        </p:grpSpPr>
        <p:grpSp>
          <p:nvGrpSpPr>
            <p:cNvPr id="5" name="Group 4">
              <a:extLst>
                <a:ext uri="{FF2B5EF4-FFF2-40B4-BE49-F238E27FC236}">
                  <a16:creationId xmlns:a16="http://schemas.microsoft.com/office/drawing/2014/main" id="{3419AFBA-DAEE-A53D-336E-9A1A5DB56B4C}"/>
                </a:ext>
              </a:extLst>
            </p:cNvPr>
            <p:cNvGrpSpPr/>
            <p:nvPr/>
          </p:nvGrpSpPr>
          <p:grpSpPr>
            <a:xfrm>
              <a:off x="4046224" y="4450416"/>
              <a:ext cx="497051" cy="1642831"/>
              <a:chOff x="3580191" y="4490563"/>
              <a:chExt cx="497051" cy="1642831"/>
            </a:xfrm>
          </p:grpSpPr>
          <p:sp>
            <p:nvSpPr>
              <p:cNvPr id="10" name="Rectangle 9">
                <a:extLst>
                  <a:ext uri="{FF2B5EF4-FFF2-40B4-BE49-F238E27FC236}">
                    <a16:creationId xmlns:a16="http://schemas.microsoft.com/office/drawing/2014/main" id="{BCF3A2BE-A384-C61E-4C96-966947820327}"/>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F0855C7-B730-D1E7-7C98-CED3879838BB}"/>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985EF46-1E52-7A03-12B9-9933D2DC7ECB}"/>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01D99FDC-A27E-1596-C0C1-7CDD7718E1EF}"/>
                </a:ext>
              </a:extLst>
            </p:cNvPr>
            <p:cNvSpPr txBox="1"/>
            <p:nvPr/>
          </p:nvSpPr>
          <p:spPr>
            <a:xfrm>
              <a:off x="4509478" y="5740908"/>
              <a:ext cx="2419547" cy="503036"/>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network</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7" name="Straight Arrow Connector 6">
              <a:extLst>
                <a:ext uri="{FF2B5EF4-FFF2-40B4-BE49-F238E27FC236}">
                  <a16:creationId xmlns:a16="http://schemas.microsoft.com/office/drawing/2014/main" id="{7087429F-5521-82DA-0357-361046EED6BB}"/>
                </a:ext>
              </a:extLst>
            </p:cNvPr>
            <p:cNvCxnSpPr>
              <a:cxnSpLocks/>
              <a:endCxn id="10"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7A041EF6-5163-B83B-3DB4-33DBA4C3BE59}"/>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52BFF76C-70E5-E862-8952-B6D11FCEAD4B}"/>
              </a:ext>
            </a:extLst>
          </p:cNvPr>
          <p:cNvSpPr txBox="1"/>
          <p:nvPr/>
        </p:nvSpPr>
        <p:spPr>
          <a:xfrm>
            <a:off x="4308172" y="4352175"/>
            <a:ext cx="1505871" cy="584775"/>
          </a:xfrm>
          <a:prstGeom prst="rect">
            <a:avLst/>
          </a:prstGeom>
          <a:solidFill>
            <a:srgbClr val="FDF5FD"/>
          </a:solidFill>
          <a:ln w="38100">
            <a:solidFill>
              <a:srgbClr val="D531D8"/>
            </a:solidFill>
          </a:ln>
        </p:spPr>
        <p:txBody>
          <a:bodyPr wrap="square" rtlCol="0">
            <a:spAutoFit/>
          </a:bodyPr>
          <a:lstStyle/>
          <a:p>
            <a:r>
              <a:rPr lang="fr-FR" sz="1600" dirty="0" err="1">
                <a:solidFill>
                  <a:srgbClr val="D531D8"/>
                </a:solidFill>
                <a:latin typeface="Verdana" panose="020B0604030504040204" pitchFamily="34" charset="0"/>
                <a:ea typeface="Verdana" panose="020B0604030504040204" pitchFamily="34" charset="0"/>
              </a:rPr>
              <a:t>Neigbour</a:t>
            </a:r>
            <a:r>
              <a:rPr lang="fr-FR" sz="1600" dirty="0">
                <a:solidFill>
                  <a:srgbClr val="D531D8"/>
                </a:solidFill>
                <a:latin typeface="Verdana" panose="020B0604030504040204" pitchFamily="34" charset="0"/>
                <a:ea typeface="Verdana" panose="020B0604030504040204" pitchFamily="34" charset="0"/>
              </a:rPr>
              <a:t> </a:t>
            </a:r>
            <a:r>
              <a:rPr lang="fr-FR" sz="1600" dirty="0" err="1">
                <a:solidFill>
                  <a:srgbClr val="D531D8"/>
                </a:solidFill>
                <a:latin typeface="Verdana" panose="020B0604030504040204" pitchFamily="34" charset="0"/>
                <a:ea typeface="Verdana" panose="020B0604030504040204" pitchFamily="34" charset="0"/>
              </a:rPr>
              <a:t>aggregation</a:t>
            </a:r>
            <a:endParaRPr lang="en-GB" sz="1600" dirty="0">
              <a:solidFill>
                <a:srgbClr val="D531D8"/>
              </a:solidFill>
              <a:latin typeface="Verdana" panose="020B0604030504040204" pitchFamily="34" charset="0"/>
              <a:ea typeface="Verdana" panose="020B0604030504040204" pitchFamily="34" charset="0"/>
            </a:endParaRPr>
          </a:p>
        </p:txBody>
      </p:sp>
      <p:cxnSp>
        <p:nvCxnSpPr>
          <p:cNvPr id="26" name="Straight Arrow Connector 25">
            <a:extLst>
              <a:ext uri="{FF2B5EF4-FFF2-40B4-BE49-F238E27FC236}">
                <a16:creationId xmlns:a16="http://schemas.microsoft.com/office/drawing/2014/main" id="{EEDCFCF0-532F-7346-CEF0-008B5C041759}"/>
              </a:ext>
            </a:extLst>
          </p:cNvPr>
          <p:cNvCxnSpPr>
            <a:cxnSpLocks/>
            <a:endCxn id="19" idx="1"/>
          </p:cNvCxnSpPr>
          <p:nvPr/>
        </p:nvCxnSpPr>
        <p:spPr>
          <a:xfrm flipV="1">
            <a:off x="3833522" y="4644563"/>
            <a:ext cx="474650" cy="548954"/>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3F7D245E-B0A4-0BC3-FCD2-8DA492884BC5}"/>
                  </a:ext>
                </a:extLst>
              </p:cNvPr>
              <p:cNvSpPr txBox="1"/>
              <p:nvPr/>
            </p:nvSpPr>
            <p:spPr>
              <a:xfrm>
                <a:off x="234323" y="5274595"/>
                <a:ext cx="2901179" cy="78015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accPr>
                        <m:e>
                          <m:sSub>
                            <m:sSubPr>
                              <m:ctrlPr>
                                <a:rPr lang="fr-FR" sz="1400" b="0" i="1" smtClean="0">
                                  <a:solidFill>
                                    <a:schemeClr val="accent6">
                                      <a:lumMod val="50000"/>
                                    </a:schemeClr>
                                  </a:solidFill>
                                  <a:latin typeface="Cambria Math" panose="02040503050406030204" pitchFamily="18" charset="0"/>
                                  <a:ea typeface="Verdana" panose="020B0604030504040204" pitchFamily="34" charset="0"/>
                                </a:rPr>
                              </m:ctrlPr>
                            </m:sSubPr>
                            <m:e>
                              <m:r>
                                <a:rPr lang="fr-FR" sz="1400" b="0" i="1" smtClean="0">
                                  <a:solidFill>
                                    <a:schemeClr val="accent6">
                                      <a:lumMod val="50000"/>
                                    </a:schemeClr>
                                  </a:solidFill>
                                  <a:latin typeface="Cambria Math" panose="02040503050406030204" pitchFamily="18" charset="0"/>
                                  <a:ea typeface="Verdana" panose="020B0604030504040204" pitchFamily="34" charset="0"/>
                                </a:rPr>
                                <m:t>𝑓</m:t>
                              </m:r>
                            </m:e>
                            <m:sub>
                              <m:r>
                                <a:rPr lang="fr-FR" sz="1400" b="0" i="1" smtClean="0">
                                  <a:solidFill>
                                    <a:schemeClr val="accent6">
                                      <a:lumMod val="50000"/>
                                    </a:schemeClr>
                                  </a:solidFill>
                                  <a:latin typeface="Cambria Math" panose="02040503050406030204" pitchFamily="18" charset="0"/>
                                  <a:ea typeface="Verdana" panose="020B0604030504040204" pitchFamily="34" charset="0"/>
                                </a:rPr>
                                <m:t>𝑖𝑗</m:t>
                              </m:r>
                            </m:sub>
                          </m:sSub>
                        </m:e>
                      </m:acc>
                      <m:r>
                        <a:rPr lang="fr-FR" sz="1400" b="0" i="1" dirty="0" smtClean="0">
                          <a:latin typeface="Cambria Math" panose="02040503050406030204" pitchFamily="18" charset="0"/>
                          <a:ea typeface="Verdana" panose="020B0604030504040204" pitchFamily="34" charset="0"/>
                        </a:rPr>
                        <m:t>=</m:t>
                      </m:r>
                      <m:d>
                        <m:dPr>
                          <m:begChr m:val="{"/>
                          <m:endChr m:val="}"/>
                          <m:ctrlPr>
                            <a:rPr lang="fr-FR" sz="1400" b="0" i="1" dirty="0" smtClean="0">
                              <a:latin typeface="Cambria Math" panose="02040503050406030204" pitchFamily="18" charset="0"/>
                              <a:ea typeface="Verdana" panose="020B0604030504040204" pitchFamily="34" charset="0"/>
                            </a:rPr>
                          </m:ctrlPr>
                        </m:dPr>
                        <m:e>
                          <m:eqArr>
                            <m:eqArr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eqArrPr>
                            <m:e>
                              <m:acc>
                                <m:accPr>
                                  <m:chr m:val="⃗"/>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accPr>
                                <m:e>
                                  <m:sSubSup>
                                    <m:sSubSupPr>
                                      <m:ctrlPr>
                                        <a:rPr lang="fr-FR" sz="1400" b="0" i="1" dirty="0" smtClean="0">
                                          <a:solidFill>
                                            <a:schemeClr val="accent4">
                                              <a:lumMod val="50000"/>
                                            </a:schemeClr>
                                          </a:solidFill>
                                          <a:latin typeface="Cambria Math" panose="02040503050406030204" pitchFamily="18" charset="0"/>
                                          <a:ea typeface="Verdana" panose="020B0604030504040204" pitchFamily="34" charset="0"/>
                                        </a:rPr>
                                      </m:ctrlPr>
                                    </m:sSubSupPr>
                                    <m:e>
                                      <m:r>
                                        <a:rPr lang="fr-FR" sz="1400" b="0" i="1" dirty="0" smtClean="0">
                                          <a:solidFill>
                                            <a:schemeClr val="accent4">
                                              <a:lumMod val="50000"/>
                                            </a:schemeClr>
                                          </a:solidFill>
                                          <a:latin typeface="Cambria Math" panose="02040503050406030204" pitchFamily="18" charset="0"/>
                                          <a:ea typeface="Verdana" panose="020B0604030504040204" pitchFamily="34" charset="0"/>
                                        </a:rPr>
                                        <m:t>h</m:t>
                                      </m:r>
                                    </m:e>
                                    <m:sub>
                                      <m:r>
                                        <a:rPr lang="fr-FR" sz="1400" b="0" i="1" dirty="0" smtClean="0">
                                          <a:solidFill>
                                            <a:schemeClr val="accent4">
                                              <a:lumMod val="50000"/>
                                            </a:schemeClr>
                                          </a:solidFill>
                                          <a:latin typeface="Cambria Math" panose="02040503050406030204" pitchFamily="18" charset="0"/>
                                          <a:ea typeface="Verdana" panose="020B0604030504040204" pitchFamily="34" charset="0"/>
                                        </a:rPr>
                                        <m:t>𝑖</m:t>
                                      </m:r>
                                    </m:sub>
                                    <m:sup>
                                      <m:r>
                                        <a:rPr lang="fr-FR" sz="1400" b="0" i="1" dirty="0" smtClean="0">
                                          <a:solidFill>
                                            <a:schemeClr val="accent4">
                                              <a:lumMod val="50000"/>
                                            </a:schemeClr>
                                          </a:solidFill>
                                          <a:latin typeface="Cambria Math" panose="02040503050406030204" pitchFamily="18" charset="0"/>
                                          <a:ea typeface="Verdana" panose="020B0604030504040204" pitchFamily="34" charset="0"/>
                                        </a:rPr>
                                        <m:t>0</m:t>
                                      </m:r>
                                    </m:sup>
                                  </m:sSubSup>
                                </m:e>
                              </m:acc>
                            </m:e>
                            <m:e>
                              <m:acc>
                                <m:accPr>
                                  <m:chr m:val="⃗"/>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accPr>
                                <m:e>
                                  <m:sSubSup>
                                    <m:sSubSupPr>
                                      <m:ctrlPr>
                                        <a:rPr lang="fr-FR" sz="1400" b="0" i="1" smtClean="0">
                                          <a:solidFill>
                                            <a:schemeClr val="accent4">
                                              <a:lumMod val="50000"/>
                                            </a:schemeClr>
                                          </a:solidFill>
                                          <a:latin typeface="Cambria Math" panose="02040503050406030204" pitchFamily="18" charset="0"/>
                                          <a:ea typeface="Verdana" panose="020B0604030504040204" pitchFamily="34" charset="0"/>
                                        </a:rPr>
                                      </m:ctrlPr>
                                    </m:sSubSupPr>
                                    <m:e>
                                      <m:r>
                                        <a:rPr lang="fr-FR" sz="1400" b="0" i="1" smtClean="0">
                                          <a:solidFill>
                                            <a:schemeClr val="accent4">
                                              <a:lumMod val="50000"/>
                                            </a:schemeClr>
                                          </a:solidFill>
                                          <a:latin typeface="Cambria Math" panose="02040503050406030204" pitchFamily="18" charset="0"/>
                                          <a:ea typeface="Verdana" panose="020B0604030504040204" pitchFamily="34" charset="0"/>
                                        </a:rPr>
                                        <m:t>h</m:t>
                                      </m:r>
                                    </m:e>
                                    <m:sub>
                                      <m:r>
                                        <a:rPr lang="fr-FR" sz="1400" b="0" i="1" smtClean="0">
                                          <a:solidFill>
                                            <a:schemeClr val="accent4">
                                              <a:lumMod val="50000"/>
                                            </a:schemeClr>
                                          </a:solidFill>
                                          <a:latin typeface="Cambria Math" panose="02040503050406030204" pitchFamily="18" charset="0"/>
                                          <a:ea typeface="Verdana" panose="020B0604030504040204" pitchFamily="34" charset="0"/>
                                        </a:rPr>
                                        <m:t>𝑗</m:t>
                                      </m:r>
                                    </m:sub>
                                    <m:sup>
                                      <m:r>
                                        <a:rPr lang="fr-FR" sz="1400" b="0" i="1" smtClean="0">
                                          <a:solidFill>
                                            <a:schemeClr val="accent4">
                                              <a:lumMod val="50000"/>
                                            </a:schemeClr>
                                          </a:solidFill>
                                          <a:latin typeface="Cambria Math" panose="02040503050406030204" pitchFamily="18" charset="0"/>
                                          <a:ea typeface="Verdana" panose="020B0604030504040204" pitchFamily="34" charset="0"/>
                                        </a:rPr>
                                        <m:t>0</m:t>
                                      </m:r>
                                    </m:sup>
                                  </m:sSubSup>
                                </m:e>
                              </m:acc>
                            </m:e>
                          </m:eqArr>
                        </m:e>
                      </m:d>
                    </m:oMath>
                  </m:oMathPara>
                </a14:m>
                <a:endParaRPr lang="en-GB" sz="1400" i="1" dirty="0">
                  <a:latin typeface="Verdana" panose="020B0604030504040204" pitchFamily="34" charset="0"/>
                  <a:ea typeface="Verdana" panose="020B0604030504040204" pitchFamily="34" charset="0"/>
                </a:endParaRPr>
              </a:p>
            </p:txBody>
          </p:sp>
        </mc:Choice>
        <mc:Fallback>
          <p:sp>
            <p:nvSpPr>
              <p:cNvPr id="14" name="TextBox 13">
                <a:extLst>
                  <a:ext uri="{FF2B5EF4-FFF2-40B4-BE49-F238E27FC236}">
                    <a16:creationId xmlns:a16="http://schemas.microsoft.com/office/drawing/2014/main" id="{3F7D245E-B0A4-0BC3-FCD2-8DA492884BC5}"/>
                  </a:ext>
                </a:extLst>
              </p:cNvPr>
              <p:cNvSpPr txBox="1">
                <a:spLocks noRot="1" noChangeAspect="1" noMove="1" noResize="1" noEditPoints="1" noAdjustHandles="1" noChangeArrowheads="1" noChangeShapeType="1" noTextEdit="1"/>
              </p:cNvSpPr>
              <p:nvPr/>
            </p:nvSpPr>
            <p:spPr>
              <a:xfrm>
                <a:off x="234323" y="5274595"/>
                <a:ext cx="2901179" cy="780150"/>
              </a:xfrm>
              <a:prstGeom prst="rect">
                <a:avLst/>
              </a:prstGeom>
              <a:blipFill>
                <a:blip r:embed="rId6"/>
                <a:stretch>
                  <a:fillRect/>
                </a:stretch>
              </a:blipFill>
            </p:spPr>
            <p:txBody>
              <a:bodyPr/>
              <a:lstStyle/>
              <a:p>
                <a:r>
                  <a:rPr lang="en-GB">
                    <a:noFill/>
                  </a:rPr>
                  <a:t> </a:t>
                </a:r>
              </a:p>
            </p:txBody>
          </p:sp>
        </mc:Fallback>
      </mc:AlternateContent>
      <p:grpSp>
        <p:nvGrpSpPr>
          <p:cNvPr id="16" name="Group 15">
            <a:extLst>
              <a:ext uri="{FF2B5EF4-FFF2-40B4-BE49-F238E27FC236}">
                <a16:creationId xmlns:a16="http://schemas.microsoft.com/office/drawing/2014/main" id="{6AAC657E-EF00-88EA-B053-8FEF43C67D19}"/>
              </a:ext>
            </a:extLst>
          </p:cNvPr>
          <p:cNvGrpSpPr/>
          <p:nvPr/>
        </p:nvGrpSpPr>
        <p:grpSpPr>
          <a:xfrm>
            <a:off x="1074396" y="5048924"/>
            <a:ext cx="1550647" cy="1474300"/>
            <a:chOff x="2943696" y="4450416"/>
            <a:chExt cx="2112005" cy="2008018"/>
          </a:xfrm>
        </p:grpSpPr>
        <p:grpSp>
          <p:nvGrpSpPr>
            <p:cNvPr id="18" name="Group 17">
              <a:extLst>
                <a:ext uri="{FF2B5EF4-FFF2-40B4-BE49-F238E27FC236}">
                  <a16:creationId xmlns:a16="http://schemas.microsoft.com/office/drawing/2014/main" id="{5D68E760-DEF6-F9DA-A7D1-57E55BF58A0E}"/>
                </a:ext>
              </a:extLst>
            </p:cNvPr>
            <p:cNvGrpSpPr/>
            <p:nvPr/>
          </p:nvGrpSpPr>
          <p:grpSpPr>
            <a:xfrm>
              <a:off x="4046224" y="4450416"/>
              <a:ext cx="497051" cy="1642831"/>
              <a:chOff x="3580191" y="4490563"/>
              <a:chExt cx="497051" cy="1642831"/>
            </a:xfrm>
          </p:grpSpPr>
          <p:sp>
            <p:nvSpPr>
              <p:cNvPr id="25" name="Rectangle 24">
                <a:extLst>
                  <a:ext uri="{FF2B5EF4-FFF2-40B4-BE49-F238E27FC236}">
                    <a16:creationId xmlns:a16="http://schemas.microsoft.com/office/drawing/2014/main" id="{E367852B-D2D4-9C76-D1DA-FE58D64A607B}"/>
                  </a:ext>
                </a:extLst>
              </p:cNvPr>
              <p:cNvSpPr/>
              <p:nvPr/>
            </p:nvSpPr>
            <p:spPr>
              <a:xfrm>
                <a:off x="3580191"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67C35C9-0AB9-6FF3-48B6-057D060C345F}"/>
                  </a:ext>
                </a:extLst>
              </p:cNvPr>
              <p:cNvSpPr/>
              <p:nvPr/>
            </p:nvSpPr>
            <p:spPr>
              <a:xfrm>
                <a:off x="3785854" y="4495094"/>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876623A-3A8A-82ED-6661-6D2E1C3032C4}"/>
                  </a:ext>
                </a:extLst>
              </p:cNvPr>
              <p:cNvSpPr/>
              <p:nvPr/>
            </p:nvSpPr>
            <p:spPr>
              <a:xfrm>
                <a:off x="3991517" y="4490563"/>
                <a:ext cx="85725" cy="1638300"/>
              </a:xfrm>
              <a:prstGeom prst="rect">
                <a:avLst/>
              </a:prstGeom>
              <a:solidFill>
                <a:schemeClr val="accent6">
                  <a:lumMod val="5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6646BF9E-99A9-6DEE-2780-0DE4DE550967}"/>
                </a:ext>
              </a:extLst>
            </p:cNvPr>
            <p:cNvSpPr txBox="1"/>
            <p:nvPr/>
          </p:nvSpPr>
          <p:spPr>
            <a:xfrm>
              <a:off x="2943696" y="6089102"/>
              <a:ext cx="1762021" cy="369332"/>
            </a:xfrm>
            <a:prstGeom prst="rect">
              <a:avLst/>
            </a:prstGeom>
            <a:noFill/>
          </p:spPr>
          <p:txBody>
            <a:bodyPr wrap="none" rtlCol="0">
              <a:spAutoFit/>
            </a:bodyPr>
            <a:lstStyle/>
            <a:p>
              <a:r>
                <a:rPr lang="fr-FR" dirty="0">
                  <a:solidFill>
                    <a:schemeClr val="accent6">
                      <a:lumMod val="50000"/>
                    </a:schemeClr>
                  </a:solidFill>
                  <a:latin typeface="Verdana" panose="020B0604030504040204" pitchFamily="34" charset="0"/>
                  <a:ea typeface="Verdana" panose="020B0604030504040204" pitchFamily="34" charset="0"/>
                </a:rPr>
                <a:t>Edge encoder</a:t>
              </a:r>
              <a:endParaRPr lang="en-GB" dirty="0">
                <a:solidFill>
                  <a:schemeClr val="accent6">
                    <a:lumMod val="50000"/>
                  </a:schemeClr>
                </a:solidFill>
                <a:latin typeface="Verdana" panose="020B0604030504040204" pitchFamily="34" charset="0"/>
                <a:ea typeface="Verdana" panose="020B0604030504040204" pitchFamily="34" charset="0"/>
              </a:endParaRPr>
            </a:p>
          </p:txBody>
        </p:sp>
        <p:cxnSp>
          <p:nvCxnSpPr>
            <p:cNvPr id="21" name="Straight Arrow Connector 20">
              <a:extLst>
                <a:ext uri="{FF2B5EF4-FFF2-40B4-BE49-F238E27FC236}">
                  <a16:creationId xmlns:a16="http://schemas.microsoft.com/office/drawing/2014/main" id="{8B595CB0-F9E7-8690-FCFC-44DD9EB31DC0}"/>
                </a:ext>
              </a:extLst>
            </p:cNvPr>
            <p:cNvCxnSpPr>
              <a:cxnSpLocks/>
              <a:endCxn id="25" idx="1"/>
            </p:cNvCxnSpPr>
            <p:nvPr/>
          </p:nvCxnSpPr>
          <p:spPr>
            <a:xfrm>
              <a:off x="3564052" y="5269565"/>
              <a:ext cx="482172" cy="1"/>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90E88FBF-3362-EF01-8AC0-BF521A3BDD74}"/>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29" name="TextBox 28">
            <a:extLst>
              <a:ext uri="{FF2B5EF4-FFF2-40B4-BE49-F238E27FC236}">
                <a16:creationId xmlns:a16="http://schemas.microsoft.com/office/drawing/2014/main" id="{DAC0FE8D-44CD-EDB3-0CE7-23BE02239F00}"/>
              </a:ext>
            </a:extLst>
          </p:cNvPr>
          <p:cNvSpPr txBox="1"/>
          <p:nvPr/>
        </p:nvSpPr>
        <p:spPr>
          <a:xfrm>
            <a:off x="-30111" y="5992602"/>
            <a:ext cx="1473443" cy="461665"/>
          </a:xfrm>
          <a:prstGeom prst="rect">
            <a:avLst/>
          </a:prstGeom>
          <a:noFill/>
        </p:spPr>
        <p:txBody>
          <a:bodyPr wrap="square">
            <a:spAutoFit/>
          </a:bodyPr>
          <a:lstStyle/>
          <a:p>
            <a:r>
              <a:rPr lang="en-GB" sz="1200" i="1" dirty="0">
                <a:latin typeface="Verdana" panose="020B0604030504040204" pitchFamily="34" charset="0"/>
                <a:ea typeface="Verdana" panose="020B0604030504040204" pitchFamily="34" charset="0"/>
              </a:rPr>
              <a:t>Concatenated node encodings</a:t>
            </a:r>
          </a:p>
        </p:txBody>
      </p:sp>
      <p:grpSp>
        <p:nvGrpSpPr>
          <p:cNvPr id="523" name="Group 522">
            <a:extLst>
              <a:ext uri="{FF2B5EF4-FFF2-40B4-BE49-F238E27FC236}">
                <a16:creationId xmlns:a16="http://schemas.microsoft.com/office/drawing/2014/main" id="{6098BB86-3C77-7604-BC5C-CF73EEFD4F80}"/>
              </a:ext>
            </a:extLst>
          </p:cNvPr>
          <p:cNvGrpSpPr/>
          <p:nvPr/>
        </p:nvGrpSpPr>
        <p:grpSpPr>
          <a:xfrm>
            <a:off x="9750250" y="5050127"/>
            <a:ext cx="2270300" cy="1245488"/>
            <a:chOff x="3564052" y="4450416"/>
            <a:chExt cx="3159290" cy="1733188"/>
          </a:xfrm>
        </p:grpSpPr>
        <p:grpSp>
          <p:nvGrpSpPr>
            <p:cNvPr id="524" name="Group 523">
              <a:extLst>
                <a:ext uri="{FF2B5EF4-FFF2-40B4-BE49-F238E27FC236}">
                  <a16:creationId xmlns:a16="http://schemas.microsoft.com/office/drawing/2014/main" id="{C35C5C57-84B8-8849-B873-140A759811F5}"/>
                </a:ext>
              </a:extLst>
            </p:cNvPr>
            <p:cNvGrpSpPr/>
            <p:nvPr/>
          </p:nvGrpSpPr>
          <p:grpSpPr>
            <a:xfrm>
              <a:off x="4046224" y="4450416"/>
              <a:ext cx="497051" cy="1642831"/>
              <a:chOff x="3580191" y="4490563"/>
              <a:chExt cx="497051" cy="1642831"/>
            </a:xfrm>
          </p:grpSpPr>
          <p:sp>
            <p:nvSpPr>
              <p:cNvPr id="529" name="Rectangle 528">
                <a:extLst>
                  <a:ext uri="{FF2B5EF4-FFF2-40B4-BE49-F238E27FC236}">
                    <a16:creationId xmlns:a16="http://schemas.microsoft.com/office/drawing/2014/main" id="{4F4FF0CD-E6AC-C7EF-B516-017CDCC692CE}"/>
                  </a:ext>
                </a:extLst>
              </p:cNvPr>
              <p:cNvSpPr/>
              <p:nvPr/>
            </p:nvSpPr>
            <p:spPr>
              <a:xfrm>
                <a:off x="3580191"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0" name="Rectangle 529">
                <a:extLst>
                  <a:ext uri="{FF2B5EF4-FFF2-40B4-BE49-F238E27FC236}">
                    <a16:creationId xmlns:a16="http://schemas.microsoft.com/office/drawing/2014/main" id="{F44CD1E7-B1C8-43EB-9DE0-232DE0BF40DE}"/>
                  </a:ext>
                </a:extLst>
              </p:cNvPr>
              <p:cNvSpPr/>
              <p:nvPr/>
            </p:nvSpPr>
            <p:spPr>
              <a:xfrm>
                <a:off x="3785854" y="4495094"/>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1" name="Rectangle 530">
                <a:extLst>
                  <a:ext uri="{FF2B5EF4-FFF2-40B4-BE49-F238E27FC236}">
                    <a16:creationId xmlns:a16="http://schemas.microsoft.com/office/drawing/2014/main" id="{443CB641-0729-94B7-5B6C-755E0B394AF2}"/>
                  </a:ext>
                </a:extLst>
              </p:cNvPr>
              <p:cNvSpPr/>
              <p:nvPr/>
            </p:nvSpPr>
            <p:spPr>
              <a:xfrm>
                <a:off x="3991517"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26" name="TextBox 525">
              <a:extLst>
                <a:ext uri="{FF2B5EF4-FFF2-40B4-BE49-F238E27FC236}">
                  <a16:creationId xmlns:a16="http://schemas.microsoft.com/office/drawing/2014/main" id="{76C366FC-08F4-55A9-DD30-155CFC796A9C}"/>
                </a:ext>
              </a:extLst>
            </p:cNvPr>
            <p:cNvSpPr txBox="1"/>
            <p:nvPr/>
          </p:nvSpPr>
          <p:spPr>
            <a:xfrm>
              <a:off x="4509478" y="5740908"/>
              <a:ext cx="2213864" cy="442696"/>
            </a:xfrm>
            <a:prstGeom prst="rect">
              <a:avLst/>
            </a:prstGeom>
            <a:noFill/>
          </p:spPr>
          <p:txBody>
            <a:bodyPr wrap="none" rtlCol="0">
              <a:spAutoFit/>
            </a:bodyPr>
            <a:lstStyle/>
            <a:p>
              <a:r>
                <a:rPr lang="fr-FR" dirty="0">
                  <a:solidFill>
                    <a:srgbClr val="00B050"/>
                  </a:solidFill>
                  <a:latin typeface="Verdana" panose="020B0604030504040204" pitchFamily="34" charset="0"/>
                  <a:ea typeface="Verdana" panose="020B0604030504040204" pitchFamily="34" charset="0"/>
                </a:rPr>
                <a:t>Edge classifier</a:t>
              </a:r>
              <a:endParaRPr lang="en-GB" dirty="0">
                <a:solidFill>
                  <a:srgbClr val="00B050"/>
                </a:solidFill>
                <a:latin typeface="Verdana" panose="020B0604030504040204" pitchFamily="34" charset="0"/>
                <a:ea typeface="Verdana" panose="020B0604030504040204" pitchFamily="34" charset="0"/>
              </a:endParaRPr>
            </a:p>
          </p:txBody>
        </p:sp>
        <p:cxnSp>
          <p:nvCxnSpPr>
            <p:cNvPr id="527" name="Straight Arrow Connector 526">
              <a:extLst>
                <a:ext uri="{FF2B5EF4-FFF2-40B4-BE49-F238E27FC236}">
                  <a16:creationId xmlns:a16="http://schemas.microsoft.com/office/drawing/2014/main" id="{23BEADD2-6613-8B25-D262-385E415288CB}"/>
                </a:ext>
              </a:extLst>
            </p:cNvPr>
            <p:cNvCxnSpPr>
              <a:cxnSpLocks/>
              <a:endCxn id="529" idx="1"/>
            </p:cNvCxnSpPr>
            <p:nvPr/>
          </p:nvCxnSpPr>
          <p:spPr>
            <a:xfrm>
              <a:off x="3564052" y="5269565"/>
              <a:ext cx="482172" cy="1"/>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528" name="Straight Arrow Connector 527">
              <a:extLst>
                <a:ext uri="{FF2B5EF4-FFF2-40B4-BE49-F238E27FC236}">
                  <a16:creationId xmlns:a16="http://schemas.microsoft.com/office/drawing/2014/main" id="{03D8D8D0-3581-3D65-1C69-98F01FAF5DB5}"/>
                </a:ext>
              </a:extLst>
            </p:cNvPr>
            <p:cNvCxnSpPr>
              <a:cxnSpLocks/>
            </p:cNvCxnSpPr>
            <p:nvPr/>
          </p:nvCxnSpPr>
          <p:spPr>
            <a:xfrm>
              <a:off x="4549653" y="5252757"/>
              <a:ext cx="506048" cy="0"/>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14="http://schemas.microsoft.com/office/drawing/2010/main" Requires="a14">
          <p:sp>
            <p:nvSpPr>
              <p:cNvPr id="532" name="TextBox 531">
                <a:extLst>
                  <a:ext uri="{FF2B5EF4-FFF2-40B4-BE49-F238E27FC236}">
                    <a16:creationId xmlns:a16="http://schemas.microsoft.com/office/drawing/2014/main" id="{E63349A4-B3A4-22DF-A322-063A812DAEEE}"/>
                  </a:ext>
                </a:extLst>
              </p:cNvPr>
              <p:cNvSpPr txBox="1"/>
              <p:nvPr/>
            </p:nvSpPr>
            <p:spPr>
              <a:xfrm>
                <a:off x="10669173" y="5181410"/>
                <a:ext cx="2860024" cy="672620"/>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score</a:t>
                </a:r>
                <a:br>
                  <a:rPr lang="en-GB" b="1" dirty="0">
                    <a:latin typeface="Verdana" panose="020B0604030504040204" pitchFamily="34" charset="0"/>
                    <a:ea typeface="Verdana" panose="020B0604030504040204" pitchFamily="34" charset="0"/>
                  </a:rPr>
                </a:br>
                <a:r>
                  <a:rPr lang="en-GB" b="1" dirty="0">
                    <a:latin typeface="Verdana" panose="020B0604030504040204" pitchFamily="34" charset="0"/>
                    <a:ea typeface="Verdana" panose="020B0604030504040204" pitchFamily="34" charset="0"/>
                  </a:rPr>
                  <a:t> </a:t>
                </a:r>
                <a14:m>
                  <m:oMath xmlns:m="http://schemas.openxmlformats.org/officeDocument/2006/math">
                    <m:sSub>
                      <m:sSubPr>
                        <m:ctrlPr>
                          <a:rPr lang="fr-FR" b="1" i="1" smtClean="0">
                            <a:solidFill>
                              <a:schemeClr val="accent6">
                                <a:lumMod val="50000"/>
                              </a:schemeClr>
                            </a:solidFill>
                            <a:latin typeface="Cambria Math" panose="02040503050406030204" pitchFamily="18" charset="0"/>
                            <a:ea typeface="Verdana" panose="020B0604030504040204" pitchFamily="34" charset="0"/>
                          </a:rPr>
                        </m:ctrlPr>
                      </m:sSubPr>
                      <m:e>
                        <m:r>
                          <a:rPr lang="fr-FR" b="1" i="1" smtClean="0">
                            <a:solidFill>
                              <a:schemeClr val="accent6">
                                <a:lumMod val="50000"/>
                              </a:schemeClr>
                            </a:solidFill>
                            <a:latin typeface="Cambria Math" panose="02040503050406030204" pitchFamily="18" charset="0"/>
                            <a:ea typeface="Verdana" panose="020B0604030504040204" pitchFamily="34" charset="0"/>
                          </a:rPr>
                          <m:t>𝒔</m:t>
                        </m:r>
                      </m:e>
                      <m:sub>
                        <m:r>
                          <a:rPr lang="fr-FR" b="1" i="1" smtClean="0">
                            <a:solidFill>
                              <a:schemeClr val="accent6">
                                <a:lumMod val="50000"/>
                              </a:schemeClr>
                            </a:solidFill>
                            <a:latin typeface="Cambria Math" panose="02040503050406030204" pitchFamily="18" charset="0"/>
                            <a:ea typeface="Verdana" panose="020B0604030504040204" pitchFamily="34" charset="0"/>
                          </a:rPr>
                          <m:t>𝒊𝒋</m:t>
                        </m:r>
                      </m:sub>
                    </m:sSub>
                    <m:r>
                      <a:rPr lang="fr-FR" b="1" i="1" dirty="0" smtClean="0">
                        <a:solidFill>
                          <a:schemeClr val="tx1"/>
                        </a:solidFill>
                        <a:latin typeface="Cambria Math" panose="02040503050406030204" pitchFamily="18" charset="0"/>
                        <a:ea typeface="Verdana" panose="020B0604030504040204" pitchFamily="34" charset="0"/>
                      </a:rPr>
                      <m:t>∈</m:t>
                    </m:r>
                    <m:d>
                      <m:dPr>
                        <m:begChr m:val="["/>
                        <m:endChr m:val="]"/>
                        <m:ctrlPr>
                          <a:rPr lang="fr-FR" b="1" i="1" dirty="0" smtClean="0">
                            <a:solidFill>
                              <a:schemeClr val="tx1"/>
                            </a:solidFill>
                            <a:latin typeface="Cambria Math" panose="02040503050406030204" pitchFamily="18" charset="0"/>
                            <a:ea typeface="Verdana" panose="020B0604030504040204" pitchFamily="34" charset="0"/>
                          </a:rPr>
                        </m:ctrlPr>
                      </m:dPr>
                      <m:e>
                        <m:r>
                          <a:rPr lang="fr-FR" b="1" i="1" dirty="0" smtClean="0">
                            <a:solidFill>
                              <a:schemeClr val="tx1"/>
                            </a:solidFill>
                            <a:latin typeface="Cambria Math" panose="02040503050406030204" pitchFamily="18" charset="0"/>
                            <a:ea typeface="Verdana" panose="020B0604030504040204" pitchFamily="34" charset="0"/>
                          </a:rPr>
                          <m:t>𝟎</m:t>
                        </m:r>
                        <m:r>
                          <a:rPr lang="fr-FR" b="1" i="1" dirty="0" smtClean="0">
                            <a:solidFill>
                              <a:schemeClr val="tx1"/>
                            </a:solidFill>
                            <a:latin typeface="Cambria Math" panose="02040503050406030204" pitchFamily="18" charset="0"/>
                            <a:ea typeface="Verdana" panose="020B0604030504040204" pitchFamily="34" charset="0"/>
                          </a:rPr>
                          <m:t>,</m:t>
                        </m:r>
                        <m:r>
                          <a:rPr lang="fr-FR" b="1" i="1" dirty="0" smtClean="0">
                            <a:solidFill>
                              <a:schemeClr val="tx1"/>
                            </a:solidFill>
                            <a:latin typeface="Cambria Math" panose="02040503050406030204" pitchFamily="18" charset="0"/>
                            <a:ea typeface="Verdana" panose="020B0604030504040204" pitchFamily="34" charset="0"/>
                          </a:rPr>
                          <m:t>𝟏</m:t>
                        </m:r>
                      </m:e>
                    </m:d>
                  </m:oMath>
                </a14:m>
                <a:r>
                  <a:rPr lang="en-GB" b="1" dirty="0">
                    <a:latin typeface="Verdana" panose="020B0604030504040204" pitchFamily="34" charset="0"/>
                    <a:ea typeface="Verdana" panose="020B0604030504040204" pitchFamily="34" charset="0"/>
                  </a:rPr>
                  <a:t> </a:t>
                </a:r>
              </a:p>
            </p:txBody>
          </p:sp>
        </mc:Choice>
        <mc:Fallback>
          <p:sp>
            <p:nvSpPr>
              <p:cNvPr id="532" name="TextBox 531">
                <a:extLst>
                  <a:ext uri="{FF2B5EF4-FFF2-40B4-BE49-F238E27FC236}">
                    <a16:creationId xmlns:a16="http://schemas.microsoft.com/office/drawing/2014/main" id="{E63349A4-B3A4-22DF-A322-063A812DAEEE}"/>
                  </a:ext>
                </a:extLst>
              </p:cNvPr>
              <p:cNvSpPr txBox="1">
                <a:spLocks noRot="1" noChangeAspect="1" noMove="1" noResize="1" noEditPoints="1" noAdjustHandles="1" noChangeArrowheads="1" noChangeShapeType="1" noTextEdit="1"/>
              </p:cNvSpPr>
              <p:nvPr/>
            </p:nvSpPr>
            <p:spPr>
              <a:xfrm>
                <a:off x="10669173" y="5181410"/>
                <a:ext cx="2860024" cy="672620"/>
              </a:xfrm>
              <a:prstGeom prst="rect">
                <a:avLst/>
              </a:prstGeom>
              <a:blipFill>
                <a:blip r:embed="rId7"/>
                <a:stretch>
                  <a:fillRect l="-1706" t="-5455" b="-4545"/>
                </a:stretch>
              </a:blipFill>
            </p:spPr>
            <p:txBody>
              <a:bodyPr/>
              <a:lstStyle/>
              <a:p>
                <a:r>
                  <a:rPr lang="en-GB">
                    <a:noFill/>
                  </a:rPr>
                  <a:t> </a:t>
                </a:r>
              </a:p>
            </p:txBody>
          </p:sp>
        </mc:Fallback>
      </mc:AlternateContent>
      <p:cxnSp>
        <p:nvCxnSpPr>
          <p:cNvPr id="533" name="Straight Arrow Connector 532">
            <a:extLst>
              <a:ext uri="{FF2B5EF4-FFF2-40B4-BE49-F238E27FC236}">
                <a16:creationId xmlns:a16="http://schemas.microsoft.com/office/drawing/2014/main" id="{4085B199-4593-9E21-8441-A796648B5796}"/>
              </a:ext>
            </a:extLst>
          </p:cNvPr>
          <p:cNvCxnSpPr>
            <a:cxnSpLocks/>
          </p:cNvCxnSpPr>
          <p:nvPr/>
        </p:nvCxnSpPr>
        <p:spPr>
          <a:xfrm>
            <a:off x="4189961" y="5755242"/>
            <a:ext cx="1743091" cy="212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994E1B6C-9285-F96B-3176-C4AB1CECA587}"/>
              </a:ext>
            </a:extLst>
          </p:cNvPr>
          <p:cNvSpPr/>
          <p:nvPr/>
        </p:nvSpPr>
        <p:spPr>
          <a:xfrm>
            <a:off x="2634216" y="3628435"/>
            <a:ext cx="284581" cy="2908335"/>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514" name="TextBox 513">
                <a:extLst>
                  <a:ext uri="{FF2B5EF4-FFF2-40B4-BE49-F238E27FC236}">
                    <a16:creationId xmlns:a16="http://schemas.microsoft.com/office/drawing/2014/main" id="{B4856F9B-B0B5-C12C-8973-765344F6B125}"/>
                  </a:ext>
                </a:extLst>
              </p:cNvPr>
              <p:cNvSpPr txBox="1"/>
              <p:nvPr/>
            </p:nvSpPr>
            <p:spPr>
              <a:xfrm>
                <a:off x="3539135" y="6458701"/>
                <a:ext cx="5909665" cy="369332"/>
              </a:xfrm>
              <a:prstGeom prst="rect">
                <a:avLst/>
              </a:prstGeom>
              <a:noFill/>
            </p:spPr>
            <p:txBody>
              <a:bodyPr wrap="square">
                <a:spAutoFit/>
              </a:bodyPr>
              <a:lstStyle/>
              <a:p>
                <a:r>
                  <a:rPr lang="fr-FR" b="1" dirty="0">
                    <a:solidFill>
                      <a:srgbClr val="0070C0"/>
                    </a:solidFill>
                    <a:latin typeface="Verdana" panose="020B0604030504040204" pitchFamily="34" charset="0"/>
                    <a:ea typeface="Verdana" panose="020B0604030504040204" pitchFamily="34" charset="0"/>
                  </a:rPr>
                  <a:t>message passing, </a:t>
                </a:r>
                <a:r>
                  <a:rPr lang="fr-FR" b="1" dirty="0" err="1">
                    <a:solidFill>
                      <a:srgbClr val="0070C0"/>
                    </a:solidFill>
                    <a:latin typeface="Verdana" panose="020B0604030504040204" pitchFamily="34" charset="0"/>
                    <a:ea typeface="Verdana" panose="020B0604030504040204" pitchFamily="34" charset="0"/>
                  </a:rPr>
                  <a:t>repeat</a:t>
                </a:r>
                <a:r>
                  <a:rPr lang="fr-FR" b="1" dirty="0">
                    <a:solidFill>
                      <a:srgbClr val="0070C0"/>
                    </a:solidFill>
                    <a:latin typeface="Verdana" panose="020B0604030504040204" pitchFamily="34" charset="0"/>
                    <a:ea typeface="Verdana" panose="020B0604030504040204" pitchFamily="34" charset="0"/>
                  </a:rPr>
                  <a:t> for </a:t>
                </a:r>
                <a14:m>
                  <m:oMath xmlns:m="http://schemas.openxmlformats.org/officeDocument/2006/math">
                    <m:r>
                      <a:rPr lang="fr-FR" b="1" i="1" smtClean="0">
                        <a:solidFill>
                          <a:srgbClr val="0070C0"/>
                        </a:solidFill>
                        <a:latin typeface="Cambria Math" panose="02040503050406030204" pitchFamily="18" charset="0"/>
                        <a:ea typeface="Verdana" panose="020B0604030504040204" pitchFamily="34" charset="0"/>
                      </a:rPr>
                      <m:t>𝒌</m:t>
                    </m:r>
                    <m:r>
                      <a:rPr lang="fr-FR" b="1" i="1" smtClean="0">
                        <a:solidFill>
                          <a:srgbClr val="0070C0"/>
                        </a:solidFill>
                        <a:latin typeface="Cambria Math" panose="02040503050406030204" pitchFamily="18" charset="0"/>
                        <a:ea typeface="Verdana" panose="020B0604030504040204" pitchFamily="34" charset="0"/>
                      </a:rPr>
                      <m:t>∈</m:t>
                    </m:r>
                    <m:d>
                      <m:dPr>
                        <m:begChr m:val="{"/>
                        <m:endChr m:val="}"/>
                        <m:ctrlPr>
                          <a:rPr lang="fr-FR" b="1" i="1" smtClean="0">
                            <a:solidFill>
                              <a:srgbClr val="0070C0"/>
                            </a:solidFill>
                            <a:latin typeface="Cambria Math" panose="02040503050406030204" pitchFamily="18" charset="0"/>
                            <a:ea typeface="Verdana" panose="020B0604030504040204" pitchFamily="34" charset="0"/>
                          </a:rPr>
                        </m:ctrlPr>
                      </m:dPr>
                      <m:e>
                        <m:r>
                          <a:rPr lang="fr-FR" b="1" i="1" smtClean="0">
                            <a:solidFill>
                              <a:srgbClr val="0070C0"/>
                            </a:solidFill>
                            <a:latin typeface="Cambria Math" panose="02040503050406030204" pitchFamily="18" charset="0"/>
                            <a:ea typeface="Verdana" panose="020B0604030504040204" pitchFamily="34" charset="0"/>
                          </a:rPr>
                          <m:t>𝟏</m:t>
                        </m:r>
                        <m:r>
                          <a:rPr lang="fr-FR" b="1" i="1" smtClean="0">
                            <a:solidFill>
                              <a:srgbClr val="0070C0"/>
                            </a:solidFill>
                            <a:latin typeface="Cambria Math" panose="02040503050406030204" pitchFamily="18" charset="0"/>
                            <a:ea typeface="Verdana" panose="020B0604030504040204" pitchFamily="34" charset="0"/>
                          </a:rPr>
                          <m:t>,…,</m:t>
                        </m:r>
                        <m:r>
                          <a:rPr lang="fr-FR" b="1" i="1" smtClean="0">
                            <a:solidFill>
                              <a:srgbClr val="0070C0"/>
                            </a:solidFill>
                            <a:latin typeface="Cambria Math" panose="02040503050406030204" pitchFamily="18" charset="0"/>
                            <a:ea typeface="Verdana" panose="020B0604030504040204" pitchFamily="34" charset="0"/>
                          </a:rPr>
                          <m:t>𝟓</m:t>
                        </m:r>
                      </m:e>
                    </m:d>
                  </m:oMath>
                </a14:m>
                <a:endParaRPr lang="en-GB" dirty="0"/>
              </a:p>
            </p:txBody>
          </p:sp>
        </mc:Choice>
        <mc:Fallback>
          <p:sp>
            <p:nvSpPr>
              <p:cNvPr id="514" name="TextBox 513">
                <a:extLst>
                  <a:ext uri="{FF2B5EF4-FFF2-40B4-BE49-F238E27FC236}">
                    <a16:creationId xmlns:a16="http://schemas.microsoft.com/office/drawing/2014/main" id="{B4856F9B-B0B5-C12C-8973-765344F6B125}"/>
                  </a:ext>
                </a:extLst>
              </p:cNvPr>
              <p:cNvSpPr txBox="1">
                <a:spLocks noRot="1" noChangeAspect="1" noMove="1" noResize="1" noEditPoints="1" noAdjustHandles="1" noChangeArrowheads="1" noChangeShapeType="1" noTextEdit="1"/>
              </p:cNvSpPr>
              <p:nvPr/>
            </p:nvSpPr>
            <p:spPr>
              <a:xfrm>
                <a:off x="3539135" y="6458701"/>
                <a:ext cx="5909665" cy="369332"/>
              </a:xfrm>
              <a:prstGeom prst="rect">
                <a:avLst/>
              </a:prstGeom>
              <a:blipFill>
                <a:blip r:embed="rId8"/>
                <a:stretch>
                  <a:fillRect l="-929" t="-9836" b="-22951"/>
                </a:stretch>
              </a:blipFill>
            </p:spPr>
            <p:txBody>
              <a:bodyPr/>
              <a:lstStyle/>
              <a:p>
                <a:r>
                  <a:rPr lang="en-GB">
                    <a:noFill/>
                  </a:rPr>
                  <a:t> </a:t>
                </a:r>
              </a:p>
            </p:txBody>
          </p:sp>
        </mc:Fallback>
      </mc:AlternateContent>
      <p:sp>
        <p:nvSpPr>
          <p:cNvPr id="515" name="Left Brace 514">
            <a:extLst>
              <a:ext uri="{FF2B5EF4-FFF2-40B4-BE49-F238E27FC236}">
                <a16:creationId xmlns:a16="http://schemas.microsoft.com/office/drawing/2014/main" id="{B0A1602D-0579-8F2B-A94B-8EE317F8E2A9}"/>
              </a:ext>
            </a:extLst>
          </p:cNvPr>
          <p:cNvSpPr/>
          <p:nvPr/>
        </p:nvSpPr>
        <p:spPr>
          <a:xfrm rot="10800000">
            <a:off x="9562250" y="3527968"/>
            <a:ext cx="284581" cy="3019952"/>
          </a:xfrm>
          <a:prstGeom prst="leftBrace">
            <a:avLst>
              <a:gd name="adj1" fmla="val 118785"/>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518" name="TextBox 517">
                <a:extLst>
                  <a:ext uri="{FF2B5EF4-FFF2-40B4-BE49-F238E27FC236}">
                    <a16:creationId xmlns:a16="http://schemas.microsoft.com/office/drawing/2014/main" id="{CA48069D-D98D-F1F8-0F57-E0F659433A09}"/>
                  </a:ext>
                </a:extLst>
              </p:cNvPr>
              <p:cNvSpPr txBox="1"/>
              <p:nvPr/>
            </p:nvSpPr>
            <p:spPr>
              <a:xfrm>
                <a:off x="76046" y="3660372"/>
                <a:ext cx="1453819" cy="8353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accPr>
                        <m:e>
                          <m:sSub>
                            <m:sSubPr>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800" b="0" i="1" dirty="0" smtClean="0">
                                  <a:solidFill>
                                    <a:schemeClr val="accent4">
                                      <a:lumMod val="50000"/>
                                    </a:schemeClr>
                                  </a:solidFill>
                                  <a:latin typeface="Cambria Math" panose="02040503050406030204" pitchFamily="18" charset="0"/>
                                  <a:ea typeface="Verdana" panose="020B0604030504040204" pitchFamily="34" charset="0"/>
                                </a:rPr>
                                <m:t>𝑥</m:t>
                              </m:r>
                            </m:e>
                            <m:sub>
                              <m:r>
                                <a:rPr lang="fr-FR" sz="1800" b="0" i="1" dirty="0" smtClean="0">
                                  <a:solidFill>
                                    <a:schemeClr val="accent4">
                                      <a:lumMod val="50000"/>
                                    </a:schemeClr>
                                  </a:solidFill>
                                  <a:latin typeface="Cambria Math" panose="02040503050406030204" pitchFamily="18" charset="0"/>
                                  <a:ea typeface="Verdana" panose="020B0604030504040204" pitchFamily="34" charset="0"/>
                                </a:rPr>
                                <m:t>𝑙</m:t>
                              </m:r>
                            </m:sub>
                          </m:sSub>
                        </m:e>
                      </m:acc>
                      <m:r>
                        <a:rPr lang="fr-FR" sz="1800" b="0" i="1" dirty="0" smtClean="0">
                          <a:solidFill>
                            <a:schemeClr val="accent4">
                              <a:lumMod val="50000"/>
                            </a:schemeClr>
                          </a:solidFill>
                          <a:latin typeface="Cambria Math" panose="02040503050406030204" pitchFamily="18" charset="0"/>
                          <a:ea typeface="Verdana" panose="020B0604030504040204" pitchFamily="34" charset="0"/>
                        </a:rPr>
                        <m:t>=</m:t>
                      </m:r>
                      <m:d>
                        <m:dPr>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dPr>
                        <m:e>
                          <m:eqArr>
                            <m:eqArrPr>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eqArrPr>
                            <m:e>
                              <m:sSub>
                                <m:sSubPr>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800" b="0" i="1" dirty="0" smtClean="0">
                                      <a:solidFill>
                                        <a:schemeClr val="accent4">
                                          <a:lumMod val="50000"/>
                                        </a:schemeClr>
                                      </a:solidFill>
                                      <a:latin typeface="Cambria Math" panose="02040503050406030204" pitchFamily="18" charset="0"/>
                                      <a:ea typeface="Verdana" panose="020B0604030504040204" pitchFamily="34" charset="0"/>
                                    </a:rPr>
                                    <m:t>𝑟</m:t>
                                  </m:r>
                                </m:e>
                                <m:sub>
                                  <m:r>
                                    <a:rPr lang="fr-FR" sz="1800" b="0" i="1" dirty="0" smtClean="0">
                                      <a:solidFill>
                                        <a:schemeClr val="accent4">
                                          <a:lumMod val="50000"/>
                                        </a:schemeClr>
                                      </a:solidFill>
                                      <a:latin typeface="Cambria Math" panose="02040503050406030204" pitchFamily="18" charset="0"/>
                                      <a:ea typeface="Verdana" panose="020B0604030504040204" pitchFamily="34" charset="0"/>
                                    </a:rPr>
                                    <m:t>𝑙</m:t>
                                  </m:r>
                                </m:sub>
                              </m:sSub>
                            </m:e>
                            <m:e>
                              <m:sSub>
                                <m:sSubPr>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800" b="0" i="1" dirty="0" smtClean="0">
                                      <a:solidFill>
                                        <a:schemeClr val="accent4">
                                          <a:lumMod val="50000"/>
                                        </a:schemeClr>
                                      </a:solidFill>
                                      <a:latin typeface="Cambria Math" panose="02040503050406030204" pitchFamily="18" charset="0"/>
                                      <a:ea typeface="Verdana" panose="020B0604030504040204" pitchFamily="34" charset="0"/>
                                    </a:rPr>
                                    <m:t>𝜙</m:t>
                                  </m:r>
                                </m:e>
                                <m:sub>
                                  <m:r>
                                    <a:rPr lang="fr-FR" sz="1800" b="0" i="1" dirty="0" smtClean="0">
                                      <a:solidFill>
                                        <a:schemeClr val="accent4">
                                          <a:lumMod val="50000"/>
                                        </a:schemeClr>
                                      </a:solidFill>
                                      <a:latin typeface="Cambria Math" panose="02040503050406030204" pitchFamily="18" charset="0"/>
                                      <a:ea typeface="Verdana" panose="020B0604030504040204" pitchFamily="34" charset="0"/>
                                    </a:rPr>
                                    <m:t>𝑙</m:t>
                                  </m:r>
                                </m:sub>
                              </m:sSub>
                            </m:e>
                            <m:e>
                              <m:sSub>
                                <m:sSubPr>
                                  <m:ctrlPr>
                                    <a:rPr lang="fr-FR" sz="1800" b="0" i="1" dirty="0" smtClean="0">
                                      <a:solidFill>
                                        <a:schemeClr val="accent4">
                                          <a:lumMod val="50000"/>
                                        </a:schemeClr>
                                      </a:solidFill>
                                      <a:latin typeface="Cambria Math" panose="02040503050406030204" pitchFamily="18" charset="0"/>
                                      <a:ea typeface="Verdana" panose="020B0604030504040204" pitchFamily="34" charset="0"/>
                                    </a:rPr>
                                  </m:ctrlPr>
                                </m:sSubPr>
                                <m:e>
                                  <m:r>
                                    <a:rPr lang="fr-FR" sz="1800" b="0" i="1" dirty="0" smtClean="0">
                                      <a:solidFill>
                                        <a:schemeClr val="accent4">
                                          <a:lumMod val="50000"/>
                                        </a:schemeClr>
                                      </a:solidFill>
                                      <a:latin typeface="Cambria Math" panose="02040503050406030204" pitchFamily="18" charset="0"/>
                                      <a:ea typeface="Verdana" panose="020B0604030504040204" pitchFamily="34" charset="0"/>
                                    </a:rPr>
                                    <m:t>𝑧</m:t>
                                  </m:r>
                                </m:e>
                                <m:sub>
                                  <m:r>
                                    <a:rPr lang="fr-FR" sz="1800" b="0" i="1" dirty="0" smtClean="0">
                                      <a:solidFill>
                                        <a:schemeClr val="accent4">
                                          <a:lumMod val="50000"/>
                                        </a:schemeClr>
                                      </a:solidFill>
                                      <a:latin typeface="Cambria Math" panose="02040503050406030204" pitchFamily="18" charset="0"/>
                                      <a:ea typeface="Verdana" panose="020B0604030504040204" pitchFamily="34" charset="0"/>
                                    </a:rPr>
                                    <m:t>𝑙</m:t>
                                  </m:r>
                                </m:sub>
                              </m:sSub>
                            </m:e>
                          </m:eqArr>
                        </m:e>
                      </m:d>
                    </m:oMath>
                  </m:oMathPara>
                </a14:m>
                <a:endParaRPr lang="en-GB" dirty="0"/>
              </a:p>
            </p:txBody>
          </p:sp>
        </mc:Choice>
        <mc:Fallback>
          <p:sp>
            <p:nvSpPr>
              <p:cNvPr id="518" name="TextBox 517">
                <a:extLst>
                  <a:ext uri="{FF2B5EF4-FFF2-40B4-BE49-F238E27FC236}">
                    <a16:creationId xmlns:a16="http://schemas.microsoft.com/office/drawing/2014/main" id="{CA48069D-D98D-F1F8-0F57-E0F659433A09}"/>
                  </a:ext>
                </a:extLst>
              </p:cNvPr>
              <p:cNvSpPr txBox="1">
                <a:spLocks noRot="1" noChangeAspect="1" noMove="1" noResize="1" noEditPoints="1" noAdjustHandles="1" noChangeArrowheads="1" noChangeShapeType="1" noTextEdit="1"/>
              </p:cNvSpPr>
              <p:nvPr/>
            </p:nvSpPr>
            <p:spPr>
              <a:xfrm>
                <a:off x="76046" y="3660372"/>
                <a:ext cx="1453819" cy="835357"/>
              </a:xfrm>
              <a:prstGeom prst="rect">
                <a:avLst/>
              </a:prstGeom>
              <a:blipFill>
                <a:blip r:embed="rId9"/>
                <a:stretch>
                  <a:fillRect/>
                </a:stretch>
              </a:blipFill>
            </p:spPr>
            <p:txBody>
              <a:bodyPr/>
              <a:lstStyle/>
              <a:p>
                <a:r>
                  <a:rPr lang="en-GB">
                    <a:noFill/>
                  </a:rPr>
                  <a:t> </a:t>
                </a:r>
              </a:p>
            </p:txBody>
          </p:sp>
        </mc:Fallback>
      </mc:AlternateContent>
      <p:grpSp>
        <p:nvGrpSpPr>
          <p:cNvPr id="519" name="Group 518">
            <a:extLst>
              <a:ext uri="{FF2B5EF4-FFF2-40B4-BE49-F238E27FC236}">
                <a16:creationId xmlns:a16="http://schemas.microsoft.com/office/drawing/2014/main" id="{799CEF21-C591-BE68-FB2C-370DE77DFD72}"/>
              </a:ext>
            </a:extLst>
          </p:cNvPr>
          <p:cNvGrpSpPr/>
          <p:nvPr/>
        </p:nvGrpSpPr>
        <p:grpSpPr>
          <a:xfrm>
            <a:off x="865133" y="3552507"/>
            <a:ext cx="1784463" cy="1475176"/>
            <a:chOff x="2670943" y="4450416"/>
            <a:chExt cx="2430466" cy="2009214"/>
          </a:xfrm>
        </p:grpSpPr>
        <p:grpSp>
          <p:nvGrpSpPr>
            <p:cNvPr id="520" name="Group 519">
              <a:extLst>
                <a:ext uri="{FF2B5EF4-FFF2-40B4-BE49-F238E27FC236}">
                  <a16:creationId xmlns:a16="http://schemas.microsoft.com/office/drawing/2014/main" id="{C982CD8A-1B6B-3058-782A-25CA5024631B}"/>
                </a:ext>
              </a:extLst>
            </p:cNvPr>
            <p:cNvGrpSpPr/>
            <p:nvPr/>
          </p:nvGrpSpPr>
          <p:grpSpPr>
            <a:xfrm>
              <a:off x="4046224" y="4450416"/>
              <a:ext cx="497051" cy="1642831"/>
              <a:chOff x="3580191" y="4490563"/>
              <a:chExt cx="497051" cy="1642831"/>
            </a:xfrm>
          </p:grpSpPr>
          <p:sp>
            <p:nvSpPr>
              <p:cNvPr id="535" name="Rectangle 534">
                <a:extLst>
                  <a:ext uri="{FF2B5EF4-FFF2-40B4-BE49-F238E27FC236}">
                    <a16:creationId xmlns:a16="http://schemas.microsoft.com/office/drawing/2014/main" id="{24408691-8D96-27E2-5B16-CC7157575DF3}"/>
                  </a:ext>
                </a:extLst>
              </p:cNvPr>
              <p:cNvSpPr/>
              <p:nvPr/>
            </p:nvSpPr>
            <p:spPr>
              <a:xfrm>
                <a:off x="3580191" y="4490563"/>
                <a:ext cx="85725" cy="1638300"/>
              </a:xfrm>
              <a:prstGeom prst="rect">
                <a:avLst/>
              </a:prstGeom>
              <a:solidFill>
                <a:schemeClr val="accent4">
                  <a:lumMod val="50000"/>
                </a:schemeClr>
              </a:solidFill>
              <a:ln>
                <a:solidFill>
                  <a:schemeClr val="accent4">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solidFill>
                    <a:schemeClr val="accent4">
                      <a:lumMod val="50000"/>
                    </a:schemeClr>
                  </a:solidFill>
                </a:endParaRPr>
              </a:p>
            </p:txBody>
          </p:sp>
          <p:sp>
            <p:nvSpPr>
              <p:cNvPr id="536" name="Rectangle 535">
                <a:extLst>
                  <a:ext uri="{FF2B5EF4-FFF2-40B4-BE49-F238E27FC236}">
                    <a16:creationId xmlns:a16="http://schemas.microsoft.com/office/drawing/2014/main" id="{C521A40C-36D5-D04C-BA5B-84D81E8F599D}"/>
                  </a:ext>
                </a:extLst>
              </p:cNvPr>
              <p:cNvSpPr/>
              <p:nvPr/>
            </p:nvSpPr>
            <p:spPr>
              <a:xfrm>
                <a:off x="3785854" y="4495094"/>
                <a:ext cx="85725" cy="1638300"/>
              </a:xfrm>
              <a:prstGeom prst="rect">
                <a:avLst/>
              </a:prstGeom>
              <a:solidFill>
                <a:schemeClr val="accent4">
                  <a:lumMod val="50000"/>
                </a:schemeClr>
              </a:solidFill>
              <a:ln>
                <a:solidFill>
                  <a:schemeClr val="accent4">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4">
                      <a:lumMod val="50000"/>
                    </a:schemeClr>
                  </a:solidFill>
                </a:endParaRPr>
              </a:p>
            </p:txBody>
          </p:sp>
          <p:sp>
            <p:nvSpPr>
              <p:cNvPr id="537" name="Rectangle 536">
                <a:extLst>
                  <a:ext uri="{FF2B5EF4-FFF2-40B4-BE49-F238E27FC236}">
                    <a16:creationId xmlns:a16="http://schemas.microsoft.com/office/drawing/2014/main" id="{8F9D463D-0B50-8849-8DDC-96C5C04CC088}"/>
                  </a:ext>
                </a:extLst>
              </p:cNvPr>
              <p:cNvSpPr/>
              <p:nvPr/>
            </p:nvSpPr>
            <p:spPr>
              <a:xfrm>
                <a:off x="3991517" y="4490563"/>
                <a:ext cx="85725" cy="1638300"/>
              </a:xfrm>
              <a:prstGeom prst="rect">
                <a:avLst/>
              </a:prstGeom>
              <a:solidFill>
                <a:schemeClr val="accent4">
                  <a:lumMod val="50000"/>
                </a:schemeClr>
              </a:solidFill>
              <a:ln>
                <a:solidFill>
                  <a:schemeClr val="accent4">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4">
                      <a:lumMod val="50000"/>
                    </a:schemeClr>
                  </a:solidFill>
                </a:endParaRPr>
              </a:p>
            </p:txBody>
          </p:sp>
        </p:grpSp>
        <p:sp>
          <p:nvSpPr>
            <p:cNvPr id="521" name="TextBox 520">
              <a:extLst>
                <a:ext uri="{FF2B5EF4-FFF2-40B4-BE49-F238E27FC236}">
                  <a16:creationId xmlns:a16="http://schemas.microsoft.com/office/drawing/2014/main" id="{57F95603-D134-A83E-9024-D50791BFF5AC}"/>
                </a:ext>
              </a:extLst>
            </p:cNvPr>
            <p:cNvSpPr txBox="1"/>
            <p:nvPr/>
          </p:nvSpPr>
          <p:spPr>
            <a:xfrm>
              <a:off x="2670943" y="5956594"/>
              <a:ext cx="2430466" cy="503036"/>
            </a:xfrm>
            <a:prstGeom prst="rect">
              <a:avLst/>
            </a:prstGeom>
            <a:noFill/>
          </p:spPr>
          <p:txBody>
            <a:bodyPr wrap="none" rtlCol="0">
              <a:spAutoFit/>
            </a:bodyPr>
            <a:lstStyle/>
            <a:p>
              <a:r>
                <a:rPr lang="fr-FR" dirty="0">
                  <a:solidFill>
                    <a:schemeClr val="accent4">
                      <a:lumMod val="50000"/>
                    </a:schemeClr>
                  </a:solidFill>
                  <a:latin typeface="Verdana" panose="020B0604030504040204" pitchFamily="34" charset="0"/>
                  <a:ea typeface="Verdana" panose="020B0604030504040204" pitchFamily="34" charset="0"/>
                </a:rPr>
                <a:t>Node encoder</a:t>
              </a:r>
              <a:endParaRPr lang="en-GB" dirty="0">
                <a:solidFill>
                  <a:schemeClr val="accent4">
                    <a:lumMod val="50000"/>
                  </a:schemeClr>
                </a:solidFill>
                <a:latin typeface="Verdana" panose="020B0604030504040204" pitchFamily="34" charset="0"/>
                <a:ea typeface="Verdana" panose="020B0604030504040204" pitchFamily="34" charset="0"/>
              </a:endParaRPr>
            </a:p>
          </p:txBody>
        </p:sp>
        <p:cxnSp>
          <p:nvCxnSpPr>
            <p:cNvPr id="522" name="Straight Arrow Connector 521">
              <a:extLst>
                <a:ext uri="{FF2B5EF4-FFF2-40B4-BE49-F238E27FC236}">
                  <a16:creationId xmlns:a16="http://schemas.microsoft.com/office/drawing/2014/main" id="{7C4CB81B-89C4-4753-7870-2C7B48203CAE}"/>
                </a:ext>
              </a:extLst>
            </p:cNvPr>
            <p:cNvCxnSpPr>
              <a:cxnSpLocks/>
              <a:endCxn id="535" idx="1"/>
            </p:cNvCxnSpPr>
            <p:nvPr/>
          </p:nvCxnSpPr>
          <p:spPr>
            <a:xfrm>
              <a:off x="3564052" y="5269565"/>
              <a:ext cx="482172" cy="1"/>
            </a:xfrm>
            <a:prstGeom prst="straightConnector1">
              <a:avLst/>
            </a:prstGeom>
            <a:solidFill>
              <a:schemeClr val="accent6">
                <a:lumMod val="50000"/>
              </a:schemeClr>
            </a:solidFill>
            <a:ln w="76200">
              <a:solidFill>
                <a:schemeClr val="accent4">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34" name="Straight Arrow Connector 533">
              <a:extLst>
                <a:ext uri="{FF2B5EF4-FFF2-40B4-BE49-F238E27FC236}">
                  <a16:creationId xmlns:a16="http://schemas.microsoft.com/office/drawing/2014/main" id="{14D4D942-466F-1066-DBAD-0EDE0B20D5F0}"/>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4">
                  <a:lumMod val="50000"/>
                </a:schemeClr>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14="http://schemas.microsoft.com/office/drawing/2010/main" Requires="a14">
          <p:sp>
            <p:nvSpPr>
              <p:cNvPr id="538" name="TextBox 537">
                <a:extLst>
                  <a:ext uri="{FF2B5EF4-FFF2-40B4-BE49-F238E27FC236}">
                    <a16:creationId xmlns:a16="http://schemas.microsoft.com/office/drawing/2014/main" id="{D65355F0-48E4-4AF7-53E9-E83DC7ED462C}"/>
                  </a:ext>
                </a:extLst>
              </p:cNvPr>
              <p:cNvSpPr txBox="1"/>
              <p:nvPr/>
            </p:nvSpPr>
            <p:spPr>
              <a:xfrm>
                <a:off x="2801016" y="3694427"/>
                <a:ext cx="2753575" cy="755591"/>
              </a:xfrm>
              <a:prstGeom prst="rect">
                <a:avLst/>
              </a:prstGeom>
              <a:noFill/>
            </p:spPr>
            <p:txBody>
              <a:bodyPr wrap="square">
                <a:spAutoFit/>
              </a:bodyPr>
              <a:lstStyle/>
              <a:p>
                <a:r>
                  <a:rPr lang="fr-FR" b="1" dirty="0">
                    <a:solidFill>
                      <a:schemeClr val="accent4">
                        <a:lumMod val="50000"/>
                      </a:schemeClr>
                    </a:solidFill>
                    <a:latin typeface="Verdana" panose="020B0604030504040204" pitchFamily="34" charset="0"/>
                    <a:ea typeface="Verdana" panose="020B0604030504040204" pitchFamily="34" charset="0"/>
                  </a:rPr>
                  <a:t>Node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left"/>
                    </m:oMathParaPr>
                    <m:oMath xmlns:m="http://schemas.openxmlformats.org/officeDocument/2006/math">
                      <m:acc>
                        <m:accPr>
                          <m:chr m:val="⃗"/>
                          <m:ctrlPr>
                            <a:rPr lang="fr-FR" b="0" i="1" smtClean="0">
                              <a:solidFill>
                                <a:schemeClr val="accent4">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4">
                                      <a:lumMod val="50000"/>
                                    </a:schemeClr>
                                  </a:solidFill>
                                  <a:latin typeface="Cambria Math" panose="02040503050406030204" pitchFamily="18" charset="0"/>
                                  <a:ea typeface="Verdana" panose="020B0604030504040204" pitchFamily="34" charset="0"/>
                                </a:rPr>
                              </m:ctrlPr>
                            </m:sSubSupPr>
                            <m:e>
                              <m:r>
                                <a:rPr lang="fr-FR" b="0" i="1" smtClean="0">
                                  <a:solidFill>
                                    <a:schemeClr val="accent4">
                                      <a:lumMod val="50000"/>
                                    </a:schemeClr>
                                  </a:solidFill>
                                  <a:latin typeface="Cambria Math" panose="02040503050406030204" pitchFamily="18" charset="0"/>
                                  <a:ea typeface="Verdana" panose="020B0604030504040204" pitchFamily="34" charset="0"/>
                                </a:rPr>
                                <m:t>h</m:t>
                              </m:r>
                            </m:e>
                            <m:sub>
                              <m:r>
                                <a:rPr lang="fr-FR" b="0" i="1" smtClean="0">
                                  <a:solidFill>
                                    <a:schemeClr val="accent4">
                                      <a:lumMod val="50000"/>
                                    </a:schemeClr>
                                  </a:solidFill>
                                  <a:latin typeface="Cambria Math" panose="02040503050406030204" pitchFamily="18" charset="0"/>
                                  <a:ea typeface="Verdana" panose="020B0604030504040204" pitchFamily="34" charset="0"/>
                                </a:rPr>
                                <m:t>𝑙</m:t>
                              </m:r>
                            </m:sub>
                            <m:sup>
                              <m:r>
                                <a:rPr lang="fr-FR" b="0" i="1" smtClean="0">
                                  <a:solidFill>
                                    <a:schemeClr val="accent4">
                                      <a:lumMod val="50000"/>
                                    </a:schemeClr>
                                  </a:solidFill>
                                  <a:latin typeface="Cambria Math" panose="02040503050406030204" pitchFamily="18" charset="0"/>
                                  <a:ea typeface="Verdana" panose="020B0604030504040204" pitchFamily="34" charset="0"/>
                                </a:rPr>
                                <m:t>𝑘</m:t>
                              </m:r>
                              <m:r>
                                <a:rPr lang="fr-FR" b="0" i="1" smtClean="0">
                                  <a:solidFill>
                                    <a:schemeClr val="accent4">
                                      <a:lumMod val="50000"/>
                                    </a:schemeClr>
                                  </a:solidFill>
                                  <a:latin typeface="Cambria Math" panose="02040503050406030204" pitchFamily="18" charset="0"/>
                                  <a:ea typeface="Verdana" panose="020B0604030504040204" pitchFamily="34" charset="0"/>
                                </a:rPr>
                                <m:t>−1</m:t>
                              </m:r>
                            </m:sup>
                          </m:sSubSup>
                        </m:e>
                      </m:acc>
                      <m:r>
                        <a:rPr lang="fr-FR" b="0" i="1" smtClean="0">
                          <a:latin typeface="Cambria Math" panose="02040503050406030204" pitchFamily="18" charset="0"/>
                          <a:ea typeface="Verdana" panose="020B0604030504040204" pitchFamily="34" charset="0"/>
                        </a:rPr>
                        <m:t>∈</m:t>
                      </m:r>
                      <m:sSup>
                        <m:sSupPr>
                          <m:ctrlPr>
                            <a:rPr lang="fr-FR" b="0" i="1" smtClean="0">
                              <a:latin typeface="Cambria Math" panose="02040503050406030204" pitchFamily="18" charset="0"/>
                              <a:ea typeface="Verdana" panose="020B0604030504040204" pitchFamily="34" charset="0"/>
                            </a:rPr>
                          </m:ctrlPr>
                        </m:sSupPr>
                        <m:e>
                          <m:r>
                            <a:rPr lang="fr-FR" b="0" i="1" smtClean="0">
                              <a:latin typeface="Cambria Math" panose="02040503050406030204" pitchFamily="18" charset="0"/>
                              <a:ea typeface="Verdana" panose="020B0604030504040204" pitchFamily="34" charset="0"/>
                            </a:rPr>
                            <m:t>ℝ</m:t>
                          </m:r>
                        </m:e>
                        <m:sup>
                          <m:r>
                            <a:rPr lang="fr-FR" b="0" i="1"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538" name="TextBox 537">
                <a:extLst>
                  <a:ext uri="{FF2B5EF4-FFF2-40B4-BE49-F238E27FC236}">
                    <a16:creationId xmlns:a16="http://schemas.microsoft.com/office/drawing/2014/main" id="{D65355F0-48E4-4AF7-53E9-E83DC7ED462C}"/>
                  </a:ext>
                </a:extLst>
              </p:cNvPr>
              <p:cNvSpPr txBox="1">
                <a:spLocks noRot="1" noChangeAspect="1" noMove="1" noResize="1" noEditPoints="1" noAdjustHandles="1" noChangeArrowheads="1" noChangeShapeType="1" noTextEdit="1"/>
              </p:cNvSpPr>
              <p:nvPr/>
            </p:nvSpPr>
            <p:spPr>
              <a:xfrm>
                <a:off x="2801016" y="3694427"/>
                <a:ext cx="2753575" cy="755591"/>
              </a:xfrm>
              <a:prstGeom prst="rect">
                <a:avLst/>
              </a:prstGeom>
              <a:blipFill>
                <a:blip r:embed="rId10"/>
                <a:stretch>
                  <a:fillRect l="-1770" t="-4032"/>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40" name="TextBox 539">
                <a:extLst>
                  <a:ext uri="{FF2B5EF4-FFF2-40B4-BE49-F238E27FC236}">
                    <a16:creationId xmlns:a16="http://schemas.microsoft.com/office/drawing/2014/main" id="{35F47AED-A23F-102B-AA84-597D0FA715C9}"/>
                  </a:ext>
                </a:extLst>
              </p:cNvPr>
              <p:cNvSpPr txBox="1"/>
              <p:nvPr/>
            </p:nvSpPr>
            <p:spPr>
              <a:xfrm>
                <a:off x="5806308" y="3705797"/>
                <a:ext cx="896529" cy="8715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eqArr>
                            <m:eqArrPr>
                              <m:ctrlPr>
                                <a:rPr lang="fr-FR" b="0" i="1" smtClean="0">
                                  <a:latin typeface="Cambria Math" panose="02040503050406030204" pitchFamily="18" charset="0"/>
                                </a:rPr>
                              </m:ctrlPr>
                            </m:eqArrPr>
                            <m:e>
                              <m:acc>
                                <m:accPr>
                                  <m:chr m:val="⃗"/>
                                  <m:ctrlPr>
                                    <a:rPr lang="fr-FR" b="0" i="1" smtClean="0">
                                      <a:solidFill>
                                        <a:srgbClr val="D531D8"/>
                                      </a:solidFill>
                                      <a:latin typeface="Cambria Math" panose="02040503050406030204" pitchFamily="18" charset="0"/>
                                    </a:rPr>
                                  </m:ctrlPr>
                                </m:accPr>
                                <m:e>
                                  <m:sSubSup>
                                    <m:sSubSupPr>
                                      <m:ctrlPr>
                                        <a:rPr lang="fr-FR" b="0" i="1" smtClean="0">
                                          <a:solidFill>
                                            <a:srgbClr val="D531D8"/>
                                          </a:solidFill>
                                          <a:latin typeface="Cambria Math" panose="02040503050406030204" pitchFamily="18" charset="0"/>
                                        </a:rPr>
                                      </m:ctrlPr>
                                    </m:sSubSupPr>
                                    <m:e>
                                      <m:r>
                                        <a:rPr lang="fr-FR" b="0" i="1" smtClean="0">
                                          <a:solidFill>
                                            <a:srgbClr val="D531D8"/>
                                          </a:solidFill>
                                          <a:latin typeface="Cambria Math" panose="02040503050406030204" pitchFamily="18" charset="0"/>
                                        </a:rPr>
                                        <m:t>𝑚</m:t>
                                      </m:r>
                                    </m:e>
                                    <m:sub>
                                      <m:r>
                                        <a:rPr lang="fr-FR" b="0" i="1" smtClean="0">
                                          <a:solidFill>
                                            <a:srgbClr val="D531D8"/>
                                          </a:solidFill>
                                          <a:latin typeface="Cambria Math" panose="02040503050406030204" pitchFamily="18" charset="0"/>
                                        </a:rPr>
                                        <m:t>𝑙</m:t>
                                      </m:r>
                                    </m:sub>
                                    <m:sup>
                                      <m:r>
                                        <a:rPr lang="fr-FR" b="0" i="1" smtClean="0">
                                          <a:solidFill>
                                            <a:srgbClr val="D531D8"/>
                                          </a:solidFill>
                                          <a:latin typeface="Cambria Math" panose="02040503050406030204" pitchFamily="18" charset="0"/>
                                        </a:rPr>
                                        <m:t>𝑘</m:t>
                                      </m:r>
                                    </m:sup>
                                  </m:sSubSup>
                                </m:e>
                              </m:acc>
                            </m:e>
                            <m:e>
                              <m:acc>
                                <m:accPr>
                                  <m:chr m:val="⃗"/>
                                  <m:ctrlPr>
                                    <a:rPr lang="fr-FR" i="1">
                                      <a:solidFill>
                                        <a:schemeClr val="accent4">
                                          <a:lumMod val="50000"/>
                                        </a:schemeClr>
                                      </a:solidFill>
                                      <a:latin typeface="Cambria Math" panose="02040503050406030204" pitchFamily="18" charset="0"/>
                                      <a:ea typeface="Verdana" panose="020B0604030504040204" pitchFamily="34" charset="0"/>
                                    </a:rPr>
                                  </m:ctrlPr>
                                </m:accPr>
                                <m:e>
                                  <m:sSubSup>
                                    <m:sSubSupPr>
                                      <m:ctrlPr>
                                        <a:rPr lang="fr-FR" i="1">
                                          <a:solidFill>
                                            <a:schemeClr val="accent4">
                                              <a:lumMod val="50000"/>
                                            </a:schemeClr>
                                          </a:solidFill>
                                          <a:latin typeface="Cambria Math" panose="02040503050406030204" pitchFamily="18" charset="0"/>
                                          <a:ea typeface="Verdana" panose="020B0604030504040204" pitchFamily="34" charset="0"/>
                                        </a:rPr>
                                      </m:ctrlPr>
                                    </m:sSubSupPr>
                                    <m:e>
                                      <m:r>
                                        <a:rPr lang="fr-FR" i="1">
                                          <a:solidFill>
                                            <a:schemeClr val="accent4">
                                              <a:lumMod val="50000"/>
                                            </a:schemeClr>
                                          </a:solidFill>
                                          <a:latin typeface="Cambria Math" panose="02040503050406030204" pitchFamily="18" charset="0"/>
                                          <a:ea typeface="Verdana" panose="020B0604030504040204" pitchFamily="34" charset="0"/>
                                        </a:rPr>
                                        <m:t>h</m:t>
                                      </m:r>
                                    </m:e>
                                    <m:sub>
                                      <m:r>
                                        <a:rPr lang="fr-FR" i="1">
                                          <a:solidFill>
                                            <a:schemeClr val="accent4">
                                              <a:lumMod val="50000"/>
                                            </a:schemeClr>
                                          </a:solidFill>
                                          <a:latin typeface="Cambria Math" panose="02040503050406030204" pitchFamily="18" charset="0"/>
                                          <a:ea typeface="Verdana" panose="020B0604030504040204" pitchFamily="34" charset="0"/>
                                        </a:rPr>
                                        <m:t>𝑙</m:t>
                                      </m:r>
                                    </m:sub>
                                    <m:sup>
                                      <m:r>
                                        <a:rPr lang="fr-FR" i="1">
                                          <a:solidFill>
                                            <a:schemeClr val="accent4">
                                              <a:lumMod val="50000"/>
                                            </a:schemeClr>
                                          </a:solidFill>
                                          <a:latin typeface="Cambria Math" panose="02040503050406030204" pitchFamily="18" charset="0"/>
                                          <a:ea typeface="Verdana" panose="020B0604030504040204" pitchFamily="34" charset="0"/>
                                        </a:rPr>
                                        <m:t>𝑘</m:t>
                                      </m:r>
                                      <m:r>
                                        <a:rPr lang="fr-FR" i="1">
                                          <a:solidFill>
                                            <a:schemeClr val="accent4">
                                              <a:lumMod val="50000"/>
                                            </a:schemeClr>
                                          </a:solidFill>
                                          <a:latin typeface="Cambria Math" panose="02040503050406030204" pitchFamily="18" charset="0"/>
                                          <a:ea typeface="Verdana" panose="020B0604030504040204" pitchFamily="34" charset="0"/>
                                        </a:rPr>
                                        <m:t>−1</m:t>
                                      </m:r>
                                    </m:sup>
                                  </m:sSubSup>
                                </m:e>
                              </m:acc>
                            </m:e>
                          </m:eqArr>
                        </m:e>
                      </m:d>
                    </m:oMath>
                  </m:oMathPara>
                </a14:m>
                <a:endParaRPr lang="en-GB" dirty="0"/>
              </a:p>
            </p:txBody>
          </p:sp>
        </mc:Choice>
        <mc:Fallback>
          <p:sp>
            <p:nvSpPr>
              <p:cNvPr id="540" name="TextBox 539">
                <a:extLst>
                  <a:ext uri="{FF2B5EF4-FFF2-40B4-BE49-F238E27FC236}">
                    <a16:creationId xmlns:a16="http://schemas.microsoft.com/office/drawing/2014/main" id="{35F47AED-A23F-102B-AA84-597D0FA715C9}"/>
                  </a:ext>
                </a:extLst>
              </p:cNvPr>
              <p:cNvSpPr txBox="1">
                <a:spLocks noRot="1" noChangeAspect="1" noMove="1" noResize="1" noEditPoints="1" noAdjustHandles="1" noChangeArrowheads="1" noChangeShapeType="1" noTextEdit="1"/>
              </p:cNvSpPr>
              <p:nvPr/>
            </p:nvSpPr>
            <p:spPr>
              <a:xfrm>
                <a:off x="5806308" y="3705797"/>
                <a:ext cx="896529" cy="871585"/>
              </a:xfrm>
              <a:prstGeom prst="rect">
                <a:avLst/>
              </a:prstGeom>
              <a:blipFill>
                <a:blip r:embed="rId11"/>
                <a:stretch>
                  <a:fillRect/>
                </a:stretch>
              </a:blipFill>
            </p:spPr>
            <p:txBody>
              <a:bodyPr/>
              <a:lstStyle/>
              <a:p>
                <a:r>
                  <a:rPr lang="en-GB">
                    <a:noFill/>
                  </a:rPr>
                  <a:t> </a:t>
                </a:r>
              </a:p>
            </p:txBody>
          </p:sp>
        </mc:Fallback>
      </mc:AlternateContent>
      <p:cxnSp>
        <p:nvCxnSpPr>
          <p:cNvPr id="541" name="Straight Arrow Connector 540">
            <a:extLst>
              <a:ext uri="{FF2B5EF4-FFF2-40B4-BE49-F238E27FC236}">
                <a16:creationId xmlns:a16="http://schemas.microsoft.com/office/drawing/2014/main" id="{8DA81E9B-ACAA-CE57-0202-23A4A52BBD24}"/>
              </a:ext>
            </a:extLst>
          </p:cNvPr>
          <p:cNvCxnSpPr>
            <a:cxnSpLocks/>
          </p:cNvCxnSpPr>
          <p:nvPr/>
        </p:nvCxnSpPr>
        <p:spPr>
          <a:xfrm flipV="1">
            <a:off x="5061107" y="3984508"/>
            <a:ext cx="766129" cy="367667"/>
          </a:xfrm>
          <a:prstGeom prst="straightConnector1">
            <a:avLst/>
          </a:prstGeom>
          <a:ln w="28575">
            <a:solidFill>
              <a:srgbClr val="D531D8"/>
            </a:solidFill>
            <a:tailEnd type="triangle"/>
          </a:ln>
        </p:spPr>
        <p:style>
          <a:lnRef idx="1">
            <a:schemeClr val="accent1"/>
          </a:lnRef>
          <a:fillRef idx="0">
            <a:schemeClr val="accent1"/>
          </a:fillRef>
          <a:effectRef idx="0">
            <a:schemeClr val="accent1"/>
          </a:effectRef>
          <a:fontRef idx="minor">
            <a:schemeClr val="tx1"/>
          </a:fontRef>
        </p:style>
      </p:cxnSp>
      <p:cxnSp>
        <p:nvCxnSpPr>
          <p:cNvPr id="588" name="Connector: Elbow 587">
            <a:extLst>
              <a:ext uri="{FF2B5EF4-FFF2-40B4-BE49-F238E27FC236}">
                <a16:creationId xmlns:a16="http://schemas.microsoft.com/office/drawing/2014/main" id="{9576AF42-A1B1-581E-1B86-5081A9D6A8E8}"/>
              </a:ext>
            </a:extLst>
          </p:cNvPr>
          <p:cNvCxnSpPr>
            <a:cxnSpLocks/>
            <a:stCxn id="537" idx="3"/>
            <a:endCxn id="593" idx="0"/>
          </p:cNvCxnSpPr>
          <p:nvPr/>
        </p:nvCxnSpPr>
        <p:spPr>
          <a:xfrm flipH="1">
            <a:off x="940308" y="4153930"/>
            <a:ext cx="1299503" cy="1165993"/>
          </a:xfrm>
          <a:prstGeom prst="bentConnector4">
            <a:avLst>
              <a:gd name="adj1" fmla="val -29761"/>
              <a:gd name="adj2" fmla="val 72907"/>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3" name="Oval 592">
            <a:extLst>
              <a:ext uri="{FF2B5EF4-FFF2-40B4-BE49-F238E27FC236}">
                <a16:creationId xmlns:a16="http://schemas.microsoft.com/office/drawing/2014/main" id="{F0F66C90-D9A5-92EF-D1B9-C16972AB4A84}"/>
              </a:ext>
            </a:extLst>
          </p:cNvPr>
          <p:cNvSpPr/>
          <p:nvPr/>
        </p:nvSpPr>
        <p:spPr>
          <a:xfrm>
            <a:off x="917448" y="5319923"/>
            <a:ext cx="45719" cy="4571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13" name="Group 612">
            <a:extLst>
              <a:ext uri="{FF2B5EF4-FFF2-40B4-BE49-F238E27FC236}">
                <a16:creationId xmlns:a16="http://schemas.microsoft.com/office/drawing/2014/main" id="{54FF5001-2778-6547-97CD-E401205AAC0B}"/>
              </a:ext>
            </a:extLst>
          </p:cNvPr>
          <p:cNvGrpSpPr/>
          <p:nvPr/>
        </p:nvGrpSpPr>
        <p:grpSpPr>
          <a:xfrm>
            <a:off x="6022134" y="3591966"/>
            <a:ext cx="1784463" cy="1475176"/>
            <a:chOff x="2670943" y="4450416"/>
            <a:chExt cx="2430466" cy="2009214"/>
          </a:xfrm>
        </p:grpSpPr>
        <p:grpSp>
          <p:nvGrpSpPr>
            <p:cNvPr id="614" name="Group 613">
              <a:extLst>
                <a:ext uri="{FF2B5EF4-FFF2-40B4-BE49-F238E27FC236}">
                  <a16:creationId xmlns:a16="http://schemas.microsoft.com/office/drawing/2014/main" id="{5F7A436D-15A8-B9CF-B523-DEBB683EE2FA}"/>
                </a:ext>
              </a:extLst>
            </p:cNvPr>
            <p:cNvGrpSpPr/>
            <p:nvPr/>
          </p:nvGrpSpPr>
          <p:grpSpPr>
            <a:xfrm>
              <a:off x="4046224" y="4450416"/>
              <a:ext cx="497051" cy="1642831"/>
              <a:chOff x="3580191" y="4490563"/>
              <a:chExt cx="497051" cy="1642831"/>
            </a:xfrm>
          </p:grpSpPr>
          <p:sp>
            <p:nvSpPr>
              <p:cNvPr id="618" name="Rectangle 617">
                <a:extLst>
                  <a:ext uri="{FF2B5EF4-FFF2-40B4-BE49-F238E27FC236}">
                    <a16:creationId xmlns:a16="http://schemas.microsoft.com/office/drawing/2014/main" id="{3D3F20EA-C842-2772-A215-4067955E32B4}"/>
                  </a:ext>
                </a:extLst>
              </p:cNvPr>
              <p:cNvSpPr/>
              <p:nvPr/>
            </p:nvSpPr>
            <p:spPr>
              <a:xfrm>
                <a:off x="3580191" y="4490563"/>
                <a:ext cx="85725" cy="1638300"/>
              </a:xfrm>
              <a:prstGeom prst="rect">
                <a:avLst/>
              </a:prstGeom>
              <a:solidFill>
                <a:schemeClr val="accent4">
                  <a:lumMod val="50000"/>
                </a:schemeClr>
              </a:solidFill>
              <a:ln>
                <a:solidFill>
                  <a:schemeClr val="accent4">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solidFill>
                    <a:schemeClr val="accent4">
                      <a:lumMod val="50000"/>
                    </a:schemeClr>
                  </a:solidFill>
                </a:endParaRPr>
              </a:p>
            </p:txBody>
          </p:sp>
          <p:sp>
            <p:nvSpPr>
              <p:cNvPr id="619" name="Rectangle 618">
                <a:extLst>
                  <a:ext uri="{FF2B5EF4-FFF2-40B4-BE49-F238E27FC236}">
                    <a16:creationId xmlns:a16="http://schemas.microsoft.com/office/drawing/2014/main" id="{4AC2F3AF-26B7-9168-2CD6-3BF67CF85E6D}"/>
                  </a:ext>
                </a:extLst>
              </p:cNvPr>
              <p:cNvSpPr/>
              <p:nvPr/>
            </p:nvSpPr>
            <p:spPr>
              <a:xfrm>
                <a:off x="3785854" y="4495094"/>
                <a:ext cx="85725" cy="1638300"/>
              </a:xfrm>
              <a:prstGeom prst="rect">
                <a:avLst/>
              </a:prstGeom>
              <a:solidFill>
                <a:schemeClr val="accent4">
                  <a:lumMod val="50000"/>
                </a:schemeClr>
              </a:solidFill>
              <a:ln>
                <a:solidFill>
                  <a:schemeClr val="accent4">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4">
                      <a:lumMod val="50000"/>
                    </a:schemeClr>
                  </a:solidFill>
                </a:endParaRPr>
              </a:p>
            </p:txBody>
          </p:sp>
          <p:sp>
            <p:nvSpPr>
              <p:cNvPr id="620" name="Rectangle 619">
                <a:extLst>
                  <a:ext uri="{FF2B5EF4-FFF2-40B4-BE49-F238E27FC236}">
                    <a16:creationId xmlns:a16="http://schemas.microsoft.com/office/drawing/2014/main" id="{DA2204A5-3383-9686-45C9-4911E5456E5D}"/>
                  </a:ext>
                </a:extLst>
              </p:cNvPr>
              <p:cNvSpPr/>
              <p:nvPr/>
            </p:nvSpPr>
            <p:spPr>
              <a:xfrm>
                <a:off x="3991517" y="4490563"/>
                <a:ext cx="85725" cy="1638300"/>
              </a:xfrm>
              <a:prstGeom prst="rect">
                <a:avLst/>
              </a:prstGeom>
              <a:solidFill>
                <a:schemeClr val="accent4">
                  <a:lumMod val="50000"/>
                </a:schemeClr>
              </a:solidFill>
              <a:ln>
                <a:solidFill>
                  <a:schemeClr val="accent4">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4">
                      <a:lumMod val="50000"/>
                    </a:schemeClr>
                  </a:solidFill>
                </a:endParaRPr>
              </a:p>
            </p:txBody>
          </p:sp>
        </p:grpSp>
        <p:sp>
          <p:nvSpPr>
            <p:cNvPr id="615" name="TextBox 614">
              <a:extLst>
                <a:ext uri="{FF2B5EF4-FFF2-40B4-BE49-F238E27FC236}">
                  <a16:creationId xmlns:a16="http://schemas.microsoft.com/office/drawing/2014/main" id="{4434F4E4-A804-310E-1CC6-93CCCAC9CDF3}"/>
                </a:ext>
              </a:extLst>
            </p:cNvPr>
            <p:cNvSpPr txBox="1"/>
            <p:nvPr/>
          </p:nvSpPr>
          <p:spPr>
            <a:xfrm>
              <a:off x="2670943" y="5956594"/>
              <a:ext cx="2430466" cy="503036"/>
            </a:xfrm>
            <a:prstGeom prst="rect">
              <a:avLst/>
            </a:prstGeom>
            <a:noFill/>
          </p:spPr>
          <p:txBody>
            <a:bodyPr wrap="none" rtlCol="0">
              <a:spAutoFit/>
            </a:bodyPr>
            <a:lstStyle/>
            <a:p>
              <a:r>
                <a:rPr lang="fr-FR" dirty="0">
                  <a:solidFill>
                    <a:schemeClr val="accent4">
                      <a:lumMod val="50000"/>
                    </a:schemeClr>
                  </a:solidFill>
                  <a:latin typeface="Verdana" panose="020B0604030504040204" pitchFamily="34" charset="0"/>
                  <a:ea typeface="Verdana" panose="020B0604030504040204" pitchFamily="34" charset="0"/>
                </a:rPr>
                <a:t>Node encoder</a:t>
              </a:r>
              <a:endParaRPr lang="en-GB" dirty="0">
                <a:solidFill>
                  <a:schemeClr val="accent4">
                    <a:lumMod val="50000"/>
                  </a:schemeClr>
                </a:solidFill>
                <a:latin typeface="Verdana" panose="020B0604030504040204" pitchFamily="34" charset="0"/>
                <a:ea typeface="Verdana" panose="020B0604030504040204" pitchFamily="34" charset="0"/>
              </a:endParaRPr>
            </a:p>
          </p:txBody>
        </p:sp>
        <p:cxnSp>
          <p:nvCxnSpPr>
            <p:cNvPr id="616" name="Straight Arrow Connector 615">
              <a:extLst>
                <a:ext uri="{FF2B5EF4-FFF2-40B4-BE49-F238E27FC236}">
                  <a16:creationId xmlns:a16="http://schemas.microsoft.com/office/drawing/2014/main" id="{5BF56703-27F9-66D2-CF62-E53497429601}"/>
                </a:ext>
              </a:extLst>
            </p:cNvPr>
            <p:cNvCxnSpPr>
              <a:cxnSpLocks/>
              <a:endCxn id="618" idx="1"/>
            </p:cNvCxnSpPr>
            <p:nvPr/>
          </p:nvCxnSpPr>
          <p:spPr>
            <a:xfrm>
              <a:off x="3564052" y="5269565"/>
              <a:ext cx="482172" cy="1"/>
            </a:xfrm>
            <a:prstGeom prst="straightConnector1">
              <a:avLst/>
            </a:prstGeom>
            <a:solidFill>
              <a:schemeClr val="accent6">
                <a:lumMod val="50000"/>
              </a:schemeClr>
            </a:solidFill>
            <a:ln w="76200">
              <a:solidFill>
                <a:schemeClr val="accent4">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617" name="Straight Arrow Connector 616">
              <a:extLst>
                <a:ext uri="{FF2B5EF4-FFF2-40B4-BE49-F238E27FC236}">
                  <a16:creationId xmlns:a16="http://schemas.microsoft.com/office/drawing/2014/main" id="{CD2D904A-F887-ED23-C9FA-056931E78323}"/>
                </a:ext>
              </a:extLst>
            </p:cNvPr>
            <p:cNvCxnSpPr>
              <a:cxnSpLocks/>
            </p:cNvCxnSpPr>
            <p:nvPr/>
          </p:nvCxnSpPr>
          <p:spPr>
            <a:xfrm>
              <a:off x="4549653" y="5252757"/>
              <a:ext cx="506048" cy="0"/>
            </a:xfrm>
            <a:prstGeom prst="straightConnector1">
              <a:avLst/>
            </a:prstGeom>
            <a:solidFill>
              <a:schemeClr val="accent6">
                <a:lumMod val="50000"/>
              </a:schemeClr>
            </a:solidFill>
            <a:ln w="76200">
              <a:solidFill>
                <a:schemeClr val="accent4">
                  <a:lumMod val="50000"/>
                </a:schemeClr>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14="http://schemas.microsoft.com/office/drawing/2010/main" Requires="a14">
          <p:sp>
            <p:nvSpPr>
              <p:cNvPr id="627" name="TextBox 626">
                <a:extLst>
                  <a:ext uri="{FF2B5EF4-FFF2-40B4-BE49-F238E27FC236}">
                    <a16:creationId xmlns:a16="http://schemas.microsoft.com/office/drawing/2014/main" id="{070FF8AF-EFD8-EC75-92ED-FB95CD690F03}"/>
                  </a:ext>
                </a:extLst>
              </p:cNvPr>
              <p:cNvSpPr txBox="1"/>
              <p:nvPr/>
            </p:nvSpPr>
            <p:spPr>
              <a:xfrm>
                <a:off x="7612757" y="3700457"/>
                <a:ext cx="2051960" cy="1057662"/>
              </a:xfrm>
              <a:prstGeom prst="rect">
                <a:avLst/>
              </a:prstGeom>
              <a:noFill/>
            </p:spPr>
            <p:txBody>
              <a:bodyPr wrap="square">
                <a:spAutoFit/>
              </a:bodyPr>
              <a:lstStyle/>
              <a:p>
                <a:pPr algn="ctr"/>
                <a:r>
                  <a:rPr lang="fr-FR" b="1" dirty="0">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b="1" dirty="0" err="1">
                    <a:solidFill>
                      <a:schemeClr val="accent4">
                        <a:lumMod val="50000"/>
                      </a:schemeClr>
                    </a:solidFill>
                    <a:latin typeface="Verdana" panose="020B0604030504040204" pitchFamily="34" charset="0"/>
                    <a:ea typeface="Verdana" panose="020B0604030504040204" pitchFamily="34" charset="0"/>
                  </a:rPr>
                  <a:t>node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encodings</a:t>
                </a:r>
                <a:endParaRPr lang="fr-FR" b="1" dirty="0">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fr-FR" b="0" i="1" smtClean="0">
                              <a:solidFill>
                                <a:schemeClr val="accent4">
                                  <a:lumMod val="50000"/>
                                </a:schemeClr>
                              </a:solidFill>
                              <a:latin typeface="Cambria Math" panose="02040503050406030204" pitchFamily="18" charset="0"/>
                              <a:ea typeface="Verdana" panose="020B0604030504040204" pitchFamily="34" charset="0"/>
                            </a:rPr>
                          </m:ctrlPr>
                        </m:accPr>
                        <m:e>
                          <m:sSubSup>
                            <m:sSubSupPr>
                              <m:ctrlPr>
                                <a:rPr lang="fr-FR" b="0" i="1" smtClean="0">
                                  <a:solidFill>
                                    <a:schemeClr val="accent4">
                                      <a:lumMod val="50000"/>
                                    </a:schemeClr>
                                  </a:solidFill>
                                  <a:latin typeface="Cambria Math" panose="02040503050406030204" pitchFamily="18" charset="0"/>
                                  <a:ea typeface="Verdana" panose="020B0604030504040204" pitchFamily="34" charset="0"/>
                                </a:rPr>
                              </m:ctrlPr>
                            </m:sSubSupPr>
                            <m:e>
                              <m:r>
                                <a:rPr lang="fr-FR" b="0" i="1" smtClean="0">
                                  <a:solidFill>
                                    <a:schemeClr val="accent4">
                                      <a:lumMod val="50000"/>
                                    </a:schemeClr>
                                  </a:solidFill>
                                  <a:latin typeface="Cambria Math" panose="02040503050406030204" pitchFamily="18" charset="0"/>
                                  <a:ea typeface="Verdana" panose="020B0604030504040204" pitchFamily="34" charset="0"/>
                                </a:rPr>
                                <m:t>h</m:t>
                              </m:r>
                            </m:e>
                            <m:sub>
                              <m:r>
                                <a:rPr lang="fr-FR" b="0" i="1" smtClean="0">
                                  <a:solidFill>
                                    <a:schemeClr val="accent4">
                                      <a:lumMod val="50000"/>
                                    </a:schemeClr>
                                  </a:solidFill>
                                  <a:latin typeface="Cambria Math" panose="02040503050406030204" pitchFamily="18" charset="0"/>
                                  <a:ea typeface="Verdana" panose="020B0604030504040204" pitchFamily="34" charset="0"/>
                                </a:rPr>
                                <m:t>𝑙</m:t>
                              </m:r>
                            </m:sub>
                            <m:sup>
                              <m:r>
                                <m:rPr>
                                  <m:sty m:val="p"/>
                                </m:rPr>
                                <a:rPr lang="fr-FR" b="0" i="0" smtClean="0">
                                  <a:solidFill>
                                    <a:schemeClr val="accent4">
                                      <a:lumMod val="50000"/>
                                    </a:schemeClr>
                                  </a:solidFill>
                                  <a:latin typeface="Cambria Math" panose="02040503050406030204" pitchFamily="18" charset="0"/>
                                  <a:ea typeface="Verdana" panose="020B0604030504040204" pitchFamily="34" charset="0"/>
                                </a:rPr>
                                <m:t>k</m:t>
                              </m:r>
                            </m:sup>
                          </m:sSubSup>
                        </m:e>
                      </m:acc>
                      <m:r>
                        <a:rPr lang="fr-FR" b="0" i="1" dirty="0" smtClean="0">
                          <a:latin typeface="Cambria Math" panose="02040503050406030204" pitchFamily="18" charset="0"/>
                          <a:ea typeface="Verdana" panose="020B0604030504040204" pitchFamily="34" charset="0"/>
                        </a:rPr>
                        <m:t>∈</m:t>
                      </m:r>
                      <m:sSup>
                        <m:sSupPr>
                          <m:ctrlPr>
                            <a:rPr lang="fr-FR" b="0" i="1" dirty="0" smtClean="0">
                              <a:latin typeface="Cambria Math" panose="02040503050406030204" pitchFamily="18" charset="0"/>
                              <a:ea typeface="Verdana" panose="020B0604030504040204" pitchFamily="34" charset="0"/>
                            </a:rPr>
                          </m:ctrlPr>
                        </m:sSupPr>
                        <m:e>
                          <m:r>
                            <a:rPr lang="fr-FR" b="0" i="1" dirty="0" smtClean="0">
                              <a:latin typeface="Cambria Math" panose="02040503050406030204" pitchFamily="18" charset="0"/>
                              <a:ea typeface="Verdana" panose="020B0604030504040204" pitchFamily="34" charset="0"/>
                            </a:rPr>
                            <m:t>ℝ</m:t>
                          </m:r>
                        </m:e>
                        <m:sup>
                          <m:r>
                            <a:rPr lang="fr-FR" b="0" i="1" dirty="0" smtClean="0">
                              <a:latin typeface="Cambria Math" panose="02040503050406030204" pitchFamily="18" charset="0"/>
                              <a:ea typeface="Verdana" panose="020B0604030504040204" pitchFamily="34" charset="0"/>
                            </a:rPr>
                            <m:t>128</m:t>
                          </m:r>
                        </m:sup>
                      </m:sSup>
                    </m:oMath>
                  </m:oMathPara>
                </a14:m>
                <a:endParaRPr lang="en-GB" dirty="0">
                  <a:latin typeface="Verdana" panose="020B0604030504040204" pitchFamily="34" charset="0"/>
                  <a:ea typeface="Verdana" panose="020B0604030504040204" pitchFamily="34" charset="0"/>
                </a:endParaRPr>
              </a:p>
            </p:txBody>
          </p:sp>
        </mc:Choice>
        <mc:Fallback>
          <p:sp>
            <p:nvSpPr>
              <p:cNvPr id="627" name="TextBox 626">
                <a:extLst>
                  <a:ext uri="{FF2B5EF4-FFF2-40B4-BE49-F238E27FC236}">
                    <a16:creationId xmlns:a16="http://schemas.microsoft.com/office/drawing/2014/main" id="{070FF8AF-EFD8-EC75-92ED-FB95CD690F03}"/>
                  </a:ext>
                </a:extLst>
              </p:cNvPr>
              <p:cNvSpPr txBox="1">
                <a:spLocks noRot="1" noChangeAspect="1" noMove="1" noResize="1" noEditPoints="1" noAdjustHandles="1" noChangeArrowheads="1" noChangeShapeType="1" noTextEdit="1"/>
              </p:cNvSpPr>
              <p:nvPr/>
            </p:nvSpPr>
            <p:spPr>
              <a:xfrm>
                <a:off x="7612757" y="3700457"/>
                <a:ext cx="2051960" cy="1057662"/>
              </a:xfrm>
              <a:prstGeom prst="rect">
                <a:avLst/>
              </a:prstGeom>
              <a:blipFill>
                <a:blip r:embed="rId12"/>
                <a:stretch>
                  <a:fillRect l="-893" t="-2874" r="-893"/>
                </a:stretch>
              </a:blipFill>
            </p:spPr>
            <p:txBody>
              <a:bodyPr/>
              <a:lstStyle/>
              <a:p>
                <a:r>
                  <a:rPr lang="en-GB">
                    <a:noFill/>
                  </a:rPr>
                  <a:t> </a:t>
                </a:r>
              </a:p>
            </p:txBody>
          </p:sp>
        </mc:Fallback>
      </mc:AlternateContent>
      <p:cxnSp>
        <p:nvCxnSpPr>
          <p:cNvPr id="628" name="Connector: Elbow 627">
            <a:extLst>
              <a:ext uri="{FF2B5EF4-FFF2-40B4-BE49-F238E27FC236}">
                <a16:creationId xmlns:a16="http://schemas.microsoft.com/office/drawing/2014/main" id="{1B4943DE-E48E-E8DE-9092-2CA3FF791EBF}"/>
              </a:ext>
            </a:extLst>
          </p:cNvPr>
          <p:cNvCxnSpPr>
            <a:cxnSpLocks/>
            <a:stCxn id="620" idx="3"/>
            <a:endCxn id="630" idx="0"/>
          </p:cNvCxnSpPr>
          <p:nvPr/>
        </p:nvCxnSpPr>
        <p:spPr>
          <a:xfrm flipH="1">
            <a:off x="6222606" y="4193391"/>
            <a:ext cx="1174206" cy="995389"/>
          </a:xfrm>
          <a:prstGeom prst="bentConnector4">
            <a:avLst>
              <a:gd name="adj1" fmla="val -38531"/>
              <a:gd name="adj2" fmla="val 85952"/>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0" name="Oval 629">
            <a:extLst>
              <a:ext uri="{FF2B5EF4-FFF2-40B4-BE49-F238E27FC236}">
                <a16:creationId xmlns:a16="http://schemas.microsoft.com/office/drawing/2014/main" id="{44CF94F4-F3DE-236A-3407-BB8070751367}"/>
              </a:ext>
            </a:extLst>
          </p:cNvPr>
          <p:cNvSpPr/>
          <p:nvPr/>
        </p:nvSpPr>
        <p:spPr>
          <a:xfrm>
            <a:off x="6199746" y="5188780"/>
            <a:ext cx="45719" cy="4571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0" name="Rectangle: Rounded Corners 679">
            <a:extLst>
              <a:ext uri="{FF2B5EF4-FFF2-40B4-BE49-F238E27FC236}">
                <a16:creationId xmlns:a16="http://schemas.microsoft.com/office/drawing/2014/main" id="{F59736AA-605B-7CD7-B8DD-B6C3680C33B3}"/>
              </a:ext>
            </a:extLst>
          </p:cNvPr>
          <p:cNvSpPr/>
          <p:nvPr/>
        </p:nvSpPr>
        <p:spPr>
          <a:xfrm>
            <a:off x="233606" y="955322"/>
            <a:ext cx="11853619" cy="2521304"/>
          </a:xfrm>
          <a:prstGeom prst="roundRect">
            <a:avLst/>
          </a:prstGeom>
          <a:solidFill>
            <a:srgbClr val="FEF8F4"/>
          </a:solidFill>
          <a:ln w="57150">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81" name="TextBox 680">
            <a:extLst>
              <a:ext uri="{FF2B5EF4-FFF2-40B4-BE49-F238E27FC236}">
                <a16:creationId xmlns:a16="http://schemas.microsoft.com/office/drawing/2014/main" id="{CE20B00D-4FA9-9B8F-629F-5A86B386C7AA}"/>
              </a:ext>
            </a:extLst>
          </p:cNvPr>
          <p:cNvSpPr txBox="1"/>
          <p:nvPr/>
        </p:nvSpPr>
        <p:spPr>
          <a:xfrm>
            <a:off x="304555" y="1944846"/>
            <a:ext cx="1938351" cy="369332"/>
          </a:xfrm>
          <a:prstGeom prst="rect">
            <a:avLst/>
          </a:prstGeom>
          <a:noFill/>
        </p:spPr>
        <p:txBody>
          <a:bodyPr wrap="none" rtlCol="0">
            <a:spAutoFit/>
          </a:bodyPr>
          <a:lstStyle/>
          <a:p>
            <a:r>
              <a:rPr lang="fr-FR" b="1" dirty="0" err="1">
                <a:solidFill>
                  <a:schemeClr val="accent2">
                    <a:lumMod val="50000"/>
                  </a:schemeClr>
                </a:solidFill>
                <a:latin typeface="Verdana" panose="020B0604030504040204" pitchFamily="34" charset="0"/>
                <a:ea typeface="Verdana" panose="020B0604030504040204" pitchFamily="34" charset="0"/>
              </a:rPr>
              <a:t>Typical</a:t>
            </a:r>
            <a:r>
              <a:rPr lang="fr-FR" b="1" dirty="0">
                <a:solidFill>
                  <a:schemeClr val="accent2">
                    <a:lumMod val="50000"/>
                  </a:schemeClr>
                </a:solidFill>
                <a:latin typeface="Verdana" panose="020B0604030504040204" pitchFamily="34" charset="0"/>
                <a:ea typeface="Verdana" panose="020B0604030504040204" pitchFamily="34" charset="0"/>
              </a:rPr>
              <a:t> graph</a:t>
            </a:r>
            <a:endParaRPr lang="en-GB" b="1" dirty="0">
              <a:solidFill>
                <a:schemeClr val="accent2">
                  <a:lumMod val="50000"/>
                </a:schemeClr>
              </a:solidFill>
              <a:latin typeface="Verdana" panose="020B0604030504040204" pitchFamily="34" charset="0"/>
              <a:ea typeface="Verdana" panose="020B0604030504040204" pitchFamily="34" charset="0"/>
            </a:endParaRPr>
          </a:p>
        </p:txBody>
      </p:sp>
      <p:grpSp>
        <p:nvGrpSpPr>
          <p:cNvPr id="682" name="Group 681">
            <a:extLst>
              <a:ext uri="{FF2B5EF4-FFF2-40B4-BE49-F238E27FC236}">
                <a16:creationId xmlns:a16="http://schemas.microsoft.com/office/drawing/2014/main" id="{EFAD00EA-5EC6-B756-39B0-E75066D5B57F}"/>
              </a:ext>
            </a:extLst>
          </p:cNvPr>
          <p:cNvGrpSpPr/>
          <p:nvPr/>
        </p:nvGrpSpPr>
        <p:grpSpPr>
          <a:xfrm>
            <a:off x="4123630" y="903980"/>
            <a:ext cx="4381449" cy="2537360"/>
            <a:chOff x="4123630" y="856355"/>
            <a:chExt cx="4381449" cy="2537360"/>
          </a:xfrm>
        </p:grpSpPr>
        <p:cxnSp>
          <p:nvCxnSpPr>
            <p:cNvPr id="683" name="Straight Connector 682">
              <a:extLst>
                <a:ext uri="{FF2B5EF4-FFF2-40B4-BE49-F238E27FC236}">
                  <a16:creationId xmlns:a16="http://schemas.microsoft.com/office/drawing/2014/main" id="{F1617D83-3C70-28AD-4875-88ED5187F74F}"/>
                </a:ext>
              </a:extLst>
            </p:cNvPr>
            <p:cNvCxnSpPr>
              <a:cxnSpLocks/>
              <a:stCxn id="687" idx="6"/>
              <a:endCxn id="712" idx="1"/>
            </p:cNvCxnSpPr>
            <p:nvPr/>
          </p:nvCxnSpPr>
          <p:spPr>
            <a:xfrm>
              <a:off x="5766527" y="2048978"/>
              <a:ext cx="1048581" cy="715968"/>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4840A599-D8F2-6014-56B6-5A8155F47AD4}"/>
                </a:ext>
              </a:extLst>
            </p:cNvPr>
            <p:cNvCxnSpPr>
              <a:cxnSpLocks/>
              <a:stCxn id="687" idx="6"/>
              <a:endCxn id="711" idx="2"/>
            </p:cNvCxnSpPr>
            <p:nvPr/>
          </p:nvCxnSpPr>
          <p:spPr>
            <a:xfrm flipV="1">
              <a:off x="5766527" y="1403172"/>
              <a:ext cx="1001441" cy="645806"/>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737F1DD3-BC09-D39E-05F5-DE3E57178C5C}"/>
                </a:ext>
              </a:extLst>
            </p:cNvPr>
            <p:cNvCxnSpPr>
              <a:cxnSpLocks/>
              <a:stCxn id="714" idx="6"/>
              <a:endCxn id="688" idx="2"/>
            </p:cNvCxnSpPr>
            <p:nvPr/>
          </p:nvCxnSpPr>
          <p:spPr>
            <a:xfrm flipV="1">
              <a:off x="5773063" y="2049308"/>
              <a:ext cx="995547" cy="829444"/>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85DA0235-FE09-DC74-CFB3-994D14C95B48}"/>
                </a:ext>
              </a:extLst>
            </p:cNvPr>
            <p:cNvCxnSpPr>
              <a:cxnSpLocks/>
              <a:stCxn id="713" idx="6"/>
              <a:endCxn id="688" idx="2"/>
            </p:cNvCxnSpPr>
            <p:nvPr/>
          </p:nvCxnSpPr>
          <p:spPr>
            <a:xfrm>
              <a:off x="5745865" y="1414033"/>
              <a:ext cx="1022745" cy="6352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87" name="Oval 686">
              <a:extLst>
                <a:ext uri="{FF2B5EF4-FFF2-40B4-BE49-F238E27FC236}">
                  <a16:creationId xmlns:a16="http://schemas.microsoft.com/office/drawing/2014/main" id="{ECBCD8B1-F53F-46D8-77F2-A17CBA321820}"/>
                </a:ext>
              </a:extLst>
            </p:cNvPr>
            <p:cNvSpPr/>
            <p:nvPr/>
          </p:nvSpPr>
          <p:spPr>
            <a:xfrm>
              <a:off x="5444635" y="188803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8" name="Oval 687">
              <a:extLst>
                <a:ext uri="{FF2B5EF4-FFF2-40B4-BE49-F238E27FC236}">
                  <a16:creationId xmlns:a16="http://schemas.microsoft.com/office/drawing/2014/main" id="{7F15988E-9A83-1CDF-DD82-6424FB04733F}"/>
                </a:ext>
              </a:extLst>
            </p:cNvPr>
            <p:cNvSpPr/>
            <p:nvPr/>
          </p:nvSpPr>
          <p:spPr>
            <a:xfrm>
              <a:off x="6768610" y="1888362"/>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89" name="TextBox 688">
                  <a:extLst>
                    <a:ext uri="{FF2B5EF4-FFF2-40B4-BE49-F238E27FC236}">
                      <a16:creationId xmlns:a16="http://schemas.microsoft.com/office/drawing/2014/main" id="{F790616B-22D1-D98E-ECC0-7138C0F4F959}"/>
                    </a:ext>
                  </a:extLst>
                </p:cNvPr>
                <p:cNvSpPr txBox="1"/>
                <p:nvPr/>
              </p:nvSpPr>
              <p:spPr>
                <a:xfrm>
                  <a:off x="5388085" y="2133186"/>
                  <a:ext cx="434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𝑖</m:t>
                            </m:r>
                          </m:sub>
                        </m:sSub>
                      </m:oMath>
                    </m:oMathPara>
                  </a14:m>
                  <a:endParaRPr lang="en-GB" dirty="0">
                    <a:solidFill>
                      <a:srgbClr val="C00000"/>
                    </a:solidFill>
                  </a:endParaRPr>
                </a:p>
              </p:txBody>
            </p:sp>
          </mc:Choice>
          <mc:Fallback xmlns="">
            <p:sp>
              <p:nvSpPr>
                <p:cNvPr id="553" name="TextBox 552">
                  <a:extLst>
                    <a:ext uri="{FF2B5EF4-FFF2-40B4-BE49-F238E27FC236}">
                      <a16:creationId xmlns:a16="http://schemas.microsoft.com/office/drawing/2014/main" id="{34DB46EE-529E-0E83-28F1-60CC8A8BD48D}"/>
                    </a:ext>
                  </a:extLst>
                </p:cNvPr>
                <p:cNvSpPr txBox="1">
                  <a:spLocks noRot="1" noChangeAspect="1" noMove="1" noResize="1" noEditPoints="1" noAdjustHandles="1" noChangeArrowheads="1" noChangeShapeType="1" noTextEdit="1"/>
                </p:cNvSpPr>
                <p:nvPr/>
              </p:nvSpPr>
              <p:spPr>
                <a:xfrm>
                  <a:off x="5388085" y="2133186"/>
                  <a:ext cx="434991" cy="369332"/>
                </a:xfrm>
                <a:prstGeom prst="rect">
                  <a:avLst/>
                </a:prstGeom>
                <a:blipFill>
                  <a:blip r:embed="rId1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0" name="TextBox 689">
                  <a:extLst>
                    <a:ext uri="{FF2B5EF4-FFF2-40B4-BE49-F238E27FC236}">
                      <a16:creationId xmlns:a16="http://schemas.microsoft.com/office/drawing/2014/main" id="{B57606CD-2E78-1EEC-681F-1C50542BC393}"/>
                    </a:ext>
                  </a:extLst>
                </p:cNvPr>
                <p:cNvSpPr txBox="1"/>
                <p:nvPr/>
              </p:nvSpPr>
              <p:spPr>
                <a:xfrm>
                  <a:off x="6712060" y="2151279"/>
                  <a:ext cx="433708"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C00000"/>
                                </a:solidFill>
                                <a:latin typeface="Cambria Math" panose="02040503050406030204" pitchFamily="18" charset="0"/>
                              </a:rPr>
                            </m:ctrlPr>
                          </m:sSubPr>
                          <m:e>
                            <m:r>
                              <a:rPr lang="fr-FR" b="0" i="1" smtClean="0">
                                <a:solidFill>
                                  <a:srgbClr val="C00000"/>
                                </a:solidFill>
                                <a:latin typeface="Cambria Math" panose="02040503050406030204" pitchFamily="18" charset="0"/>
                              </a:rPr>
                              <m:t>𝑣</m:t>
                            </m:r>
                          </m:e>
                          <m:sub>
                            <m:r>
                              <a:rPr lang="fr-FR" b="0" i="1" smtClean="0">
                                <a:solidFill>
                                  <a:srgbClr val="C00000"/>
                                </a:solidFill>
                                <a:latin typeface="Cambria Math" panose="02040503050406030204" pitchFamily="18" charset="0"/>
                              </a:rPr>
                              <m:t>𝑗</m:t>
                            </m:r>
                          </m:sub>
                        </m:sSub>
                      </m:oMath>
                    </m:oMathPara>
                  </a14:m>
                  <a:endParaRPr lang="en-GB" dirty="0">
                    <a:solidFill>
                      <a:srgbClr val="C00000"/>
                    </a:solidFill>
                  </a:endParaRPr>
                </a:p>
              </p:txBody>
            </p:sp>
          </mc:Choice>
          <mc:Fallback xmlns="">
            <p:sp>
              <p:nvSpPr>
                <p:cNvPr id="554" name="TextBox 553">
                  <a:extLst>
                    <a:ext uri="{FF2B5EF4-FFF2-40B4-BE49-F238E27FC236}">
                      <a16:creationId xmlns:a16="http://schemas.microsoft.com/office/drawing/2014/main" id="{C9A25DF5-3E6A-54F1-3275-219B8BC0D912}"/>
                    </a:ext>
                  </a:extLst>
                </p:cNvPr>
                <p:cNvSpPr txBox="1">
                  <a:spLocks noRot="1" noChangeAspect="1" noMove="1" noResize="1" noEditPoints="1" noAdjustHandles="1" noChangeArrowheads="1" noChangeShapeType="1" noTextEdit="1"/>
                </p:cNvSpPr>
                <p:nvPr/>
              </p:nvSpPr>
              <p:spPr>
                <a:xfrm>
                  <a:off x="6712060" y="2151279"/>
                  <a:ext cx="433708" cy="391646"/>
                </a:xfrm>
                <a:prstGeom prst="rect">
                  <a:avLst/>
                </a:prstGeom>
                <a:blipFill>
                  <a:blip r:embed="rId14"/>
                  <a:stretch>
                    <a:fillRect b="-7813"/>
                  </a:stretch>
                </a:blipFill>
              </p:spPr>
              <p:txBody>
                <a:bodyPr/>
                <a:lstStyle/>
                <a:p>
                  <a:r>
                    <a:rPr lang="en-GB">
                      <a:noFill/>
                    </a:rPr>
                    <a:t> </a:t>
                  </a:r>
                </a:p>
              </p:txBody>
            </p:sp>
          </mc:Fallback>
        </mc:AlternateContent>
        <p:cxnSp>
          <p:nvCxnSpPr>
            <p:cNvPr id="691" name="Straight Connector 690">
              <a:extLst>
                <a:ext uri="{FF2B5EF4-FFF2-40B4-BE49-F238E27FC236}">
                  <a16:creationId xmlns:a16="http://schemas.microsoft.com/office/drawing/2014/main" id="{A926FA42-FE2F-036B-9917-0090F4EBD354}"/>
                </a:ext>
              </a:extLst>
            </p:cNvPr>
            <p:cNvCxnSpPr>
              <a:cxnSpLocks/>
              <a:stCxn id="693" idx="6"/>
              <a:endCxn id="687" idx="2"/>
            </p:cNvCxnSpPr>
            <p:nvPr/>
          </p:nvCxnSpPr>
          <p:spPr>
            <a:xfrm>
              <a:off x="4461001" y="1663575"/>
              <a:ext cx="983634" cy="38540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FBDE8AA5-0F4E-5FA6-DED7-FA0B47C52CBA}"/>
                </a:ext>
              </a:extLst>
            </p:cNvPr>
            <p:cNvCxnSpPr>
              <a:cxnSpLocks/>
              <a:stCxn id="694" idx="6"/>
              <a:endCxn id="687" idx="2"/>
            </p:cNvCxnSpPr>
            <p:nvPr/>
          </p:nvCxnSpPr>
          <p:spPr>
            <a:xfrm flipV="1">
              <a:off x="4461001" y="2048978"/>
              <a:ext cx="983634" cy="45847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3" name="Oval 692">
              <a:extLst>
                <a:ext uri="{FF2B5EF4-FFF2-40B4-BE49-F238E27FC236}">
                  <a16:creationId xmlns:a16="http://schemas.microsoft.com/office/drawing/2014/main" id="{A74AE7AF-54A3-2894-1D72-61702CE2FF0E}"/>
                </a:ext>
              </a:extLst>
            </p:cNvPr>
            <p:cNvSpPr/>
            <p:nvPr/>
          </p:nvSpPr>
          <p:spPr>
            <a:xfrm>
              <a:off x="4139109" y="150262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4" name="Oval 693">
              <a:extLst>
                <a:ext uri="{FF2B5EF4-FFF2-40B4-BE49-F238E27FC236}">
                  <a16:creationId xmlns:a16="http://schemas.microsoft.com/office/drawing/2014/main" id="{AE2AAAE4-5D54-6BDB-0181-FCA02575F948}"/>
                </a:ext>
              </a:extLst>
            </p:cNvPr>
            <p:cNvSpPr/>
            <p:nvPr/>
          </p:nvSpPr>
          <p:spPr>
            <a:xfrm>
              <a:off x="4139109" y="234650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5" name="Oval 694">
              <a:extLst>
                <a:ext uri="{FF2B5EF4-FFF2-40B4-BE49-F238E27FC236}">
                  <a16:creationId xmlns:a16="http://schemas.microsoft.com/office/drawing/2014/main" id="{B8E99CD6-6DA5-8384-7E04-AAF715ECCDF2}"/>
                </a:ext>
              </a:extLst>
            </p:cNvPr>
            <p:cNvSpPr/>
            <p:nvPr/>
          </p:nvSpPr>
          <p:spPr>
            <a:xfrm>
              <a:off x="4123630" y="195385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6" name="Straight Connector 695">
              <a:extLst>
                <a:ext uri="{FF2B5EF4-FFF2-40B4-BE49-F238E27FC236}">
                  <a16:creationId xmlns:a16="http://schemas.microsoft.com/office/drawing/2014/main" id="{506FECBC-5CD2-1433-7647-9B79A387B1D2}"/>
                </a:ext>
              </a:extLst>
            </p:cNvPr>
            <p:cNvCxnSpPr>
              <a:cxnSpLocks/>
              <a:stCxn id="695" idx="6"/>
              <a:endCxn id="687" idx="2"/>
            </p:cNvCxnSpPr>
            <p:nvPr/>
          </p:nvCxnSpPr>
          <p:spPr>
            <a:xfrm flipV="1">
              <a:off x="4445522" y="2048978"/>
              <a:ext cx="999113" cy="6581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7" name="Oval 696">
              <a:extLst>
                <a:ext uri="{FF2B5EF4-FFF2-40B4-BE49-F238E27FC236}">
                  <a16:creationId xmlns:a16="http://schemas.microsoft.com/office/drawing/2014/main" id="{DA15E7FF-67BD-E35E-B96D-6119F94D1F60}"/>
                </a:ext>
              </a:extLst>
            </p:cNvPr>
            <p:cNvSpPr/>
            <p:nvPr/>
          </p:nvSpPr>
          <p:spPr>
            <a:xfrm>
              <a:off x="7789977" y="1514009"/>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8" name="Oval 697">
              <a:extLst>
                <a:ext uri="{FF2B5EF4-FFF2-40B4-BE49-F238E27FC236}">
                  <a16:creationId xmlns:a16="http://schemas.microsoft.com/office/drawing/2014/main" id="{470C3F5C-9A67-8BDF-6CDC-20AE2C522F96}"/>
                </a:ext>
              </a:extLst>
            </p:cNvPr>
            <p:cNvSpPr/>
            <p:nvPr/>
          </p:nvSpPr>
          <p:spPr>
            <a:xfrm>
              <a:off x="7789977" y="23578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9" name="Oval 698">
              <a:extLst>
                <a:ext uri="{FF2B5EF4-FFF2-40B4-BE49-F238E27FC236}">
                  <a16:creationId xmlns:a16="http://schemas.microsoft.com/office/drawing/2014/main" id="{208AD484-B0BB-1E8D-EEFC-F9935D322C29}"/>
                </a:ext>
              </a:extLst>
            </p:cNvPr>
            <p:cNvSpPr/>
            <p:nvPr/>
          </p:nvSpPr>
          <p:spPr>
            <a:xfrm>
              <a:off x="7774498" y="1965231"/>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00" name="Straight Connector 699">
              <a:extLst>
                <a:ext uri="{FF2B5EF4-FFF2-40B4-BE49-F238E27FC236}">
                  <a16:creationId xmlns:a16="http://schemas.microsoft.com/office/drawing/2014/main" id="{7D260B3A-5EF8-BDC1-BB08-FA6D8C33094E}"/>
                </a:ext>
              </a:extLst>
            </p:cNvPr>
            <p:cNvCxnSpPr>
              <a:cxnSpLocks/>
              <a:stCxn id="688" idx="6"/>
              <a:endCxn id="698" idx="2"/>
            </p:cNvCxnSpPr>
            <p:nvPr/>
          </p:nvCxnSpPr>
          <p:spPr>
            <a:xfrm>
              <a:off x="7090502" y="2049308"/>
              <a:ext cx="699475" cy="469525"/>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E56019CD-8EEA-E02C-A706-1FB74BEFEAEB}"/>
                </a:ext>
              </a:extLst>
            </p:cNvPr>
            <p:cNvCxnSpPr>
              <a:cxnSpLocks/>
              <a:stCxn id="688" idx="6"/>
              <a:endCxn id="699" idx="2"/>
            </p:cNvCxnSpPr>
            <p:nvPr/>
          </p:nvCxnSpPr>
          <p:spPr>
            <a:xfrm>
              <a:off x="7090502" y="2049308"/>
              <a:ext cx="683996" cy="76869"/>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4720DADE-2AFF-B9B5-B05F-4B263FDA8F11}"/>
                </a:ext>
              </a:extLst>
            </p:cNvPr>
            <p:cNvCxnSpPr>
              <a:cxnSpLocks/>
              <a:stCxn id="688" idx="6"/>
              <a:endCxn id="697" idx="2"/>
            </p:cNvCxnSpPr>
            <p:nvPr/>
          </p:nvCxnSpPr>
          <p:spPr>
            <a:xfrm flipV="1">
              <a:off x="7090502" y="1674955"/>
              <a:ext cx="699475" cy="374353"/>
            </a:xfrm>
            <a:prstGeom prst="line">
              <a:avLst/>
            </a:prstGeom>
            <a:ln w="38100">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3" name="TextBox 702">
                  <a:extLst>
                    <a:ext uri="{FF2B5EF4-FFF2-40B4-BE49-F238E27FC236}">
                      <a16:creationId xmlns:a16="http://schemas.microsoft.com/office/drawing/2014/main" id="{0EA0C739-70B3-AF3C-B263-1FC2F5439F28}"/>
                    </a:ext>
                  </a:extLst>
                </p:cNvPr>
                <p:cNvSpPr txBox="1"/>
                <p:nvPr/>
              </p:nvSpPr>
              <p:spPr>
                <a:xfrm>
                  <a:off x="6020484" y="2005677"/>
                  <a:ext cx="490775" cy="395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C00000"/>
                                </a:solidFill>
                                <a:latin typeface="Cambria Math" panose="02040503050406030204" pitchFamily="18" charset="0"/>
                              </a:rPr>
                            </m:ctrlPr>
                          </m:sSubPr>
                          <m:e>
                            <m:r>
                              <a:rPr lang="fr-FR" b="1" i="1" smtClean="0">
                                <a:solidFill>
                                  <a:srgbClr val="C00000"/>
                                </a:solidFill>
                                <a:latin typeface="Cambria Math" panose="02040503050406030204" pitchFamily="18" charset="0"/>
                              </a:rPr>
                              <m:t>𝒔</m:t>
                            </m:r>
                          </m:e>
                          <m:sub>
                            <m:r>
                              <a:rPr lang="fr-FR" b="1" i="1" smtClean="0">
                                <a:solidFill>
                                  <a:srgbClr val="C00000"/>
                                </a:solidFill>
                                <a:latin typeface="Cambria Math" panose="02040503050406030204" pitchFamily="18" charset="0"/>
                              </a:rPr>
                              <m:t>𝒊𝒋</m:t>
                            </m:r>
                          </m:sub>
                        </m:sSub>
                      </m:oMath>
                    </m:oMathPara>
                  </a14:m>
                  <a:endParaRPr lang="en-GB" b="1" dirty="0">
                    <a:solidFill>
                      <a:srgbClr val="C00000"/>
                    </a:solidFill>
                  </a:endParaRPr>
                </a:p>
              </p:txBody>
            </p:sp>
          </mc:Choice>
          <mc:Fallback xmlns="">
            <p:sp>
              <p:nvSpPr>
                <p:cNvPr id="567" name="TextBox 566">
                  <a:extLst>
                    <a:ext uri="{FF2B5EF4-FFF2-40B4-BE49-F238E27FC236}">
                      <a16:creationId xmlns:a16="http://schemas.microsoft.com/office/drawing/2014/main" id="{FF1D9886-2768-675F-1B50-33AF0DCABAB7}"/>
                    </a:ext>
                  </a:extLst>
                </p:cNvPr>
                <p:cNvSpPr txBox="1">
                  <a:spLocks noRot="1" noChangeAspect="1" noMove="1" noResize="1" noEditPoints="1" noAdjustHandles="1" noChangeArrowheads="1" noChangeShapeType="1" noTextEdit="1"/>
                </p:cNvSpPr>
                <p:nvPr/>
              </p:nvSpPr>
              <p:spPr>
                <a:xfrm>
                  <a:off x="6020484" y="2005677"/>
                  <a:ext cx="490775" cy="395621"/>
                </a:xfrm>
                <a:prstGeom prst="rect">
                  <a:avLst/>
                </a:prstGeom>
                <a:blipFill>
                  <a:blip r:embed="rId1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4" name="TextBox 703">
                  <a:extLst>
                    <a:ext uri="{FF2B5EF4-FFF2-40B4-BE49-F238E27FC236}">
                      <a16:creationId xmlns:a16="http://schemas.microsoft.com/office/drawing/2014/main" id="{6EE3CAEA-5C93-96D1-1FE3-3CEAEF27B99E}"/>
                    </a:ext>
                  </a:extLst>
                </p:cNvPr>
                <p:cNvSpPr txBox="1"/>
                <p:nvPr/>
              </p:nvSpPr>
              <p:spPr>
                <a:xfrm>
                  <a:off x="4338750" y="1246478"/>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𝐴</m:t>
                            </m:r>
                          </m:sub>
                        </m:sSub>
                      </m:oMath>
                    </m:oMathPara>
                  </a14:m>
                  <a:endParaRPr lang="en-GB" dirty="0">
                    <a:solidFill>
                      <a:schemeClr val="accent4">
                        <a:lumMod val="50000"/>
                      </a:schemeClr>
                    </a:solidFill>
                  </a:endParaRPr>
                </a:p>
              </p:txBody>
            </p:sp>
          </mc:Choice>
          <mc:Fallback xmlns="">
            <p:sp>
              <p:nvSpPr>
                <p:cNvPr id="568" name="TextBox 567">
                  <a:extLst>
                    <a:ext uri="{FF2B5EF4-FFF2-40B4-BE49-F238E27FC236}">
                      <a16:creationId xmlns:a16="http://schemas.microsoft.com/office/drawing/2014/main" id="{615130E1-FF91-312A-2B3B-0692B1A7E955}"/>
                    </a:ext>
                  </a:extLst>
                </p:cNvPr>
                <p:cNvSpPr txBox="1">
                  <a:spLocks noRot="1" noChangeAspect="1" noMove="1" noResize="1" noEditPoints="1" noAdjustHandles="1" noChangeArrowheads="1" noChangeShapeType="1" noTextEdit="1"/>
                </p:cNvSpPr>
                <p:nvPr/>
              </p:nvSpPr>
              <p:spPr>
                <a:xfrm>
                  <a:off x="4338750" y="1246478"/>
                  <a:ext cx="472309" cy="369332"/>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5" name="TextBox 704">
                  <a:extLst>
                    <a:ext uri="{FF2B5EF4-FFF2-40B4-BE49-F238E27FC236}">
                      <a16:creationId xmlns:a16="http://schemas.microsoft.com/office/drawing/2014/main" id="{AA7EBB1A-D0BA-C71D-9C87-0F4885193063}"/>
                    </a:ext>
                  </a:extLst>
                </p:cNvPr>
                <p:cNvSpPr txBox="1"/>
                <p:nvPr/>
              </p:nvSpPr>
              <p:spPr>
                <a:xfrm>
                  <a:off x="4356604" y="1673980"/>
                  <a:ext cx="4882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𝐵</m:t>
                            </m:r>
                          </m:sub>
                        </m:sSub>
                      </m:oMath>
                    </m:oMathPara>
                  </a14:m>
                  <a:endParaRPr lang="en-GB" dirty="0">
                    <a:solidFill>
                      <a:schemeClr val="accent4">
                        <a:lumMod val="50000"/>
                      </a:schemeClr>
                    </a:solidFill>
                  </a:endParaRPr>
                </a:p>
              </p:txBody>
            </p:sp>
          </mc:Choice>
          <mc:Fallback xmlns="">
            <p:sp>
              <p:nvSpPr>
                <p:cNvPr id="569" name="TextBox 568">
                  <a:extLst>
                    <a:ext uri="{FF2B5EF4-FFF2-40B4-BE49-F238E27FC236}">
                      <a16:creationId xmlns:a16="http://schemas.microsoft.com/office/drawing/2014/main" id="{7BDCFEF4-713B-075A-2351-5F7CC49A0691}"/>
                    </a:ext>
                  </a:extLst>
                </p:cNvPr>
                <p:cNvSpPr txBox="1">
                  <a:spLocks noRot="1" noChangeAspect="1" noMove="1" noResize="1" noEditPoints="1" noAdjustHandles="1" noChangeArrowheads="1" noChangeShapeType="1" noTextEdit="1"/>
                </p:cNvSpPr>
                <p:nvPr/>
              </p:nvSpPr>
              <p:spPr>
                <a:xfrm>
                  <a:off x="4356604" y="1673980"/>
                  <a:ext cx="488211" cy="369332"/>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6" name="TextBox 705">
                  <a:extLst>
                    <a:ext uri="{FF2B5EF4-FFF2-40B4-BE49-F238E27FC236}">
                      <a16:creationId xmlns:a16="http://schemas.microsoft.com/office/drawing/2014/main" id="{D1A21D61-3956-C88B-B774-3495D6AF3081}"/>
                    </a:ext>
                  </a:extLst>
                </p:cNvPr>
                <p:cNvSpPr txBox="1"/>
                <p:nvPr/>
              </p:nvSpPr>
              <p:spPr>
                <a:xfrm>
                  <a:off x="4379958" y="242376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𝐶</m:t>
                            </m:r>
                          </m:sub>
                        </m:sSub>
                      </m:oMath>
                    </m:oMathPara>
                  </a14:m>
                  <a:endParaRPr lang="en-GB" dirty="0">
                    <a:solidFill>
                      <a:schemeClr val="accent4">
                        <a:lumMod val="50000"/>
                      </a:schemeClr>
                    </a:solidFill>
                  </a:endParaRPr>
                </a:p>
              </p:txBody>
            </p:sp>
          </mc:Choice>
          <mc:Fallback xmlns="">
            <p:sp>
              <p:nvSpPr>
                <p:cNvPr id="570" name="TextBox 569">
                  <a:extLst>
                    <a:ext uri="{FF2B5EF4-FFF2-40B4-BE49-F238E27FC236}">
                      <a16:creationId xmlns:a16="http://schemas.microsoft.com/office/drawing/2014/main" id="{83EA4A80-3CD2-E76B-9C7B-4F95061CC9E2}"/>
                    </a:ext>
                  </a:extLst>
                </p:cNvPr>
                <p:cNvSpPr txBox="1">
                  <a:spLocks noRot="1" noChangeAspect="1" noMove="1" noResize="1" noEditPoints="1" noAdjustHandles="1" noChangeArrowheads="1" noChangeShapeType="1" noTextEdit="1"/>
                </p:cNvSpPr>
                <p:nvPr/>
              </p:nvSpPr>
              <p:spPr>
                <a:xfrm>
                  <a:off x="4379958" y="2423760"/>
                  <a:ext cx="479875" cy="369332"/>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7" name="TextBox 706">
                  <a:extLst>
                    <a:ext uri="{FF2B5EF4-FFF2-40B4-BE49-F238E27FC236}">
                      <a16:creationId xmlns:a16="http://schemas.microsoft.com/office/drawing/2014/main" id="{48FBF3FF-90F8-5DA7-9C68-04C77AC9069A}"/>
                    </a:ext>
                  </a:extLst>
                </p:cNvPr>
                <p:cNvSpPr txBox="1"/>
                <p:nvPr/>
              </p:nvSpPr>
              <p:spPr>
                <a:xfrm>
                  <a:off x="7748653" y="1128230"/>
                  <a:ext cx="4409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𝐻</m:t>
                            </m:r>
                          </m:sub>
                        </m:sSub>
                      </m:oMath>
                    </m:oMathPara>
                  </a14:m>
                  <a:endParaRPr lang="en-GB" dirty="0">
                    <a:solidFill>
                      <a:schemeClr val="accent4">
                        <a:lumMod val="50000"/>
                      </a:schemeClr>
                    </a:solidFill>
                  </a:endParaRPr>
                </a:p>
              </p:txBody>
            </p:sp>
          </mc:Choice>
          <mc:Fallback xmlns="">
            <p:sp>
              <p:nvSpPr>
                <p:cNvPr id="571" name="TextBox 570">
                  <a:extLst>
                    <a:ext uri="{FF2B5EF4-FFF2-40B4-BE49-F238E27FC236}">
                      <a16:creationId xmlns:a16="http://schemas.microsoft.com/office/drawing/2014/main" id="{64DE471A-E481-DCC9-7F21-945C1EDF109D}"/>
                    </a:ext>
                  </a:extLst>
                </p:cNvPr>
                <p:cNvSpPr txBox="1">
                  <a:spLocks noRot="1" noChangeAspect="1" noMove="1" noResize="1" noEditPoints="1" noAdjustHandles="1" noChangeArrowheads="1" noChangeShapeType="1" noTextEdit="1"/>
                </p:cNvSpPr>
                <p:nvPr/>
              </p:nvSpPr>
              <p:spPr>
                <a:xfrm>
                  <a:off x="7748653" y="1128230"/>
                  <a:ext cx="440955" cy="369332"/>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8" name="TextBox 707">
                  <a:extLst>
                    <a:ext uri="{FF2B5EF4-FFF2-40B4-BE49-F238E27FC236}">
                      <a16:creationId xmlns:a16="http://schemas.microsoft.com/office/drawing/2014/main" id="{28C96AA2-CFE6-361E-836C-FA9A73C1CD77}"/>
                    </a:ext>
                  </a:extLst>
                </p:cNvPr>
                <p:cNvSpPr txBox="1"/>
                <p:nvPr/>
              </p:nvSpPr>
              <p:spPr>
                <a:xfrm>
                  <a:off x="8064124" y="1848980"/>
                  <a:ext cx="4409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𝐼</m:t>
                            </m:r>
                          </m:sub>
                        </m:sSub>
                      </m:oMath>
                    </m:oMathPara>
                  </a14:m>
                  <a:endParaRPr lang="en-GB" dirty="0">
                    <a:solidFill>
                      <a:schemeClr val="accent4">
                        <a:lumMod val="50000"/>
                      </a:schemeClr>
                    </a:solidFill>
                  </a:endParaRPr>
                </a:p>
              </p:txBody>
            </p:sp>
          </mc:Choice>
          <mc:Fallback xmlns="">
            <p:sp>
              <p:nvSpPr>
                <p:cNvPr id="572" name="TextBox 571">
                  <a:extLst>
                    <a:ext uri="{FF2B5EF4-FFF2-40B4-BE49-F238E27FC236}">
                      <a16:creationId xmlns:a16="http://schemas.microsoft.com/office/drawing/2014/main" id="{A31AAD64-5184-E99D-DAA7-C6387D2B0023}"/>
                    </a:ext>
                  </a:extLst>
                </p:cNvPr>
                <p:cNvSpPr txBox="1">
                  <a:spLocks noRot="1" noChangeAspect="1" noMove="1" noResize="1" noEditPoints="1" noAdjustHandles="1" noChangeArrowheads="1" noChangeShapeType="1" noTextEdit="1"/>
                </p:cNvSpPr>
                <p:nvPr/>
              </p:nvSpPr>
              <p:spPr>
                <a:xfrm>
                  <a:off x="8064124" y="1848980"/>
                  <a:ext cx="440955" cy="369332"/>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9" name="TextBox 708">
                  <a:extLst>
                    <a:ext uri="{FF2B5EF4-FFF2-40B4-BE49-F238E27FC236}">
                      <a16:creationId xmlns:a16="http://schemas.microsoft.com/office/drawing/2014/main" id="{2EE2A42C-F95B-689F-86BF-EDE2108385FA}"/>
                    </a:ext>
                  </a:extLst>
                </p:cNvPr>
                <p:cNvSpPr txBox="1"/>
                <p:nvPr/>
              </p:nvSpPr>
              <p:spPr>
                <a:xfrm>
                  <a:off x="7748653" y="2623897"/>
                  <a:ext cx="443903" cy="388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𝐽</m:t>
                            </m:r>
                          </m:sub>
                        </m:sSub>
                      </m:oMath>
                    </m:oMathPara>
                  </a14:m>
                  <a:endParaRPr lang="en-GB" dirty="0">
                    <a:solidFill>
                      <a:schemeClr val="accent4">
                        <a:lumMod val="50000"/>
                      </a:schemeClr>
                    </a:solidFill>
                  </a:endParaRPr>
                </a:p>
              </p:txBody>
            </p:sp>
          </mc:Choice>
          <mc:Fallback xmlns="">
            <p:sp>
              <p:nvSpPr>
                <p:cNvPr id="573" name="TextBox 572">
                  <a:extLst>
                    <a:ext uri="{FF2B5EF4-FFF2-40B4-BE49-F238E27FC236}">
                      <a16:creationId xmlns:a16="http://schemas.microsoft.com/office/drawing/2014/main" id="{84FC2DEC-60A3-4AD4-A7DF-F23A926DBA29}"/>
                    </a:ext>
                  </a:extLst>
                </p:cNvPr>
                <p:cNvSpPr txBox="1">
                  <a:spLocks noRot="1" noChangeAspect="1" noMove="1" noResize="1" noEditPoints="1" noAdjustHandles="1" noChangeArrowheads="1" noChangeShapeType="1" noTextEdit="1"/>
                </p:cNvSpPr>
                <p:nvPr/>
              </p:nvSpPr>
              <p:spPr>
                <a:xfrm>
                  <a:off x="7748653" y="2623897"/>
                  <a:ext cx="443903" cy="388761"/>
                </a:xfrm>
                <a:prstGeom prst="rect">
                  <a:avLst/>
                </a:prstGeom>
                <a:blipFill>
                  <a:blip r:embed="rId21"/>
                  <a:stretch>
                    <a:fillRect b="-7813"/>
                  </a:stretch>
                </a:blipFill>
              </p:spPr>
              <p:txBody>
                <a:bodyPr/>
                <a:lstStyle/>
                <a:p>
                  <a:r>
                    <a:rPr lang="en-GB">
                      <a:noFill/>
                    </a:rPr>
                    <a:t> </a:t>
                  </a:r>
                </a:p>
              </p:txBody>
            </p:sp>
          </mc:Fallback>
        </mc:AlternateContent>
        <p:cxnSp>
          <p:nvCxnSpPr>
            <p:cNvPr id="710" name="Straight Connector 709">
              <a:extLst>
                <a:ext uri="{FF2B5EF4-FFF2-40B4-BE49-F238E27FC236}">
                  <a16:creationId xmlns:a16="http://schemas.microsoft.com/office/drawing/2014/main" id="{D1C6223B-1C50-66CA-F030-EEEF9969E900}"/>
                </a:ext>
              </a:extLst>
            </p:cNvPr>
            <p:cNvCxnSpPr>
              <a:stCxn id="687" idx="6"/>
              <a:endCxn id="688" idx="2"/>
            </p:cNvCxnSpPr>
            <p:nvPr/>
          </p:nvCxnSpPr>
          <p:spPr>
            <a:xfrm>
              <a:off x="5766527" y="2048978"/>
              <a:ext cx="1002083" cy="330"/>
            </a:xfrm>
            <a:prstGeom prst="line">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1" name="Oval 710">
              <a:extLst>
                <a:ext uri="{FF2B5EF4-FFF2-40B4-BE49-F238E27FC236}">
                  <a16:creationId xmlns:a16="http://schemas.microsoft.com/office/drawing/2014/main" id="{0D70662C-85CC-0E08-7D4B-DCE4CE1E9F7B}"/>
                </a:ext>
              </a:extLst>
            </p:cNvPr>
            <p:cNvSpPr/>
            <p:nvPr/>
          </p:nvSpPr>
          <p:spPr>
            <a:xfrm>
              <a:off x="6767968" y="124222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2" name="Oval 711">
              <a:extLst>
                <a:ext uri="{FF2B5EF4-FFF2-40B4-BE49-F238E27FC236}">
                  <a16:creationId xmlns:a16="http://schemas.microsoft.com/office/drawing/2014/main" id="{7AD81843-089D-9224-8A69-C8D54BE1546F}"/>
                </a:ext>
              </a:extLst>
            </p:cNvPr>
            <p:cNvSpPr/>
            <p:nvPr/>
          </p:nvSpPr>
          <p:spPr>
            <a:xfrm>
              <a:off x="6767968"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3" name="Oval 712">
              <a:extLst>
                <a:ext uri="{FF2B5EF4-FFF2-40B4-BE49-F238E27FC236}">
                  <a16:creationId xmlns:a16="http://schemas.microsoft.com/office/drawing/2014/main" id="{DA5D4B0E-062E-B903-56BC-E8E97DEE0DC4}"/>
                </a:ext>
              </a:extLst>
            </p:cNvPr>
            <p:cNvSpPr/>
            <p:nvPr/>
          </p:nvSpPr>
          <p:spPr>
            <a:xfrm>
              <a:off x="5423973" y="1253087"/>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4" name="Oval 713">
              <a:extLst>
                <a:ext uri="{FF2B5EF4-FFF2-40B4-BE49-F238E27FC236}">
                  <a16:creationId xmlns:a16="http://schemas.microsoft.com/office/drawing/2014/main" id="{C42171AA-680B-2FF2-CF17-B4F55BC9B545}"/>
                </a:ext>
              </a:extLst>
            </p:cNvPr>
            <p:cNvSpPr/>
            <p:nvPr/>
          </p:nvSpPr>
          <p:spPr>
            <a:xfrm>
              <a:off x="5451171" y="2717806"/>
              <a:ext cx="321892" cy="321892"/>
            </a:xfrm>
            <a:prstGeom prst="ellipse">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15" name="TextBox 714">
                  <a:extLst>
                    <a:ext uri="{FF2B5EF4-FFF2-40B4-BE49-F238E27FC236}">
                      <a16:creationId xmlns:a16="http://schemas.microsoft.com/office/drawing/2014/main" id="{F6CE8160-B170-1873-CD64-FACA08F8F74E}"/>
                    </a:ext>
                  </a:extLst>
                </p:cNvPr>
                <p:cNvSpPr txBox="1"/>
                <p:nvPr/>
              </p:nvSpPr>
              <p:spPr>
                <a:xfrm>
                  <a:off x="5337800" y="865525"/>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𝐷</m:t>
                            </m:r>
                          </m:sub>
                        </m:sSub>
                      </m:oMath>
                    </m:oMathPara>
                  </a14:m>
                  <a:endParaRPr lang="en-GB" dirty="0">
                    <a:solidFill>
                      <a:schemeClr val="accent4">
                        <a:lumMod val="50000"/>
                      </a:schemeClr>
                    </a:solidFill>
                  </a:endParaRPr>
                </a:p>
              </p:txBody>
            </p:sp>
          </mc:Choice>
          <mc:Fallback xmlns="">
            <p:sp>
              <p:nvSpPr>
                <p:cNvPr id="579" name="TextBox 578">
                  <a:extLst>
                    <a:ext uri="{FF2B5EF4-FFF2-40B4-BE49-F238E27FC236}">
                      <a16:creationId xmlns:a16="http://schemas.microsoft.com/office/drawing/2014/main" id="{ABCCF0CF-7824-C9C1-B39F-93E8C2EC7CAB}"/>
                    </a:ext>
                  </a:extLst>
                </p:cNvPr>
                <p:cNvSpPr txBox="1">
                  <a:spLocks noRot="1" noChangeAspect="1" noMove="1" noResize="1" noEditPoints="1" noAdjustHandles="1" noChangeArrowheads="1" noChangeShapeType="1" noTextEdit="1"/>
                </p:cNvSpPr>
                <p:nvPr/>
              </p:nvSpPr>
              <p:spPr>
                <a:xfrm>
                  <a:off x="5337800" y="865525"/>
                  <a:ext cx="494238" cy="369332"/>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6" name="TextBox 715">
                  <a:extLst>
                    <a:ext uri="{FF2B5EF4-FFF2-40B4-BE49-F238E27FC236}">
                      <a16:creationId xmlns:a16="http://schemas.microsoft.com/office/drawing/2014/main" id="{DBBC6238-2EA2-6689-EBBE-66E288066CEA}"/>
                    </a:ext>
                  </a:extLst>
                </p:cNvPr>
                <p:cNvSpPr txBox="1"/>
                <p:nvPr/>
              </p:nvSpPr>
              <p:spPr>
                <a:xfrm>
                  <a:off x="6681795" y="856355"/>
                  <a:ext cx="481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𝐹</m:t>
                            </m:r>
                          </m:sub>
                        </m:sSub>
                      </m:oMath>
                    </m:oMathPara>
                  </a14:m>
                  <a:endParaRPr lang="en-GB" dirty="0">
                    <a:solidFill>
                      <a:schemeClr val="accent4">
                        <a:lumMod val="50000"/>
                      </a:schemeClr>
                    </a:solidFill>
                  </a:endParaRPr>
                </a:p>
              </p:txBody>
            </p:sp>
          </mc:Choice>
          <mc:Fallback xmlns="">
            <p:sp>
              <p:nvSpPr>
                <p:cNvPr id="580" name="TextBox 579">
                  <a:extLst>
                    <a:ext uri="{FF2B5EF4-FFF2-40B4-BE49-F238E27FC236}">
                      <a16:creationId xmlns:a16="http://schemas.microsoft.com/office/drawing/2014/main" id="{ADE7633C-B219-B9E7-6DBE-171A76867026}"/>
                    </a:ext>
                  </a:extLst>
                </p:cNvPr>
                <p:cNvSpPr txBox="1">
                  <a:spLocks noRot="1" noChangeAspect="1" noMove="1" noResize="1" noEditPoints="1" noAdjustHandles="1" noChangeArrowheads="1" noChangeShapeType="1" noTextEdit="1"/>
                </p:cNvSpPr>
                <p:nvPr/>
              </p:nvSpPr>
              <p:spPr>
                <a:xfrm>
                  <a:off x="6681795" y="856355"/>
                  <a:ext cx="481478" cy="369332"/>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7" name="TextBox 716">
                  <a:extLst>
                    <a:ext uri="{FF2B5EF4-FFF2-40B4-BE49-F238E27FC236}">
                      <a16:creationId xmlns:a16="http://schemas.microsoft.com/office/drawing/2014/main" id="{E6415324-D17A-A112-E1FC-53D163F4449A}"/>
                    </a:ext>
                  </a:extLst>
                </p:cNvPr>
                <p:cNvSpPr txBox="1"/>
                <p:nvPr/>
              </p:nvSpPr>
              <p:spPr>
                <a:xfrm>
                  <a:off x="6669526" y="2991813"/>
                  <a:ext cx="5010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𝐺</m:t>
                            </m:r>
                          </m:sub>
                        </m:sSub>
                      </m:oMath>
                    </m:oMathPara>
                  </a14:m>
                  <a:endParaRPr lang="en-GB" dirty="0">
                    <a:solidFill>
                      <a:schemeClr val="accent4">
                        <a:lumMod val="50000"/>
                      </a:schemeClr>
                    </a:solidFill>
                  </a:endParaRPr>
                </a:p>
              </p:txBody>
            </p:sp>
          </mc:Choice>
          <mc:Fallback xmlns="">
            <p:sp>
              <p:nvSpPr>
                <p:cNvPr id="581" name="TextBox 580">
                  <a:extLst>
                    <a:ext uri="{FF2B5EF4-FFF2-40B4-BE49-F238E27FC236}">
                      <a16:creationId xmlns:a16="http://schemas.microsoft.com/office/drawing/2014/main" id="{36A8CB0C-15F4-23F3-A5E1-7CBD654A4589}"/>
                    </a:ext>
                  </a:extLst>
                </p:cNvPr>
                <p:cNvSpPr txBox="1">
                  <a:spLocks noRot="1" noChangeAspect="1" noMove="1" noResize="1" noEditPoints="1" noAdjustHandles="1" noChangeArrowheads="1" noChangeShapeType="1" noTextEdit="1"/>
                </p:cNvSpPr>
                <p:nvPr/>
              </p:nvSpPr>
              <p:spPr>
                <a:xfrm>
                  <a:off x="6669526" y="2991813"/>
                  <a:ext cx="501035" cy="369332"/>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8" name="TextBox 717">
                  <a:extLst>
                    <a:ext uri="{FF2B5EF4-FFF2-40B4-BE49-F238E27FC236}">
                      <a16:creationId xmlns:a16="http://schemas.microsoft.com/office/drawing/2014/main" id="{9D26864E-F83E-EC3E-B17F-819E32B9CA83}"/>
                    </a:ext>
                  </a:extLst>
                </p:cNvPr>
                <p:cNvSpPr txBox="1"/>
                <p:nvPr/>
              </p:nvSpPr>
              <p:spPr>
                <a:xfrm>
                  <a:off x="5378505" y="3024383"/>
                  <a:ext cx="494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accent4">
                                    <a:lumMod val="50000"/>
                                  </a:schemeClr>
                                </a:solidFill>
                                <a:latin typeface="Cambria Math" panose="02040503050406030204" pitchFamily="18" charset="0"/>
                              </a:rPr>
                            </m:ctrlPr>
                          </m:sSubPr>
                          <m:e>
                            <m:r>
                              <a:rPr lang="fr-FR" b="0" i="1" smtClean="0">
                                <a:solidFill>
                                  <a:schemeClr val="accent4">
                                    <a:lumMod val="50000"/>
                                  </a:schemeClr>
                                </a:solidFill>
                                <a:latin typeface="Cambria Math" panose="02040503050406030204" pitchFamily="18" charset="0"/>
                              </a:rPr>
                              <m:t>𝑣</m:t>
                            </m:r>
                          </m:e>
                          <m:sub>
                            <m:r>
                              <a:rPr lang="fr-FR" b="0" i="1" smtClean="0">
                                <a:solidFill>
                                  <a:schemeClr val="accent4">
                                    <a:lumMod val="50000"/>
                                  </a:schemeClr>
                                </a:solidFill>
                                <a:latin typeface="Cambria Math" panose="02040503050406030204" pitchFamily="18" charset="0"/>
                              </a:rPr>
                              <m:t>𝐸</m:t>
                            </m:r>
                          </m:sub>
                        </m:sSub>
                      </m:oMath>
                    </m:oMathPara>
                  </a14:m>
                  <a:endParaRPr lang="en-GB" dirty="0">
                    <a:solidFill>
                      <a:schemeClr val="accent4">
                        <a:lumMod val="50000"/>
                      </a:schemeClr>
                    </a:solidFill>
                  </a:endParaRPr>
                </a:p>
              </p:txBody>
            </p:sp>
          </mc:Choice>
          <mc:Fallback xmlns="">
            <p:sp>
              <p:nvSpPr>
                <p:cNvPr id="582" name="TextBox 581">
                  <a:extLst>
                    <a:ext uri="{FF2B5EF4-FFF2-40B4-BE49-F238E27FC236}">
                      <a16:creationId xmlns:a16="http://schemas.microsoft.com/office/drawing/2014/main" id="{A8FE9F57-D745-F624-36D7-AA5D70C70C1D}"/>
                    </a:ext>
                  </a:extLst>
                </p:cNvPr>
                <p:cNvSpPr txBox="1">
                  <a:spLocks noRot="1" noChangeAspect="1" noMove="1" noResize="1" noEditPoints="1" noAdjustHandles="1" noChangeArrowheads="1" noChangeShapeType="1" noTextEdit="1"/>
                </p:cNvSpPr>
                <p:nvPr/>
              </p:nvSpPr>
              <p:spPr>
                <a:xfrm>
                  <a:off x="5378505" y="3024383"/>
                  <a:ext cx="494238" cy="369332"/>
                </a:xfrm>
                <a:prstGeom prst="rect">
                  <a:avLst/>
                </a:prstGeom>
                <a:blipFill>
                  <a:blip r:embed="rId25"/>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0201170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67</a:t>
            </a:fld>
            <a:endParaRPr lang="fr-FR"/>
          </a:p>
        </p:txBody>
      </p:sp>
      <p:sp>
        <p:nvSpPr>
          <p:cNvPr id="7" name="Footer Placeholder 6">
            <a:extLst>
              <a:ext uri="{FF2B5EF4-FFF2-40B4-BE49-F238E27FC236}">
                <a16:creationId xmlns:a16="http://schemas.microsoft.com/office/drawing/2014/main" id="{81B36D87-324E-4C96-556B-19B837E03459}"/>
              </a:ext>
            </a:extLst>
          </p:cNvPr>
          <p:cNvSpPr>
            <a:spLocks noGrp="1"/>
          </p:cNvSpPr>
          <p:nvPr>
            <p:ph type="ftr" sz="quarter" idx="11"/>
          </p:nvPr>
        </p:nvSpPr>
        <p:spPr/>
        <p:txBody>
          <a:bodyPr/>
          <a:lstStyle/>
          <a:p>
            <a:r>
              <a:rPr lang="fr-FR"/>
              <a:t>Electron Performance</a:t>
            </a:r>
            <a:endParaRPr lang="fr-FR" dirty="0"/>
          </a:p>
        </p:txBody>
      </p:sp>
      <p:sp>
        <p:nvSpPr>
          <p:cNvPr id="8" name="TextBox 7">
            <a:extLst>
              <a:ext uri="{FF2B5EF4-FFF2-40B4-BE49-F238E27FC236}">
                <a16:creationId xmlns:a16="http://schemas.microsoft.com/office/drawing/2014/main" id="{DC18797D-3119-7121-4E0F-CF77332C63E3}"/>
              </a:ext>
            </a:extLst>
          </p:cNvPr>
          <p:cNvSpPr txBox="1"/>
          <p:nvPr/>
        </p:nvSpPr>
        <p:spPr>
          <a:xfrm>
            <a:off x="152401" y="2956127"/>
            <a:ext cx="8175187" cy="369332"/>
          </a:xfrm>
          <a:prstGeom prst="rect">
            <a:avLst/>
          </a:prstGeom>
          <a:noFill/>
        </p:spPr>
        <p:txBody>
          <a:bodyPr wrap="none" rtlCol="0">
            <a:spAutoFit/>
          </a:bodyPr>
          <a:lstStyle/>
          <a:p>
            <a:r>
              <a:rPr lang="en-GB" dirty="0">
                <a:latin typeface="Verdana" panose="020B0604030504040204" pitchFamily="34" charset="0"/>
                <a:ea typeface="Verdana" panose="020B0604030504040204" pitchFamily="34" charset="0"/>
              </a:rPr>
              <a:t>But if you do this… </a:t>
            </a:r>
            <a:r>
              <a:rPr lang="en-GB" b="1" dirty="0">
                <a:latin typeface="Verdana" panose="020B0604030504040204" pitchFamily="34" charset="0"/>
                <a:ea typeface="Verdana" panose="020B0604030504040204" pitchFamily="34" charset="0"/>
              </a:rPr>
              <a:t>track efficiency on </a:t>
            </a:r>
            <a:r>
              <a:rPr lang="en-GB" b="1" dirty="0">
                <a:solidFill>
                  <a:srgbClr val="62A0AA"/>
                </a:solidFill>
                <a:latin typeface="Verdana" panose="020B0604030504040204" pitchFamily="34" charset="0"/>
                <a:ea typeface="Verdana" panose="020B0604030504040204" pitchFamily="34" charset="0"/>
              </a:rPr>
              <a:t>long electrons</a:t>
            </a:r>
            <a:r>
              <a:rPr lang="en-GB" dirty="0">
                <a:solidFill>
                  <a:srgbClr val="62A0AA"/>
                </a:solidFill>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is </a:t>
            </a:r>
            <a:r>
              <a:rPr lang="en-GB" b="1" dirty="0">
                <a:solidFill>
                  <a:srgbClr val="BB1B1B"/>
                </a:solidFill>
                <a:latin typeface="Verdana" panose="020B0604030504040204" pitchFamily="34" charset="0"/>
                <a:ea typeface="Verdana" panose="020B0604030504040204" pitchFamily="34" charset="0"/>
              </a:rPr>
              <a:t>terrible</a:t>
            </a:r>
            <a:r>
              <a:rPr lang="en-GB" b="1" dirty="0">
                <a:latin typeface="Verdana" panose="020B0604030504040204" pitchFamily="34" charset="0"/>
                <a:ea typeface="Verdana" panose="020B0604030504040204" pitchFamily="34" charset="0"/>
              </a:rPr>
              <a:t>!</a:t>
            </a:r>
            <a:endParaRPr lang="en-GB" b="1" dirty="0">
              <a:solidFill>
                <a:srgbClr val="62A0AA"/>
              </a:solidFill>
              <a:latin typeface="Verdana" panose="020B0604030504040204" pitchFamily="34" charset="0"/>
              <a:ea typeface="Verdana" panose="020B0604030504040204" pitchFamily="34" charset="0"/>
            </a:endParaRPr>
          </a:p>
        </p:txBody>
      </p:sp>
      <p:graphicFrame>
        <p:nvGraphicFramePr>
          <p:cNvPr id="9" name="Table 8">
            <a:extLst>
              <a:ext uri="{FF2B5EF4-FFF2-40B4-BE49-F238E27FC236}">
                <a16:creationId xmlns:a16="http://schemas.microsoft.com/office/drawing/2014/main" id="{32E93D77-1519-EA7B-9FE9-0F9F338A7825}"/>
              </a:ext>
            </a:extLst>
          </p:cNvPr>
          <p:cNvGraphicFramePr>
            <a:graphicFrameLocks noGrp="1"/>
          </p:cNvGraphicFramePr>
          <p:nvPr>
            <p:extLst>
              <p:ext uri="{D42A27DB-BD31-4B8C-83A1-F6EECF244321}">
                <p14:modId xmlns:p14="http://schemas.microsoft.com/office/powerpoint/2010/main" val="839203685"/>
              </p:ext>
            </p:extLst>
          </p:nvPr>
        </p:nvGraphicFramePr>
        <p:xfrm>
          <a:off x="2010348" y="4050990"/>
          <a:ext cx="5617579" cy="868680"/>
        </p:xfrm>
        <a:graphic>
          <a:graphicData uri="http://schemas.openxmlformats.org/drawingml/2006/table">
            <a:tbl>
              <a:tblPr/>
              <a:tblGrid>
                <a:gridCol w="1358900">
                  <a:extLst>
                    <a:ext uri="{9D8B030D-6E8A-4147-A177-3AD203B41FA5}">
                      <a16:colId xmlns:a16="http://schemas.microsoft.com/office/drawing/2014/main" val="703857675"/>
                    </a:ext>
                  </a:extLst>
                </a:gridCol>
                <a:gridCol w="2824163">
                  <a:extLst>
                    <a:ext uri="{9D8B030D-6E8A-4147-A177-3AD203B41FA5}">
                      <a16:colId xmlns:a16="http://schemas.microsoft.com/office/drawing/2014/main" val="1249720365"/>
                    </a:ext>
                  </a:extLst>
                </a:gridCol>
                <a:gridCol w="1434516">
                  <a:extLst>
                    <a:ext uri="{9D8B030D-6E8A-4147-A177-3AD203B41FA5}">
                      <a16:colId xmlns:a16="http://schemas.microsoft.com/office/drawing/2014/main" val="134649021"/>
                    </a:ext>
                  </a:extLst>
                </a:gridCol>
              </a:tblGrid>
              <a:tr h="0">
                <a:tc>
                  <a:txBody>
                    <a:bodyPr/>
                    <a:lstStyle/>
                    <a:p>
                      <a:pPr rtl="0" fontAlgn="t">
                        <a:spcBef>
                          <a:spcPts val="0"/>
                        </a:spcBef>
                        <a:spcAft>
                          <a:spcPts val="0"/>
                        </a:spcAft>
                      </a:pPr>
                      <a:r>
                        <a:rPr lang="fr-FR" sz="1600" b="1" i="0" u="none" strike="noStrike" dirty="0" err="1">
                          <a:solidFill>
                            <a:srgbClr val="000000"/>
                          </a:solidFill>
                          <a:effectLst/>
                          <a:latin typeface="Verdana" panose="020B0604030504040204" pitchFamily="34" charset="0"/>
                          <a:ea typeface="Verdana" panose="020B0604030504040204" pitchFamily="34" charset="0"/>
                          <a:cs typeface="CMU Sans Serif" panose="02000603000000000000" pitchFamily="2" charset="0"/>
                        </a:rPr>
                        <a:t>Metric</a:t>
                      </a:r>
                      <a:endParaRPr lang="fr-FR" sz="1600" dirty="0">
                        <a:effectLst/>
                        <a:latin typeface="Verdana" panose="020B0604030504040204" pitchFamily="34" charset="0"/>
                        <a:ea typeface="Verdana" panose="020B0604030504040204" pitchFamily="34" charset="0"/>
                        <a:cs typeface="CMU Sans Serif" panose="02000603000000000000" pitchFamily="2"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fr-FR" sz="1600" b="1" i="0" u="none" strike="noStrike" dirty="0">
                          <a:solidFill>
                            <a:srgbClr val="000000"/>
                          </a:solidFill>
                          <a:effectLst/>
                          <a:latin typeface="Verdana" panose="020B0604030504040204" pitchFamily="34" charset="0"/>
                          <a:ea typeface="Verdana" panose="020B0604030504040204" pitchFamily="34" charset="0"/>
                          <a:cs typeface="CMU Sans Serif" panose="02000603000000000000" pitchFamily="2" charset="0"/>
                        </a:rPr>
                        <a:t>Default GPU </a:t>
                      </a:r>
                      <a:r>
                        <a:rPr lang="fr-FR" sz="1600" b="1" i="0" u="none" strike="noStrike" dirty="0" err="1">
                          <a:solidFill>
                            <a:srgbClr val="000000"/>
                          </a:solidFill>
                          <a:effectLst/>
                          <a:latin typeface="Verdana" panose="020B0604030504040204" pitchFamily="34" charset="0"/>
                          <a:ea typeface="Verdana" panose="020B0604030504040204" pitchFamily="34" charset="0"/>
                          <a:cs typeface="CMU Sans Serif" panose="02000603000000000000" pitchFamily="2" charset="0"/>
                        </a:rPr>
                        <a:t>algorithm</a:t>
                      </a:r>
                      <a:endParaRPr lang="fr-FR" sz="1600" dirty="0">
                        <a:effectLst/>
                        <a:latin typeface="Verdana" panose="020B0604030504040204" pitchFamily="34" charset="0"/>
                        <a:ea typeface="Verdana" panose="020B0604030504040204" pitchFamily="34" charset="0"/>
                        <a:cs typeface="CMU Sans Serif" panose="02000603000000000000" pitchFamily="2"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fr-FR" sz="1600" b="1" i="0" u="none" strike="noStrike" dirty="0">
                          <a:solidFill>
                            <a:srgbClr val="000000"/>
                          </a:solidFill>
                          <a:effectLst/>
                          <a:latin typeface="Verdana" panose="020B0604030504040204" pitchFamily="34" charset="0"/>
                          <a:ea typeface="Verdana" panose="020B0604030504040204" pitchFamily="34" charset="0"/>
                          <a:cs typeface="CMU Sans Serif" panose="02000603000000000000" pitchFamily="2" charset="0"/>
                        </a:rPr>
                        <a:t>ETX4VELO</a:t>
                      </a:r>
                      <a:endParaRPr lang="fr-FR" sz="1600" dirty="0">
                        <a:effectLst/>
                        <a:latin typeface="Verdana" panose="020B0604030504040204" pitchFamily="34" charset="0"/>
                        <a:ea typeface="Verdana" panose="020B0604030504040204" pitchFamily="34" charset="0"/>
                        <a:cs typeface="CMU Sans Serif" panose="02000603000000000000" pitchFamily="2"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9458364"/>
                  </a:ext>
                </a:extLst>
              </a:tr>
              <a:tr h="0">
                <a:tc>
                  <a:txBody>
                    <a:bodyPr/>
                    <a:lstStyle/>
                    <a:p>
                      <a:pPr rtl="0" fontAlgn="t">
                        <a:spcBef>
                          <a:spcPts val="0"/>
                        </a:spcBef>
                        <a:spcAft>
                          <a:spcPts val="0"/>
                        </a:spcAft>
                      </a:pPr>
                      <a:r>
                        <a:rPr lang="fr-FR" sz="1600" b="1" i="0" u="none" strike="noStrike" dirty="0" err="1">
                          <a:solidFill>
                            <a:srgbClr val="000000"/>
                          </a:solidFill>
                          <a:effectLst/>
                          <a:latin typeface="Verdana" panose="020B0604030504040204" pitchFamily="34" charset="0"/>
                          <a:ea typeface="Verdana" panose="020B0604030504040204" pitchFamily="34" charset="0"/>
                          <a:cs typeface="CMU Sans Serif" panose="02000603000000000000" pitchFamily="2" charset="0"/>
                        </a:rPr>
                        <a:t>Efficiency</a:t>
                      </a:r>
                      <a:endParaRPr lang="fr-FR" sz="1600" b="1" dirty="0">
                        <a:effectLst/>
                        <a:latin typeface="Verdana" panose="020B0604030504040204" pitchFamily="34" charset="0"/>
                        <a:ea typeface="Verdana" panose="020B0604030504040204" pitchFamily="34" charset="0"/>
                        <a:cs typeface="CMU Sans Serif" panose="02000603000000000000" pitchFamily="2" charset="0"/>
                      </a:endParaRPr>
                    </a:p>
                  </a:txBody>
                  <a:tcPr marL="95250" marR="95250" marT="95250" marB="95250">
                    <a:lnL w="2857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t">
                        <a:spcBef>
                          <a:spcPts val="0"/>
                        </a:spcBef>
                        <a:spcAft>
                          <a:spcPts val="0"/>
                        </a:spcAft>
                      </a:pPr>
                      <a:r>
                        <a:rPr lang="fr-FR" sz="1600" b="1" i="0" u="none" strike="noStrike" dirty="0">
                          <a:solidFill>
                            <a:srgbClr val="000000"/>
                          </a:solidFill>
                          <a:effectLst/>
                          <a:latin typeface="Verdana" panose="020B0604030504040204" pitchFamily="34" charset="0"/>
                          <a:ea typeface="Verdana" panose="020B0604030504040204" pitchFamily="34" charset="0"/>
                          <a:cs typeface="CMU Sans Serif" panose="02000603000000000000" pitchFamily="2" charset="0"/>
                        </a:rPr>
                        <a:t>98.17%</a:t>
                      </a:r>
                      <a:endParaRPr lang="fr-FR" sz="1600" b="1" dirty="0">
                        <a:effectLst/>
                        <a:latin typeface="Verdana" panose="020B0604030504040204" pitchFamily="34" charset="0"/>
                        <a:ea typeface="Verdana" panose="020B0604030504040204" pitchFamily="34" charset="0"/>
                        <a:cs typeface="CMU Sans Serif" panose="02000603000000000000" pitchFamily="2" charset="0"/>
                      </a:endParaRPr>
                    </a:p>
                  </a:txBody>
                  <a:tcPr marL="95250" marR="95250" marT="95250" marB="95250">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rtl="0" fontAlgn="t">
                        <a:spcBef>
                          <a:spcPts val="0"/>
                        </a:spcBef>
                        <a:spcAft>
                          <a:spcPts val="0"/>
                        </a:spcAft>
                      </a:pPr>
                      <a:r>
                        <a:rPr lang="fr-FR" sz="1600" b="1" i="0" u="none" strike="noStrike" dirty="0">
                          <a:solidFill>
                            <a:srgbClr val="000000"/>
                          </a:solidFill>
                          <a:effectLst/>
                          <a:latin typeface="Verdana" panose="020B0604030504040204" pitchFamily="34" charset="0"/>
                          <a:ea typeface="Verdana" panose="020B0604030504040204" pitchFamily="34" charset="0"/>
                          <a:cs typeface="CMU Sans Serif" panose="02000603000000000000" pitchFamily="2" charset="0"/>
                        </a:rPr>
                        <a:t>46.23%</a:t>
                      </a:r>
                      <a:endParaRPr lang="fr-FR" sz="1600" b="1" dirty="0">
                        <a:effectLst/>
                        <a:latin typeface="Verdana" panose="020B0604030504040204" pitchFamily="34" charset="0"/>
                        <a:ea typeface="Verdana" panose="020B0604030504040204" pitchFamily="34" charset="0"/>
                        <a:cs typeface="CMU Sans Serif" panose="02000603000000000000" pitchFamily="2" charset="0"/>
                      </a:endParaRPr>
                    </a:p>
                  </a:txBody>
                  <a:tcPr marL="95250" marR="95250" marT="95250" marB="95250">
                    <a:lnL w="952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107956217"/>
                  </a:ext>
                </a:extLst>
              </a:tr>
            </a:tbl>
          </a:graphicData>
        </a:graphic>
      </p:graphicFrame>
      <p:sp>
        <p:nvSpPr>
          <p:cNvPr id="10" name="TextBox 9">
            <a:extLst>
              <a:ext uri="{FF2B5EF4-FFF2-40B4-BE49-F238E27FC236}">
                <a16:creationId xmlns:a16="http://schemas.microsoft.com/office/drawing/2014/main" id="{67A2038D-59F4-B2E2-3E36-967C4D999018}"/>
              </a:ext>
            </a:extLst>
          </p:cNvPr>
          <p:cNvSpPr txBox="1"/>
          <p:nvPr/>
        </p:nvSpPr>
        <p:spPr>
          <a:xfrm>
            <a:off x="7752798" y="3823611"/>
            <a:ext cx="1696002" cy="1323439"/>
          </a:xfrm>
          <a:prstGeom prst="rect">
            <a:avLst/>
          </a:prstGeom>
          <a:noFill/>
        </p:spPr>
        <p:txBody>
          <a:bodyPr wrap="square">
            <a:spAutoFit/>
          </a:bodyPr>
          <a:lstStyle/>
          <a:p>
            <a:r>
              <a:rPr lang="en-GB" sz="8000" dirty="0"/>
              <a:t>🤮</a:t>
            </a:r>
          </a:p>
        </p:txBody>
      </p:sp>
      <p:sp>
        <p:nvSpPr>
          <p:cNvPr id="11" name="TextBox 10">
            <a:extLst>
              <a:ext uri="{FF2B5EF4-FFF2-40B4-BE49-F238E27FC236}">
                <a16:creationId xmlns:a16="http://schemas.microsoft.com/office/drawing/2014/main" id="{0F550EEF-1727-4357-ACD7-15860A0AD24B}"/>
              </a:ext>
            </a:extLst>
          </p:cNvPr>
          <p:cNvSpPr txBox="1"/>
          <p:nvPr/>
        </p:nvSpPr>
        <p:spPr>
          <a:xfrm>
            <a:off x="2826587" y="4962384"/>
            <a:ext cx="3477234" cy="369332"/>
          </a:xfrm>
          <a:prstGeom prst="rect">
            <a:avLst/>
          </a:prstGeom>
          <a:noFill/>
        </p:spPr>
        <p:txBody>
          <a:bodyPr wrap="none" rtlCol="0">
            <a:spAutoFit/>
          </a:bodyPr>
          <a:lstStyle/>
          <a:p>
            <a:r>
              <a:rPr lang="fr-FR" i="1" dirty="0">
                <a:latin typeface="Verdana" panose="020B0604030504040204" pitchFamily="34" charset="0"/>
                <a:ea typeface="Verdana" panose="020B0604030504040204" pitchFamily="34" charset="0"/>
              </a:rPr>
              <a:t>(</a:t>
            </a:r>
            <a:r>
              <a:rPr lang="fr-FR" i="1" dirty="0" err="1">
                <a:latin typeface="Verdana" panose="020B0604030504040204" pitchFamily="34" charset="0"/>
                <a:ea typeface="Verdana" panose="020B0604030504040204" pitchFamily="34" charset="0"/>
              </a:rPr>
              <a:t>evaluated</a:t>
            </a:r>
            <a:r>
              <a:rPr lang="fr-FR" i="1" dirty="0">
                <a:latin typeface="Verdana" panose="020B0604030504040204" pitchFamily="34" charset="0"/>
                <a:ea typeface="Verdana" panose="020B0604030504040204" pitchFamily="34" charset="0"/>
              </a:rPr>
              <a:t> on 1000 </a:t>
            </a:r>
            <a:r>
              <a:rPr lang="fr-FR" i="1" dirty="0" err="1">
                <a:latin typeface="Verdana" panose="020B0604030504040204" pitchFamily="34" charset="0"/>
                <a:ea typeface="Verdana" panose="020B0604030504040204" pitchFamily="34" charset="0"/>
              </a:rPr>
              <a:t>events</a:t>
            </a:r>
            <a:r>
              <a:rPr lang="fr-FR" i="1" dirty="0">
                <a:latin typeface="Verdana" panose="020B0604030504040204" pitchFamily="34" charset="0"/>
                <a:ea typeface="Verdana" panose="020B0604030504040204" pitchFamily="34" charset="0"/>
              </a:rPr>
              <a:t>)</a:t>
            </a:r>
            <a:endParaRPr lang="en-GB" i="1" dirty="0">
              <a:latin typeface="Verdana" panose="020B0604030504040204" pitchFamily="34" charset="0"/>
              <a:ea typeface="Verdana" panose="020B0604030504040204" pitchFamily="34" charset="0"/>
            </a:endParaRPr>
          </a:p>
        </p:txBody>
      </p:sp>
      <p:graphicFrame>
        <p:nvGraphicFramePr>
          <p:cNvPr id="12" name="Diagram 11">
            <a:extLst>
              <a:ext uri="{FF2B5EF4-FFF2-40B4-BE49-F238E27FC236}">
                <a16:creationId xmlns:a16="http://schemas.microsoft.com/office/drawing/2014/main" id="{041FFFF9-9893-89F1-8EF7-5FF89B6B70A0}"/>
              </a:ext>
            </a:extLst>
          </p:cNvPr>
          <p:cNvGraphicFramePr/>
          <p:nvPr/>
        </p:nvGraphicFramePr>
        <p:xfrm>
          <a:off x="152401" y="1381227"/>
          <a:ext cx="11983452" cy="508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5921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68</a:t>
            </a:fld>
            <a:endParaRPr lang="fr-FR"/>
          </a:p>
        </p:txBody>
      </p:sp>
      <p:sp>
        <p:nvSpPr>
          <p:cNvPr id="7" name="Footer Placeholder 6">
            <a:extLst>
              <a:ext uri="{FF2B5EF4-FFF2-40B4-BE49-F238E27FC236}">
                <a16:creationId xmlns:a16="http://schemas.microsoft.com/office/drawing/2014/main" id="{81B36D87-324E-4C96-556B-19B837E03459}"/>
              </a:ext>
            </a:extLst>
          </p:cNvPr>
          <p:cNvSpPr>
            <a:spLocks noGrp="1"/>
          </p:cNvSpPr>
          <p:nvPr>
            <p:ph type="ftr" sz="quarter" idx="11"/>
          </p:nvPr>
        </p:nvSpPr>
        <p:spPr/>
        <p:txBody>
          <a:bodyPr/>
          <a:lstStyle/>
          <a:p>
            <a:r>
              <a:rPr lang="fr-FR"/>
              <a:t>Electron Performance</a:t>
            </a:r>
            <a:endParaRPr lang="fr-FR" dirty="0"/>
          </a:p>
        </p:txBody>
      </p:sp>
      <p:grpSp>
        <p:nvGrpSpPr>
          <p:cNvPr id="2" name="Group 1">
            <a:extLst>
              <a:ext uri="{FF2B5EF4-FFF2-40B4-BE49-F238E27FC236}">
                <a16:creationId xmlns:a16="http://schemas.microsoft.com/office/drawing/2014/main" id="{6859AB5D-16CF-D807-A2B2-9F43BD81F48F}"/>
              </a:ext>
            </a:extLst>
          </p:cNvPr>
          <p:cNvGrpSpPr/>
          <p:nvPr/>
        </p:nvGrpSpPr>
        <p:grpSpPr>
          <a:xfrm>
            <a:off x="2344398" y="1217667"/>
            <a:ext cx="7408247" cy="1134450"/>
            <a:chOff x="2582776" y="1703903"/>
            <a:chExt cx="7026443" cy="113445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D2CFCEF-4098-A11C-99CB-8138B578C056}"/>
                    </a:ext>
                  </a:extLst>
                </p:cNvPr>
                <p:cNvSpPr txBox="1"/>
                <p:nvPr/>
              </p:nvSpPr>
              <p:spPr>
                <a:xfrm>
                  <a:off x="2933773" y="2090533"/>
                  <a:ext cx="6324447" cy="646331"/>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fr-FR" b="0" i="1" smtClean="0">
                          <a:latin typeface="Cambria Math" panose="02040503050406030204" pitchFamily="18" charset="0"/>
                        </a:rPr>
                        <m:t>∼</m:t>
                      </m:r>
                    </m:oMath>
                  </a14:m>
                  <a:r>
                    <a:rPr lang="en-GB" dirty="0">
                      <a:latin typeface="Verdana" panose="020B0604030504040204" pitchFamily="34" charset="0"/>
                      <a:ea typeface="Verdana" panose="020B0604030504040204" pitchFamily="34" charset="0"/>
                    </a:rPr>
                    <a:t> 55 % electrons share hits with another electron</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The 2 electrons share </a:t>
                  </a:r>
                  <a14:m>
                    <m:oMath xmlns:m="http://schemas.openxmlformats.org/officeDocument/2006/math">
                      <m:r>
                        <a:rPr lang="fr-FR" b="0" i="1" smtClean="0">
                          <a:latin typeface="Cambria Math" panose="02040503050406030204" pitchFamily="18" charset="0"/>
                          <a:ea typeface="Verdana" panose="020B0604030504040204" pitchFamily="34" charset="0"/>
                        </a:rPr>
                        <m:t>≥1</m:t>
                      </m:r>
                    </m:oMath>
                  </a14:m>
                  <a:r>
                    <a:rPr lang="en-GB" dirty="0">
                      <a:latin typeface="Verdana" panose="020B0604030504040204" pitchFamily="34" charset="0"/>
                      <a:ea typeface="Verdana" panose="020B0604030504040204" pitchFamily="34" charset="0"/>
                    </a:rPr>
                    <a:t> hit(s) before splitting up</a:t>
                  </a:r>
                </a:p>
              </p:txBody>
            </p:sp>
          </mc:Choice>
          <mc:Fallback xmlns="">
            <p:sp>
              <p:nvSpPr>
                <p:cNvPr id="3" name="TextBox 2">
                  <a:extLst>
                    <a:ext uri="{FF2B5EF4-FFF2-40B4-BE49-F238E27FC236}">
                      <a16:creationId xmlns:a16="http://schemas.microsoft.com/office/drawing/2014/main" id="{7D2CFCEF-4098-A11C-99CB-8138B578C056}"/>
                    </a:ext>
                  </a:extLst>
                </p:cNvPr>
                <p:cNvSpPr txBox="1">
                  <a:spLocks noRot="1" noChangeAspect="1" noMove="1" noResize="1" noEditPoints="1" noAdjustHandles="1" noChangeArrowheads="1" noChangeShapeType="1" noTextEdit="1"/>
                </p:cNvSpPr>
                <p:nvPr/>
              </p:nvSpPr>
              <p:spPr>
                <a:xfrm>
                  <a:off x="2933773" y="2090533"/>
                  <a:ext cx="6324447" cy="646331"/>
                </a:xfrm>
                <a:prstGeom prst="rect">
                  <a:avLst/>
                </a:prstGeom>
                <a:blipFill>
                  <a:blip r:embed="rId2"/>
                  <a:stretch>
                    <a:fillRect l="-548" t="-4717" b="-14151"/>
                  </a:stretch>
                </a:blipFill>
              </p:spPr>
              <p:txBody>
                <a:bodyPr/>
                <a:lstStyle/>
                <a:p>
                  <a:r>
                    <a:rPr lang="en-GB">
                      <a:noFill/>
                    </a:rPr>
                    <a:t> </a:t>
                  </a:r>
                </a:p>
              </p:txBody>
            </p:sp>
          </mc:Fallback>
        </mc:AlternateContent>
        <p:sp>
          <p:nvSpPr>
            <p:cNvPr id="6" name="Rectangle: Rounded Corners 5">
              <a:extLst>
                <a:ext uri="{FF2B5EF4-FFF2-40B4-BE49-F238E27FC236}">
                  <a16:creationId xmlns:a16="http://schemas.microsoft.com/office/drawing/2014/main" id="{E93CC823-F6FA-9F5C-57CA-06B8D3583911}"/>
                </a:ext>
              </a:extLst>
            </p:cNvPr>
            <p:cNvSpPr/>
            <p:nvPr/>
          </p:nvSpPr>
          <p:spPr>
            <a:xfrm>
              <a:off x="2582776" y="1703903"/>
              <a:ext cx="7026443" cy="1134450"/>
            </a:xfrm>
            <a:prstGeom prst="roundRect">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D7078ACE-74D5-3038-55ED-8999B811497B}"/>
                </a:ext>
              </a:extLst>
            </p:cNvPr>
            <p:cNvSpPr txBox="1"/>
            <p:nvPr/>
          </p:nvSpPr>
          <p:spPr>
            <a:xfrm>
              <a:off x="5063689" y="1762691"/>
              <a:ext cx="2064619" cy="369332"/>
            </a:xfrm>
            <a:prstGeom prst="rect">
              <a:avLst/>
            </a:prstGeom>
            <a:noFill/>
          </p:spPr>
          <p:txBody>
            <a:bodyPr wrap="square">
              <a:spAutoFit/>
            </a:bodyPr>
            <a:lstStyle/>
            <a:p>
              <a:r>
                <a:rPr lang="en-GB" b="1" dirty="0">
                  <a:solidFill>
                    <a:srgbClr val="3C6970"/>
                  </a:solidFill>
                  <a:latin typeface="Verdana" panose="020B0604030504040204" pitchFamily="34" charset="0"/>
                  <a:ea typeface="Verdana" panose="020B0604030504040204" pitchFamily="34" charset="0"/>
                </a:rPr>
                <a:t>Observations</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16739A6-EB64-A5E3-1A6D-A5309270122B}"/>
                  </a:ext>
                </a:extLst>
              </p:cNvPr>
              <p:cNvSpPr txBox="1"/>
              <p:nvPr/>
            </p:nvSpPr>
            <p:spPr>
              <a:xfrm>
                <a:off x="303556" y="5873404"/>
                <a:ext cx="10756406" cy="369332"/>
              </a:xfrm>
              <a:prstGeom prst="rect">
                <a:avLst/>
              </a:prstGeom>
              <a:noFill/>
            </p:spPr>
            <p:txBody>
              <a:bodyPr wrap="none" rtlCol="0">
                <a:spAutoFit/>
              </a:bodyPr>
              <a:lstStyle/>
              <a:p>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the </a:t>
                </a:r>
                <a:r>
                  <a:rPr lang="en-GB" b="1" dirty="0">
                    <a:latin typeface="Verdana" panose="020B0604030504040204" pitchFamily="34" charset="0"/>
                    <a:ea typeface="Verdana" panose="020B0604030504040204" pitchFamily="34" charset="0"/>
                  </a:rPr>
                  <a:t>connected component algorithm</a:t>
                </a:r>
                <a:r>
                  <a:rPr lang="en-GB" dirty="0">
                    <a:latin typeface="Verdana" panose="020B0604030504040204" pitchFamily="34" charset="0"/>
                    <a:ea typeface="Verdana" panose="020B0604030504040204" pitchFamily="34" charset="0"/>
                  </a:rPr>
                  <a:t> consider the </a:t>
                </a:r>
                <a:r>
                  <a:rPr lang="en-GB" b="1" dirty="0">
                    <a:latin typeface="Verdana" panose="020B0604030504040204" pitchFamily="34" charset="0"/>
                    <a:ea typeface="Verdana" panose="020B0604030504040204" pitchFamily="34" charset="0"/>
                  </a:rPr>
                  <a:t>2</a:t>
                </a:r>
                <a:r>
                  <a:rPr lang="en-GB" dirty="0">
                    <a:latin typeface="Verdana" panose="020B0604030504040204" pitchFamily="34" charset="0"/>
                    <a:ea typeface="Verdana" panose="020B0604030504040204" pitchFamily="34" charset="0"/>
                  </a:rPr>
                  <a:t> electron tracks as a </a:t>
                </a:r>
                <a:r>
                  <a:rPr lang="en-GB" b="1" dirty="0">
                    <a:latin typeface="Verdana" panose="020B0604030504040204" pitchFamily="34" charset="0"/>
                    <a:ea typeface="Verdana" panose="020B0604030504040204" pitchFamily="34" charset="0"/>
                  </a:rPr>
                  <a:t>single</a:t>
                </a:r>
                <a:r>
                  <a:rPr lang="en-GB" dirty="0">
                    <a:latin typeface="Verdana" panose="020B0604030504040204" pitchFamily="34" charset="0"/>
                    <a:ea typeface="Verdana" panose="020B0604030504040204" pitchFamily="34" charset="0"/>
                  </a:rPr>
                  <a:t> track</a:t>
                </a:r>
              </a:p>
            </p:txBody>
          </p:sp>
        </mc:Choice>
        <mc:Fallback xmlns="">
          <p:sp>
            <p:nvSpPr>
              <p:cNvPr id="14" name="TextBox 13">
                <a:extLst>
                  <a:ext uri="{FF2B5EF4-FFF2-40B4-BE49-F238E27FC236}">
                    <a16:creationId xmlns:a16="http://schemas.microsoft.com/office/drawing/2014/main" id="{716739A6-EB64-A5E3-1A6D-A5309270122B}"/>
                  </a:ext>
                </a:extLst>
              </p:cNvPr>
              <p:cNvSpPr txBox="1">
                <a:spLocks noRot="1" noChangeAspect="1" noMove="1" noResize="1" noEditPoints="1" noAdjustHandles="1" noChangeArrowheads="1" noChangeShapeType="1" noTextEdit="1"/>
              </p:cNvSpPr>
              <p:nvPr/>
            </p:nvSpPr>
            <p:spPr>
              <a:xfrm>
                <a:off x="303556" y="5873404"/>
                <a:ext cx="10756406" cy="369332"/>
              </a:xfrm>
              <a:prstGeom prst="rect">
                <a:avLst/>
              </a:prstGeom>
              <a:blipFill>
                <a:blip r:embed="rId3"/>
                <a:stretch>
                  <a:fillRect t="-8197" b="-24590"/>
                </a:stretch>
              </a:blipFill>
            </p:spPr>
            <p:txBody>
              <a:bodyPr/>
              <a:lstStyle/>
              <a:p>
                <a:r>
                  <a:rPr lang="en-GB">
                    <a:noFill/>
                  </a:rPr>
                  <a:t> </a:t>
                </a:r>
              </a:p>
            </p:txBody>
          </p:sp>
        </mc:Fallback>
      </mc:AlternateContent>
      <p:pic>
        <p:nvPicPr>
          <p:cNvPr id="15" name="Picture 14">
            <a:extLst>
              <a:ext uri="{FF2B5EF4-FFF2-40B4-BE49-F238E27FC236}">
                <a16:creationId xmlns:a16="http://schemas.microsoft.com/office/drawing/2014/main" id="{CC6BED9C-FBA9-9077-037F-BE136F6AA8C5}"/>
              </a:ext>
            </a:extLst>
          </p:cNvPr>
          <p:cNvPicPr>
            <a:picLocks noChangeAspect="1"/>
          </p:cNvPicPr>
          <p:nvPr/>
        </p:nvPicPr>
        <p:blipFill rotWithShape="1">
          <a:blip r:embed="rId4"/>
          <a:srcRect l="50343"/>
          <a:stretch/>
        </p:blipFill>
        <p:spPr>
          <a:xfrm>
            <a:off x="1606973" y="3119035"/>
            <a:ext cx="2968328" cy="2147191"/>
          </a:xfrm>
          <a:prstGeom prst="rect">
            <a:avLst/>
          </a:prstGeom>
        </p:spPr>
      </p:pic>
      <p:pic>
        <p:nvPicPr>
          <p:cNvPr id="16" name="Picture 15">
            <a:extLst>
              <a:ext uri="{FF2B5EF4-FFF2-40B4-BE49-F238E27FC236}">
                <a16:creationId xmlns:a16="http://schemas.microsoft.com/office/drawing/2014/main" id="{1B72541C-FD8C-48C5-A33C-070D8F361E0C}"/>
              </a:ext>
            </a:extLst>
          </p:cNvPr>
          <p:cNvPicPr>
            <a:picLocks noChangeAspect="1"/>
          </p:cNvPicPr>
          <p:nvPr/>
        </p:nvPicPr>
        <p:blipFill rotWithShape="1">
          <a:blip r:embed="rId5"/>
          <a:srcRect l="50375"/>
          <a:stretch/>
        </p:blipFill>
        <p:spPr>
          <a:xfrm>
            <a:off x="7136926" y="3074439"/>
            <a:ext cx="2968328" cy="2147191"/>
          </a:xfrm>
          <a:prstGeom prst="rect">
            <a:avLst/>
          </a:prstGeom>
        </p:spPr>
      </p:pic>
      <p:sp>
        <p:nvSpPr>
          <p:cNvPr id="17" name="TextBox 16">
            <a:extLst>
              <a:ext uri="{FF2B5EF4-FFF2-40B4-BE49-F238E27FC236}">
                <a16:creationId xmlns:a16="http://schemas.microsoft.com/office/drawing/2014/main" id="{3EE6AEC4-585E-7AA0-8C1B-755FD51EC2F0}"/>
              </a:ext>
            </a:extLst>
          </p:cNvPr>
          <p:cNvSpPr txBox="1"/>
          <p:nvPr/>
        </p:nvSpPr>
        <p:spPr>
          <a:xfrm>
            <a:off x="743517" y="2648214"/>
            <a:ext cx="4299575"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Example 1</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share</a:t>
            </a:r>
            <a:r>
              <a:rPr lang="fr-FR" dirty="0">
                <a:latin typeface="Verdana" panose="020B0604030504040204" pitchFamily="34" charset="0"/>
                <a:ea typeface="Verdana" panose="020B0604030504040204" pitchFamily="34" charset="0"/>
              </a:rPr>
              <a:t> the first hit </a:t>
            </a:r>
            <a:r>
              <a:rPr lang="fr-FR" dirty="0" err="1">
                <a:latin typeface="Verdana" panose="020B0604030504040204" pitchFamily="34" charset="0"/>
                <a:ea typeface="Verdana" panose="020B0604030504040204" pitchFamily="34" charset="0"/>
              </a:rPr>
              <a:t>only</a:t>
            </a:r>
            <a:endParaRPr lang="en-GB" b="1" dirty="0">
              <a:latin typeface="Verdana" panose="020B0604030504040204" pitchFamily="34" charset="0"/>
              <a:ea typeface="Verdana" panose="020B0604030504040204" pitchFamily="34" charset="0"/>
            </a:endParaRPr>
          </a:p>
        </p:txBody>
      </p:sp>
      <p:sp>
        <p:nvSpPr>
          <p:cNvPr id="18" name="TextBox 17">
            <a:extLst>
              <a:ext uri="{FF2B5EF4-FFF2-40B4-BE49-F238E27FC236}">
                <a16:creationId xmlns:a16="http://schemas.microsoft.com/office/drawing/2014/main" id="{B3625E66-B982-53A3-4EBA-0FCCA8D890B1}"/>
              </a:ext>
            </a:extLst>
          </p:cNvPr>
          <p:cNvSpPr txBox="1"/>
          <p:nvPr/>
        </p:nvSpPr>
        <p:spPr>
          <a:xfrm>
            <a:off x="5681759" y="2611895"/>
            <a:ext cx="5970224" cy="369332"/>
          </a:xfrm>
          <a:prstGeom prst="rect">
            <a:avLst/>
          </a:prstGeom>
          <a:noFill/>
        </p:spPr>
        <p:txBody>
          <a:bodyPr wrap="none" rtlCol="0">
            <a:spAutoFit/>
          </a:bodyPr>
          <a:lstStyle/>
          <a:p>
            <a:r>
              <a:rPr lang="fr-FR" b="1" dirty="0">
                <a:latin typeface="Verdana" panose="020B0604030504040204" pitchFamily="34" charset="0"/>
                <a:ea typeface="Verdana" panose="020B0604030504040204" pitchFamily="34" charset="0"/>
              </a:rPr>
              <a:t>Example 2</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share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several</a:t>
            </a:r>
            <a:r>
              <a:rPr lang="fr-FR" dirty="0">
                <a:latin typeface="Verdana" panose="020B0604030504040204" pitchFamily="34" charset="0"/>
                <a:ea typeface="Verdana" panose="020B0604030504040204" pitchFamily="34" charset="0"/>
              </a:rPr>
              <a:t> hits </a:t>
            </a:r>
            <a:r>
              <a:rPr lang="fr-FR" dirty="0" err="1">
                <a:latin typeface="Verdana" panose="020B0604030504040204" pitchFamily="34" charset="0"/>
                <a:ea typeface="Verdana" panose="020B0604030504040204" pitchFamily="34" charset="0"/>
              </a:rPr>
              <a:t>before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splitting</a:t>
            </a:r>
            <a:r>
              <a:rPr lang="fr-FR" dirty="0">
                <a:latin typeface="Verdana" panose="020B0604030504040204" pitchFamily="34" charset="0"/>
                <a:ea typeface="Verdana" panose="020B0604030504040204" pitchFamily="34" charset="0"/>
              </a:rPr>
              <a:t> up</a:t>
            </a:r>
            <a:endParaRPr lang="en-GB"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60694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69</a:t>
            </a:fld>
            <a:endParaRPr lang="fr-FR"/>
          </a:p>
        </p:txBody>
      </p:sp>
      <p:sp>
        <p:nvSpPr>
          <p:cNvPr id="7" name="Footer Placeholder 6">
            <a:extLst>
              <a:ext uri="{FF2B5EF4-FFF2-40B4-BE49-F238E27FC236}">
                <a16:creationId xmlns:a16="http://schemas.microsoft.com/office/drawing/2014/main" id="{81B36D87-324E-4C96-556B-19B837E03459}"/>
              </a:ext>
            </a:extLst>
          </p:cNvPr>
          <p:cNvSpPr>
            <a:spLocks noGrp="1"/>
          </p:cNvSpPr>
          <p:nvPr>
            <p:ph type="ftr" sz="quarter" idx="11"/>
          </p:nvPr>
        </p:nvSpPr>
        <p:spPr/>
        <p:txBody>
          <a:bodyPr/>
          <a:lstStyle/>
          <a:p>
            <a:r>
              <a:rPr lang="fr-FR" dirty="0" err="1"/>
              <a:t>Other</a:t>
            </a:r>
            <a:r>
              <a:rPr lang="fr-FR" dirty="0"/>
              <a:t> Tracks </a:t>
            </a:r>
            <a:r>
              <a:rPr lang="fr-FR" dirty="0" err="1"/>
              <a:t>With</a:t>
            </a:r>
            <a:r>
              <a:rPr lang="fr-FR" dirty="0"/>
              <a:t> </a:t>
            </a:r>
            <a:r>
              <a:rPr lang="fr-FR" dirty="0" err="1"/>
              <a:t>Shared</a:t>
            </a:r>
            <a:r>
              <a:rPr lang="fr-FR" dirty="0"/>
              <a:t> Hits</a:t>
            </a:r>
          </a:p>
        </p:txBody>
      </p:sp>
      <p:sp>
        <p:nvSpPr>
          <p:cNvPr id="8" name="TextBox 7">
            <a:extLst>
              <a:ext uri="{FF2B5EF4-FFF2-40B4-BE49-F238E27FC236}">
                <a16:creationId xmlns:a16="http://schemas.microsoft.com/office/drawing/2014/main" id="{8967C5A2-70B8-6C25-C7BF-579D3ADAB238}"/>
              </a:ext>
            </a:extLst>
          </p:cNvPr>
          <p:cNvSpPr txBox="1"/>
          <p:nvPr/>
        </p:nvSpPr>
        <p:spPr>
          <a:xfrm>
            <a:off x="419620" y="1181368"/>
            <a:ext cx="5389168" cy="369332"/>
          </a:xfrm>
          <a:prstGeom prst="rect">
            <a:avLst/>
          </a:prstGeom>
          <a:noFill/>
        </p:spPr>
        <p:txBody>
          <a:bodyPr wrap="none" rtlCol="0">
            <a:spAutoFit/>
          </a:bodyPr>
          <a:lstStyle/>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Tracks crossing </a:t>
            </a:r>
            <a:r>
              <a:rPr lang="en-GB" dirty="0">
                <a:latin typeface="Verdana" panose="020B0604030504040204" pitchFamily="34" charset="0"/>
                <a:ea typeface="Verdana" panose="020B0604030504040204" pitchFamily="34" charset="0"/>
              </a:rPr>
              <a:t>(&gt; 524 in 1000 events) </a:t>
            </a:r>
          </a:p>
        </p:txBody>
      </p:sp>
      <p:sp>
        <p:nvSpPr>
          <p:cNvPr id="9" name="TextBox 8">
            <a:extLst>
              <a:ext uri="{FF2B5EF4-FFF2-40B4-BE49-F238E27FC236}">
                <a16:creationId xmlns:a16="http://schemas.microsoft.com/office/drawing/2014/main" id="{891EFD43-DFB1-F920-EA09-28E35E647592}"/>
              </a:ext>
            </a:extLst>
          </p:cNvPr>
          <p:cNvSpPr txBox="1"/>
          <p:nvPr/>
        </p:nvSpPr>
        <p:spPr>
          <a:xfrm>
            <a:off x="6350892" y="1160159"/>
            <a:ext cx="4051109" cy="369332"/>
          </a:xfrm>
          <a:prstGeom prst="rect">
            <a:avLst/>
          </a:prstGeom>
          <a:noFill/>
        </p:spPr>
        <p:txBody>
          <a:bodyPr wrap="none" rtlCol="0">
            <a:spAutoFit/>
          </a:bodyPr>
          <a:lstStyle/>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Track starts on a shared hit</a:t>
            </a:r>
          </a:p>
        </p:txBody>
      </p:sp>
      <p:pic>
        <p:nvPicPr>
          <p:cNvPr id="10" name="Picture 9">
            <a:extLst>
              <a:ext uri="{FF2B5EF4-FFF2-40B4-BE49-F238E27FC236}">
                <a16:creationId xmlns:a16="http://schemas.microsoft.com/office/drawing/2014/main" id="{905F41F8-845C-849C-856E-F9688395B1E6}"/>
              </a:ext>
            </a:extLst>
          </p:cNvPr>
          <p:cNvPicPr>
            <a:picLocks noChangeAspect="1"/>
          </p:cNvPicPr>
          <p:nvPr/>
        </p:nvPicPr>
        <p:blipFill rotWithShape="1">
          <a:blip r:embed="rId2"/>
          <a:srcRect l="50966"/>
          <a:stretch/>
        </p:blipFill>
        <p:spPr>
          <a:xfrm>
            <a:off x="7415305" y="1515665"/>
            <a:ext cx="2836442" cy="2077873"/>
          </a:xfrm>
          <a:prstGeom prst="rect">
            <a:avLst/>
          </a:prstGeom>
        </p:spPr>
      </p:pic>
      <p:pic>
        <p:nvPicPr>
          <p:cNvPr id="11" name="Picture 10">
            <a:extLst>
              <a:ext uri="{FF2B5EF4-FFF2-40B4-BE49-F238E27FC236}">
                <a16:creationId xmlns:a16="http://schemas.microsoft.com/office/drawing/2014/main" id="{8091823D-1554-A712-310A-02E7F51FC7FD}"/>
              </a:ext>
            </a:extLst>
          </p:cNvPr>
          <p:cNvPicPr>
            <a:picLocks noChangeAspect="1"/>
          </p:cNvPicPr>
          <p:nvPr/>
        </p:nvPicPr>
        <p:blipFill rotWithShape="1">
          <a:blip r:embed="rId3"/>
          <a:srcRect l="51085"/>
          <a:stretch/>
        </p:blipFill>
        <p:spPr>
          <a:xfrm>
            <a:off x="1866409" y="1613598"/>
            <a:ext cx="2836441" cy="2079206"/>
          </a:xfrm>
          <a:prstGeom prst="rect">
            <a:avLst/>
          </a:prstGeom>
        </p:spPr>
      </p:pic>
      <p:pic>
        <p:nvPicPr>
          <p:cNvPr id="12" name="Picture 11">
            <a:extLst>
              <a:ext uri="{FF2B5EF4-FFF2-40B4-BE49-F238E27FC236}">
                <a16:creationId xmlns:a16="http://schemas.microsoft.com/office/drawing/2014/main" id="{A9C7E1EF-C903-1672-2CD1-32D503B56083}"/>
              </a:ext>
            </a:extLst>
          </p:cNvPr>
          <p:cNvPicPr>
            <a:picLocks noChangeAspect="1"/>
          </p:cNvPicPr>
          <p:nvPr/>
        </p:nvPicPr>
        <p:blipFill rotWithShape="1">
          <a:blip r:embed="rId4"/>
          <a:srcRect l="50998"/>
          <a:stretch/>
        </p:blipFill>
        <p:spPr>
          <a:xfrm>
            <a:off x="1695983" y="4457526"/>
            <a:ext cx="2836441" cy="2079206"/>
          </a:xfrm>
          <a:prstGeom prst="rect">
            <a:avLst/>
          </a:prstGeom>
        </p:spPr>
      </p:pic>
      <p:sp>
        <p:nvSpPr>
          <p:cNvPr id="19" name="TextBox 18">
            <a:extLst>
              <a:ext uri="{FF2B5EF4-FFF2-40B4-BE49-F238E27FC236}">
                <a16:creationId xmlns:a16="http://schemas.microsoft.com/office/drawing/2014/main" id="{BF1DB02A-A839-2BA5-B5CD-5B3E3806FDA3}"/>
              </a:ext>
            </a:extLst>
          </p:cNvPr>
          <p:cNvSpPr txBox="1"/>
          <p:nvPr/>
        </p:nvSpPr>
        <p:spPr>
          <a:xfrm>
            <a:off x="276204" y="3859050"/>
            <a:ext cx="4129657" cy="369332"/>
          </a:xfrm>
          <a:prstGeom prst="rect">
            <a:avLst/>
          </a:prstGeom>
          <a:noFill/>
        </p:spPr>
        <p:txBody>
          <a:bodyPr wrap="none" rtlCol="0">
            <a:spAutoFit/>
          </a:bodyPr>
          <a:lstStyle/>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Track ends on a shared hit </a:t>
            </a:r>
          </a:p>
        </p:txBody>
      </p:sp>
      <p:sp>
        <p:nvSpPr>
          <p:cNvPr id="20" name="TextBox 19">
            <a:extLst>
              <a:ext uri="{FF2B5EF4-FFF2-40B4-BE49-F238E27FC236}">
                <a16:creationId xmlns:a16="http://schemas.microsoft.com/office/drawing/2014/main" id="{61A6591F-C1F0-2953-03E4-7E236C984BBE}"/>
              </a:ext>
            </a:extLst>
          </p:cNvPr>
          <p:cNvSpPr txBox="1"/>
          <p:nvPr/>
        </p:nvSpPr>
        <p:spPr>
          <a:xfrm>
            <a:off x="6268097" y="3637544"/>
            <a:ext cx="5923903" cy="923330"/>
          </a:xfrm>
          <a:prstGeom prst="rect">
            <a:avLst/>
          </a:prstGeom>
          <a:noFill/>
        </p:spPr>
        <p:txBody>
          <a:bodyPr wrap="square" rtlCol="0">
            <a:spAutoFit/>
          </a:bodyPr>
          <a:lstStyle/>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The last hit of a track is the first hit of another track</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(&gt;141 in 1000 events)</a:t>
            </a:r>
          </a:p>
        </p:txBody>
      </p:sp>
      <p:pic>
        <p:nvPicPr>
          <p:cNvPr id="21" name="Picture 20">
            <a:extLst>
              <a:ext uri="{FF2B5EF4-FFF2-40B4-BE49-F238E27FC236}">
                <a16:creationId xmlns:a16="http://schemas.microsoft.com/office/drawing/2014/main" id="{06966DCD-ED10-48CA-09AA-488C3F4BD146}"/>
              </a:ext>
            </a:extLst>
          </p:cNvPr>
          <p:cNvPicPr>
            <a:picLocks noChangeAspect="1"/>
          </p:cNvPicPr>
          <p:nvPr/>
        </p:nvPicPr>
        <p:blipFill rotWithShape="1">
          <a:blip r:embed="rId5"/>
          <a:srcRect l="51029"/>
          <a:stretch/>
        </p:blipFill>
        <p:spPr>
          <a:xfrm>
            <a:off x="7415306" y="4560874"/>
            <a:ext cx="2836441" cy="2079206"/>
          </a:xfrm>
          <a:prstGeom prst="rect">
            <a:avLst/>
          </a:prstGeom>
        </p:spPr>
      </p:pic>
    </p:spTree>
    <p:extLst>
      <p:ext uri="{BB962C8B-B14F-4D97-AF65-F5344CB8AC3E}">
        <p14:creationId xmlns:p14="http://schemas.microsoft.com/office/powerpoint/2010/main" val="4177952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Autofit/>
          </a:bodyPr>
          <a:lstStyle/>
          <a:p>
            <a:r>
              <a:rPr kumimoji="0" lang="en-GB" b="0" i="0" u="none" strike="noStrike" kern="1200" cap="none" spc="0" normalizeH="0" baseline="0" noProof="0" dirty="0">
                <a:ln>
                  <a:noFill/>
                </a:ln>
                <a:solidFill>
                  <a:prstClr val="white"/>
                </a:solidFill>
                <a:effectLst/>
                <a:uLnTx/>
                <a:uFillTx/>
                <a:latin typeface="Bookman Old Style" panose="02050604050505020204" pitchFamily="18" charset="0"/>
                <a:ea typeface="Verdana" panose="020B0604030504040204" pitchFamily="34" charset="0"/>
                <a:cs typeface="+mj-cs"/>
              </a:rPr>
              <a:t>Problem Formulation</a:t>
            </a:r>
            <a:endParaRPr lang="en-US" dirty="0"/>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a:t>Track </a:t>
            </a:r>
            <a:r>
              <a:rPr lang="fr-FR" dirty="0" err="1"/>
              <a:t>Finding</a:t>
            </a:r>
            <a:r>
              <a:rPr lang="fr-FR" dirty="0"/>
              <a:t> in the </a:t>
            </a:r>
            <a:r>
              <a:rPr lang="fr-FR" dirty="0" err="1"/>
              <a:t>Velo</a:t>
            </a:r>
            <a:endParaRPr lang="fr-FR"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7</a:t>
            </a:fld>
            <a:endParaRPr lang="en-US"/>
          </a:p>
        </p:txBody>
      </p:sp>
      <p:sp>
        <p:nvSpPr>
          <p:cNvPr id="24" name="TextBox 23">
            <a:extLst>
              <a:ext uri="{FF2B5EF4-FFF2-40B4-BE49-F238E27FC236}">
                <a16:creationId xmlns:a16="http://schemas.microsoft.com/office/drawing/2014/main" id="{1D3CACE4-96E4-7785-84A0-B26C70B756BB}"/>
              </a:ext>
            </a:extLst>
          </p:cNvPr>
          <p:cNvSpPr txBox="1"/>
          <p:nvPr/>
        </p:nvSpPr>
        <p:spPr>
          <a:xfrm>
            <a:off x="371475" y="926101"/>
            <a:ext cx="4589718" cy="369332"/>
          </a:xfrm>
          <a:prstGeom prst="rect">
            <a:avLst/>
          </a:prstGeom>
          <a:noFill/>
        </p:spPr>
        <p:txBody>
          <a:bodyPr wrap="none" rtlCol="0">
            <a:spAutoFit/>
          </a:bodyPr>
          <a:lstStyle/>
          <a:p>
            <a:r>
              <a:rPr lang="fr-FR" b="1" dirty="0">
                <a:solidFill>
                  <a:srgbClr val="62A0AA"/>
                </a:solidFill>
                <a:latin typeface="Verdana" panose="020B0604030504040204" pitchFamily="34" charset="0"/>
                <a:ea typeface="Verdana" panose="020B0604030504040204" pitchFamily="34" charset="0"/>
              </a:rPr>
              <a:t>Track </a:t>
            </a:r>
            <a:r>
              <a:rPr lang="fr-FR" b="1" dirty="0" err="1">
                <a:solidFill>
                  <a:srgbClr val="62A0AA"/>
                </a:solidFill>
                <a:latin typeface="Verdana" panose="020B0604030504040204" pitchFamily="34" charset="0"/>
                <a:ea typeface="Verdana" panose="020B0604030504040204" pitchFamily="34" charset="0"/>
              </a:rPr>
              <a:t>finding</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find</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tracks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from</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hits</a:t>
            </a:r>
            <a:endParaRPr lang="en-GB" b="1" dirty="0">
              <a:latin typeface="Verdana" panose="020B0604030504040204" pitchFamily="34" charset="0"/>
              <a:ea typeface="Verdana" panose="020B0604030504040204" pitchFamily="34" charset="0"/>
            </a:endParaRPr>
          </a:p>
        </p:txBody>
      </p:sp>
      <p:pic>
        <p:nvPicPr>
          <p:cNvPr id="31" name="Picture 30" descr="A colorful lines on a white background&#10;&#10;Description automatically generated">
            <a:extLst>
              <a:ext uri="{FF2B5EF4-FFF2-40B4-BE49-F238E27FC236}">
                <a16:creationId xmlns:a16="http://schemas.microsoft.com/office/drawing/2014/main" id="{0308263A-1461-D5A6-F8F1-4CA7A6ABCC29}"/>
              </a:ext>
            </a:extLst>
          </p:cNvPr>
          <p:cNvPicPr>
            <a:picLocks noChangeAspect="1"/>
          </p:cNvPicPr>
          <p:nvPr/>
        </p:nvPicPr>
        <p:blipFill>
          <a:blip r:embed="rId3"/>
          <a:stretch>
            <a:fillRect/>
          </a:stretch>
        </p:blipFill>
        <p:spPr>
          <a:xfrm>
            <a:off x="0" y="3511635"/>
            <a:ext cx="12192000" cy="1533792"/>
          </a:xfrm>
          <a:prstGeom prst="rect">
            <a:avLst/>
          </a:prstGeom>
        </p:spPr>
      </p:pic>
      <p:pic>
        <p:nvPicPr>
          <p:cNvPr id="33" name="Picture 32" descr="A black and white image of a line&#10;&#10;Description automatically generated with medium confidence">
            <a:extLst>
              <a:ext uri="{FF2B5EF4-FFF2-40B4-BE49-F238E27FC236}">
                <a16:creationId xmlns:a16="http://schemas.microsoft.com/office/drawing/2014/main" id="{8D2CC61F-AB23-E996-9CE1-403D4D8B2A8F}"/>
              </a:ext>
            </a:extLst>
          </p:cNvPr>
          <p:cNvPicPr>
            <a:picLocks noChangeAspect="1"/>
          </p:cNvPicPr>
          <p:nvPr/>
        </p:nvPicPr>
        <p:blipFill>
          <a:blip r:embed="rId4"/>
          <a:stretch>
            <a:fillRect/>
          </a:stretch>
        </p:blipFill>
        <p:spPr>
          <a:xfrm>
            <a:off x="0" y="1780908"/>
            <a:ext cx="12192000" cy="1533792"/>
          </a:xfrm>
          <a:prstGeom prst="rect">
            <a:avLst/>
          </a:prstGeom>
        </p:spPr>
      </p:pic>
      <p:cxnSp>
        <p:nvCxnSpPr>
          <p:cNvPr id="35" name="Straight Arrow Connector 34">
            <a:extLst>
              <a:ext uri="{FF2B5EF4-FFF2-40B4-BE49-F238E27FC236}">
                <a16:creationId xmlns:a16="http://schemas.microsoft.com/office/drawing/2014/main" id="{0D5FD4AD-0990-1B29-D074-F39D9A48B2A4}"/>
              </a:ext>
            </a:extLst>
          </p:cNvPr>
          <p:cNvCxnSpPr>
            <a:cxnSpLocks/>
          </p:cNvCxnSpPr>
          <p:nvPr/>
        </p:nvCxnSpPr>
        <p:spPr>
          <a:xfrm>
            <a:off x="6005513" y="3155058"/>
            <a:ext cx="0" cy="364403"/>
          </a:xfrm>
          <a:prstGeom prst="straightConnector1">
            <a:avLst/>
          </a:prstGeom>
          <a:ln w="76200">
            <a:solidFill>
              <a:srgbClr val="62A0A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663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70</a:t>
            </a:fld>
            <a:endParaRPr lang="fr-FR"/>
          </a:p>
        </p:txBody>
      </p:sp>
      <p:sp>
        <p:nvSpPr>
          <p:cNvPr id="7" name="Footer Placeholder 6">
            <a:extLst>
              <a:ext uri="{FF2B5EF4-FFF2-40B4-BE49-F238E27FC236}">
                <a16:creationId xmlns:a16="http://schemas.microsoft.com/office/drawing/2014/main" id="{81B36D87-324E-4C96-556B-19B837E03459}"/>
              </a:ext>
            </a:extLst>
          </p:cNvPr>
          <p:cNvSpPr>
            <a:spLocks noGrp="1"/>
          </p:cNvSpPr>
          <p:nvPr>
            <p:ph type="ftr" sz="quarter" idx="11"/>
          </p:nvPr>
        </p:nvSpPr>
        <p:spPr/>
        <p:txBody>
          <a:bodyPr/>
          <a:lstStyle/>
          <a:p>
            <a:r>
              <a:rPr lang="fr-FR" dirty="0"/>
              <a:t>Edge-Edge Connections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A7C5771-5282-0ABE-9A1E-E5DC81EA8B52}"/>
                  </a:ext>
                </a:extLst>
              </p:cNvPr>
              <p:cNvSpPr txBox="1"/>
              <p:nvPr/>
            </p:nvSpPr>
            <p:spPr>
              <a:xfrm>
                <a:off x="656594" y="4258435"/>
                <a:ext cx="4450471" cy="646331"/>
              </a:xfrm>
              <a:prstGeom prst="rect">
                <a:avLst/>
              </a:prstGeom>
              <a:noFill/>
              <a:ln w="57150" cmpd="thickThin">
                <a:solidFill>
                  <a:schemeClr val="accent2">
                    <a:lumMod val="50000"/>
                  </a:schemeClr>
                </a:solidFill>
              </a:ln>
            </p:spPr>
            <p:txBody>
              <a:bodyPr wrap="square" rtlCol="0">
                <a:spAutoFit/>
              </a:bodyPr>
              <a:lstStyle/>
              <a:p>
                <a:r>
                  <a:rPr lang="en-GB" dirty="0">
                    <a:latin typeface="Verdana" panose="020B0604030504040204" pitchFamily="34" charset="0"/>
                    <a:ea typeface="Verdana" panose="020B0604030504040204" pitchFamily="34" charset="0"/>
                  </a:rPr>
                  <a:t>Hit-hit connection is not enough</a:t>
                </a:r>
              </a:p>
              <a:p>
                <a14:m>
                  <m:oMath xmlns:m="http://schemas.openxmlformats.org/officeDocument/2006/math">
                    <m:r>
                      <a:rPr lang="fr-FR" b="0" i="1" smtClean="0">
                        <a:latin typeface="Cambria Math" panose="02040503050406030204" pitchFamily="18" charset="0"/>
                      </a:rPr>
                      <m:t>⇒</m:t>
                    </m:r>
                  </m:oMath>
                </a14:m>
                <a:r>
                  <a:rPr lang="en-GB" dirty="0">
                    <a:latin typeface="Verdana" panose="020B0604030504040204" pitchFamily="34" charset="0"/>
                    <a:ea typeface="Verdana" panose="020B0604030504040204" pitchFamily="34" charset="0"/>
                  </a:rPr>
                  <a:t> </a:t>
                </a:r>
                <a:r>
                  <a:rPr lang="en-GB" dirty="0">
                    <a:solidFill>
                      <a:schemeClr val="accent2">
                        <a:lumMod val="50000"/>
                      </a:schemeClr>
                    </a:solidFill>
                    <a:latin typeface="Verdana" panose="020B0604030504040204" pitchFamily="34" charset="0"/>
                    <a:ea typeface="Verdana" panose="020B0604030504040204" pitchFamily="34" charset="0"/>
                  </a:rPr>
                  <a:t>need </a:t>
                </a:r>
                <a:r>
                  <a:rPr lang="en-GB" b="1" dirty="0">
                    <a:solidFill>
                      <a:schemeClr val="accent2">
                        <a:lumMod val="50000"/>
                      </a:schemeClr>
                    </a:solidFill>
                    <a:latin typeface="Verdana" panose="020B0604030504040204" pitchFamily="34" charset="0"/>
                    <a:ea typeface="Verdana" panose="020B0604030504040204" pitchFamily="34" charset="0"/>
                  </a:rPr>
                  <a:t>edge-edge connections</a:t>
                </a:r>
              </a:p>
            </p:txBody>
          </p:sp>
        </mc:Choice>
        <mc:Fallback xmlns="">
          <p:sp>
            <p:nvSpPr>
              <p:cNvPr id="2" name="TextBox 1">
                <a:extLst>
                  <a:ext uri="{FF2B5EF4-FFF2-40B4-BE49-F238E27FC236}">
                    <a16:creationId xmlns:a16="http://schemas.microsoft.com/office/drawing/2014/main" id="{8A7C5771-5282-0ABE-9A1E-E5DC81EA8B52}"/>
                  </a:ext>
                </a:extLst>
              </p:cNvPr>
              <p:cNvSpPr txBox="1">
                <a:spLocks noRot="1" noChangeAspect="1" noMove="1" noResize="1" noEditPoints="1" noAdjustHandles="1" noChangeArrowheads="1" noChangeShapeType="1" noTextEdit="1"/>
              </p:cNvSpPr>
              <p:nvPr/>
            </p:nvSpPr>
            <p:spPr>
              <a:xfrm>
                <a:off x="656594" y="4258435"/>
                <a:ext cx="4450471" cy="646331"/>
              </a:xfrm>
              <a:prstGeom prst="rect">
                <a:avLst/>
              </a:prstGeom>
              <a:blipFill>
                <a:blip r:embed="rId2"/>
                <a:stretch>
                  <a:fillRect l="-677" t="-1739" b="-8696"/>
                </a:stretch>
              </a:blipFill>
              <a:ln w="57150" cmpd="thickThin">
                <a:solidFill>
                  <a:schemeClr val="accent2">
                    <a:lumMod val="50000"/>
                  </a:schemeClr>
                </a:solidFill>
              </a:ln>
            </p:spPr>
            <p:txBody>
              <a:bodyPr/>
              <a:lstStyle/>
              <a:p>
                <a:r>
                  <a:rPr lang="en-GB">
                    <a:noFill/>
                  </a:rPr>
                  <a:t> </a:t>
                </a:r>
              </a:p>
            </p:txBody>
          </p:sp>
        </mc:Fallback>
      </mc:AlternateContent>
      <p:grpSp>
        <p:nvGrpSpPr>
          <p:cNvPr id="3" name="Group 2">
            <a:extLst>
              <a:ext uri="{FF2B5EF4-FFF2-40B4-BE49-F238E27FC236}">
                <a16:creationId xmlns:a16="http://schemas.microsoft.com/office/drawing/2014/main" id="{BFAB55E9-9B52-D75F-E65E-D82E2974ABFA}"/>
              </a:ext>
            </a:extLst>
          </p:cNvPr>
          <p:cNvGrpSpPr/>
          <p:nvPr/>
        </p:nvGrpSpPr>
        <p:grpSpPr>
          <a:xfrm>
            <a:off x="7815873" y="3845376"/>
            <a:ext cx="3953233" cy="2183849"/>
            <a:chOff x="6786582" y="4026320"/>
            <a:chExt cx="4651625" cy="2569655"/>
          </a:xfrm>
        </p:grpSpPr>
        <p:sp>
          <p:nvSpPr>
            <p:cNvPr id="6" name="Oval 5">
              <a:extLst>
                <a:ext uri="{FF2B5EF4-FFF2-40B4-BE49-F238E27FC236}">
                  <a16:creationId xmlns:a16="http://schemas.microsoft.com/office/drawing/2014/main" id="{35F09A45-3F5D-9872-5CD3-642F27D9A442}"/>
                </a:ext>
              </a:extLst>
            </p:cNvPr>
            <p:cNvSpPr/>
            <p:nvPr/>
          </p:nvSpPr>
          <p:spPr>
            <a:xfrm>
              <a:off x="7580005" y="4026320"/>
              <a:ext cx="160256" cy="188536"/>
            </a:xfrm>
            <a:prstGeom prst="ellipse">
              <a:avLst/>
            </a:prstGeom>
            <a:solidFill>
              <a:srgbClr val="0070C0"/>
            </a:solidFill>
            <a:ln>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3" name="Oval 12">
              <a:extLst>
                <a:ext uri="{FF2B5EF4-FFF2-40B4-BE49-F238E27FC236}">
                  <a16:creationId xmlns:a16="http://schemas.microsoft.com/office/drawing/2014/main" id="{896D6106-0C30-11C9-2898-ED256F8B51D2}"/>
                </a:ext>
              </a:extLst>
            </p:cNvPr>
            <p:cNvSpPr/>
            <p:nvPr/>
          </p:nvSpPr>
          <p:spPr>
            <a:xfrm>
              <a:off x="8373428" y="4026320"/>
              <a:ext cx="160256" cy="188536"/>
            </a:xfrm>
            <a:prstGeom prst="ellipse">
              <a:avLst/>
            </a:prstGeom>
            <a:solidFill>
              <a:srgbClr val="0070C0"/>
            </a:solidFill>
            <a:ln>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4" name="Oval 13">
              <a:extLst>
                <a:ext uri="{FF2B5EF4-FFF2-40B4-BE49-F238E27FC236}">
                  <a16:creationId xmlns:a16="http://schemas.microsoft.com/office/drawing/2014/main" id="{50B474E8-3B2E-DEFE-B0E2-C645B295E7BC}"/>
                </a:ext>
              </a:extLst>
            </p:cNvPr>
            <p:cNvSpPr/>
            <p:nvPr/>
          </p:nvSpPr>
          <p:spPr>
            <a:xfrm>
              <a:off x="9166851" y="4026320"/>
              <a:ext cx="160256" cy="188536"/>
            </a:xfrm>
            <a:prstGeom prst="ellipse">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5" name="Straight Connector 14">
              <a:extLst>
                <a:ext uri="{FF2B5EF4-FFF2-40B4-BE49-F238E27FC236}">
                  <a16:creationId xmlns:a16="http://schemas.microsoft.com/office/drawing/2014/main" id="{E76D13F6-1492-CB9D-5546-153E7A4A1DB0}"/>
                </a:ext>
              </a:extLst>
            </p:cNvPr>
            <p:cNvCxnSpPr>
              <a:cxnSpLocks/>
              <a:stCxn id="6" idx="6"/>
              <a:endCxn id="13" idx="2"/>
            </p:cNvCxnSpPr>
            <p:nvPr/>
          </p:nvCxnSpPr>
          <p:spPr>
            <a:xfrm>
              <a:off x="7740261" y="4120588"/>
              <a:ext cx="633167" cy="0"/>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D8C21A2A-8561-98F3-BBFF-B7102F3AB958}"/>
                </a:ext>
              </a:extLst>
            </p:cNvPr>
            <p:cNvCxnSpPr>
              <a:cxnSpLocks/>
              <a:stCxn id="13" idx="6"/>
              <a:endCxn id="14" idx="2"/>
            </p:cNvCxnSpPr>
            <p:nvPr/>
          </p:nvCxnSpPr>
          <p:spPr>
            <a:xfrm>
              <a:off x="8533684" y="4120588"/>
              <a:ext cx="633167" cy="0"/>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78102637-4FB5-079E-4E3C-435FBFD3523C}"/>
                </a:ext>
              </a:extLst>
            </p:cNvPr>
            <p:cNvCxnSpPr>
              <a:cxnSpLocks/>
              <a:stCxn id="14" idx="6"/>
              <a:endCxn id="18" idx="2"/>
            </p:cNvCxnSpPr>
            <p:nvPr/>
          </p:nvCxnSpPr>
          <p:spPr>
            <a:xfrm>
              <a:off x="9327107" y="4120588"/>
              <a:ext cx="613251" cy="237679"/>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sp>
          <p:nvSpPr>
            <p:cNvPr id="18" name="Oval 17">
              <a:extLst>
                <a:ext uri="{FF2B5EF4-FFF2-40B4-BE49-F238E27FC236}">
                  <a16:creationId xmlns:a16="http://schemas.microsoft.com/office/drawing/2014/main" id="{04C9F05E-FC96-665F-769D-62C226ABE4F7}"/>
                </a:ext>
              </a:extLst>
            </p:cNvPr>
            <p:cNvSpPr/>
            <p:nvPr/>
          </p:nvSpPr>
          <p:spPr>
            <a:xfrm>
              <a:off x="9940358" y="4263999"/>
              <a:ext cx="160256" cy="188536"/>
            </a:xfrm>
            <a:prstGeom prst="ellipse">
              <a:avLst/>
            </a:prstGeom>
            <a:solidFill>
              <a:srgbClr val="7030A0"/>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2" name="Oval 21">
              <a:extLst>
                <a:ext uri="{FF2B5EF4-FFF2-40B4-BE49-F238E27FC236}">
                  <a16:creationId xmlns:a16="http://schemas.microsoft.com/office/drawing/2014/main" id="{A216B4CA-4421-016C-72E9-AEB983F25564}"/>
                </a:ext>
              </a:extLst>
            </p:cNvPr>
            <p:cNvSpPr/>
            <p:nvPr/>
          </p:nvSpPr>
          <p:spPr>
            <a:xfrm>
              <a:off x="10631523" y="4575568"/>
              <a:ext cx="160256" cy="188536"/>
            </a:xfrm>
            <a:prstGeom prst="ellipse">
              <a:avLst/>
            </a:prstGeom>
            <a:solidFill>
              <a:srgbClr val="7030A0"/>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23" name="Straight Connector 22">
              <a:extLst>
                <a:ext uri="{FF2B5EF4-FFF2-40B4-BE49-F238E27FC236}">
                  <a16:creationId xmlns:a16="http://schemas.microsoft.com/office/drawing/2014/main" id="{7FE6CAB6-CB1F-817E-B942-1F4360FE5CD5}"/>
                </a:ext>
              </a:extLst>
            </p:cNvPr>
            <p:cNvCxnSpPr>
              <a:cxnSpLocks/>
              <a:stCxn id="18" idx="5"/>
              <a:endCxn id="22" idx="2"/>
            </p:cNvCxnSpPr>
            <p:nvPr/>
          </p:nvCxnSpPr>
          <p:spPr>
            <a:xfrm>
              <a:off x="10077145" y="4424925"/>
              <a:ext cx="554378" cy="244911"/>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grpSp>
          <p:nvGrpSpPr>
            <p:cNvPr id="24" name="Group 23">
              <a:extLst>
                <a:ext uri="{FF2B5EF4-FFF2-40B4-BE49-F238E27FC236}">
                  <a16:creationId xmlns:a16="http://schemas.microsoft.com/office/drawing/2014/main" id="{0D8CB65C-011E-5AAE-C832-470D04312A79}"/>
                </a:ext>
              </a:extLst>
            </p:cNvPr>
            <p:cNvGrpSpPr/>
            <p:nvPr/>
          </p:nvGrpSpPr>
          <p:grpSpPr>
            <a:xfrm>
              <a:off x="6786582" y="5495314"/>
              <a:ext cx="953679" cy="188536"/>
              <a:chOff x="3088636" y="5426274"/>
              <a:chExt cx="953679" cy="188536"/>
            </a:xfrm>
          </p:grpSpPr>
          <p:sp>
            <p:nvSpPr>
              <p:cNvPr id="38" name="Oval 37">
                <a:extLst>
                  <a:ext uri="{FF2B5EF4-FFF2-40B4-BE49-F238E27FC236}">
                    <a16:creationId xmlns:a16="http://schemas.microsoft.com/office/drawing/2014/main" id="{2DF95110-E97C-66F2-444C-093AB1D0C324}"/>
                  </a:ext>
                </a:extLst>
              </p:cNvPr>
              <p:cNvSpPr/>
              <p:nvPr/>
            </p:nvSpPr>
            <p:spPr>
              <a:xfrm>
                <a:off x="3088636" y="5426274"/>
                <a:ext cx="160256" cy="188536"/>
              </a:xfrm>
              <a:prstGeom prst="ellipse">
                <a:avLst/>
              </a:prstGeom>
              <a:solidFill>
                <a:srgbClr val="0070C0"/>
              </a:solidFill>
              <a:ln>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39" name="Oval 38">
                <a:extLst>
                  <a:ext uri="{FF2B5EF4-FFF2-40B4-BE49-F238E27FC236}">
                    <a16:creationId xmlns:a16="http://schemas.microsoft.com/office/drawing/2014/main" id="{A630D0A7-48F7-EDA5-B6EB-8A62C3AA0595}"/>
                  </a:ext>
                </a:extLst>
              </p:cNvPr>
              <p:cNvSpPr/>
              <p:nvPr/>
            </p:nvSpPr>
            <p:spPr>
              <a:xfrm>
                <a:off x="3882059" y="5426274"/>
                <a:ext cx="160256" cy="188536"/>
              </a:xfrm>
              <a:prstGeom prst="ellipse">
                <a:avLst/>
              </a:prstGeom>
              <a:solidFill>
                <a:srgbClr val="0070C0"/>
              </a:solidFill>
              <a:ln>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40" name="Straight Connector 39">
                <a:extLst>
                  <a:ext uri="{FF2B5EF4-FFF2-40B4-BE49-F238E27FC236}">
                    <a16:creationId xmlns:a16="http://schemas.microsoft.com/office/drawing/2014/main" id="{FDEC4D80-D4AE-78BD-CABB-2889A7C79BF3}"/>
                  </a:ext>
                </a:extLst>
              </p:cNvPr>
              <p:cNvCxnSpPr>
                <a:stCxn id="38" idx="6"/>
                <a:endCxn id="39" idx="2"/>
              </p:cNvCxnSpPr>
              <p:nvPr/>
            </p:nvCxnSpPr>
            <p:spPr>
              <a:xfrm>
                <a:off x="3248892" y="5520542"/>
                <a:ext cx="633167" cy="0"/>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grpSp>
        <p:sp>
          <p:nvSpPr>
            <p:cNvPr id="25" name="Oval 24">
              <a:extLst>
                <a:ext uri="{FF2B5EF4-FFF2-40B4-BE49-F238E27FC236}">
                  <a16:creationId xmlns:a16="http://schemas.microsoft.com/office/drawing/2014/main" id="{72830389-0C58-4DCE-6E29-EABE983386D2}"/>
                </a:ext>
              </a:extLst>
            </p:cNvPr>
            <p:cNvSpPr/>
            <p:nvPr/>
          </p:nvSpPr>
          <p:spPr>
            <a:xfrm>
              <a:off x="8127356" y="5495314"/>
              <a:ext cx="160256" cy="188536"/>
            </a:xfrm>
            <a:prstGeom prst="ellipse">
              <a:avLst/>
            </a:prstGeom>
            <a:solidFill>
              <a:srgbClr val="0070C0"/>
            </a:solidFill>
            <a:ln>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6" name="Oval 25">
              <a:extLst>
                <a:ext uri="{FF2B5EF4-FFF2-40B4-BE49-F238E27FC236}">
                  <a16:creationId xmlns:a16="http://schemas.microsoft.com/office/drawing/2014/main" id="{D487A898-E1B6-8FB3-1D2D-711F998641DD}"/>
                </a:ext>
              </a:extLst>
            </p:cNvPr>
            <p:cNvSpPr/>
            <p:nvPr/>
          </p:nvSpPr>
          <p:spPr>
            <a:xfrm>
              <a:off x="8920779" y="5495314"/>
              <a:ext cx="160256" cy="188536"/>
            </a:xfrm>
            <a:prstGeom prst="ellipse">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27" name="Straight Connector 26">
              <a:extLst>
                <a:ext uri="{FF2B5EF4-FFF2-40B4-BE49-F238E27FC236}">
                  <a16:creationId xmlns:a16="http://schemas.microsoft.com/office/drawing/2014/main" id="{375A7BCD-7EC5-6504-3EDF-869BDA7BF730}"/>
                </a:ext>
              </a:extLst>
            </p:cNvPr>
            <p:cNvCxnSpPr>
              <a:cxnSpLocks/>
              <a:stCxn id="25" idx="6"/>
              <a:endCxn id="26" idx="2"/>
            </p:cNvCxnSpPr>
            <p:nvPr/>
          </p:nvCxnSpPr>
          <p:spPr>
            <a:xfrm>
              <a:off x="8287612" y="5589582"/>
              <a:ext cx="633167" cy="0"/>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sp>
          <p:nvSpPr>
            <p:cNvPr id="28" name="Oval 27">
              <a:extLst>
                <a:ext uri="{FF2B5EF4-FFF2-40B4-BE49-F238E27FC236}">
                  <a16:creationId xmlns:a16="http://schemas.microsoft.com/office/drawing/2014/main" id="{44034FD8-E7C4-226E-D8CD-962F74A9C6CF}"/>
                </a:ext>
              </a:extLst>
            </p:cNvPr>
            <p:cNvSpPr/>
            <p:nvPr/>
          </p:nvSpPr>
          <p:spPr>
            <a:xfrm>
              <a:off x="9327064" y="5637576"/>
              <a:ext cx="160256" cy="188536"/>
            </a:xfrm>
            <a:prstGeom prst="ellipse">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29" name="Straight Connector 28">
              <a:extLst>
                <a:ext uri="{FF2B5EF4-FFF2-40B4-BE49-F238E27FC236}">
                  <a16:creationId xmlns:a16="http://schemas.microsoft.com/office/drawing/2014/main" id="{7C1410E9-A53D-1D46-DC3C-4C3359891E32}"/>
                </a:ext>
              </a:extLst>
            </p:cNvPr>
            <p:cNvCxnSpPr>
              <a:cxnSpLocks/>
              <a:stCxn id="28" idx="6"/>
              <a:endCxn id="30" idx="2"/>
            </p:cNvCxnSpPr>
            <p:nvPr/>
          </p:nvCxnSpPr>
          <p:spPr>
            <a:xfrm>
              <a:off x="9487320" y="5731844"/>
              <a:ext cx="613251" cy="237679"/>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sp>
          <p:nvSpPr>
            <p:cNvPr id="30" name="Oval 29">
              <a:extLst>
                <a:ext uri="{FF2B5EF4-FFF2-40B4-BE49-F238E27FC236}">
                  <a16:creationId xmlns:a16="http://schemas.microsoft.com/office/drawing/2014/main" id="{1EE86EC4-41E9-B42C-56BB-8BBF97F1C1C7}"/>
                </a:ext>
              </a:extLst>
            </p:cNvPr>
            <p:cNvSpPr/>
            <p:nvPr/>
          </p:nvSpPr>
          <p:spPr>
            <a:xfrm>
              <a:off x="10100571" y="5875255"/>
              <a:ext cx="160256" cy="188536"/>
            </a:xfrm>
            <a:prstGeom prst="ellipse">
              <a:avLst/>
            </a:prstGeom>
            <a:solidFill>
              <a:srgbClr val="7030A0"/>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31" name="Oval 30">
              <a:extLst>
                <a:ext uri="{FF2B5EF4-FFF2-40B4-BE49-F238E27FC236}">
                  <a16:creationId xmlns:a16="http://schemas.microsoft.com/office/drawing/2014/main" id="{30EEF2A8-C89D-6299-6FB8-24F98EE4BF02}"/>
                </a:ext>
              </a:extLst>
            </p:cNvPr>
            <p:cNvSpPr/>
            <p:nvPr/>
          </p:nvSpPr>
          <p:spPr>
            <a:xfrm>
              <a:off x="10586786" y="6095870"/>
              <a:ext cx="160256" cy="188536"/>
            </a:xfrm>
            <a:prstGeom prst="ellipse">
              <a:avLst/>
            </a:prstGeom>
            <a:solidFill>
              <a:srgbClr val="7030A0"/>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32" name="Oval 31">
              <a:extLst>
                <a:ext uri="{FF2B5EF4-FFF2-40B4-BE49-F238E27FC236}">
                  <a16:creationId xmlns:a16="http://schemas.microsoft.com/office/drawing/2014/main" id="{03E886C6-9B92-4343-DA9C-2EA31100F50A}"/>
                </a:ext>
              </a:extLst>
            </p:cNvPr>
            <p:cNvSpPr/>
            <p:nvPr/>
          </p:nvSpPr>
          <p:spPr>
            <a:xfrm>
              <a:off x="11277951" y="6407439"/>
              <a:ext cx="160256" cy="188536"/>
            </a:xfrm>
            <a:prstGeom prst="ellipse">
              <a:avLst/>
            </a:prstGeom>
            <a:solidFill>
              <a:srgbClr val="7030A0"/>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33" name="Straight Connector 32">
              <a:extLst>
                <a:ext uri="{FF2B5EF4-FFF2-40B4-BE49-F238E27FC236}">
                  <a16:creationId xmlns:a16="http://schemas.microsoft.com/office/drawing/2014/main" id="{E1B82807-085A-83D0-F4B2-753BF62D2250}"/>
                </a:ext>
              </a:extLst>
            </p:cNvPr>
            <p:cNvCxnSpPr>
              <a:cxnSpLocks/>
              <a:stCxn id="31" idx="5"/>
              <a:endCxn id="32" idx="2"/>
            </p:cNvCxnSpPr>
            <p:nvPr/>
          </p:nvCxnSpPr>
          <p:spPr>
            <a:xfrm>
              <a:off x="10723573" y="6256796"/>
              <a:ext cx="554378" cy="244911"/>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sp>
          <p:nvSpPr>
            <p:cNvPr id="34" name="Arrow: Striped Right 33">
              <a:extLst>
                <a:ext uri="{FF2B5EF4-FFF2-40B4-BE49-F238E27FC236}">
                  <a16:creationId xmlns:a16="http://schemas.microsoft.com/office/drawing/2014/main" id="{241E4EFB-9CEF-FEB8-80EE-499E4240B1CC}"/>
                </a:ext>
              </a:extLst>
            </p:cNvPr>
            <p:cNvSpPr/>
            <p:nvPr/>
          </p:nvSpPr>
          <p:spPr>
            <a:xfrm rot="5400000">
              <a:off x="8903253" y="4624252"/>
              <a:ext cx="554378" cy="536715"/>
            </a:xfrm>
            <a:prstGeom prst="striped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Straight Connector 34">
              <a:extLst>
                <a:ext uri="{FF2B5EF4-FFF2-40B4-BE49-F238E27FC236}">
                  <a16:creationId xmlns:a16="http://schemas.microsoft.com/office/drawing/2014/main" id="{F3581173-A1FC-DCA4-CA21-021E4A128C98}"/>
                </a:ext>
              </a:extLst>
            </p:cNvPr>
            <p:cNvCxnSpPr>
              <a:stCxn id="39" idx="6"/>
              <a:endCxn id="25" idx="2"/>
            </p:cNvCxnSpPr>
            <p:nvPr/>
          </p:nvCxnSpPr>
          <p:spPr>
            <a:xfrm>
              <a:off x="7740261" y="5589582"/>
              <a:ext cx="387095"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A9E5D58-0AE0-ADED-B439-0FC21447013B}"/>
                </a:ext>
              </a:extLst>
            </p:cNvPr>
            <p:cNvCxnSpPr>
              <a:cxnSpLocks/>
              <a:stCxn id="26" idx="6"/>
              <a:endCxn id="28" idx="1"/>
            </p:cNvCxnSpPr>
            <p:nvPr/>
          </p:nvCxnSpPr>
          <p:spPr>
            <a:xfrm>
              <a:off x="9081035" y="5589582"/>
              <a:ext cx="269498" cy="7560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C92F10-FDD2-60D5-A7DA-77D41856F490}"/>
                </a:ext>
              </a:extLst>
            </p:cNvPr>
            <p:cNvCxnSpPr>
              <a:cxnSpLocks/>
              <a:stCxn id="30" idx="5"/>
              <a:endCxn id="31" idx="2"/>
            </p:cNvCxnSpPr>
            <p:nvPr/>
          </p:nvCxnSpPr>
          <p:spPr>
            <a:xfrm>
              <a:off x="10237358" y="6036181"/>
              <a:ext cx="349428" cy="153957"/>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830124ED-0952-7311-3268-FE70CE7C44A6}"/>
              </a:ext>
            </a:extLst>
          </p:cNvPr>
          <p:cNvSpPr txBox="1"/>
          <p:nvPr/>
        </p:nvSpPr>
        <p:spPr>
          <a:xfrm>
            <a:off x="6043539" y="1991482"/>
            <a:ext cx="6096000" cy="646331"/>
          </a:xfrm>
          <a:prstGeom prst="rect">
            <a:avLst/>
          </a:prstGeom>
          <a:noFill/>
        </p:spPr>
        <p:txBody>
          <a:bodyPr wrap="square" rtlCol="0">
            <a:spAutoFit/>
          </a:bodyPr>
          <a:lstStyle/>
          <a:p>
            <a:r>
              <a:rPr lang="fr-FR" dirty="0">
                <a:latin typeface="Verdana" panose="020B0604030504040204" pitchFamily="34" charset="0"/>
                <a:ea typeface="Verdana" panose="020B0604030504040204" pitchFamily="34" charset="0"/>
              </a:rPr>
              <a:t>In </a:t>
            </a:r>
            <a:r>
              <a:rPr lang="fr-FR" dirty="0" err="1">
                <a:latin typeface="Verdana" panose="020B0604030504040204" pitchFamily="34" charset="0"/>
                <a:ea typeface="Verdana" panose="020B0604030504040204" pitchFamily="34" charset="0"/>
              </a:rPr>
              <a:t>this</a:t>
            </a:r>
            <a:r>
              <a:rPr lang="fr-FR" dirty="0">
                <a:latin typeface="Verdana" panose="020B0604030504040204" pitchFamily="34" charset="0"/>
                <a:ea typeface="Verdana" panose="020B0604030504040204" pitchFamily="34" charset="0"/>
              </a:rPr>
              <a:t> case, one </a:t>
            </a:r>
            <a:r>
              <a:rPr lang="fr-FR" dirty="0" err="1">
                <a:latin typeface="Verdana" panose="020B0604030504040204" pitchFamily="34" charset="0"/>
                <a:ea typeface="Verdana" panose="020B0604030504040204" pitchFamily="34" charset="0"/>
              </a:rPr>
              <a:t>cannot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even</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guess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that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there</a:t>
            </a:r>
            <a:r>
              <a:rPr lang="fr-FR" dirty="0">
                <a:latin typeface="Verdana" panose="020B0604030504040204" pitchFamily="34" charset="0"/>
                <a:ea typeface="Verdana" panose="020B0604030504040204" pitchFamily="34" charset="0"/>
              </a:rPr>
              <a:t> are </a:t>
            </a:r>
            <a:r>
              <a:rPr lang="fr-FR" i="1" dirty="0" err="1">
                <a:latin typeface="Verdana" panose="020B0604030504040204" pitchFamily="34" charset="0"/>
                <a:ea typeface="Verdana" panose="020B0604030504040204" pitchFamily="34" charset="0"/>
              </a:rPr>
              <a:t>possibly</a:t>
            </a:r>
            <a:r>
              <a:rPr lang="fr-FR" dirty="0">
                <a:latin typeface="Verdana" panose="020B0604030504040204" pitchFamily="34" charset="0"/>
                <a:ea typeface="Verdana" panose="020B0604030504040204" pitchFamily="34" charset="0"/>
              </a:rPr>
              <a:t> 2 </a:t>
            </a:r>
            <a:r>
              <a:rPr lang="fr-FR" dirty="0" err="1">
                <a:latin typeface="Verdana" panose="020B0604030504040204" pitchFamily="34" charset="0"/>
                <a:ea typeface="Verdana" panose="020B0604030504040204" pitchFamily="34" charset="0"/>
              </a:rPr>
              <a:t>tracks</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p:txBody>
      </p:sp>
      <p:pic>
        <p:nvPicPr>
          <p:cNvPr id="42" name="Picture 41">
            <a:extLst>
              <a:ext uri="{FF2B5EF4-FFF2-40B4-BE49-F238E27FC236}">
                <a16:creationId xmlns:a16="http://schemas.microsoft.com/office/drawing/2014/main" id="{714F3A5E-08CA-7FD6-29E0-85672ABF1084}"/>
              </a:ext>
            </a:extLst>
          </p:cNvPr>
          <p:cNvPicPr>
            <a:picLocks noChangeAspect="1"/>
          </p:cNvPicPr>
          <p:nvPr/>
        </p:nvPicPr>
        <p:blipFill>
          <a:blip r:embed="rId3"/>
          <a:srcRect/>
          <a:stretch/>
        </p:blipFill>
        <p:spPr>
          <a:xfrm>
            <a:off x="251466" y="1569643"/>
            <a:ext cx="5792073" cy="2079206"/>
          </a:xfrm>
          <a:prstGeom prst="rect">
            <a:avLst/>
          </a:prstGeom>
        </p:spPr>
      </p:pic>
    </p:spTree>
    <p:extLst>
      <p:ext uri="{BB962C8B-B14F-4D97-AF65-F5344CB8AC3E}">
        <p14:creationId xmlns:p14="http://schemas.microsoft.com/office/powerpoint/2010/main" val="711395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71</a:t>
            </a:fld>
            <a:endParaRPr lang="fr-FR"/>
          </a:p>
        </p:txBody>
      </p:sp>
      <p:sp>
        <p:nvSpPr>
          <p:cNvPr id="7" name="Footer Placeholder 6">
            <a:extLst>
              <a:ext uri="{FF2B5EF4-FFF2-40B4-BE49-F238E27FC236}">
                <a16:creationId xmlns:a16="http://schemas.microsoft.com/office/drawing/2014/main" id="{81B36D87-324E-4C96-556B-19B837E03459}"/>
              </a:ext>
            </a:extLst>
          </p:cNvPr>
          <p:cNvSpPr>
            <a:spLocks noGrp="1"/>
          </p:cNvSpPr>
          <p:nvPr>
            <p:ph type="ftr" sz="quarter" idx="11"/>
          </p:nvPr>
        </p:nvSpPr>
        <p:spPr/>
        <p:txBody>
          <a:bodyPr/>
          <a:lstStyle/>
          <a:p>
            <a:r>
              <a:rPr lang="fr-FR" dirty="0"/>
              <a:t>Edge-Edge Connections</a:t>
            </a:r>
          </a:p>
        </p:txBody>
      </p:sp>
      <p:sp>
        <p:nvSpPr>
          <p:cNvPr id="53" name="TextBox 52">
            <a:extLst>
              <a:ext uri="{FF2B5EF4-FFF2-40B4-BE49-F238E27FC236}">
                <a16:creationId xmlns:a16="http://schemas.microsoft.com/office/drawing/2014/main" id="{A8D67811-658A-B678-5AB5-1EC6DAB8D6EE}"/>
              </a:ext>
            </a:extLst>
          </p:cNvPr>
          <p:cNvSpPr txBox="1"/>
          <p:nvPr/>
        </p:nvSpPr>
        <p:spPr>
          <a:xfrm>
            <a:off x="740326" y="1528458"/>
            <a:ext cx="7318029" cy="369332"/>
          </a:xfrm>
          <a:prstGeom prst="rect">
            <a:avLst/>
          </a:prstGeom>
          <a:noFill/>
        </p:spPr>
        <p:txBody>
          <a:bodyPr wrap="none" rtlCol="0">
            <a:spAutoFit/>
          </a:bodyPr>
          <a:lstStyle/>
          <a:p>
            <a:r>
              <a:rPr lang="en-GB" dirty="0">
                <a:latin typeface="Verdana" panose="020B0604030504040204" pitchFamily="34" charset="0"/>
                <a:ea typeface="Verdana" panose="020B0604030504040204" pitchFamily="34" charset="0"/>
              </a:rPr>
              <a:t>3 kind of </a:t>
            </a:r>
            <a:r>
              <a:rPr lang="en-GB" b="1" dirty="0">
                <a:solidFill>
                  <a:srgbClr val="3C6970"/>
                </a:solidFill>
                <a:latin typeface="Verdana" panose="020B0604030504040204" pitchFamily="34" charset="0"/>
                <a:ea typeface="Verdana" panose="020B0604030504040204" pitchFamily="34" charset="0"/>
              </a:rPr>
              <a:t>edge-edge connections</a:t>
            </a:r>
            <a:r>
              <a:rPr lang="en-GB" dirty="0">
                <a:solidFill>
                  <a:srgbClr val="3C6970"/>
                </a:solidFill>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(or </a:t>
            </a:r>
            <a:r>
              <a:rPr lang="en-GB" b="1" i="1" dirty="0">
                <a:solidFill>
                  <a:srgbClr val="3C6970"/>
                </a:solidFill>
                <a:latin typeface="Verdana" panose="020B0604030504040204" pitchFamily="34" charset="0"/>
                <a:ea typeface="Verdana" panose="020B0604030504040204" pitchFamily="34" charset="0"/>
              </a:rPr>
              <a:t>triplets</a:t>
            </a:r>
            <a:r>
              <a:rPr lang="en-GB" dirty="0">
                <a:latin typeface="Verdana" panose="020B0604030504040204" pitchFamily="34" charset="0"/>
                <a:ea typeface="Verdana" panose="020B0604030504040204" pitchFamily="34" charset="0"/>
              </a:rPr>
              <a:t>) are possible</a:t>
            </a:r>
            <a:endParaRPr lang="en-GB" b="1" dirty="0">
              <a:solidFill>
                <a:srgbClr val="3C6970"/>
              </a:solidFill>
              <a:latin typeface="Verdana" panose="020B0604030504040204" pitchFamily="34" charset="0"/>
              <a:ea typeface="Verdana" panose="020B0604030504040204" pitchFamily="34" charset="0"/>
            </a:endParaRPr>
          </a:p>
        </p:txBody>
      </p:sp>
      <p:sp>
        <p:nvSpPr>
          <p:cNvPr id="54" name="TextBox 53">
            <a:extLst>
              <a:ext uri="{FF2B5EF4-FFF2-40B4-BE49-F238E27FC236}">
                <a16:creationId xmlns:a16="http://schemas.microsoft.com/office/drawing/2014/main" id="{EA45DF60-5121-47FB-3A32-5E3FC12642C9}"/>
              </a:ext>
            </a:extLst>
          </p:cNvPr>
          <p:cNvSpPr txBox="1"/>
          <p:nvPr/>
        </p:nvSpPr>
        <p:spPr>
          <a:xfrm>
            <a:off x="903323" y="2735575"/>
            <a:ext cx="3059906" cy="369332"/>
          </a:xfrm>
          <a:prstGeom prst="rect">
            <a:avLst/>
          </a:prstGeom>
          <a:noFill/>
        </p:spPr>
        <p:txBody>
          <a:bodyPr wrap="square">
            <a:spAutoFit/>
          </a:bodyPr>
          <a:lstStyle/>
          <a:p>
            <a:r>
              <a:rPr lang="en-GB" b="1" dirty="0">
                <a:latin typeface="Verdana" panose="020B0604030504040204" pitchFamily="34" charset="0"/>
                <a:ea typeface="Verdana" panose="020B0604030504040204" pitchFamily="34" charset="0"/>
              </a:rPr>
              <a:t>Articulation</a:t>
            </a:r>
            <a:endParaRPr lang="en-GB" b="1" dirty="0"/>
          </a:p>
        </p:txBody>
      </p:sp>
      <p:sp>
        <p:nvSpPr>
          <p:cNvPr id="55" name="TextBox 54">
            <a:extLst>
              <a:ext uri="{FF2B5EF4-FFF2-40B4-BE49-F238E27FC236}">
                <a16:creationId xmlns:a16="http://schemas.microsoft.com/office/drawing/2014/main" id="{74E9BF5A-0BD4-AF70-D17F-38ED59B9EE8C}"/>
              </a:ext>
            </a:extLst>
          </p:cNvPr>
          <p:cNvSpPr txBox="1"/>
          <p:nvPr/>
        </p:nvSpPr>
        <p:spPr>
          <a:xfrm>
            <a:off x="903323" y="3946740"/>
            <a:ext cx="2169575" cy="369332"/>
          </a:xfrm>
          <a:prstGeom prst="rect">
            <a:avLst/>
          </a:prstGeom>
          <a:noFill/>
        </p:spPr>
        <p:txBody>
          <a:bodyPr wrap="square">
            <a:spAutoFit/>
          </a:bodyPr>
          <a:lstStyle/>
          <a:p>
            <a:r>
              <a:rPr lang="en-GB" b="1" dirty="0">
                <a:latin typeface="Verdana" panose="020B0604030504040204" pitchFamily="34" charset="0"/>
                <a:ea typeface="Verdana" panose="020B0604030504040204" pitchFamily="34" charset="0"/>
              </a:rPr>
              <a:t>Left elbow</a:t>
            </a:r>
            <a:endParaRPr lang="en-GB" b="1" dirty="0"/>
          </a:p>
        </p:txBody>
      </p:sp>
      <p:sp>
        <p:nvSpPr>
          <p:cNvPr id="56" name="TextBox 55">
            <a:extLst>
              <a:ext uri="{FF2B5EF4-FFF2-40B4-BE49-F238E27FC236}">
                <a16:creationId xmlns:a16="http://schemas.microsoft.com/office/drawing/2014/main" id="{70E7AF99-4C50-D007-E90D-527D4CC1BE27}"/>
              </a:ext>
            </a:extLst>
          </p:cNvPr>
          <p:cNvSpPr txBox="1"/>
          <p:nvPr/>
        </p:nvSpPr>
        <p:spPr>
          <a:xfrm>
            <a:off x="903323" y="5365006"/>
            <a:ext cx="2329831" cy="369332"/>
          </a:xfrm>
          <a:prstGeom prst="rect">
            <a:avLst/>
          </a:prstGeom>
          <a:noFill/>
        </p:spPr>
        <p:txBody>
          <a:bodyPr wrap="square">
            <a:spAutoFit/>
          </a:bodyPr>
          <a:lstStyle/>
          <a:p>
            <a:r>
              <a:rPr lang="en-GB" b="1" dirty="0">
                <a:latin typeface="Verdana" panose="020B0604030504040204" pitchFamily="34" charset="0"/>
                <a:ea typeface="Verdana" panose="020B0604030504040204" pitchFamily="34" charset="0"/>
              </a:rPr>
              <a:t>Right elbow</a:t>
            </a:r>
            <a:endParaRPr lang="en-GB" b="1" dirty="0"/>
          </a:p>
        </p:txBody>
      </p:sp>
      <p:sp>
        <p:nvSpPr>
          <p:cNvPr id="57" name="Arrow: Right 56">
            <a:extLst>
              <a:ext uri="{FF2B5EF4-FFF2-40B4-BE49-F238E27FC236}">
                <a16:creationId xmlns:a16="http://schemas.microsoft.com/office/drawing/2014/main" id="{526008C5-F86A-2D89-1646-8B7545FFB19D}"/>
              </a:ext>
            </a:extLst>
          </p:cNvPr>
          <p:cNvSpPr/>
          <p:nvPr/>
        </p:nvSpPr>
        <p:spPr>
          <a:xfrm>
            <a:off x="6619651" y="2758944"/>
            <a:ext cx="772580" cy="355505"/>
          </a:xfrm>
          <a:prstGeom prst="rightArrow">
            <a:avLst/>
          </a:prstGeom>
          <a:solidFill>
            <a:srgbClr val="D531D8"/>
          </a:solidFill>
          <a:ln>
            <a:solidFill>
              <a:srgbClr val="D53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58" name="Arrow: Right 57">
            <a:extLst>
              <a:ext uri="{FF2B5EF4-FFF2-40B4-BE49-F238E27FC236}">
                <a16:creationId xmlns:a16="http://schemas.microsoft.com/office/drawing/2014/main" id="{E34FDF91-EBCA-0353-AF8D-839723482C39}"/>
              </a:ext>
            </a:extLst>
          </p:cNvPr>
          <p:cNvSpPr/>
          <p:nvPr/>
        </p:nvSpPr>
        <p:spPr>
          <a:xfrm>
            <a:off x="6619651" y="3975258"/>
            <a:ext cx="772580" cy="355505"/>
          </a:xfrm>
          <a:prstGeom prst="rightArrow">
            <a:avLst/>
          </a:prstGeom>
          <a:solidFill>
            <a:srgbClr val="00E6BA"/>
          </a:solidFill>
          <a:ln>
            <a:solidFill>
              <a:srgbClr val="00E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59" name="Arrow: Right 58">
            <a:extLst>
              <a:ext uri="{FF2B5EF4-FFF2-40B4-BE49-F238E27FC236}">
                <a16:creationId xmlns:a16="http://schemas.microsoft.com/office/drawing/2014/main" id="{2B1016A3-C125-8618-6AA2-80A67CB880F1}"/>
              </a:ext>
            </a:extLst>
          </p:cNvPr>
          <p:cNvSpPr/>
          <p:nvPr/>
        </p:nvSpPr>
        <p:spPr>
          <a:xfrm>
            <a:off x="6628326" y="5329542"/>
            <a:ext cx="772580" cy="355505"/>
          </a:xfrm>
          <a:prstGeom prst="rightArrow">
            <a:avLst/>
          </a:prstGeom>
          <a:solidFill>
            <a:srgbClr val="00E6BA"/>
          </a:solidFill>
          <a:ln>
            <a:solidFill>
              <a:srgbClr val="00E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cxnSp>
        <p:nvCxnSpPr>
          <p:cNvPr id="82" name="Connector: Elbow 81">
            <a:extLst>
              <a:ext uri="{FF2B5EF4-FFF2-40B4-BE49-F238E27FC236}">
                <a16:creationId xmlns:a16="http://schemas.microsoft.com/office/drawing/2014/main" id="{0D92D622-F17C-1857-9D2F-AB8CC9AA6815}"/>
              </a:ext>
            </a:extLst>
          </p:cNvPr>
          <p:cNvCxnSpPr>
            <a:cxnSpLocks/>
            <a:stCxn id="83" idx="2"/>
          </p:cNvCxnSpPr>
          <p:nvPr/>
        </p:nvCxnSpPr>
        <p:spPr>
          <a:xfrm rot="16200000" flipH="1">
            <a:off x="4157449" y="3658872"/>
            <a:ext cx="479024" cy="68504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1C1A615-A410-AE42-FF5E-33CA8E2D9906}"/>
              </a:ext>
            </a:extLst>
          </p:cNvPr>
          <p:cNvSpPr txBox="1"/>
          <p:nvPr/>
        </p:nvSpPr>
        <p:spPr>
          <a:xfrm>
            <a:off x="2718175" y="3392551"/>
            <a:ext cx="2672526" cy="369332"/>
          </a:xfrm>
          <a:prstGeom prst="rect">
            <a:avLst/>
          </a:prstGeom>
          <a:noFill/>
        </p:spPr>
        <p:txBody>
          <a:bodyPr wrap="none" rtlCol="0">
            <a:spAutoFit/>
          </a:bodyPr>
          <a:lstStyle/>
          <a:p>
            <a:r>
              <a:rPr lang="en-GB" i="1" dirty="0">
                <a:latin typeface="Verdana" panose="020B0604030504040204" pitchFamily="34" charset="0"/>
                <a:ea typeface="Verdana" panose="020B0604030504040204" pitchFamily="34" charset="0"/>
                <a:cs typeface="CMU Sans Serif" panose="02000603000000000000" pitchFamily="2" charset="0"/>
              </a:rPr>
              <a:t>Could be a shared hit</a:t>
            </a:r>
          </a:p>
        </p:txBody>
      </p:sp>
      <p:grpSp>
        <p:nvGrpSpPr>
          <p:cNvPr id="113" name="Group 112">
            <a:extLst>
              <a:ext uri="{FF2B5EF4-FFF2-40B4-BE49-F238E27FC236}">
                <a16:creationId xmlns:a16="http://schemas.microsoft.com/office/drawing/2014/main" id="{91B92691-7299-26F4-052D-F9DF38B998C6}"/>
              </a:ext>
            </a:extLst>
          </p:cNvPr>
          <p:cNvGrpSpPr/>
          <p:nvPr/>
        </p:nvGrpSpPr>
        <p:grpSpPr>
          <a:xfrm>
            <a:off x="4281495" y="2317511"/>
            <a:ext cx="1945373" cy="886543"/>
            <a:chOff x="888275" y="1896586"/>
            <a:chExt cx="1945373" cy="886543"/>
          </a:xfrm>
        </p:grpSpPr>
        <p:grpSp>
          <p:nvGrpSpPr>
            <p:cNvPr id="104" name="Group 103">
              <a:extLst>
                <a:ext uri="{FF2B5EF4-FFF2-40B4-BE49-F238E27FC236}">
                  <a16:creationId xmlns:a16="http://schemas.microsoft.com/office/drawing/2014/main" id="{B9602F5B-D953-B224-8DAF-860815AB7173}"/>
                </a:ext>
              </a:extLst>
            </p:cNvPr>
            <p:cNvGrpSpPr/>
            <p:nvPr/>
          </p:nvGrpSpPr>
          <p:grpSpPr>
            <a:xfrm>
              <a:off x="979829" y="2356914"/>
              <a:ext cx="1727186" cy="426215"/>
              <a:chOff x="8188495" y="3835126"/>
              <a:chExt cx="1727186" cy="426215"/>
            </a:xfrm>
          </p:grpSpPr>
          <p:sp>
            <p:nvSpPr>
              <p:cNvPr id="105" name="Oval 104">
                <a:extLst>
                  <a:ext uri="{FF2B5EF4-FFF2-40B4-BE49-F238E27FC236}">
                    <a16:creationId xmlns:a16="http://schemas.microsoft.com/office/drawing/2014/main" id="{E4675823-4D00-6B9A-D63F-1DFC764CC64E}"/>
                  </a:ext>
                </a:extLst>
              </p:cNvPr>
              <p:cNvSpPr/>
              <p:nvPr/>
            </p:nvSpPr>
            <p:spPr>
              <a:xfrm>
                <a:off x="8188495" y="3835126"/>
                <a:ext cx="160256" cy="188536"/>
              </a:xfrm>
              <a:prstGeom prst="ellipse">
                <a:avLst/>
              </a:prstGeom>
              <a:solidFill>
                <a:srgbClr val="0070C0"/>
              </a:solidFill>
              <a:ln>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06" name="Oval 105">
                <a:extLst>
                  <a:ext uri="{FF2B5EF4-FFF2-40B4-BE49-F238E27FC236}">
                    <a16:creationId xmlns:a16="http://schemas.microsoft.com/office/drawing/2014/main" id="{20710011-BC22-0814-AD3D-980B8B389BB9}"/>
                  </a:ext>
                </a:extLst>
              </p:cNvPr>
              <p:cNvSpPr/>
              <p:nvPr/>
            </p:nvSpPr>
            <p:spPr>
              <a:xfrm>
                <a:off x="8981918" y="3835126"/>
                <a:ext cx="160256" cy="188536"/>
              </a:xfrm>
              <a:prstGeom prst="ellipse">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07" name="Straight Connector 106">
                <a:extLst>
                  <a:ext uri="{FF2B5EF4-FFF2-40B4-BE49-F238E27FC236}">
                    <a16:creationId xmlns:a16="http://schemas.microsoft.com/office/drawing/2014/main" id="{4627F071-6F65-5DAF-AF70-2B81C1A1878D}"/>
                  </a:ext>
                </a:extLst>
              </p:cNvPr>
              <p:cNvCxnSpPr>
                <a:cxnSpLocks/>
                <a:stCxn id="105" idx="6"/>
                <a:endCxn id="106" idx="2"/>
              </p:cNvCxnSpPr>
              <p:nvPr/>
            </p:nvCxnSpPr>
            <p:spPr>
              <a:xfrm>
                <a:off x="8348751" y="3929394"/>
                <a:ext cx="633167" cy="0"/>
              </a:xfrm>
              <a:prstGeom prst="line">
                <a:avLst/>
              </a:prstGeom>
              <a:ln w="38100">
                <a:solidFill>
                  <a:srgbClr val="098658"/>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108" name="Straight Connector 107">
                <a:extLst>
                  <a:ext uri="{FF2B5EF4-FFF2-40B4-BE49-F238E27FC236}">
                    <a16:creationId xmlns:a16="http://schemas.microsoft.com/office/drawing/2014/main" id="{A8AA5624-E830-B475-BA79-7D96E9D8D325}"/>
                  </a:ext>
                </a:extLst>
              </p:cNvPr>
              <p:cNvCxnSpPr>
                <a:cxnSpLocks/>
                <a:stCxn id="106" idx="6"/>
                <a:endCxn id="109" idx="2"/>
              </p:cNvCxnSpPr>
              <p:nvPr/>
            </p:nvCxnSpPr>
            <p:spPr>
              <a:xfrm>
                <a:off x="9142174" y="3929394"/>
                <a:ext cx="613251" cy="237679"/>
              </a:xfrm>
              <a:prstGeom prst="line">
                <a:avLst/>
              </a:prstGeom>
              <a:ln w="38100">
                <a:solidFill>
                  <a:srgbClr val="098658"/>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sp>
            <p:nvSpPr>
              <p:cNvPr id="109" name="Oval 108">
                <a:extLst>
                  <a:ext uri="{FF2B5EF4-FFF2-40B4-BE49-F238E27FC236}">
                    <a16:creationId xmlns:a16="http://schemas.microsoft.com/office/drawing/2014/main" id="{BC536EF8-4525-476E-4574-7212708A0B12}"/>
                  </a:ext>
                </a:extLst>
              </p:cNvPr>
              <p:cNvSpPr/>
              <p:nvPr/>
            </p:nvSpPr>
            <p:spPr>
              <a:xfrm>
                <a:off x="9755425" y="4072805"/>
                <a:ext cx="160256" cy="188536"/>
              </a:xfrm>
              <a:prstGeom prst="ellipse">
                <a:avLst/>
              </a:prstGeom>
              <a:solidFill>
                <a:srgbClr val="7030A0"/>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grpSp>
        <p:sp>
          <p:nvSpPr>
            <p:cNvPr id="110" name="TextBox 109">
              <a:extLst>
                <a:ext uri="{FF2B5EF4-FFF2-40B4-BE49-F238E27FC236}">
                  <a16:creationId xmlns:a16="http://schemas.microsoft.com/office/drawing/2014/main" id="{6D3FD5DC-60EB-2EFD-EA74-AC762617D03D}"/>
                </a:ext>
              </a:extLst>
            </p:cNvPr>
            <p:cNvSpPr txBox="1"/>
            <p:nvPr/>
          </p:nvSpPr>
          <p:spPr>
            <a:xfrm>
              <a:off x="888275" y="1910447"/>
              <a:ext cx="343364" cy="369332"/>
            </a:xfrm>
            <a:prstGeom prst="rect">
              <a:avLst/>
            </a:prstGeom>
            <a:noFill/>
          </p:spPr>
          <p:txBody>
            <a:bodyPr wrap="none" rtlCol="0">
              <a:spAutoFit/>
            </a:bodyPr>
            <a:lstStyle/>
            <a:p>
              <a:r>
                <a:rPr lang="fr-FR" dirty="0">
                  <a:solidFill>
                    <a:srgbClr val="0070C0"/>
                  </a:solidFill>
                  <a:latin typeface="DejaVu Sans" panose="020B0603030804020204" pitchFamily="34" charset="0"/>
                  <a:ea typeface="DejaVu Sans" panose="020B0603030804020204" pitchFamily="34" charset="0"/>
                  <a:cs typeface="DejaVu Sans" panose="020B0603030804020204" pitchFamily="34" charset="0"/>
                </a:rPr>
                <a:t>A</a:t>
              </a:r>
              <a:endParaRPr lang="en-GB" dirty="0">
                <a:solidFill>
                  <a:srgbClr val="0070C0"/>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111" name="TextBox 110">
              <a:extLst>
                <a:ext uri="{FF2B5EF4-FFF2-40B4-BE49-F238E27FC236}">
                  <a16:creationId xmlns:a16="http://schemas.microsoft.com/office/drawing/2014/main" id="{4D96B258-9FE9-4DD8-6A1D-2D75C836682C}"/>
                </a:ext>
              </a:extLst>
            </p:cNvPr>
            <p:cNvSpPr txBox="1"/>
            <p:nvPr/>
          </p:nvSpPr>
          <p:spPr>
            <a:xfrm>
              <a:off x="2490284" y="2188667"/>
              <a:ext cx="343364" cy="369332"/>
            </a:xfrm>
            <a:prstGeom prst="rect">
              <a:avLst/>
            </a:prstGeom>
            <a:noFill/>
          </p:spPr>
          <p:txBody>
            <a:bodyPr wrap="none" rtlCol="0">
              <a:spAutoFit/>
            </a:bodyPr>
            <a:lstStyle/>
            <a:p>
              <a:r>
                <a:rPr lang="fr-FR" dirty="0">
                  <a:solidFill>
                    <a:srgbClr val="7030A0"/>
                  </a:solidFill>
                  <a:latin typeface="DejaVu Sans" panose="020B0603030804020204" pitchFamily="34" charset="0"/>
                  <a:ea typeface="DejaVu Sans" panose="020B0603030804020204" pitchFamily="34" charset="0"/>
                  <a:cs typeface="DejaVu Sans" panose="020B0603030804020204" pitchFamily="34" charset="0"/>
                </a:rPr>
                <a:t>B</a:t>
              </a:r>
              <a:endParaRPr lang="en-GB" dirty="0">
                <a:solidFill>
                  <a:srgbClr val="7030A0"/>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112" name="TextBox 111">
              <a:extLst>
                <a:ext uri="{FF2B5EF4-FFF2-40B4-BE49-F238E27FC236}">
                  <a16:creationId xmlns:a16="http://schemas.microsoft.com/office/drawing/2014/main" id="{A5E59ED0-BC43-524A-77E7-7744B94DAB9F}"/>
                </a:ext>
              </a:extLst>
            </p:cNvPr>
            <p:cNvSpPr txBox="1"/>
            <p:nvPr/>
          </p:nvSpPr>
          <p:spPr>
            <a:xfrm>
              <a:off x="1686662" y="1896586"/>
              <a:ext cx="343364" cy="369332"/>
            </a:xfrm>
            <a:prstGeom prst="rect">
              <a:avLst/>
            </a:prstGeom>
            <a:noFill/>
          </p:spPr>
          <p:txBody>
            <a:bodyPr wrap="none" rtlCol="0">
              <a:spAutoFit/>
            </a:bodyPr>
            <a:lstStyle/>
            <a:p>
              <a:r>
                <a:rPr lang="fr-FR" dirty="0">
                  <a:latin typeface="DejaVu Sans" panose="020B0603030804020204" pitchFamily="34" charset="0"/>
                  <a:ea typeface="DejaVu Sans" panose="020B0603030804020204" pitchFamily="34" charset="0"/>
                  <a:cs typeface="DejaVu Sans" panose="020B0603030804020204" pitchFamily="34" charset="0"/>
                </a:rPr>
                <a:t>C</a:t>
              </a:r>
              <a:endParaRPr lang="en-GB" dirty="0">
                <a:latin typeface="DejaVu Sans" panose="020B0603030804020204" pitchFamily="34" charset="0"/>
                <a:ea typeface="DejaVu Sans" panose="020B0603030804020204" pitchFamily="34" charset="0"/>
                <a:cs typeface="DejaVu Sans" panose="020B0603030804020204" pitchFamily="34" charset="0"/>
              </a:endParaRPr>
            </a:p>
          </p:txBody>
        </p:sp>
      </p:grpSp>
      <p:grpSp>
        <p:nvGrpSpPr>
          <p:cNvPr id="116" name="Group 115">
            <a:extLst>
              <a:ext uri="{FF2B5EF4-FFF2-40B4-BE49-F238E27FC236}">
                <a16:creationId xmlns:a16="http://schemas.microsoft.com/office/drawing/2014/main" id="{21D0682A-09E0-22C1-BA94-1CC45A0DE593}"/>
              </a:ext>
            </a:extLst>
          </p:cNvPr>
          <p:cNvGrpSpPr/>
          <p:nvPr/>
        </p:nvGrpSpPr>
        <p:grpSpPr>
          <a:xfrm flipH="1">
            <a:off x="4746100" y="4011367"/>
            <a:ext cx="1005762" cy="480308"/>
            <a:chOff x="8390778" y="5066781"/>
            <a:chExt cx="1005762" cy="480308"/>
          </a:xfrm>
        </p:grpSpPr>
        <p:sp>
          <p:nvSpPr>
            <p:cNvPr id="117" name="Oval 116">
              <a:extLst>
                <a:ext uri="{FF2B5EF4-FFF2-40B4-BE49-F238E27FC236}">
                  <a16:creationId xmlns:a16="http://schemas.microsoft.com/office/drawing/2014/main" id="{9143402B-E928-8C65-3A19-F7C13341B929}"/>
                </a:ext>
              </a:extLst>
            </p:cNvPr>
            <p:cNvSpPr/>
            <p:nvPr/>
          </p:nvSpPr>
          <p:spPr>
            <a:xfrm>
              <a:off x="8390778" y="5066781"/>
              <a:ext cx="160256" cy="188536"/>
            </a:xfrm>
            <a:prstGeom prst="ellipse">
              <a:avLst/>
            </a:prstGeom>
            <a:solidFill>
              <a:srgbClr val="0070C0"/>
            </a:solidFill>
            <a:ln>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18" name="Oval 117">
              <a:extLst>
                <a:ext uri="{FF2B5EF4-FFF2-40B4-BE49-F238E27FC236}">
                  <a16:creationId xmlns:a16="http://schemas.microsoft.com/office/drawing/2014/main" id="{FB8BE1E5-7D76-551D-1E27-229FE13329D0}"/>
                </a:ext>
              </a:extLst>
            </p:cNvPr>
            <p:cNvSpPr/>
            <p:nvPr/>
          </p:nvSpPr>
          <p:spPr>
            <a:xfrm>
              <a:off x="9236284" y="5213896"/>
              <a:ext cx="160256" cy="188536"/>
            </a:xfrm>
            <a:prstGeom prst="ellipse">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19" name="Straight Connector 118">
              <a:extLst>
                <a:ext uri="{FF2B5EF4-FFF2-40B4-BE49-F238E27FC236}">
                  <a16:creationId xmlns:a16="http://schemas.microsoft.com/office/drawing/2014/main" id="{D1568CFE-9431-0638-71A8-2744D6FD9F6B}"/>
                </a:ext>
              </a:extLst>
            </p:cNvPr>
            <p:cNvCxnSpPr>
              <a:cxnSpLocks/>
              <a:stCxn id="117" idx="6"/>
              <a:endCxn id="118" idx="2"/>
            </p:cNvCxnSpPr>
            <p:nvPr/>
          </p:nvCxnSpPr>
          <p:spPr>
            <a:xfrm>
              <a:off x="8551034" y="5161049"/>
              <a:ext cx="685250" cy="147115"/>
            </a:xfrm>
            <a:prstGeom prst="line">
              <a:avLst/>
            </a:prstGeom>
            <a:ln w="38100">
              <a:solidFill>
                <a:srgbClr val="098658"/>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20" name="Straight Connector 119">
              <a:extLst>
                <a:ext uri="{FF2B5EF4-FFF2-40B4-BE49-F238E27FC236}">
                  <a16:creationId xmlns:a16="http://schemas.microsoft.com/office/drawing/2014/main" id="{73C51BD0-F0CB-A078-A820-6218F088A8AE}"/>
                </a:ext>
              </a:extLst>
            </p:cNvPr>
            <p:cNvCxnSpPr>
              <a:cxnSpLocks/>
              <a:stCxn id="118" idx="2"/>
              <a:endCxn id="121" idx="6"/>
            </p:cNvCxnSpPr>
            <p:nvPr/>
          </p:nvCxnSpPr>
          <p:spPr>
            <a:xfrm flipH="1">
              <a:off x="8551034" y="5308164"/>
              <a:ext cx="685250" cy="144657"/>
            </a:xfrm>
            <a:prstGeom prst="line">
              <a:avLst/>
            </a:prstGeom>
            <a:ln w="38100">
              <a:solidFill>
                <a:srgbClr val="098658"/>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sp>
          <p:nvSpPr>
            <p:cNvPr id="121" name="Oval 120">
              <a:extLst>
                <a:ext uri="{FF2B5EF4-FFF2-40B4-BE49-F238E27FC236}">
                  <a16:creationId xmlns:a16="http://schemas.microsoft.com/office/drawing/2014/main" id="{43D87EE5-9C2E-9B63-3BF7-B072E91E1C08}"/>
                </a:ext>
              </a:extLst>
            </p:cNvPr>
            <p:cNvSpPr/>
            <p:nvPr/>
          </p:nvSpPr>
          <p:spPr>
            <a:xfrm>
              <a:off x="8390778" y="5358553"/>
              <a:ext cx="160256" cy="188536"/>
            </a:xfrm>
            <a:prstGeom prst="ellipse">
              <a:avLst/>
            </a:prstGeom>
            <a:solidFill>
              <a:srgbClr val="7030A0"/>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dirty="0"/>
            </a:p>
          </p:txBody>
        </p:sp>
      </p:grpSp>
      <p:grpSp>
        <p:nvGrpSpPr>
          <p:cNvPr id="122" name="Group 121">
            <a:extLst>
              <a:ext uri="{FF2B5EF4-FFF2-40B4-BE49-F238E27FC236}">
                <a16:creationId xmlns:a16="http://schemas.microsoft.com/office/drawing/2014/main" id="{A6495B7E-F4AB-A2EC-9AF5-278CC30E3D50}"/>
              </a:ext>
            </a:extLst>
          </p:cNvPr>
          <p:cNvGrpSpPr/>
          <p:nvPr/>
        </p:nvGrpSpPr>
        <p:grpSpPr>
          <a:xfrm>
            <a:off x="4770484" y="5398313"/>
            <a:ext cx="1005762" cy="480308"/>
            <a:chOff x="7699211" y="4944006"/>
            <a:chExt cx="1005762" cy="480308"/>
          </a:xfrm>
        </p:grpSpPr>
        <p:sp>
          <p:nvSpPr>
            <p:cNvPr id="123" name="Oval 122">
              <a:extLst>
                <a:ext uri="{FF2B5EF4-FFF2-40B4-BE49-F238E27FC236}">
                  <a16:creationId xmlns:a16="http://schemas.microsoft.com/office/drawing/2014/main" id="{A4B539F1-55BA-3F00-E46B-4ED17B8EA966}"/>
                </a:ext>
              </a:extLst>
            </p:cNvPr>
            <p:cNvSpPr/>
            <p:nvPr/>
          </p:nvSpPr>
          <p:spPr>
            <a:xfrm>
              <a:off x="7699211" y="4944006"/>
              <a:ext cx="160256" cy="188536"/>
            </a:xfrm>
            <a:prstGeom prst="ellipse">
              <a:avLst/>
            </a:prstGeom>
            <a:solidFill>
              <a:srgbClr val="0070C0"/>
            </a:solidFill>
            <a:ln>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24" name="Oval 123">
              <a:extLst>
                <a:ext uri="{FF2B5EF4-FFF2-40B4-BE49-F238E27FC236}">
                  <a16:creationId xmlns:a16="http://schemas.microsoft.com/office/drawing/2014/main" id="{956CC3FA-7EA7-127C-F003-0570FE4E81C3}"/>
                </a:ext>
              </a:extLst>
            </p:cNvPr>
            <p:cNvSpPr/>
            <p:nvPr/>
          </p:nvSpPr>
          <p:spPr>
            <a:xfrm>
              <a:off x="8544717" y="5091121"/>
              <a:ext cx="160256" cy="188536"/>
            </a:xfrm>
            <a:prstGeom prst="ellipse">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25" name="Straight Connector 124">
              <a:extLst>
                <a:ext uri="{FF2B5EF4-FFF2-40B4-BE49-F238E27FC236}">
                  <a16:creationId xmlns:a16="http://schemas.microsoft.com/office/drawing/2014/main" id="{4A55AD04-F8A2-B023-2F9B-821CD2D0A8A4}"/>
                </a:ext>
              </a:extLst>
            </p:cNvPr>
            <p:cNvCxnSpPr>
              <a:cxnSpLocks/>
              <a:stCxn id="123" idx="6"/>
              <a:endCxn id="124" idx="2"/>
            </p:cNvCxnSpPr>
            <p:nvPr/>
          </p:nvCxnSpPr>
          <p:spPr>
            <a:xfrm>
              <a:off x="7859467" y="5038274"/>
              <a:ext cx="685250" cy="147115"/>
            </a:xfrm>
            <a:prstGeom prst="line">
              <a:avLst/>
            </a:prstGeom>
            <a:ln w="38100">
              <a:solidFill>
                <a:srgbClr val="098658"/>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126" name="Straight Connector 125">
              <a:extLst>
                <a:ext uri="{FF2B5EF4-FFF2-40B4-BE49-F238E27FC236}">
                  <a16:creationId xmlns:a16="http://schemas.microsoft.com/office/drawing/2014/main" id="{BD7B14B2-B992-9F1F-6FE3-813FC86F06C6}"/>
                </a:ext>
              </a:extLst>
            </p:cNvPr>
            <p:cNvCxnSpPr>
              <a:cxnSpLocks/>
              <a:stCxn id="124" idx="2"/>
              <a:endCxn id="127" idx="6"/>
            </p:cNvCxnSpPr>
            <p:nvPr/>
          </p:nvCxnSpPr>
          <p:spPr>
            <a:xfrm flipH="1">
              <a:off x="7859467" y="5185389"/>
              <a:ext cx="685250" cy="144657"/>
            </a:xfrm>
            <a:prstGeom prst="line">
              <a:avLst/>
            </a:prstGeom>
            <a:ln w="38100">
              <a:solidFill>
                <a:srgbClr val="098658"/>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sp>
          <p:nvSpPr>
            <p:cNvPr id="127" name="Oval 126">
              <a:extLst>
                <a:ext uri="{FF2B5EF4-FFF2-40B4-BE49-F238E27FC236}">
                  <a16:creationId xmlns:a16="http://schemas.microsoft.com/office/drawing/2014/main" id="{08CAAE44-AE6C-9CCF-4E8D-1DA7A7201886}"/>
                </a:ext>
              </a:extLst>
            </p:cNvPr>
            <p:cNvSpPr/>
            <p:nvPr/>
          </p:nvSpPr>
          <p:spPr>
            <a:xfrm>
              <a:off x="7699211" y="5235778"/>
              <a:ext cx="160256" cy="188536"/>
            </a:xfrm>
            <a:prstGeom prst="ellipse">
              <a:avLst/>
            </a:prstGeom>
            <a:solidFill>
              <a:srgbClr val="7030A0"/>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dirty="0"/>
            </a:p>
          </p:txBody>
        </p:sp>
      </p:grpSp>
      <p:grpSp>
        <p:nvGrpSpPr>
          <p:cNvPr id="135" name="Group 134">
            <a:extLst>
              <a:ext uri="{FF2B5EF4-FFF2-40B4-BE49-F238E27FC236}">
                <a16:creationId xmlns:a16="http://schemas.microsoft.com/office/drawing/2014/main" id="{DB6F90AA-FCB3-5F46-EDBF-5C01AF8A9194}"/>
              </a:ext>
            </a:extLst>
          </p:cNvPr>
          <p:cNvGrpSpPr/>
          <p:nvPr/>
        </p:nvGrpSpPr>
        <p:grpSpPr>
          <a:xfrm>
            <a:off x="8770677" y="5208658"/>
            <a:ext cx="1003442" cy="525306"/>
            <a:chOff x="8596605" y="3096857"/>
            <a:chExt cx="1003442" cy="525306"/>
          </a:xfrm>
        </p:grpSpPr>
        <p:sp>
          <p:nvSpPr>
            <p:cNvPr id="128" name="Oval 127">
              <a:extLst>
                <a:ext uri="{FF2B5EF4-FFF2-40B4-BE49-F238E27FC236}">
                  <a16:creationId xmlns:a16="http://schemas.microsoft.com/office/drawing/2014/main" id="{7037F122-EDD7-869E-C20F-5CE1B3E3ED05}"/>
                </a:ext>
              </a:extLst>
            </p:cNvPr>
            <p:cNvSpPr/>
            <p:nvPr/>
          </p:nvSpPr>
          <p:spPr>
            <a:xfrm>
              <a:off x="8600696" y="3096857"/>
              <a:ext cx="160256" cy="188536"/>
            </a:xfrm>
            <a:prstGeom prst="ellipse">
              <a:avLst/>
            </a:prstGeom>
            <a:solidFill>
              <a:srgbClr val="0070C0"/>
            </a:solidFill>
            <a:ln>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29" name="Oval 128">
              <a:extLst>
                <a:ext uri="{FF2B5EF4-FFF2-40B4-BE49-F238E27FC236}">
                  <a16:creationId xmlns:a16="http://schemas.microsoft.com/office/drawing/2014/main" id="{4F68C588-4055-C129-C196-8C38F5EB48EF}"/>
                </a:ext>
              </a:extLst>
            </p:cNvPr>
            <p:cNvSpPr/>
            <p:nvPr/>
          </p:nvSpPr>
          <p:spPr>
            <a:xfrm>
              <a:off x="9439791" y="3383271"/>
              <a:ext cx="160256" cy="188536"/>
            </a:xfrm>
            <a:prstGeom prst="ellipse">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30" name="Straight Connector 129">
              <a:extLst>
                <a:ext uri="{FF2B5EF4-FFF2-40B4-BE49-F238E27FC236}">
                  <a16:creationId xmlns:a16="http://schemas.microsoft.com/office/drawing/2014/main" id="{20A967E6-B2BC-9BD1-EB79-27022EB46365}"/>
                </a:ext>
              </a:extLst>
            </p:cNvPr>
            <p:cNvCxnSpPr>
              <a:cxnSpLocks/>
              <a:stCxn id="128" idx="6"/>
              <a:endCxn id="133" idx="2"/>
            </p:cNvCxnSpPr>
            <p:nvPr/>
          </p:nvCxnSpPr>
          <p:spPr>
            <a:xfrm>
              <a:off x="8760952" y="3191125"/>
              <a:ext cx="669317" cy="57457"/>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cxnSp>
          <p:nvCxnSpPr>
            <p:cNvPr id="131" name="Straight Connector 130">
              <a:extLst>
                <a:ext uri="{FF2B5EF4-FFF2-40B4-BE49-F238E27FC236}">
                  <a16:creationId xmlns:a16="http://schemas.microsoft.com/office/drawing/2014/main" id="{C3C5EC80-E4AF-3DF9-6DE0-99AAFCE9DE2A}"/>
                </a:ext>
              </a:extLst>
            </p:cNvPr>
            <p:cNvCxnSpPr>
              <a:cxnSpLocks/>
              <a:stCxn id="129" idx="2"/>
              <a:endCxn id="132" idx="6"/>
            </p:cNvCxnSpPr>
            <p:nvPr/>
          </p:nvCxnSpPr>
          <p:spPr>
            <a:xfrm flipH="1">
              <a:off x="8756861" y="3477539"/>
              <a:ext cx="682930" cy="50356"/>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sp>
          <p:nvSpPr>
            <p:cNvPr id="132" name="Oval 131">
              <a:extLst>
                <a:ext uri="{FF2B5EF4-FFF2-40B4-BE49-F238E27FC236}">
                  <a16:creationId xmlns:a16="http://schemas.microsoft.com/office/drawing/2014/main" id="{1F9462F8-105A-3B00-FF19-78016703F7AB}"/>
                </a:ext>
              </a:extLst>
            </p:cNvPr>
            <p:cNvSpPr/>
            <p:nvPr/>
          </p:nvSpPr>
          <p:spPr>
            <a:xfrm>
              <a:off x="8596605" y="3433627"/>
              <a:ext cx="160256" cy="188536"/>
            </a:xfrm>
            <a:prstGeom prst="ellipse">
              <a:avLst/>
            </a:prstGeom>
            <a:solidFill>
              <a:srgbClr val="7030A0"/>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dirty="0"/>
            </a:p>
          </p:txBody>
        </p:sp>
        <p:sp>
          <p:nvSpPr>
            <p:cNvPr id="133" name="Oval 132">
              <a:extLst>
                <a:ext uri="{FF2B5EF4-FFF2-40B4-BE49-F238E27FC236}">
                  <a16:creationId xmlns:a16="http://schemas.microsoft.com/office/drawing/2014/main" id="{E8229DC3-2DE4-561B-604E-C53BEA9C94F1}"/>
                </a:ext>
              </a:extLst>
            </p:cNvPr>
            <p:cNvSpPr/>
            <p:nvPr/>
          </p:nvSpPr>
          <p:spPr>
            <a:xfrm>
              <a:off x="9430269" y="3154314"/>
              <a:ext cx="160256" cy="188536"/>
            </a:xfrm>
            <a:prstGeom prst="ellipse">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34" name="Straight Arrow Connector 133">
              <a:extLst>
                <a:ext uri="{FF2B5EF4-FFF2-40B4-BE49-F238E27FC236}">
                  <a16:creationId xmlns:a16="http://schemas.microsoft.com/office/drawing/2014/main" id="{D051C426-6284-E269-84C5-8ED718C8587A}"/>
                </a:ext>
              </a:extLst>
            </p:cNvPr>
            <p:cNvCxnSpPr>
              <a:cxnSpLocks/>
              <a:stCxn id="133" idx="0"/>
              <a:endCxn id="129" idx="4"/>
            </p:cNvCxnSpPr>
            <p:nvPr/>
          </p:nvCxnSpPr>
          <p:spPr>
            <a:xfrm>
              <a:off x="9510397" y="3154314"/>
              <a:ext cx="9522" cy="417493"/>
            </a:xfrm>
            <a:prstGeom prst="straightConnector1">
              <a:avLst/>
            </a:prstGeom>
            <a:ln w="28575">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6C8A2EA7-68D7-7F70-A09B-0A89805F854D}"/>
              </a:ext>
            </a:extLst>
          </p:cNvPr>
          <p:cNvGrpSpPr/>
          <p:nvPr/>
        </p:nvGrpSpPr>
        <p:grpSpPr>
          <a:xfrm flipH="1">
            <a:off x="8754148" y="3884807"/>
            <a:ext cx="1003442" cy="525306"/>
            <a:chOff x="6799555" y="3763607"/>
            <a:chExt cx="1003442" cy="525306"/>
          </a:xfrm>
        </p:grpSpPr>
        <p:sp>
          <p:nvSpPr>
            <p:cNvPr id="137" name="Oval 136">
              <a:extLst>
                <a:ext uri="{FF2B5EF4-FFF2-40B4-BE49-F238E27FC236}">
                  <a16:creationId xmlns:a16="http://schemas.microsoft.com/office/drawing/2014/main" id="{3993E709-A633-F165-6393-4DD1DF2DDBFF}"/>
                </a:ext>
              </a:extLst>
            </p:cNvPr>
            <p:cNvSpPr/>
            <p:nvPr/>
          </p:nvSpPr>
          <p:spPr>
            <a:xfrm>
              <a:off x="6803646" y="3763607"/>
              <a:ext cx="160256" cy="188536"/>
            </a:xfrm>
            <a:prstGeom prst="ellipse">
              <a:avLst/>
            </a:prstGeom>
            <a:solidFill>
              <a:srgbClr val="0070C0"/>
            </a:solidFill>
            <a:ln>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38" name="Oval 137">
              <a:extLst>
                <a:ext uri="{FF2B5EF4-FFF2-40B4-BE49-F238E27FC236}">
                  <a16:creationId xmlns:a16="http://schemas.microsoft.com/office/drawing/2014/main" id="{55A85E98-F2FE-9F74-90BB-D3338ECC209D}"/>
                </a:ext>
              </a:extLst>
            </p:cNvPr>
            <p:cNvSpPr/>
            <p:nvPr/>
          </p:nvSpPr>
          <p:spPr>
            <a:xfrm>
              <a:off x="7642741" y="4050021"/>
              <a:ext cx="160256" cy="188536"/>
            </a:xfrm>
            <a:prstGeom prst="ellipse">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39" name="Straight Connector 138">
              <a:extLst>
                <a:ext uri="{FF2B5EF4-FFF2-40B4-BE49-F238E27FC236}">
                  <a16:creationId xmlns:a16="http://schemas.microsoft.com/office/drawing/2014/main" id="{B6AAD003-A9CC-ECE3-4D53-5B75A3A4534F}"/>
                </a:ext>
              </a:extLst>
            </p:cNvPr>
            <p:cNvCxnSpPr>
              <a:cxnSpLocks/>
              <a:stCxn id="137" idx="6"/>
              <a:endCxn id="142" idx="2"/>
            </p:cNvCxnSpPr>
            <p:nvPr/>
          </p:nvCxnSpPr>
          <p:spPr>
            <a:xfrm>
              <a:off x="6963902" y="3857875"/>
              <a:ext cx="669317" cy="57457"/>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cxnSp>
          <p:nvCxnSpPr>
            <p:cNvPr id="140" name="Straight Connector 139">
              <a:extLst>
                <a:ext uri="{FF2B5EF4-FFF2-40B4-BE49-F238E27FC236}">
                  <a16:creationId xmlns:a16="http://schemas.microsoft.com/office/drawing/2014/main" id="{BC1E4730-8507-21D2-5E5B-BC60FC75B03A}"/>
                </a:ext>
              </a:extLst>
            </p:cNvPr>
            <p:cNvCxnSpPr>
              <a:cxnSpLocks/>
              <a:stCxn id="138" idx="2"/>
              <a:endCxn id="141" idx="6"/>
            </p:cNvCxnSpPr>
            <p:nvPr/>
          </p:nvCxnSpPr>
          <p:spPr>
            <a:xfrm flipH="1">
              <a:off x="6959811" y="4144289"/>
              <a:ext cx="682930" cy="50356"/>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sp>
          <p:nvSpPr>
            <p:cNvPr id="141" name="Oval 140">
              <a:extLst>
                <a:ext uri="{FF2B5EF4-FFF2-40B4-BE49-F238E27FC236}">
                  <a16:creationId xmlns:a16="http://schemas.microsoft.com/office/drawing/2014/main" id="{6729C4CA-DFFE-ACAC-3CA9-4A7A322BC355}"/>
                </a:ext>
              </a:extLst>
            </p:cNvPr>
            <p:cNvSpPr/>
            <p:nvPr/>
          </p:nvSpPr>
          <p:spPr>
            <a:xfrm>
              <a:off x="6799555" y="4100377"/>
              <a:ext cx="160256" cy="188536"/>
            </a:xfrm>
            <a:prstGeom prst="ellipse">
              <a:avLst/>
            </a:prstGeom>
            <a:solidFill>
              <a:srgbClr val="7030A0"/>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dirty="0"/>
            </a:p>
          </p:txBody>
        </p:sp>
        <p:sp>
          <p:nvSpPr>
            <p:cNvPr id="142" name="Oval 141">
              <a:extLst>
                <a:ext uri="{FF2B5EF4-FFF2-40B4-BE49-F238E27FC236}">
                  <a16:creationId xmlns:a16="http://schemas.microsoft.com/office/drawing/2014/main" id="{E41FF62F-F353-7DC2-E083-944357DF81D9}"/>
                </a:ext>
              </a:extLst>
            </p:cNvPr>
            <p:cNvSpPr/>
            <p:nvPr/>
          </p:nvSpPr>
          <p:spPr>
            <a:xfrm>
              <a:off x="7633219" y="3821064"/>
              <a:ext cx="160256" cy="188536"/>
            </a:xfrm>
            <a:prstGeom prst="ellipse">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43" name="Straight Arrow Connector 142">
              <a:extLst>
                <a:ext uri="{FF2B5EF4-FFF2-40B4-BE49-F238E27FC236}">
                  <a16:creationId xmlns:a16="http://schemas.microsoft.com/office/drawing/2014/main" id="{9B4008B1-CA9B-ABE4-238D-5D72AD2F6DFD}"/>
                </a:ext>
              </a:extLst>
            </p:cNvPr>
            <p:cNvCxnSpPr>
              <a:cxnSpLocks/>
              <a:stCxn id="142" idx="0"/>
              <a:endCxn id="138" idx="4"/>
            </p:cNvCxnSpPr>
            <p:nvPr/>
          </p:nvCxnSpPr>
          <p:spPr>
            <a:xfrm>
              <a:off x="7713347" y="3821064"/>
              <a:ext cx="9522" cy="417493"/>
            </a:xfrm>
            <a:prstGeom prst="straightConnector1">
              <a:avLst/>
            </a:prstGeom>
            <a:ln w="28575">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AA32F228-8AA3-1F89-E9E8-849C828ACF28}"/>
              </a:ext>
            </a:extLst>
          </p:cNvPr>
          <p:cNvGrpSpPr/>
          <p:nvPr/>
        </p:nvGrpSpPr>
        <p:grpSpPr>
          <a:xfrm>
            <a:off x="8203618" y="2681943"/>
            <a:ext cx="2265626" cy="404319"/>
            <a:chOff x="728019" y="3206042"/>
            <a:chExt cx="2265626" cy="404319"/>
          </a:xfrm>
        </p:grpSpPr>
        <p:sp>
          <p:nvSpPr>
            <p:cNvPr id="144" name="Oval 143">
              <a:extLst>
                <a:ext uri="{FF2B5EF4-FFF2-40B4-BE49-F238E27FC236}">
                  <a16:creationId xmlns:a16="http://schemas.microsoft.com/office/drawing/2014/main" id="{143F49C1-FABD-DEAC-1CF0-F8B59380904B}"/>
                </a:ext>
              </a:extLst>
            </p:cNvPr>
            <p:cNvSpPr/>
            <p:nvPr/>
          </p:nvSpPr>
          <p:spPr>
            <a:xfrm>
              <a:off x="728019" y="3206042"/>
              <a:ext cx="160256" cy="188536"/>
            </a:xfrm>
            <a:prstGeom prst="ellipse">
              <a:avLst/>
            </a:prstGeom>
            <a:solidFill>
              <a:srgbClr val="0070C0"/>
            </a:solidFill>
            <a:ln>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45" name="Oval 144">
              <a:extLst>
                <a:ext uri="{FF2B5EF4-FFF2-40B4-BE49-F238E27FC236}">
                  <a16:creationId xmlns:a16="http://schemas.microsoft.com/office/drawing/2014/main" id="{FDDF3FD2-A349-F496-C31B-CD30F37A010F}"/>
                </a:ext>
              </a:extLst>
            </p:cNvPr>
            <p:cNvSpPr/>
            <p:nvPr/>
          </p:nvSpPr>
          <p:spPr>
            <a:xfrm>
              <a:off x="1521442" y="3206042"/>
              <a:ext cx="160256" cy="188536"/>
            </a:xfrm>
            <a:prstGeom prst="ellipse">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46" name="Straight Connector 145">
              <a:extLst>
                <a:ext uri="{FF2B5EF4-FFF2-40B4-BE49-F238E27FC236}">
                  <a16:creationId xmlns:a16="http://schemas.microsoft.com/office/drawing/2014/main" id="{2948E97F-8A11-FCCF-A033-A580C84D3016}"/>
                </a:ext>
              </a:extLst>
            </p:cNvPr>
            <p:cNvCxnSpPr>
              <a:cxnSpLocks/>
              <a:stCxn id="144" idx="6"/>
              <a:endCxn id="145" idx="2"/>
            </p:cNvCxnSpPr>
            <p:nvPr/>
          </p:nvCxnSpPr>
          <p:spPr>
            <a:xfrm>
              <a:off x="888275" y="3300310"/>
              <a:ext cx="633167" cy="0"/>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cxnSp>
          <p:nvCxnSpPr>
            <p:cNvPr id="147" name="Straight Connector 146">
              <a:extLst>
                <a:ext uri="{FF2B5EF4-FFF2-40B4-BE49-F238E27FC236}">
                  <a16:creationId xmlns:a16="http://schemas.microsoft.com/office/drawing/2014/main" id="{3AC47255-EA55-5548-0138-BFB6689EFF3A}"/>
                </a:ext>
              </a:extLst>
            </p:cNvPr>
            <p:cNvCxnSpPr>
              <a:cxnSpLocks/>
              <a:stCxn id="149" idx="6"/>
              <a:endCxn id="148" idx="2"/>
            </p:cNvCxnSpPr>
            <p:nvPr/>
          </p:nvCxnSpPr>
          <p:spPr>
            <a:xfrm>
              <a:off x="2234737" y="3300310"/>
              <a:ext cx="598652" cy="215783"/>
            </a:xfrm>
            <a:prstGeom prst="line">
              <a:avLst/>
            </a:prstGeom>
            <a:ln w="38100">
              <a:solidFill>
                <a:srgbClr val="098658"/>
              </a:solidFill>
            </a:ln>
          </p:spPr>
          <p:style>
            <a:lnRef idx="1">
              <a:schemeClr val="accent6"/>
            </a:lnRef>
            <a:fillRef idx="0">
              <a:schemeClr val="accent6"/>
            </a:fillRef>
            <a:effectRef idx="0">
              <a:schemeClr val="accent6"/>
            </a:effectRef>
            <a:fontRef idx="minor">
              <a:schemeClr val="tx1"/>
            </a:fontRef>
          </p:style>
        </p:cxnSp>
        <p:sp>
          <p:nvSpPr>
            <p:cNvPr id="148" name="Oval 147">
              <a:extLst>
                <a:ext uri="{FF2B5EF4-FFF2-40B4-BE49-F238E27FC236}">
                  <a16:creationId xmlns:a16="http://schemas.microsoft.com/office/drawing/2014/main" id="{F16E9720-E76D-28AF-F1AF-BEA916F36F47}"/>
                </a:ext>
              </a:extLst>
            </p:cNvPr>
            <p:cNvSpPr/>
            <p:nvPr/>
          </p:nvSpPr>
          <p:spPr>
            <a:xfrm>
              <a:off x="2833389" y="3421825"/>
              <a:ext cx="160256" cy="188536"/>
            </a:xfrm>
            <a:prstGeom prst="ellipse">
              <a:avLst/>
            </a:prstGeom>
            <a:solidFill>
              <a:srgbClr val="7030A0"/>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49" name="Oval 148">
              <a:extLst>
                <a:ext uri="{FF2B5EF4-FFF2-40B4-BE49-F238E27FC236}">
                  <a16:creationId xmlns:a16="http://schemas.microsoft.com/office/drawing/2014/main" id="{6CA6B76F-6FE5-A94B-7734-5420700813DB}"/>
                </a:ext>
              </a:extLst>
            </p:cNvPr>
            <p:cNvSpPr/>
            <p:nvPr/>
          </p:nvSpPr>
          <p:spPr>
            <a:xfrm>
              <a:off x="2074481" y="3206042"/>
              <a:ext cx="160256" cy="188536"/>
            </a:xfrm>
            <a:prstGeom prst="ellipse">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50" name="Straight Arrow Connector 149">
              <a:extLst>
                <a:ext uri="{FF2B5EF4-FFF2-40B4-BE49-F238E27FC236}">
                  <a16:creationId xmlns:a16="http://schemas.microsoft.com/office/drawing/2014/main" id="{5201D596-DF42-3CB9-2327-78D429F59804}"/>
                </a:ext>
              </a:extLst>
            </p:cNvPr>
            <p:cNvCxnSpPr>
              <a:stCxn id="145" idx="6"/>
              <a:endCxn id="149" idx="2"/>
            </p:cNvCxnSpPr>
            <p:nvPr/>
          </p:nvCxnSpPr>
          <p:spPr>
            <a:xfrm>
              <a:off x="1681698" y="3300310"/>
              <a:ext cx="392783" cy="0"/>
            </a:xfrm>
            <a:prstGeom prst="straightConnector1">
              <a:avLst/>
            </a:prstGeom>
            <a:ln w="28575">
              <a:solidFill>
                <a:srgbClr val="D11FD5"/>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7329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72</a:t>
            </a:fld>
            <a:endParaRPr lang="fr-FR"/>
          </a:p>
        </p:txBody>
      </p:sp>
      <p:sp>
        <p:nvSpPr>
          <p:cNvPr id="7" name="Footer Placeholder 6">
            <a:extLst>
              <a:ext uri="{FF2B5EF4-FFF2-40B4-BE49-F238E27FC236}">
                <a16:creationId xmlns:a16="http://schemas.microsoft.com/office/drawing/2014/main" id="{81B36D87-324E-4C96-556B-19B837E03459}"/>
              </a:ext>
            </a:extLst>
          </p:cNvPr>
          <p:cNvSpPr>
            <a:spLocks noGrp="1"/>
          </p:cNvSpPr>
          <p:nvPr>
            <p:ph type="ftr" sz="quarter" idx="11"/>
          </p:nvPr>
        </p:nvSpPr>
        <p:spPr/>
        <p:txBody>
          <a:bodyPr/>
          <a:lstStyle/>
          <a:p>
            <a:r>
              <a:rPr lang="fr-FR" dirty="0" err="1"/>
              <a:t>Updated</a:t>
            </a:r>
            <a:r>
              <a:rPr lang="fr-FR" dirty="0"/>
              <a:t> Pipeline</a:t>
            </a:r>
          </a:p>
        </p:txBody>
      </p:sp>
      <p:sp>
        <p:nvSpPr>
          <p:cNvPr id="116" name="Rectangle: Rounded Corners 115">
            <a:extLst>
              <a:ext uri="{FF2B5EF4-FFF2-40B4-BE49-F238E27FC236}">
                <a16:creationId xmlns:a16="http://schemas.microsoft.com/office/drawing/2014/main" id="{FF20711E-42C9-1492-67F0-CE8DF76A4B5E}"/>
              </a:ext>
            </a:extLst>
          </p:cNvPr>
          <p:cNvSpPr/>
          <p:nvPr/>
        </p:nvSpPr>
        <p:spPr>
          <a:xfrm>
            <a:off x="176247" y="1243554"/>
            <a:ext cx="11606790" cy="1761058"/>
          </a:xfrm>
          <a:prstGeom prst="roundRect">
            <a:avLst>
              <a:gd name="adj" fmla="val 7927"/>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7" name="Rectangle: Rounded Corners 116">
            <a:extLst>
              <a:ext uri="{FF2B5EF4-FFF2-40B4-BE49-F238E27FC236}">
                <a16:creationId xmlns:a16="http://schemas.microsoft.com/office/drawing/2014/main" id="{F479A42D-B5E4-7B0A-C566-F1421D36F801}"/>
              </a:ext>
            </a:extLst>
          </p:cNvPr>
          <p:cNvSpPr/>
          <p:nvPr/>
        </p:nvSpPr>
        <p:spPr>
          <a:xfrm>
            <a:off x="184900" y="1248548"/>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grpSp>
        <p:nvGrpSpPr>
          <p:cNvPr id="149" name="Group 148">
            <a:extLst>
              <a:ext uri="{FF2B5EF4-FFF2-40B4-BE49-F238E27FC236}">
                <a16:creationId xmlns:a16="http://schemas.microsoft.com/office/drawing/2014/main" id="{00A8FD6F-9857-CB70-1CF4-F31FF870824D}"/>
              </a:ext>
            </a:extLst>
          </p:cNvPr>
          <p:cNvGrpSpPr/>
          <p:nvPr/>
        </p:nvGrpSpPr>
        <p:grpSpPr>
          <a:xfrm>
            <a:off x="1680282" y="1391148"/>
            <a:ext cx="2547324" cy="1465870"/>
            <a:chOff x="1112523" y="906377"/>
            <a:chExt cx="2988335" cy="1719652"/>
          </a:xfrm>
        </p:grpSpPr>
        <p:sp>
          <p:nvSpPr>
            <p:cNvPr id="122" name="Rectangle 121">
              <a:extLst>
                <a:ext uri="{FF2B5EF4-FFF2-40B4-BE49-F238E27FC236}">
                  <a16:creationId xmlns:a16="http://schemas.microsoft.com/office/drawing/2014/main" id="{ECD0B340-ABEB-DD59-AC31-81CDF4BFD592}"/>
                </a:ext>
              </a:extLst>
            </p:cNvPr>
            <p:cNvSpPr/>
            <p:nvPr/>
          </p:nvSpPr>
          <p:spPr>
            <a:xfrm>
              <a:off x="3378362" y="908711"/>
              <a:ext cx="95814" cy="1711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23" name="Rectangle 122">
              <a:extLst>
                <a:ext uri="{FF2B5EF4-FFF2-40B4-BE49-F238E27FC236}">
                  <a16:creationId xmlns:a16="http://schemas.microsoft.com/office/drawing/2014/main" id="{0A56D691-CDAA-8365-D611-6D352B34A021}"/>
                </a:ext>
              </a:extLst>
            </p:cNvPr>
            <p:cNvSpPr/>
            <p:nvPr/>
          </p:nvSpPr>
          <p:spPr>
            <a:xfrm>
              <a:off x="2830675" y="906377"/>
              <a:ext cx="95814" cy="1711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24" name="Rectangle 123">
              <a:extLst>
                <a:ext uri="{FF2B5EF4-FFF2-40B4-BE49-F238E27FC236}">
                  <a16:creationId xmlns:a16="http://schemas.microsoft.com/office/drawing/2014/main" id="{38FDB530-8B54-D761-8C0E-B4C9521255D9}"/>
                </a:ext>
              </a:extLst>
            </p:cNvPr>
            <p:cNvSpPr/>
            <p:nvPr/>
          </p:nvSpPr>
          <p:spPr>
            <a:xfrm>
              <a:off x="2273194" y="910915"/>
              <a:ext cx="95814" cy="1711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25" name="Rectangle 124">
              <a:extLst>
                <a:ext uri="{FF2B5EF4-FFF2-40B4-BE49-F238E27FC236}">
                  <a16:creationId xmlns:a16="http://schemas.microsoft.com/office/drawing/2014/main" id="{DF69AB2B-9971-6BF3-6AD7-4259DBAFC98F}"/>
                </a:ext>
              </a:extLst>
            </p:cNvPr>
            <p:cNvSpPr/>
            <p:nvPr/>
          </p:nvSpPr>
          <p:spPr>
            <a:xfrm>
              <a:off x="1719421" y="910915"/>
              <a:ext cx="95814" cy="1711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26" name="Rectangle 125">
              <a:extLst>
                <a:ext uri="{FF2B5EF4-FFF2-40B4-BE49-F238E27FC236}">
                  <a16:creationId xmlns:a16="http://schemas.microsoft.com/office/drawing/2014/main" id="{051C3D0F-EA6F-6756-F79E-A2F03FD0B517}"/>
                </a:ext>
              </a:extLst>
            </p:cNvPr>
            <p:cNvSpPr/>
            <p:nvPr/>
          </p:nvSpPr>
          <p:spPr>
            <a:xfrm>
              <a:off x="1167423" y="914492"/>
              <a:ext cx="95814" cy="1711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27" name="Oval 126">
              <a:extLst>
                <a:ext uri="{FF2B5EF4-FFF2-40B4-BE49-F238E27FC236}">
                  <a16:creationId xmlns:a16="http://schemas.microsoft.com/office/drawing/2014/main" id="{706C37FE-A9EF-218D-F767-746BA10B5D60}"/>
                </a:ext>
              </a:extLst>
            </p:cNvPr>
            <p:cNvSpPr/>
            <p:nvPr/>
          </p:nvSpPr>
          <p:spPr>
            <a:xfrm>
              <a:off x="2219132" y="2233311"/>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28" name="Oval 127">
              <a:extLst>
                <a:ext uri="{FF2B5EF4-FFF2-40B4-BE49-F238E27FC236}">
                  <a16:creationId xmlns:a16="http://schemas.microsoft.com/office/drawing/2014/main" id="{5D5F7422-F9CD-739B-A57C-05A9226DF427}"/>
                </a:ext>
              </a:extLst>
            </p:cNvPr>
            <p:cNvSpPr/>
            <p:nvPr/>
          </p:nvSpPr>
          <p:spPr>
            <a:xfrm>
              <a:off x="1112523" y="1214776"/>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29" name="Rectangle 128">
              <a:extLst>
                <a:ext uri="{FF2B5EF4-FFF2-40B4-BE49-F238E27FC236}">
                  <a16:creationId xmlns:a16="http://schemas.microsoft.com/office/drawing/2014/main" id="{C85714AB-1E78-2E1F-B91E-DF5E50A0DEEC}"/>
                </a:ext>
              </a:extLst>
            </p:cNvPr>
            <p:cNvSpPr/>
            <p:nvPr/>
          </p:nvSpPr>
          <p:spPr>
            <a:xfrm>
              <a:off x="3925529" y="908344"/>
              <a:ext cx="95814" cy="1711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30" name="Oval 129">
              <a:extLst>
                <a:ext uri="{FF2B5EF4-FFF2-40B4-BE49-F238E27FC236}">
                  <a16:creationId xmlns:a16="http://schemas.microsoft.com/office/drawing/2014/main" id="{57D85824-58CF-77A7-E26C-4E31ACF95AF1}"/>
                </a:ext>
              </a:extLst>
            </p:cNvPr>
            <p:cNvSpPr/>
            <p:nvPr/>
          </p:nvSpPr>
          <p:spPr>
            <a:xfrm>
              <a:off x="1665360" y="2267981"/>
              <a:ext cx="203944" cy="197818"/>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31" name="Oval 130">
              <a:extLst>
                <a:ext uri="{FF2B5EF4-FFF2-40B4-BE49-F238E27FC236}">
                  <a16:creationId xmlns:a16="http://schemas.microsoft.com/office/drawing/2014/main" id="{11357691-98B2-EE79-47C4-8A5C1BAF4710}"/>
                </a:ext>
              </a:extLst>
            </p:cNvPr>
            <p:cNvSpPr/>
            <p:nvPr/>
          </p:nvSpPr>
          <p:spPr>
            <a:xfrm>
              <a:off x="2220603" y="1070601"/>
              <a:ext cx="203944" cy="197818"/>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132" name="Group 131">
              <a:extLst>
                <a:ext uri="{FF2B5EF4-FFF2-40B4-BE49-F238E27FC236}">
                  <a16:creationId xmlns:a16="http://schemas.microsoft.com/office/drawing/2014/main" id="{E0B67CF0-61DC-408B-4A54-B4026434FD32}"/>
                </a:ext>
              </a:extLst>
            </p:cNvPr>
            <p:cNvGrpSpPr/>
            <p:nvPr/>
          </p:nvGrpSpPr>
          <p:grpSpPr>
            <a:xfrm>
              <a:off x="2231320" y="1682991"/>
              <a:ext cx="197820" cy="205336"/>
              <a:chOff x="778486" y="2221677"/>
              <a:chExt cx="138389" cy="143647"/>
            </a:xfrm>
          </p:grpSpPr>
          <p:sp>
            <p:nvSpPr>
              <p:cNvPr id="133" name="Partial Circle 132">
                <a:extLst>
                  <a:ext uri="{FF2B5EF4-FFF2-40B4-BE49-F238E27FC236}">
                    <a16:creationId xmlns:a16="http://schemas.microsoft.com/office/drawing/2014/main" id="{C2E16DFB-684F-E9E4-2F76-64D7A79D9AC1}"/>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4" name="Partial Circle 133">
                <a:extLst>
                  <a:ext uri="{FF2B5EF4-FFF2-40B4-BE49-F238E27FC236}">
                    <a16:creationId xmlns:a16="http://schemas.microsoft.com/office/drawing/2014/main" id="{C49D37D8-2E99-72D5-6D2A-48D9F6262BC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35" name="Group 134">
              <a:extLst>
                <a:ext uri="{FF2B5EF4-FFF2-40B4-BE49-F238E27FC236}">
                  <a16:creationId xmlns:a16="http://schemas.microsoft.com/office/drawing/2014/main" id="{C976FF7D-7C5B-A152-DEDB-587E6B213C18}"/>
                </a:ext>
              </a:extLst>
            </p:cNvPr>
            <p:cNvGrpSpPr/>
            <p:nvPr/>
          </p:nvGrpSpPr>
          <p:grpSpPr>
            <a:xfrm>
              <a:off x="1112542" y="1675833"/>
              <a:ext cx="197820" cy="205336"/>
              <a:chOff x="778486" y="2221677"/>
              <a:chExt cx="138389" cy="143647"/>
            </a:xfrm>
          </p:grpSpPr>
          <p:sp>
            <p:nvSpPr>
              <p:cNvPr id="136" name="Partial Circle 135">
                <a:extLst>
                  <a:ext uri="{FF2B5EF4-FFF2-40B4-BE49-F238E27FC236}">
                    <a16:creationId xmlns:a16="http://schemas.microsoft.com/office/drawing/2014/main" id="{1B774508-F832-E9C1-0B4A-51FF9D8E9A4E}"/>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7" name="Partial Circle 136">
                <a:extLst>
                  <a:ext uri="{FF2B5EF4-FFF2-40B4-BE49-F238E27FC236}">
                    <a16:creationId xmlns:a16="http://schemas.microsoft.com/office/drawing/2014/main" id="{63BC974B-2267-D65D-28E9-58B17EE3289D}"/>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38" name="Group 137">
              <a:extLst>
                <a:ext uri="{FF2B5EF4-FFF2-40B4-BE49-F238E27FC236}">
                  <a16:creationId xmlns:a16="http://schemas.microsoft.com/office/drawing/2014/main" id="{6A5D285E-24AB-65C9-FEF2-3A912BB604F1}"/>
                </a:ext>
              </a:extLst>
            </p:cNvPr>
            <p:cNvGrpSpPr/>
            <p:nvPr/>
          </p:nvGrpSpPr>
          <p:grpSpPr>
            <a:xfrm>
              <a:off x="1681357" y="1663140"/>
              <a:ext cx="200134" cy="199780"/>
              <a:chOff x="2293006" y="2716697"/>
              <a:chExt cx="140008" cy="139760"/>
            </a:xfrm>
          </p:grpSpPr>
          <p:sp>
            <p:nvSpPr>
              <p:cNvPr id="139" name="Partial Circle 138">
                <a:extLst>
                  <a:ext uri="{FF2B5EF4-FFF2-40B4-BE49-F238E27FC236}">
                    <a16:creationId xmlns:a16="http://schemas.microsoft.com/office/drawing/2014/main" id="{5F5970BD-0987-0572-7F3B-73B3526A1317}"/>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0" name="Partial Circle 139">
                <a:extLst>
                  <a:ext uri="{FF2B5EF4-FFF2-40B4-BE49-F238E27FC236}">
                    <a16:creationId xmlns:a16="http://schemas.microsoft.com/office/drawing/2014/main" id="{83429ADA-70DA-EAFC-F406-057328648230}"/>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1" name="Partial Circle 140">
                <a:extLst>
                  <a:ext uri="{FF2B5EF4-FFF2-40B4-BE49-F238E27FC236}">
                    <a16:creationId xmlns:a16="http://schemas.microsoft.com/office/drawing/2014/main" id="{E90D7A42-E0D8-294A-51E9-C9A2271C9F1C}"/>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42" name="Oval 141">
              <a:extLst>
                <a:ext uri="{FF2B5EF4-FFF2-40B4-BE49-F238E27FC236}">
                  <a16:creationId xmlns:a16="http://schemas.microsoft.com/office/drawing/2014/main" id="{34A2D579-2F38-2B33-EF9B-35B3CC08A17F}"/>
                </a:ext>
              </a:extLst>
            </p:cNvPr>
            <p:cNvSpPr/>
            <p:nvPr/>
          </p:nvSpPr>
          <p:spPr>
            <a:xfrm>
              <a:off x="3307368" y="2111395"/>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143" name="Oval 142">
              <a:extLst>
                <a:ext uri="{FF2B5EF4-FFF2-40B4-BE49-F238E27FC236}">
                  <a16:creationId xmlns:a16="http://schemas.microsoft.com/office/drawing/2014/main" id="{6EAF3416-72AE-0AF5-1934-44A3D7F93FB1}"/>
                </a:ext>
              </a:extLst>
            </p:cNvPr>
            <p:cNvSpPr/>
            <p:nvPr/>
          </p:nvSpPr>
          <p:spPr>
            <a:xfrm>
              <a:off x="2791546" y="123081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44" name="Oval 143">
              <a:extLst>
                <a:ext uri="{FF2B5EF4-FFF2-40B4-BE49-F238E27FC236}">
                  <a16:creationId xmlns:a16="http://schemas.microsoft.com/office/drawing/2014/main" id="{D2860132-E067-5C07-AD65-1A4ECB07C484}"/>
                </a:ext>
              </a:extLst>
            </p:cNvPr>
            <p:cNvSpPr/>
            <p:nvPr/>
          </p:nvSpPr>
          <p:spPr>
            <a:xfrm>
              <a:off x="2791546" y="155709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45" name="Oval 144">
              <a:extLst>
                <a:ext uri="{FF2B5EF4-FFF2-40B4-BE49-F238E27FC236}">
                  <a16:creationId xmlns:a16="http://schemas.microsoft.com/office/drawing/2014/main" id="{3E6560B0-77C6-BE31-51E0-C7ADC3C127E9}"/>
                </a:ext>
              </a:extLst>
            </p:cNvPr>
            <p:cNvSpPr/>
            <p:nvPr/>
          </p:nvSpPr>
          <p:spPr>
            <a:xfrm>
              <a:off x="3355115" y="111979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46" name="Oval 145">
              <a:extLst>
                <a:ext uri="{FF2B5EF4-FFF2-40B4-BE49-F238E27FC236}">
                  <a16:creationId xmlns:a16="http://schemas.microsoft.com/office/drawing/2014/main" id="{AA90CDCB-E735-A5E9-5705-87504ABC552C}"/>
                </a:ext>
              </a:extLst>
            </p:cNvPr>
            <p:cNvSpPr/>
            <p:nvPr/>
          </p:nvSpPr>
          <p:spPr>
            <a:xfrm>
              <a:off x="3345390" y="1606339"/>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47" name="Oval 146">
              <a:extLst>
                <a:ext uri="{FF2B5EF4-FFF2-40B4-BE49-F238E27FC236}">
                  <a16:creationId xmlns:a16="http://schemas.microsoft.com/office/drawing/2014/main" id="{B2DCF6CA-B816-B613-B66A-B8D2AACE0299}"/>
                </a:ext>
              </a:extLst>
            </p:cNvPr>
            <p:cNvSpPr/>
            <p:nvPr/>
          </p:nvSpPr>
          <p:spPr>
            <a:xfrm>
              <a:off x="3896914" y="118481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48" name="Oval 147">
              <a:extLst>
                <a:ext uri="{FF2B5EF4-FFF2-40B4-BE49-F238E27FC236}">
                  <a16:creationId xmlns:a16="http://schemas.microsoft.com/office/drawing/2014/main" id="{7A6AF8B5-13FC-23FE-C486-5AA0F0EF1F1B}"/>
                </a:ext>
              </a:extLst>
            </p:cNvPr>
            <p:cNvSpPr/>
            <p:nvPr/>
          </p:nvSpPr>
          <p:spPr>
            <a:xfrm>
              <a:off x="3887407" y="1926804"/>
              <a:ext cx="203944" cy="197818"/>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150" name="Arrow: Right 149">
            <a:extLst>
              <a:ext uri="{FF2B5EF4-FFF2-40B4-BE49-F238E27FC236}">
                <a16:creationId xmlns:a16="http://schemas.microsoft.com/office/drawing/2014/main" id="{1FEB8A95-BE12-4C9D-6CCD-E80559261E1D}"/>
              </a:ext>
            </a:extLst>
          </p:cNvPr>
          <p:cNvSpPr/>
          <p:nvPr/>
        </p:nvSpPr>
        <p:spPr>
          <a:xfrm>
            <a:off x="5226520" y="1873120"/>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51" name="TextBox 150">
            <a:extLst>
              <a:ext uri="{FF2B5EF4-FFF2-40B4-BE49-F238E27FC236}">
                <a16:creationId xmlns:a16="http://schemas.microsoft.com/office/drawing/2014/main" id="{A0B9ED12-E8C2-E01B-9C5C-2C5E90C7BE30}"/>
              </a:ext>
            </a:extLst>
          </p:cNvPr>
          <p:cNvSpPr txBox="1"/>
          <p:nvPr/>
        </p:nvSpPr>
        <p:spPr>
          <a:xfrm>
            <a:off x="202889" y="852675"/>
            <a:ext cx="6951903"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New </a:t>
            </a:r>
            <a:r>
              <a:rPr lang="fr-FR" dirty="0" err="1">
                <a:latin typeface="Verdana" panose="020B0604030504040204" pitchFamily="34" charset="0"/>
                <a:ea typeface="Verdana" panose="020B0604030504040204" pitchFamily="34" charset="0"/>
              </a:rPr>
              <a:t>simplified</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example</a:t>
            </a:r>
            <a:r>
              <a:rPr lang="fr-FR" dirty="0">
                <a:latin typeface="Verdana" panose="020B0604030504040204" pitchFamily="34" charset="0"/>
                <a:ea typeface="Verdana" panose="020B0604030504040204" pitchFamily="34" charset="0"/>
              </a:rPr>
              <a:t> to </a:t>
            </a:r>
            <a:r>
              <a:rPr lang="fr-FR" dirty="0" err="1">
                <a:latin typeface="Verdana" panose="020B0604030504040204" pitchFamily="34" charset="0"/>
                <a:ea typeface="Verdana" panose="020B0604030504040204" pitchFamily="34" charset="0"/>
              </a:rPr>
              <a:t>take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into</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account</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shared</a:t>
            </a:r>
            <a:r>
              <a:rPr lang="fr-FR" b="1" dirty="0">
                <a:latin typeface="Verdana" panose="020B0604030504040204" pitchFamily="34" charset="0"/>
                <a:ea typeface="Verdana" panose="020B0604030504040204" pitchFamily="34" charset="0"/>
              </a:rPr>
              <a:t> hits </a:t>
            </a:r>
            <a:endParaRPr lang="en-GB" b="1" dirty="0">
              <a:latin typeface="Verdana" panose="020B0604030504040204" pitchFamily="34" charset="0"/>
              <a:ea typeface="Verdana" panose="020B0604030504040204" pitchFamily="34" charset="0"/>
            </a:endParaRPr>
          </a:p>
        </p:txBody>
      </p:sp>
      <p:grpSp>
        <p:nvGrpSpPr>
          <p:cNvPr id="2" name="Group 1">
            <a:extLst>
              <a:ext uri="{FF2B5EF4-FFF2-40B4-BE49-F238E27FC236}">
                <a16:creationId xmlns:a16="http://schemas.microsoft.com/office/drawing/2014/main" id="{404E8AD3-5A08-1EF6-0A88-7D61ED609076}"/>
              </a:ext>
            </a:extLst>
          </p:cNvPr>
          <p:cNvGrpSpPr/>
          <p:nvPr/>
        </p:nvGrpSpPr>
        <p:grpSpPr>
          <a:xfrm>
            <a:off x="8412646" y="2143230"/>
            <a:ext cx="2228914" cy="674663"/>
            <a:chOff x="9909510" y="3545530"/>
            <a:chExt cx="2578568" cy="780499"/>
          </a:xfrm>
        </p:grpSpPr>
        <p:grpSp>
          <p:nvGrpSpPr>
            <p:cNvPr id="3" name="Group 2">
              <a:extLst>
                <a:ext uri="{FF2B5EF4-FFF2-40B4-BE49-F238E27FC236}">
                  <a16:creationId xmlns:a16="http://schemas.microsoft.com/office/drawing/2014/main" id="{A8F7FF8D-9975-1CEB-63AE-1D982679BC14}"/>
                </a:ext>
              </a:extLst>
            </p:cNvPr>
            <p:cNvGrpSpPr/>
            <p:nvPr/>
          </p:nvGrpSpPr>
          <p:grpSpPr>
            <a:xfrm>
              <a:off x="11100592" y="3643814"/>
              <a:ext cx="197820" cy="205336"/>
              <a:chOff x="778486" y="2221677"/>
              <a:chExt cx="138389" cy="143647"/>
            </a:xfrm>
          </p:grpSpPr>
          <p:sp>
            <p:nvSpPr>
              <p:cNvPr id="16" name="Partial Circle 15">
                <a:extLst>
                  <a:ext uri="{FF2B5EF4-FFF2-40B4-BE49-F238E27FC236}">
                    <a16:creationId xmlns:a16="http://schemas.microsoft.com/office/drawing/2014/main" id="{26F95B5E-0E76-B2BB-A598-82552E4ABF05}"/>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Partial Circle 16">
                <a:extLst>
                  <a:ext uri="{FF2B5EF4-FFF2-40B4-BE49-F238E27FC236}">
                    <a16:creationId xmlns:a16="http://schemas.microsoft.com/office/drawing/2014/main" id="{F83575D9-6A3D-C22D-23F5-C03F19C98A8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 name="Group 5">
              <a:extLst>
                <a:ext uri="{FF2B5EF4-FFF2-40B4-BE49-F238E27FC236}">
                  <a16:creationId xmlns:a16="http://schemas.microsoft.com/office/drawing/2014/main" id="{8D18A04A-6AF4-09FD-017D-0EE60CA37359}"/>
                </a:ext>
              </a:extLst>
            </p:cNvPr>
            <p:cNvGrpSpPr/>
            <p:nvPr/>
          </p:nvGrpSpPr>
          <p:grpSpPr>
            <a:xfrm>
              <a:off x="9981814" y="3636657"/>
              <a:ext cx="197820" cy="205336"/>
              <a:chOff x="778486" y="2221677"/>
              <a:chExt cx="138389" cy="143647"/>
            </a:xfrm>
          </p:grpSpPr>
          <p:sp>
            <p:nvSpPr>
              <p:cNvPr id="14" name="Partial Circle 13">
                <a:extLst>
                  <a:ext uri="{FF2B5EF4-FFF2-40B4-BE49-F238E27FC236}">
                    <a16:creationId xmlns:a16="http://schemas.microsoft.com/office/drawing/2014/main" id="{F02FF6C2-13DA-32AF-1DC2-9C842A6DEF5B}"/>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Partial Circle 14">
                <a:extLst>
                  <a:ext uri="{FF2B5EF4-FFF2-40B4-BE49-F238E27FC236}">
                    <a16:creationId xmlns:a16="http://schemas.microsoft.com/office/drawing/2014/main" id="{D9A3B8BC-E29A-4167-2956-3038E26D7AE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 name="Group 7">
              <a:extLst>
                <a:ext uri="{FF2B5EF4-FFF2-40B4-BE49-F238E27FC236}">
                  <a16:creationId xmlns:a16="http://schemas.microsoft.com/office/drawing/2014/main" id="{4A46536C-AB50-FBC5-CCAE-D5181D3EB4C2}"/>
                </a:ext>
              </a:extLst>
            </p:cNvPr>
            <p:cNvGrpSpPr/>
            <p:nvPr/>
          </p:nvGrpSpPr>
          <p:grpSpPr>
            <a:xfrm>
              <a:off x="10550629" y="3623963"/>
              <a:ext cx="200134" cy="199780"/>
              <a:chOff x="2293006" y="2716697"/>
              <a:chExt cx="140008" cy="139760"/>
            </a:xfrm>
          </p:grpSpPr>
          <p:sp>
            <p:nvSpPr>
              <p:cNvPr id="11" name="Partial Circle 10">
                <a:extLst>
                  <a:ext uri="{FF2B5EF4-FFF2-40B4-BE49-F238E27FC236}">
                    <a16:creationId xmlns:a16="http://schemas.microsoft.com/office/drawing/2014/main" id="{ABFAA849-9705-8705-1A64-9FFB4603B96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Partial Circle 11">
                <a:extLst>
                  <a:ext uri="{FF2B5EF4-FFF2-40B4-BE49-F238E27FC236}">
                    <a16:creationId xmlns:a16="http://schemas.microsoft.com/office/drawing/2014/main" id="{0E701075-4D1E-4672-1091-D7F5D16E48E0}"/>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Partial Circle 12">
                <a:extLst>
                  <a:ext uri="{FF2B5EF4-FFF2-40B4-BE49-F238E27FC236}">
                    <a16:creationId xmlns:a16="http://schemas.microsoft.com/office/drawing/2014/main" id="{F4D698C1-C6C0-1E73-6556-48D653CB698F}"/>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9" name="Oval 8">
              <a:extLst>
                <a:ext uri="{FF2B5EF4-FFF2-40B4-BE49-F238E27FC236}">
                  <a16:creationId xmlns:a16="http://schemas.microsoft.com/office/drawing/2014/main" id="{255DDD80-71BE-ED78-5F04-03437539262F}"/>
                </a:ext>
              </a:extLst>
            </p:cNvPr>
            <p:cNvSpPr/>
            <p:nvPr/>
          </p:nvSpPr>
          <p:spPr>
            <a:xfrm>
              <a:off x="12176641" y="4072218"/>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10" name="Freeform: Shape 9">
              <a:extLst>
                <a:ext uri="{FF2B5EF4-FFF2-40B4-BE49-F238E27FC236}">
                  <a16:creationId xmlns:a16="http://schemas.microsoft.com/office/drawing/2014/main" id="{3B212DB4-CE9D-2983-C5B5-19271FAA2525}"/>
                </a:ext>
              </a:extLst>
            </p:cNvPr>
            <p:cNvSpPr/>
            <p:nvPr/>
          </p:nvSpPr>
          <p:spPr>
            <a:xfrm>
              <a:off x="9909510" y="3545530"/>
              <a:ext cx="2578568" cy="780499"/>
            </a:xfrm>
            <a:custGeom>
              <a:avLst/>
              <a:gdLst>
                <a:gd name="connsiteX0" fmla="*/ 161968 w 2578568"/>
                <a:gd name="connsiteY0" fmla="*/ 39193 h 780499"/>
                <a:gd name="connsiteX1" fmla="*/ 43 w 2578568"/>
                <a:gd name="connsiteY1" fmla="*/ 182068 h 780499"/>
                <a:gd name="connsiteX2" fmla="*/ 171493 w 2578568"/>
                <a:gd name="connsiteY2" fmla="*/ 363043 h 780499"/>
                <a:gd name="connsiteX3" fmla="*/ 762043 w 2578568"/>
                <a:gd name="connsiteY3" fmla="*/ 334468 h 780499"/>
                <a:gd name="connsiteX4" fmla="*/ 1276393 w 2578568"/>
                <a:gd name="connsiteY4" fmla="*/ 372568 h 780499"/>
                <a:gd name="connsiteX5" fmla="*/ 2286043 w 2578568"/>
                <a:gd name="connsiteY5" fmla="*/ 763093 h 780499"/>
                <a:gd name="connsiteX6" fmla="*/ 2514643 w 2578568"/>
                <a:gd name="connsiteY6" fmla="*/ 686893 h 780499"/>
                <a:gd name="connsiteX7" fmla="*/ 2467018 w 2578568"/>
                <a:gd name="connsiteY7" fmla="*/ 458293 h 780499"/>
                <a:gd name="connsiteX8" fmla="*/ 1324018 w 2578568"/>
                <a:gd name="connsiteY8" fmla="*/ 39193 h 780499"/>
                <a:gd name="connsiteX9" fmla="*/ 733468 w 2578568"/>
                <a:gd name="connsiteY9" fmla="*/ 20143 h 780499"/>
                <a:gd name="connsiteX10" fmla="*/ 161968 w 2578568"/>
                <a:gd name="connsiteY10" fmla="*/ 39193 h 78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568" h="780499">
                  <a:moveTo>
                    <a:pt x="161968" y="39193"/>
                  </a:moveTo>
                  <a:cubicBezTo>
                    <a:pt x="39731" y="66180"/>
                    <a:pt x="-1545" y="128093"/>
                    <a:pt x="43" y="182068"/>
                  </a:cubicBezTo>
                  <a:cubicBezTo>
                    <a:pt x="1630" y="236043"/>
                    <a:pt x="44493" y="337643"/>
                    <a:pt x="171493" y="363043"/>
                  </a:cubicBezTo>
                  <a:cubicBezTo>
                    <a:pt x="298493" y="388443"/>
                    <a:pt x="577893" y="332881"/>
                    <a:pt x="762043" y="334468"/>
                  </a:cubicBezTo>
                  <a:cubicBezTo>
                    <a:pt x="946193" y="336055"/>
                    <a:pt x="1022393" y="301131"/>
                    <a:pt x="1276393" y="372568"/>
                  </a:cubicBezTo>
                  <a:cubicBezTo>
                    <a:pt x="1530393" y="444006"/>
                    <a:pt x="2079668" y="710706"/>
                    <a:pt x="2286043" y="763093"/>
                  </a:cubicBezTo>
                  <a:cubicBezTo>
                    <a:pt x="2492418" y="815481"/>
                    <a:pt x="2484481" y="737693"/>
                    <a:pt x="2514643" y="686893"/>
                  </a:cubicBezTo>
                  <a:cubicBezTo>
                    <a:pt x="2544805" y="636093"/>
                    <a:pt x="2665456" y="566243"/>
                    <a:pt x="2467018" y="458293"/>
                  </a:cubicBezTo>
                  <a:cubicBezTo>
                    <a:pt x="2268580" y="350343"/>
                    <a:pt x="1612943" y="112218"/>
                    <a:pt x="1324018" y="39193"/>
                  </a:cubicBezTo>
                  <a:cubicBezTo>
                    <a:pt x="1035093" y="-33832"/>
                    <a:pt x="925555" y="16968"/>
                    <a:pt x="733468" y="20143"/>
                  </a:cubicBezTo>
                  <a:cubicBezTo>
                    <a:pt x="541381" y="23318"/>
                    <a:pt x="284205" y="12206"/>
                    <a:pt x="161968" y="39193"/>
                  </a:cubicBezTo>
                  <a:close/>
                </a:path>
              </a:pathLst>
            </a:custGeom>
            <a:noFill/>
            <a:ln w="3810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C319E15-417B-FF5A-3985-BA8995ABC218}"/>
              </a:ext>
            </a:extLst>
          </p:cNvPr>
          <p:cNvGrpSpPr/>
          <p:nvPr/>
        </p:nvGrpSpPr>
        <p:grpSpPr>
          <a:xfrm>
            <a:off x="8076314" y="1321375"/>
            <a:ext cx="2702522" cy="751668"/>
            <a:chOff x="9242926" y="2465168"/>
            <a:chExt cx="3126472" cy="869584"/>
          </a:xfrm>
        </p:grpSpPr>
        <p:grpSp>
          <p:nvGrpSpPr>
            <p:cNvPr id="19" name="Group 18">
              <a:extLst>
                <a:ext uri="{FF2B5EF4-FFF2-40B4-BE49-F238E27FC236}">
                  <a16:creationId xmlns:a16="http://schemas.microsoft.com/office/drawing/2014/main" id="{331DC314-98F3-FE86-E2B1-A5C6C5157FDB}"/>
                </a:ext>
              </a:extLst>
            </p:cNvPr>
            <p:cNvGrpSpPr/>
            <p:nvPr/>
          </p:nvGrpSpPr>
          <p:grpSpPr>
            <a:xfrm>
              <a:off x="10436723" y="3071832"/>
              <a:ext cx="197820" cy="205336"/>
              <a:chOff x="778486" y="2221677"/>
              <a:chExt cx="138389" cy="143647"/>
            </a:xfrm>
          </p:grpSpPr>
          <p:sp>
            <p:nvSpPr>
              <p:cNvPr id="97" name="Partial Circle 96">
                <a:extLst>
                  <a:ext uri="{FF2B5EF4-FFF2-40B4-BE49-F238E27FC236}">
                    <a16:creationId xmlns:a16="http://schemas.microsoft.com/office/drawing/2014/main" id="{A3CFE8BE-D210-5DA6-D5C3-7B7EF32EA716}"/>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8" name="Partial Circle 97">
                <a:extLst>
                  <a:ext uri="{FF2B5EF4-FFF2-40B4-BE49-F238E27FC236}">
                    <a16:creationId xmlns:a16="http://schemas.microsoft.com/office/drawing/2014/main" id="{9DAFED84-E633-A667-4A17-5D2A86C3F8B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0" name="Group 19">
              <a:extLst>
                <a:ext uri="{FF2B5EF4-FFF2-40B4-BE49-F238E27FC236}">
                  <a16:creationId xmlns:a16="http://schemas.microsoft.com/office/drawing/2014/main" id="{E32085A4-3460-4D78-CA5C-7980EC031680}"/>
                </a:ext>
              </a:extLst>
            </p:cNvPr>
            <p:cNvGrpSpPr/>
            <p:nvPr/>
          </p:nvGrpSpPr>
          <p:grpSpPr>
            <a:xfrm>
              <a:off x="9886760" y="3071031"/>
              <a:ext cx="200134" cy="199780"/>
              <a:chOff x="2293006" y="2716697"/>
              <a:chExt cx="140008" cy="139760"/>
            </a:xfrm>
          </p:grpSpPr>
          <p:sp>
            <p:nvSpPr>
              <p:cNvPr id="30" name="Partial Circle 29">
                <a:extLst>
                  <a:ext uri="{FF2B5EF4-FFF2-40B4-BE49-F238E27FC236}">
                    <a16:creationId xmlns:a16="http://schemas.microsoft.com/office/drawing/2014/main" id="{7BC316C3-9CB9-D58D-FCDC-2425081E27A1}"/>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Partial Circle 30">
                <a:extLst>
                  <a:ext uri="{FF2B5EF4-FFF2-40B4-BE49-F238E27FC236}">
                    <a16:creationId xmlns:a16="http://schemas.microsoft.com/office/drawing/2014/main" id="{6C4BB53E-A711-2381-60F3-2F8DCFF12938}"/>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6" name="Partial Circle 95">
                <a:extLst>
                  <a:ext uri="{FF2B5EF4-FFF2-40B4-BE49-F238E27FC236}">
                    <a16:creationId xmlns:a16="http://schemas.microsoft.com/office/drawing/2014/main" id="{AC907B81-45D9-882E-E057-259A69EFE751}"/>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1" name="Oval 20">
              <a:extLst>
                <a:ext uri="{FF2B5EF4-FFF2-40B4-BE49-F238E27FC236}">
                  <a16:creationId xmlns:a16="http://schemas.microsoft.com/office/drawing/2014/main" id="{78449383-0601-0A43-FFFD-5C83FADB56E1}"/>
                </a:ext>
              </a:extLst>
            </p:cNvPr>
            <p:cNvSpPr/>
            <p:nvPr/>
          </p:nvSpPr>
          <p:spPr>
            <a:xfrm>
              <a:off x="10996949" y="264823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2" name="Oval 21">
              <a:extLst>
                <a:ext uri="{FF2B5EF4-FFF2-40B4-BE49-F238E27FC236}">
                  <a16:creationId xmlns:a16="http://schemas.microsoft.com/office/drawing/2014/main" id="{74C299B3-CFAD-DC85-AEFE-04D0613B42C0}"/>
                </a:ext>
              </a:extLst>
            </p:cNvPr>
            <p:cNvSpPr/>
            <p:nvPr/>
          </p:nvSpPr>
          <p:spPr>
            <a:xfrm>
              <a:off x="10996949" y="297451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3" name="Oval 22">
              <a:extLst>
                <a:ext uri="{FF2B5EF4-FFF2-40B4-BE49-F238E27FC236}">
                  <a16:creationId xmlns:a16="http://schemas.microsoft.com/office/drawing/2014/main" id="{FCD8AC52-7E18-BD2C-D4F3-CBF8B94D8D86}"/>
                </a:ext>
              </a:extLst>
            </p:cNvPr>
            <p:cNvSpPr/>
            <p:nvPr/>
          </p:nvSpPr>
          <p:spPr>
            <a:xfrm>
              <a:off x="11560518" y="253721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4" name="Oval 23">
              <a:extLst>
                <a:ext uri="{FF2B5EF4-FFF2-40B4-BE49-F238E27FC236}">
                  <a16:creationId xmlns:a16="http://schemas.microsoft.com/office/drawing/2014/main" id="{11ED859F-3B08-70C1-A023-2218AC15CC95}"/>
                </a:ext>
              </a:extLst>
            </p:cNvPr>
            <p:cNvSpPr/>
            <p:nvPr/>
          </p:nvSpPr>
          <p:spPr>
            <a:xfrm>
              <a:off x="11550793" y="302375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5" name="Oval 24">
              <a:extLst>
                <a:ext uri="{FF2B5EF4-FFF2-40B4-BE49-F238E27FC236}">
                  <a16:creationId xmlns:a16="http://schemas.microsoft.com/office/drawing/2014/main" id="{4B33B9F1-1C0F-6192-0EF7-D31DCB153855}"/>
                </a:ext>
              </a:extLst>
            </p:cNvPr>
            <p:cNvSpPr/>
            <p:nvPr/>
          </p:nvSpPr>
          <p:spPr>
            <a:xfrm>
              <a:off x="12102317" y="260223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6" name="Freeform: Shape 25">
              <a:extLst>
                <a:ext uri="{FF2B5EF4-FFF2-40B4-BE49-F238E27FC236}">
                  <a16:creationId xmlns:a16="http://schemas.microsoft.com/office/drawing/2014/main" id="{90239007-1302-0E3C-25FB-09A7BF898044}"/>
                </a:ext>
              </a:extLst>
            </p:cNvPr>
            <p:cNvSpPr/>
            <p:nvPr/>
          </p:nvSpPr>
          <p:spPr>
            <a:xfrm>
              <a:off x="9242926" y="2465168"/>
              <a:ext cx="3126472" cy="869584"/>
            </a:xfrm>
            <a:custGeom>
              <a:avLst/>
              <a:gdLst>
                <a:gd name="connsiteX0" fmla="*/ 3000413 w 3125825"/>
                <a:gd name="connsiteY0" fmla="*/ 60570 h 891747"/>
                <a:gd name="connsiteX1" fmla="*/ 2352713 w 3125825"/>
                <a:gd name="connsiteY1" fmla="*/ 3420 h 891747"/>
                <a:gd name="connsiteX2" fmla="*/ 1771688 w 3125825"/>
                <a:gd name="connsiteY2" fmla="*/ 155820 h 891747"/>
                <a:gd name="connsiteX3" fmla="*/ 1285913 w 3125825"/>
                <a:gd name="connsiteY3" fmla="*/ 565395 h 891747"/>
                <a:gd name="connsiteX4" fmla="*/ 752513 w 3125825"/>
                <a:gd name="connsiteY4" fmla="*/ 565395 h 891747"/>
                <a:gd name="connsiteX5" fmla="*/ 171488 w 3125825"/>
                <a:gd name="connsiteY5" fmla="*/ 555870 h 891747"/>
                <a:gd name="connsiteX6" fmla="*/ 38 w 3125825"/>
                <a:gd name="connsiteY6" fmla="*/ 755895 h 891747"/>
                <a:gd name="connsiteX7" fmla="*/ 181013 w 3125825"/>
                <a:gd name="connsiteY7" fmla="*/ 879720 h 891747"/>
                <a:gd name="connsiteX8" fmla="*/ 781088 w 3125825"/>
                <a:gd name="connsiteY8" fmla="*/ 860670 h 891747"/>
                <a:gd name="connsiteX9" fmla="*/ 1324013 w 3125825"/>
                <a:gd name="connsiteY9" fmla="*/ 889245 h 891747"/>
                <a:gd name="connsiteX10" fmla="*/ 1885988 w 3125825"/>
                <a:gd name="connsiteY10" fmla="*/ 784470 h 891747"/>
                <a:gd name="connsiteX11" fmla="*/ 2447963 w 3125825"/>
                <a:gd name="connsiteY11" fmla="*/ 832095 h 891747"/>
                <a:gd name="connsiteX12" fmla="*/ 3009938 w 3125825"/>
                <a:gd name="connsiteY12" fmla="*/ 422520 h 891747"/>
                <a:gd name="connsiteX13" fmla="*/ 3124238 w 3125825"/>
                <a:gd name="connsiteY13" fmla="*/ 184395 h 891747"/>
                <a:gd name="connsiteX14" fmla="*/ 3000413 w 3125825"/>
                <a:gd name="connsiteY14" fmla="*/ 60570 h 891747"/>
                <a:gd name="connsiteX0" fmla="*/ 3000413 w 3125825"/>
                <a:gd name="connsiteY0" fmla="*/ 41882 h 873059"/>
                <a:gd name="connsiteX1" fmla="*/ 2413003 w 3125825"/>
                <a:gd name="connsiteY1" fmla="*/ 4829 h 873059"/>
                <a:gd name="connsiteX2" fmla="*/ 1771688 w 3125825"/>
                <a:gd name="connsiteY2" fmla="*/ 137132 h 873059"/>
                <a:gd name="connsiteX3" fmla="*/ 1285913 w 3125825"/>
                <a:gd name="connsiteY3" fmla="*/ 546707 h 873059"/>
                <a:gd name="connsiteX4" fmla="*/ 752513 w 3125825"/>
                <a:gd name="connsiteY4" fmla="*/ 546707 h 873059"/>
                <a:gd name="connsiteX5" fmla="*/ 171488 w 3125825"/>
                <a:gd name="connsiteY5" fmla="*/ 537182 h 873059"/>
                <a:gd name="connsiteX6" fmla="*/ 38 w 3125825"/>
                <a:gd name="connsiteY6" fmla="*/ 737207 h 873059"/>
                <a:gd name="connsiteX7" fmla="*/ 181013 w 3125825"/>
                <a:gd name="connsiteY7" fmla="*/ 861032 h 873059"/>
                <a:gd name="connsiteX8" fmla="*/ 781088 w 3125825"/>
                <a:gd name="connsiteY8" fmla="*/ 841982 h 873059"/>
                <a:gd name="connsiteX9" fmla="*/ 1324013 w 3125825"/>
                <a:gd name="connsiteY9" fmla="*/ 870557 h 873059"/>
                <a:gd name="connsiteX10" fmla="*/ 1885988 w 3125825"/>
                <a:gd name="connsiteY10" fmla="*/ 765782 h 873059"/>
                <a:gd name="connsiteX11" fmla="*/ 2447963 w 3125825"/>
                <a:gd name="connsiteY11" fmla="*/ 813407 h 873059"/>
                <a:gd name="connsiteX12" fmla="*/ 3009938 w 3125825"/>
                <a:gd name="connsiteY12" fmla="*/ 403832 h 873059"/>
                <a:gd name="connsiteX13" fmla="*/ 3124238 w 3125825"/>
                <a:gd name="connsiteY13" fmla="*/ 165707 h 873059"/>
                <a:gd name="connsiteX14" fmla="*/ 3000413 w 3125825"/>
                <a:gd name="connsiteY14" fmla="*/ 41882 h 873059"/>
                <a:gd name="connsiteX0" fmla="*/ 3000413 w 3125825"/>
                <a:gd name="connsiteY0" fmla="*/ 41882 h 873059"/>
                <a:gd name="connsiteX1" fmla="*/ 2413003 w 3125825"/>
                <a:gd name="connsiteY1" fmla="*/ 4829 h 873059"/>
                <a:gd name="connsiteX2" fmla="*/ 2052488 w 3125825"/>
                <a:gd name="connsiteY2" fmla="*/ 56739 h 873059"/>
                <a:gd name="connsiteX3" fmla="*/ 1771688 w 3125825"/>
                <a:gd name="connsiteY3" fmla="*/ 137132 h 873059"/>
                <a:gd name="connsiteX4" fmla="*/ 1285913 w 3125825"/>
                <a:gd name="connsiteY4" fmla="*/ 546707 h 873059"/>
                <a:gd name="connsiteX5" fmla="*/ 752513 w 3125825"/>
                <a:gd name="connsiteY5" fmla="*/ 546707 h 873059"/>
                <a:gd name="connsiteX6" fmla="*/ 171488 w 3125825"/>
                <a:gd name="connsiteY6" fmla="*/ 537182 h 873059"/>
                <a:gd name="connsiteX7" fmla="*/ 38 w 3125825"/>
                <a:gd name="connsiteY7" fmla="*/ 737207 h 873059"/>
                <a:gd name="connsiteX8" fmla="*/ 181013 w 3125825"/>
                <a:gd name="connsiteY8" fmla="*/ 861032 h 873059"/>
                <a:gd name="connsiteX9" fmla="*/ 781088 w 3125825"/>
                <a:gd name="connsiteY9" fmla="*/ 841982 h 873059"/>
                <a:gd name="connsiteX10" fmla="*/ 1324013 w 3125825"/>
                <a:gd name="connsiteY10" fmla="*/ 870557 h 873059"/>
                <a:gd name="connsiteX11" fmla="*/ 1885988 w 3125825"/>
                <a:gd name="connsiteY11" fmla="*/ 765782 h 873059"/>
                <a:gd name="connsiteX12" fmla="*/ 2447963 w 3125825"/>
                <a:gd name="connsiteY12" fmla="*/ 813407 h 873059"/>
                <a:gd name="connsiteX13" fmla="*/ 3009938 w 3125825"/>
                <a:gd name="connsiteY13" fmla="*/ 403832 h 873059"/>
                <a:gd name="connsiteX14" fmla="*/ 3124238 w 3125825"/>
                <a:gd name="connsiteY14" fmla="*/ 165707 h 873059"/>
                <a:gd name="connsiteX15" fmla="*/ 3000413 w 3125825"/>
                <a:gd name="connsiteY15" fmla="*/ 41882 h 873059"/>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285913 w 3125825"/>
                <a:gd name="connsiteY4" fmla="*/ 545411 h 871763"/>
                <a:gd name="connsiteX5" fmla="*/ 752513 w 3125825"/>
                <a:gd name="connsiteY5" fmla="*/ 545411 h 871763"/>
                <a:gd name="connsiteX6" fmla="*/ 171488 w 3125825"/>
                <a:gd name="connsiteY6" fmla="*/ 535886 h 871763"/>
                <a:gd name="connsiteX7" fmla="*/ 38 w 3125825"/>
                <a:gd name="connsiteY7" fmla="*/ 735911 h 871763"/>
                <a:gd name="connsiteX8" fmla="*/ 181013 w 3125825"/>
                <a:gd name="connsiteY8" fmla="*/ 859736 h 871763"/>
                <a:gd name="connsiteX9" fmla="*/ 781088 w 3125825"/>
                <a:gd name="connsiteY9" fmla="*/ 840686 h 871763"/>
                <a:gd name="connsiteX10" fmla="*/ 1324013 w 3125825"/>
                <a:gd name="connsiteY10" fmla="*/ 869261 h 871763"/>
                <a:gd name="connsiteX11" fmla="*/ 1885988 w 3125825"/>
                <a:gd name="connsiteY11" fmla="*/ 764486 h 871763"/>
                <a:gd name="connsiteX12" fmla="*/ 2447963 w 3125825"/>
                <a:gd name="connsiteY12" fmla="*/ 812111 h 871763"/>
                <a:gd name="connsiteX13" fmla="*/ 3009938 w 3125825"/>
                <a:gd name="connsiteY13" fmla="*/ 402536 h 871763"/>
                <a:gd name="connsiteX14" fmla="*/ 3124238 w 3125825"/>
                <a:gd name="connsiteY14" fmla="*/ 164411 h 871763"/>
                <a:gd name="connsiteX15" fmla="*/ 3000413 w 3125825"/>
                <a:gd name="connsiteY15"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40022 w 3125825"/>
                <a:gd name="connsiteY4" fmla="*/ 356894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80215 w 3125825"/>
                <a:gd name="connsiteY4" fmla="*/ 457377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25726 w 3126472"/>
                <a:gd name="connsiteY14" fmla="*/ 626019 h 869584"/>
                <a:gd name="connsiteX15" fmla="*/ 3009938 w 3126472"/>
                <a:gd name="connsiteY15" fmla="*/ 400357 h 869584"/>
                <a:gd name="connsiteX16" fmla="*/ 3124238 w 3126472"/>
                <a:gd name="connsiteY16" fmla="*/ 162232 h 869584"/>
                <a:gd name="connsiteX17" fmla="*/ 2920026 w 3126472"/>
                <a:gd name="connsiteY17"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15677 w 3126472"/>
                <a:gd name="connsiteY14" fmla="*/ 555680 h 869584"/>
                <a:gd name="connsiteX15" fmla="*/ 3009938 w 3126472"/>
                <a:gd name="connsiteY15" fmla="*/ 400357 h 869584"/>
                <a:gd name="connsiteX16" fmla="*/ 3124238 w 3126472"/>
                <a:gd name="connsiteY16" fmla="*/ 162232 h 869584"/>
                <a:gd name="connsiteX17" fmla="*/ 2920026 w 3126472"/>
                <a:gd name="connsiteY17" fmla="*/ 58504 h 86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6472" h="869584">
                  <a:moveTo>
                    <a:pt x="2920026" y="58504"/>
                  </a:moveTo>
                  <a:cubicBezTo>
                    <a:pt x="2801487" y="31691"/>
                    <a:pt x="2545870" y="-7821"/>
                    <a:pt x="2413003" y="1354"/>
                  </a:cubicBezTo>
                  <a:cubicBezTo>
                    <a:pt x="2280136" y="10529"/>
                    <a:pt x="2229712" y="91504"/>
                    <a:pt x="2122826" y="113554"/>
                  </a:cubicBezTo>
                  <a:cubicBezTo>
                    <a:pt x="2015940" y="135604"/>
                    <a:pt x="1862123" y="76716"/>
                    <a:pt x="1771688" y="133657"/>
                  </a:cubicBezTo>
                  <a:cubicBezTo>
                    <a:pt x="1681253" y="190598"/>
                    <a:pt x="1661178" y="386936"/>
                    <a:pt x="1580215" y="455198"/>
                  </a:cubicBezTo>
                  <a:cubicBezTo>
                    <a:pt x="1499253" y="523461"/>
                    <a:pt x="1423863" y="528560"/>
                    <a:pt x="1285913" y="543232"/>
                  </a:cubicBezTo>
                  <a:cubicBezTo>
                    <a:pt x="1147963" y="557904"/>
                    <a:pt x="752513" y="543232"/>
                    <a:pt x="752513" y="543232"/>
                  </a:cubicBezTo>
                  <a:cubicBezTo>
                    <a:pt x="566776" y="541645"/>
                    <a:pt x="296900" y="501957"/>
                    <a:pt x="171488" y="533707"/>
                  </a:cubicBezTo>
                  <a:cubicBezTo>
                    <a:pt x="46076" y="565457"/>
                    <a:pt x="-1550" y="679757"/>
                    <a:pt x="38" y="733732"/>
                  </a:cubicBezTo>
                  <a:cubicBezTo>
                    <a:pt x="1625" y="787707"/>
                    <a:pt x="50838" y="840095"/>
                    <a:pt x="181013" y="857557"/>
                  </a:cubicBezTo>
                  <a:cubicBezTo>
                    <a:pt x="311188" y="875020"/>
                    <a:pt x="590588" y="836920"/>
                    <a:pt x="781088" y="838507"/>
                  </a:cubicBezTo>
                  <a:cubicBezTo>
                    <a:pt x="971588" y="840094"/>
                    <a:pt x="1139863" y="879782"/>
                    <a:pt x="1324013" y="867082"/>
                  </a:cubicBezTo>
                  <a:cubicBezTo>
                    <a:pt x="1508163" y="854382"/>
                    <a:pt x="1698663" y="771832"/>
                    <a:pt x="1885988" y="762307"/>
                  </a:cubicBezTo>
                  <a:cubicBezTo>
                    <a:pt x="2073313" y="752782"/>
                    <a:pt x="2309682" y="844370"/>
                    <a:pt x="2447963" y="809932"/>
                  </a:cubicBezTo>
                  <a:cubicBezTo>
                    <a:pt x="2586244" y="775494"/>
                    <a:pt x="2622015" y="623943"/>
                    <a:pt x="2715677" y="555680"/>
                  </a:cubicBezTo>
                  <a:cubicBezTo>
                    <a:pt x="2809340" y="487418"/>
                    <a:pt x="2943519" y="477655"/>
                    <a:pt x="3009938" y="400357"/>
                  </a:cubicBezTo>
                  <a:cubicBezTo>
                    <a:pt x="3076357" y="323059"/>
                    <a:pt x="3139223" y="219208"/>
                    <a:pt x="3124238" y="162232"/>
                  </a:cubicBezTo>
                  <a:cubicBezTo>
                    <a:pt x="3109253" y="105257"/>
                    <a:pt x="3038565" y="85317"/>
                    <a:pt x="2920026" y="58504"/>
                  </a:cubicBezTo>
                  <a:close/>
                </a:path>
              </a:pathLst>
            </a:custGeom>
            <a:noFill/>
            <a:ln w="3810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78B383FE-D520-FC90-6C22-AE963C623B90}"/>
                </a:ext>
              </a:extLst>
            </p:cNvPr>
            <p:cNvGrpSpPr/>
            <p:nvPr/>
          </p:nvGrpSpPr>
          <p:grpSpPr>
            <a:xfrm>
              <a:off x="9317945" y="3074200"/>
              <a:ext cx="197820" cy="205336"/>
              <a:chOff x="778486" y="2221677"/>
              <a:chExt cx="138389" cy="143647"/>
            </a:xfrm>
          </p:grpSpPr>
          <p:sp>
            <p:nvSpPr>
              <p:cNvPr id="28" name="Partial Circle 27">
                <a:extLst>
                  <a:ext uri="{FF2B5EF4-FFF2-40B4-BE49-F238E27FC236}">
                    <a16:creationId xmlns:a16="http://schemas.microsoft.com/office/drawing/2014/main" id="{294871AC-B84F-9EC2-F224-57163A30B3A0}"/>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Partial Circle 28">
                <a:extLst>
                  <a:ext uri="{FF2B5EF4-FFF2-40B4-BE49-F238E27FC236}">
                    <a16:creationId xmlns:a16="http://schemas.microsoft.com/office/drawing/2014/main" id="{9684E050-E16C-718C-18DD-B11619DC440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99" name="Group 98">
            <a:extLst>
              <a:ext uri="{FF2B5EF4-FFF2-40B4-BE49-F238E27FC236}">
                <a16:creationId xmlns:a16="http://schemas.microsoft.com/office/drawing/2014/main" id="{D47B6409-5F61-11B0-1996-8C140D027227}"/>
              </a:ext>
            </a:extLst>
          </p:cNvPr>
          <p:cNvGrpSpPr/>
          <p:nvPr/>
        </p:nvGrpSpPr>
        <p:grpSpPr>
          <a:xfrm>
            <a:off x="7443619" y="1699761"/>
            <a:ext cx="1228125" cy="1160166"/>
            <a:chOff x="8603716" y="2984665"/>
            <a:chExt cx="1420784" cy="1342164"/>
          </a:xfrm>
        </p:grpSpPr>
        <p:sp>
          <p:nvSpPr>
            <p:cNvPr id="100" name="Oval 99">
              <a:extLst>
                <a:ext uri="{FF2B5EF4-FFF2-40B4-BE49-F238E27FC236}">
                  <a16:creationId xmlns:a16="http://schemas.microsoft.com/office/drawing/2014/main" id="{5FA36256-B102-EAB7-7378-38674C505FA2}"/>
                </a:ext>
              </a:extLst>
            </p:cNvPr>
            <p:cNvSpPr/>
            <p:nvPr/>
          </p:nvSpPr>
          <p:spPr>
            <a:xfrm>
              <a:off x="9742406" y="4045970"/>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01" name="Oval 100">
              <a:extLst>
                <a:ext uri="{FF2B5EF4-FFF2-40B4-BE49-F238E27FC236}">
                  <a16:creationId xmlns:a16="http://schemas.microsoft.com/office/drawing/2014/main" id="{3B39CE8B-95C8-7AFF-D1E6-2FF95E556D83}"/>
                </a:ext>
              </a:extLst>
            </p:cNvPr>
            <p:cNvSpPr/>
            <p:nvPr/>
          </p:nvSpPr>
          <p:spPr>
            <a:xfrm>
              <a:off x="8635797" y="3027435"/>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102" name="Group 101">
              <a:extLst>
                <a:ext uri="{FF2B5EF4-FFF2-40B4-BE49-F238E27FC236}">
                  <a16:creationId xmlns:a16="http://schemas.microsoft.com/office/drawing/2014/main" id="{BEBC2A40-CA3A-4CFC-09D7-9840B4CE187C}"/>
                </a:ext>
              </a:extLst>
            </p:cNvPr>
            <p:cNvGrpSpPr/>
            <p:nvPr/>
          </p:nvGrpSpPr>
          <p:grpSpPr>
            <a:xfrm>
              <a:off x="9131593" y="3476941"/>
              <a:ext cx="200134" cy="199780"/>
              <a:chOff x="2293006" y="2716697"/>
              <a:chExt cx="140008" cy="139760"/>
            </a:xfrm>
          </p:grpSpPr>
          <p:sp>
            <p:nvSpPr>
              <p:cNvPr id="104" name="Partial Circle 103">
                <a:extLst>
                  <a:ext uri="{FF2B5EF4-FFF2-40B4-BE49-F238E27FC236}">
                    <a16:creationId xmlns:a16="http://schemas.microsoft.com/office/drawing/2014/main" id="{BEE0E768-C9BE-AEC7-0778-3167F4532CA6}"/>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5" name="Partial Circle 104">
                <a:extLst>
                  <a:ext uri="{FF2B5EF4-FFF2-40B4-BE49-F238E27FC236}">
                    <a16:creationId xmlns:a16="http://schemas.microsoft.com/office/drawing/2014/main" id="{51015502-0DBF-2A89-FA54-1F245C7F4B1A}"/>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Partial Circle 105">
                <a:extLst>
                  <a:ext uri="{FF2B5EF4-FFF2-40B4-BE49-F238E27FC236}">
                    <a16:creationId xmlns:a16="http://schemas.microsoft.com/office/drawing/2014/main" id="{D3514467-59EE-A100-6367-31208A23F51D}"/>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03" name="Freeform: Shape 102">
              <a:extLst>
                <a:ext uri="{FF2B5EF4-FFF2-40B4-BE49-F238E27FC236}">
                  <a16:creationId xmlns:a16="http://schemas.microsoft.com/office/drawing/2014/main" id="{C48D3F17-EB27-8540-1F78-C23BAD375B8F}"/>
                </a:ext>
              </a:extLst>
            </p:cNvPr>
            <p:cNvSpPr/>
            <p:nvPr/>
          </p:nvSpPr>
          <p:spPr>
            <a:xfrm>
              <a:off x="8603716" y="2984665"/>
              <a:ext cx="1420784" cy="1342164"/>
            </a:xfrm>
            <a:custGeom>
              <a:avLst/>
              <a:gdLst>
                <a:gd name="connsiteX0" fmla="*/ 842370 w 1524018"/>
                <a:gd name="connsiteY0" fmla="*/ 468741 h 1377252"/>
                <a:gd name="connsiteX1" fmla="*/ 347070 w 1524018"/>
                <a:gd name="connsiteY1" fmla="*/ 40116 h 1377252"/>
                <a:gd name="connsiteX2" fmla="*/ 61320 w 1524018"/>
                <a:gd name="connsiteY2" fmla="*/ 49641 h 1377252"/>
                <a:gd name="connsiteX3" fmla="*/ 42270 w 1524018"/>
                <a:gd name="connsiteY3" fmla="*/ 316341 h 1377252"/>
                <a:gd name="connsiteX4" fmla="*/ 537570 w 1524018"/>
                <a:gd name="connsiteY4" fmla="*/ 792591 h 1377252"/>
                <a:gd name="connsiteX5" fmla="*/ 1175745 w 1524018"/>
                <a:gd name="connsiteY5" fmla="*/ 1335516 h 1377252"/>
                <a:gd name="connsiteX6" fmla="*/ 1451970 w 1524018"/>
                <a:gd name="connsiteY6" fmla="*/ 1306941 h 1377252"/>
                <a:gd name="connsiteX7" fmla="*/ 1471020 w 1524018"/>
                <a:gd name="connsiteY7" fmla="*/ 1040241 h 1377252"/>
                <a:gd name="connsiteX8" fmla="*/ 842370 w 1524018"/>
                <a:gd name="connsiteY8" fmla="*/ 468741 h 1377252"/>
                <a:gd name="connsiteX0" fmla="*/ 802939 w 1484587"/>
                <a:gd name="connsiteY0" fmla="*/ 468242 h 1376753"/>
                <a:gd name="connsiteX1" fmla="*/ 307639 w 1484587"/>
                <a:gd name="connsiteY1" fmla="*/ 39617 h 1376753"/>
                <a:gd name="connsiteX2" fmla="*/ 21889 w 1484587"/>
                <a:gd name="connsiteY2" fmla="*/ 49142 h 1376753"/>
                <a:gd name="connsiteX3" fmla="*/ 73177 w 1484587"/>
                <a:gd name="connsiteY3" fmla="*/ 305794 h 1376753"/>
                <a:gd name="connsiteX4" fmla="*/ 498139 w 1484587"/>
                <a:gd name="connsiteY4" fmla="*/ 792092 h 1376753"/>
                <a:gd name="connsiteX5" fmla="*/ 1136314 w 1484587"/>
                <a:gd name="connsiteY5" fmla="*/ 1335017 h 1376753"/>
                <a:gd name="connsiteX6" fmla="*/ 1412539 w 1484587"/>
                <a:gd name="connsiteY6" fmla="*/ 1306442 h 1376753"/>
                <a:gd name="connsiteX7" fmla="*/ 1431589 w 1484587"/>
                <a:gd name="connsiteY7" fmla="*/ 1039742 h 1376753"/>
                <a:gd name="connsiteX8" fmla="*/ 802939 w 1484587"/>
                <a:gd name="connsiteY8" fmla="*/ 468242 h 1376753"/>
                <a:gd name="connsiteX0" fmla="*/ 807586 w 1489234"/>
                <a:gd name="connsiteY0" fmla="*/ 468242 h 1378981"/>
                <a:gd name="connsiteX1" fmla="*/ 312286 w 1489234"/>
                <a:gd name="connsiteY1" fmla="*/ 39617 h 1378981"/>
                <a:gd name="connsiteX2" fmla="*/ 26536 w 1489234"/>
                <a:gd name="connsiteY2" fmla="*/ 49142 h 1378981"/>
                <a:gd name="connsiteX3" fmla="*/ 77824 w 1489234"/>
                <a:gd name="connsiteY3" fmla="*/ 305794 h 1378981"/>
                <a:gd name="connsiteX4" fmla="*/ 603269 w 1489234"/>
                <a:gd name="connsiteY4" fmla="*/ 761947 h 1378981"/>
                <a:gd name="connsiteX5" fmla="*/ 1140961 w 1489234"/>
                <a:gd name="connsiteY5" fmla="*/ 1335017 h 1378981"/>
                <a:gd name="connsiteX6" fmla="*/ 1417186 w 1489234"/>
                <a:gd name="connsiteY6" fmla="*/ 1306442 h 1378981"/>
                <a:gd name="connsiteX7" fmla="*/ 1436236 w 1489234"/>
                <a:gd name="connsiteY7" fmla="*/ 1039742 h 1378981"/>
                <a:gd name="connsiteX8" fmla="*/ 807586 w 1489234"/>
                <a:gd name="connsiteY8" fmla="*/ 468242 h 1378981"/>
                <a:gd name="connsiteX0" fmla="*/ 757345 w 1491525"/>
                <a:gd name="connsiteY0" fmla="*/ 500543 h 1381137"/>
                <a:gd name="connsiteX1" fmla="*/ 312286 w 1491525"/>
                <a:gd name="connsiteY1" fmla="*/ 41773 h 1381137"/>
                <a:gd name="connsiteX2" fmla="*/ 26536 w 1491525"/>
                <a:gd name="connsiteY2" fmla="*/ 51298 h 1381137"/>
                <a:gd name="connsiteX3" fmla="*/ 77824 w 1491525"/>
                <a:gd name="connsiteY3" fmla="*/ 307950 h 1381137"/>
                <a:gd name="connsiteX4" fmla="*/ 603269 w 1491525"/>
                <a:gd name="connsiteY4" fmla="*/ 764103 h 1381137"/>
                <a:gd name="connsiteX5" fmla="*/ 1140961 w 1491525"/>
                <a:gd name="connsiteY5" fmla="*/ 1337173 h 1381137"/>
                <a:gd name="connsiteX6" fmla="*/ 1417186 w 1491525"/>
                <a:gd name="connsiteY6" fmla="*/ 1308598 h 1381137"/>
                <a:gd name="connsiteX7" fmla="*/ 1436236 w 1491525"/>
                <a:gd name="connsiteY7" fmla="*/ 1041898 h 1381137"/>
                <a:gd name="connsiteX8" fmla="*/ 757345 w 1491525"/>
                <a:gd name="connsiteY8" fmla="*/ 500543 h 1381137"/>
                <a:gd name="connsiteX0" fmla="*/ 757345 w 1491525"/>
                <a:gd name="connsiteY0" fmla="*/ 500543 h 1374119"/>
                <a:gd name="connsiteX1" fmla="*/ 312286 w 1491525"/>
                <a:gd name="connsiteY1" fmla="*/ 41773 h 1374119"/>
                <a:gd name="connsiteX2" fmla="*/ 26536 w 1491525"/>
                <a:gd name="connsiteY2" fmla="*/ 51298 h 1374119"/>
                <a:gd name="connsiteX3" fmla="*/ 77824 w 1491525"/>
                <a:gd name="connsiteY3" fmla="*/ 307950 h 1374119"/>
                <a:gd name="connsiteX4" fmla="*/ 603269 w 1491525"/>
                <a:gd name="connsiteY4" fmla="*/ 764103 h 1374119"/>
                <a:gd name="connsiteX5" fmla="*/ 1191203 w 1491525"/>
                <a:gd name="connsiteY5" fmla="*/ 1327124 h 1374119"/>
                <a:gd name="connsiteX6" fmla="*/ 1417186 w 1491525"/>
                <a:gd name="connsiteY6" fmla="*/ 1308598 h 1374119"/>
                <a:gd name="connsiteX7" fmla="*/ 1436236 w 1491525"/>
                <a:gd name="connsiteY7" fmla="*/ 1041898 h 1374119"/>
                <a:gd name="connsiteX8" fmla="*/ 757345 w 149152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67473"/>
                <a:gd name="connsiteX1" fmla="*/ 312286 w 1461285"/>
                <a:gd name="connsiteY1" fmla="*/ 41773 h 1367473"/>
                <a:gd name="connsiteX2" fmla="*/ 26536 w 1461285"/>
                <a:gd name="connsiteY2" fmla="*/ 51298 h 1367473"/>
                <a:gd name="connsiteX3" fmla="*/ 77824 w 1461285"/>
                <a:gd name="connsiteY3" fmla="*/ 307950 h 1367473"/>
                <a:gd name="connsiteX4" fmla="*/ 603269 w 1461285"/>
                <a:gd name="connsiteY4" fmla="*/ 764103 h 1367473"/>
                <a:gd name="connsiteX5" fmla="*/ 1211300 w 1461285"/>
                <a:gd name="connsiteY5" fmla="*/ 1317076 h 1367473"/>
                <a:gd name="connsiteX6" fmla="*/ 1417186 w 1461285"/>
                <a:gd name="connsiteY6" fmla="*/ 1308598 h 1367473"/>
                <a:gd name="connsiteX7" fmla="*/ 1385994 w 1461285"/>
                <a:gd name="connsiteY7" fmla="*/ 1082091 h 1367473"/>
                <a:gd name="connsiteX8" fmla="*/ 757345 w 1461285"/>
                <a:gd name="connsiteY8" fmla="*/ 500543 h 1367473"/>
                <a:gd name="connsiteX0" fmla="*/ 743731 w 1447671"/>
                <a:gd name="connsiteY0" fmla="*/ 502039 h 1368969"/>
                <a:gd name="connsiteX1" fmla="*/ 298672 w 1447671"/>
                <a:gd name="connsiteY1" fmla="*/ 43269 h 1368969"/>
                <a:gd name="connsiteX2" fmla="*/ 12922 w 1447671"/>
                <a:gd name="connsiteY2" fmla="*/ 52794 h 1368969"/>
                <a:gd name="connsiteX3" fmla="*/ 104404 w 1447671"/>
                <a:gd name="connsiteY3" fmla="*/ 339591 h 1368969"/>
                <a:gd name="connsiteX4" fmla="*/ 589655 w 1447671"/>
                <a:gd name="connsiteY4" fmla="*/ 765599 h 1368969"/>
                <a:gd name="connsiteX5" fmla="*/ 1197686 w 1447671"/>
                <a:gd name="connsiteY5" fmla="*/ 1318572 h 1368969"/>
                <a:gd name="connsiteX6" fmla="*/ 1403572 w 1447671"/>
                <a:gd name="connsiteY6" fmla="*/ 1310094 h 1368969"/>
                <a:gd name="connsiteX7" fmla="*/ 1372380 w 1447671"/>
                <a:gd name="connsiteY7" fmla="*/ 1083587 h 1368969"/>
                <a:gd name="connsiteX8" fmla="*/ 743731 w 1447671"/>
                <a:gd name="connsiteY8" fmla="*/ 502039 h 1368969"/>
                <a:gd name="connsiteX0" fmla="*/ 699403 w 1403343"/>
                <a:gd name="connsiteY0" fmla="*/ 502039 h 1368969"/>
                <a:gd name="connsiteX1" fmla="*/ 254344 w 1403343"/>
                <a:gd name="connsiteY1" fmla="*/ 43269 h 1368969"/>
                <a:gd name="connsiteX2" fmla="*/ 28884 w 1403343"/>
                <a:gd name="connsiteY2" fmla="*/ 52794 h 1368969"/>
                <a:gd name="connsiteX3" fmla="*/ 60076 w 1403343"/>
                <a:gd name="connsiteY3" fmla="*/ 339591 h 1368969"/>
                <a:gd name="connsiteX4" fmla="*/ 545327 w 1403343"/>
                <a:gd name="connsiteY4" fmla="*/ 765599 h 1368969"/>
                <a:gd name="connsiteX5" fmla="*/ 1153358 w 1403343"/>
                <a:gd name="connsiteY5" fmla="*/ 1318572 h 1368969"/>
                <a:gd name="connsiteX6" fmla="*/ 1359244 w 1403343"/>
                <a:gd name="connsiteY6" fmla="*/ 1310094 h 1368969"/>
                <a:gd name="connsiteX7" fmla="*/ 1328052 w 1403343"/>
                <a:gd name="connsiteY7" fmla="*/ 1083587 h 1368969"/>
                <a:gd name="connsiteX8" fmla="*/ 699403 w 1403343"/>
                <a:gd name="connsiteY8" fmla="*/ 502039 h 1368969"/>
                <a:gd name="connsiteX0" fmla="*/ 698110 w 1402050"/>
                <a:gd name="connsiteY0" fmla="*/ 478683 h 1345613"/>
                <a:gd name="connsiteX1" fmla="*/ 232954 w 1402050"/>
                <a:gd name="connsiteY1" fmla="*/ 60107 h 1345613"/>
                <a:gd name="connsiteX2" fmla="*/ 27591 w 1402050"/>
                <a:gd name="connsiteY2" fmla="*/ 29438 h 1345613"/>
                <a:gd name="connsiteX3" fmla="*/ 58783 w 1402050"/>
                <a:gd name="connsiteY3" fmla="*/ 316235 h 1345613"/>
                <a:gd name="connsiteX4" fmla="*/ 544034 w 1402050"/>
                <a:gd name="connsiteY4" fmla="*/ 742243 h 1345613"/>
                <a:gd name="connsiteX5" fmla="*/ 1152065 w 1402050"/>
                <a:gd name="connsiteY5" fmla="*/ 1295216 h 1345613"/>
                <a:gd name="connsiteX6" fmla="*/ 1357951 w 1402050"/>
                <a:gd name="connsiteY6" fmla="*/ 1286738 h 1345613"/>
                <a:gd name="connsiteX7" fmla="*/ 1326759 w 1402050"/>
                <a:gd name="connsiteY7" fmla="*/ 1060231 h 1345613"/>
                <a:gd name="connsiteX8" fmla="*/ 698110 w 1402050"/>
                <a:gd name="connsiteY8" fmla="*/ 478683 h 1345613"/>
                <a:gd name="connsiteX0" fmla="*/ 731328 w 1435268"/>
                <a:gd name="connsiteY0" fmla="*/ 477296 h 1344226"/>
                <a:gd name="connsiteX1" fmla="*/ 266172 w 1435268"/>
                <a:gd name="connsiteY1" fmla="*/ 58720 h 1344226"/>
                <a:gd name="connsiteX2" fmla="*/ 60809 w 1435268"/>
                <a:gd name="connsiteY2" fmla="*/ 28051 h 1344226"/>
                <a:gd name="connsiteX3" fmla="*/ 41759 w 1435268"/>
                <a:gd name="connsiteY3" fmla="*/ 294752 h 1344226"/>
                <a:gd name="connsiteX4" fmla="*/ 577252 w 1435268"/>
                <a:gd name="connsiteY4" fmla="*/ 740856 h 1344226"/>
                <a:gd name="connsiteX5" fmla="*/ 1185283 w 1435268"/>
                <a:gd name="connsiteY5" fmla="*/ 1293829 h 1344226"/>
                <a:gd name="connsiteX6" fmla="*/ 1391169 w 1435268"/>
                <a:gd name="connsiteY6" fmla="*/ 1285351 h 1344226"/>
                <a:gd name="connsiteX7" fmla="*/ 1359977 w 1435268"/>
                <a:gd name="connsiteY7" fmla="*/ 1058844 h 1344226"/>
                <a:gd name="connsiteX8" fmla="*/ 731328 w 1435268"/>
                <a:gd name="connsiteY8" fmla="*/ 477296 h 1344226"/>
                <a:gd name="connsiteX0" fmla="*/ 716844 w 1420784"/>
                <a:gd name="connsiteY0" fmla="*/ 475234 h 1342164"/>
                <a:gd name="connsiteX1" fmla="*/ 251688 w 1420784"/>
                <a:gd name="connsiteY1" fmla="*/ 56658 h 1342164"/>
                <a:gd name="connsiteX2" fmla="*/ 46325 w 1420784"/>
                <a:gd name="connsiteY2" fmla="*/ 25989 h 1342164"/>
                <a:gd name="connsiteX3" fmla="*/ 47371 w 1420784"/>
                <a:gd name="connsiteY3" fmla="*/ 262545 h 1342164"/>
                <a:gd name="connsiteX4" fmla="*/ 562768 w 1420784"/>
                <a:gd name="connsiteY4" fmla="*/ 738794 h 1342164"/>
                <a:gd name="connsiteX5" fmla="*/ 1170799 w 1420784"/>
                <a:gd name="connsiteY5" fmla="*/ 1291767 h 1342164"/>
                <a:gd name="connsiteX6" fmla="*/ 1376685 w 1420784"/>
                <a:gd name="connsiteY6" fmla="*/ 1283289 h 1342164"/>
                <a:gd name="connsiteX7" fmla="*/ 1345493 w 1420784"/>
                <a:gd name="connsiteY7" fmla="*/ 1056782 h 1342164"/>
                <a:gd name="connsiteX8" fmla="*/ 716844 w 1420784"/>
                <a:gd name="connsiteY8" fmla="*/ 475234 h 13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0784" h="1342164">
                  <a:moveTo>
                    <a:pt x="716844" y="475234"/>
                  </a:moveTo>
                  <a:cubicBezTo>
                    <a:pt x="534543" y="308547"/>
                    <a:pt x="363441" y="131532"/>
                    <a:pt x="251688" y="56658"/>
                  </a:cubicBezTo>
                  <a:cubicBezTo>
                    <a:pt x="139935" y="-18216"/>
                    <a:pt x="80378" y="-8325"/>
                    <a:pt x="46325" y="25989"/>
                  </a:cubicBezTo>
                  <a:cubicBezTo>
                    <a:pt x="12272" y="60303"/>
                    <a:pt x="-38703" y="143744"/>
                    <a:pt x="47371" y="262545"/>
                  </a:cubicBezTo>
                  <a:cubicBezTo>
                    <a:pt x="133445" y="381346"/>
                    <a:pt x="375530" y="567257"/>
                    <a:pt x="562768" y="738794"/>
                  </a:cubicBezTo>
                  <a:cubicBezTo>
                    <a:pt x="750006" y="910331"/>
                    <a:pt x="1035146" y="1201018"/>
                    <a:pt x="1170799" y="1291767"/>
                  </a:cubicBezTo>
                  <a:cubicBezTo>
                    <a:pt x="1306452" y="1382516"/>
                    <a:pt x="1327473" y="1332501"/>
                    <a:pt x="1376685" y="1283289"/>
                  </a:cubicBezTo>
                  <a:cubicBezTo>
                    <a:pt x="1425897" y="1234077"/>
                    <a:pt x="1455466" y="1191458"/>
                    <a:pt x="1345493" y="1056782"/>
                  </a:cubicBezTo>
                  <a:cubicBezTo>
                    <a:pt x="1235520" y="922106"/>
                    <a:pt x="899145" y="641921"/>
                    <a:pt x="716844" y="475234"/>
                  </a:cubicBezTo>
                  <a:close/>
                </a:path>
              </a:pathLst>
            </a:custGeom>
            <a:noFill/>
            <a:ln w="38100">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7" name="TextBox 106">
            <a:extLst>
              <a:ext uri="{FF2B5EF4-FFF2-40B4-BE49-F238E27FC236}">
                <a16:creationId xmlns:a16="http://schemas.microsoft.com/office/drawing/2014/main" id="{9737D667-D7C0-865E-2FB6-01295B67C80C}"/>
              </a:ext>
            </a:extLst>
          </p:cNvPr>
          <p:cNvSpPr txBox="1"/>
          <p:nvPr/>
        </p:nvSpPr>
        <p:spPr>
          <a:xfrm>
            <a:off x="4946282" y="2522256"/>
            <a:ext cx="1943161" cy="369332"/>
          </a:xfrm>
          <a:prstGeom prst="rect">
            <a:avLst/>
          </a:prstGeom>
          <a:noFill/>
        </p:spPr>
        <p:txBody>
          <a:bodyPr wrap="none" rtlCol="0">
            <a:spAutoFit/>
          </a:bodyPr>
          <a:lstStyle/>
          <a:p>
            <a:r>
              <a:rPr lang="fr-FR" b="1" dirty="0">
                <a:solidFill>
                  <a:srgbClr val="62A0AA"/>
                </a:solidFill>
                <a:latin typeface="Verdana" panose="020B0604030504040204" pitchFamily="34" charset="0"/>
                <a:ea typeface="Verdana" panose="020B0604030504040204" pitchFamily="34" charset="0"/>
              </a:rPr>
              <a:t>Track </a:t>
            </a:r>
            <a:r>
              <a:rPr lang="fr-FR" b="1" dirty="0" err="1">
                <a:solidFill>
                  <a:srgbClr val="62A0AA"/>
                </a:solidFill>
                <a:latin typeface="Verdana" panose="020B0604030504040204" pitchFamily="34" charset="0"/>
                <a:ea typeface="Verdana" panose="020B0604030504040204" pitchFamily="34" charset="0"/>
              </a:rPr>
              <a:t>Finding</a:t>
            </a:r>
            <a:endParaRPr lang="en-GB" b="1" dirty="0">
              <a:solidFill>
                <a:srgbClr val="62A0AA"/>
              </a:solidFill>
              <a:latin typeface="Verdana" panose="020B0604030504040204" pitchFamily="34" charset="0"/>
              <a:ea typeface="Verdana" panose="020B0604030504040204" pitchFamily="34" charset="0"/>
            </a:endParaRPr>
          </a:p>
        </p:txBody>
      </p:sp>
      <p:sp>
        <p:nvSpPr>
          <p:cNvPr id="108" name="TextBox 107">
            <a:extLst>
              <a:ext uri="{FF2B5EF4-FFF2-40B4-BE49-F238E27FC236}">
                <a16:creationId xmlns:a16="http://schemas.microsoft.com/office/drawing/2014/main" id="{E0B45CBD-0431-6AD8-4425-442237DBA818}"/>
              </a:ext>
            </a:extLst>
          </p:cNvPr>
          <p:cNvSpPr txBox="1"/>
          <p:nvPr/>
        </p:nvSpPr>
        <p:spPr>
          <a:xfrm>
            <a:off x="197438" y="3122815"/>
            <a:ext cx="4390946" cy="369332"/>
          </a:xfrm>
          <a:prstGeom prst="rect">
            <a:avLst/>
          </a:prstGeom>
          <a:noFill/>
        </p:spPr>
        <p:txBody>
          <a:bodyPr wrap="none" rtlCol="0">
            <a:spAutoFit/>
          </a:bodyPr>
          <a:lstStyle/>
          <a:p>
            <a:r>
              <a:rPr lang="fr-FR" i="1" dirty="0">
                <a:latin typeface="Verdana" panose="020B0604030504040204" pitchFamily="34" charset="0"/>
                <a:ea typeface="Verdana" panose="020B0604030504040204" pitchFamily="34" charset="0"/>
              </a:rPr>
              <a:t>First 2 </a:t>
            </a:r>
            <a:r>
              <a:rPr lang="fr-FR" i="1" dirty="0" err="1">
                <a:latin typeface="Verdana" panose="020B0604030504040204" pitchFamily="34" charset="0"/>
                <a:ea typeface="Verdana" panose="020B0604030504040204" pitchFamily="34" charset="0"/>
              </a:rPr>
              <a:t>steps</a:t>
            </a:r>
            <a:r>
              <a:rPr lang="fr-FR" i="1" dirty="0">
                <a:latin typeface="Verdana" panose="020B0604030504040204" pitchFamily="34" charset="0"/>
                <a:ea typeface="Verdana" panose="020B0604030504040204" pitchFamily="34" charset="0"/>
              </a:rPr>
              <a:t> are the </a:t>
            </a:r>
            <a:r>
              <a:rPr lang="fr-FR" i="1" dirty="0" err="1">
                <a:latin typeface="Verdana" panose="020B0604030504040204" pitchFamily="34" charset="0"/>
                <a:ea typeface="Verdana" panose="020B0604030504040204" pitchFamily="34" charset="0"/>
              </a:rPr>
              <a:t>same</a:t>
            </a:r>
            <a:r>
              <a:rPr lang="fr-FR" i="1" dirty="0">
                <a:latin typeface="Verdana" panose="020B0604030504040204" pitchFamily="34" charset="0"/>
                <a:ea typeface="Verdana" panose="020B0604030504040204" pitchFamily="34" charset="0"/>
              </a:rPr>
              <a:t> as </a:t>
            </a:r>
            <a:r>
              <a:rPr lang="fr-FR" i="1" dirty="0" err="1">
                <a:latin typeface="Verdana" panose="020B0604030504040204" pitchFamily="34" charset="0"/>
                <a:ea typeface="Verdana" panose="020B0604030504040204" pitchFamily="34" charset="0"/>
              </a:rPr>
              <a:t>before</a:t>
            </a:r>
            <a:endParaRPr lang="en-GB"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57508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73</a:t>
            </a:fld>
            <a:endParaRPr lang="fr-FR"/>
          </a:p>
        </p:txBody>
      </p:sp>
      <p:sp>
        <p:nvSpPr>
          <p:cNvPr id="7" name="Footer Placeholder 6">
            <a:extLst>
              <a:ext uri="{FF2B5EF4-FFF2-40B4-BE49-F238E27FC236}">
                <a16:creationId xmlns:a16="http://schemas.microsoft.com/office/drawing/2014/main" id="{81B36D87-324E-4C96-556B-19B837E03459}"/>
              </a:ext>
            </a:extLst>
          </p:cNvPr>
          <p:cNvSpPr>
            <a:spLocks noGrp="1"/>
          </p:cNvSpPr>
          <p:nvPr>
            <p:ph type="ftr" sz="quarter" idx="11"/>
          </p:nvPr>
        </p:nvSpPr>
        <p:spPr/>
        <p:txBody>
          <a:bodyPr/>
          <a:lstStyle/>
          <a:p>
            <a:r>
              <a:rPr lang="fr-FR" dirty="0" err="1"/>
              <a:t>Updated</a:t>
            </a:r>
            <a:r>
              <a:rPr lang="fr-FR" dirty="0"/>
              <a:t> Pipeline</a:t>
            </a:r>
          </a:p>
        </p:txBody>
      </p:sp>
      <p:sp>
        <p:nvSpPr>
          <p:cNvPr id="116" name="Rectangle: Rounded Corners 115">
            <a:extLst>
              <a:ext uri="{FF2B5EF4-FFF2-40B4-BE49-F238E27FC236}">
                <a16:creationId xmlns:a16="http://schemas.microsoft.com/office/drawing/2014/main" id="{FF20711E-42C9-1492-67F0-CE8DF76A4B5E}"/>
              </a:ext>
            </a:extLst>
          </p:cNvPr>
          <p:cNvSpPr/>
          <p:nvPr/>
        </p:nvSpPr>
        <p:spPr>
          <a:xfrm>
            <a:off x="176247" y="1243554"/>
            <a:ext cx="11606790" cy="1761058"/>
          </a:xfrm>
          <a:prstGeom prst="roundRect">
            <a:avLst>
              <a:gd name="adj" fmla="val 7927"/>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7" name="Rectangle: Rounded Corners 116">
            <a:extLst>
              <a:ext uri="{FF2B5EF4-FFF2-40B4-BE49-F238E27FC236}">
                <a16:creationId xmlns:a16="http://schemas.microsoft.com/office/drawing/2014/main" id="{F479A42D-B5E4-7B0A-C566-F1421D36F801}"/>
              </a:ext>
            </a:extLst>
          </p:cNvPr>
          <p:cNvSpPr/>
          <p:nvPr/>
        </p:nvSpPr>
        <p:spPr>
          <a:xfrm>
            <a:off x="184900" y="1248548"/>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grpSp>
        <p:nvGrpSpPr>
          <p:cNvPr id="149" name="Group 148">
            <a:extLst>
              <a:ext uri="{FF2B5EF4-FFF2-40B4-BE49-F238E27FC236}">
                <a16:creationId xmlns:a16="http://schemas.microsoft.com/office/drawing/2014/main" id="{00A8FD6F-9857-CB70-1CF4-F31FF870824D}"/>
              </a:ext>
            </a:extLst>
          </p:cNvPr>
          <p:cNvGrpSpPr/>
          <p:nvPr/>
        </p:nvGrpSpPr>
        <p:grpSpPr>
          <a:xfrm>
            <a:off x="1680282" y="1391148"/>
            <a:ext cx="2547324" cy="1465870"/>
            <a:chOff x="1112523" y="906377"/>
            <a:chExt cx="2988335" cy="1719652"/>
          </a:xfrm>
        </p:grpSpPr>
        <p:sp>
          <p:nvSpPr>
            <p:cNvPr id="122" name="Rectangle 121">
              <a:extLst>
                <a:ext uri="{FF2B5EF4-FFF2-40B4-BE49-F238E27FC236}">
                  <a16:creationId xmlns:a16="http://schemas.microsoft.com/office/drawing/2014/main" id="{ECD0B340-ABEB-DD59-AC31-81CDF4BFD592}"/>
                </a:ext>
              </a:extLst>
            </p:cNvPr>
            <p:cNvSpPr/>
            <p:nvPr/>
          </p:nvSpPr>
          <p:spPr>
            <a:xfrm>
              <a:off x="3378362" y="908711"/>
              <a:ext cx="95814" cy="1711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23" name="Rectangle 122">
              <a:extLst>
                <a:ext uri="{FF2B5EF4-FFF2-40B4-BE49-F238E27FC236}">
                  <a16:creationId xmlns:a16="http://schemas.microsoft.com/office/drawing/2014/main" id="{0A56D691-CDAA-8365-D611-6D352B34A021}"/>
                </a:ext>
              </a:extLst>
            </p:cNvPr>
            <p:cNvSpPr/>
            <p:nvPr/>
          </p:nvSpPr>
          <p:spPr>
            <a:xfrm>
              <a:off x="2830675" y="906377"/>
              <a:ext cx="95814" cy="1711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24" name="Rectangle 123">
              <a:extLst>
                <a:ext uri="{FF2B5EF4-FFF2-40B4-BE49-F238E27FC236}">
                  <a16:creationId xmlns:a16="http://schemas.microsoft.com/office/drawing/2014/main" id="{38FDB530-8B54-D761-8C0E-B4C9521255D9}"/>
                </a:ext>
              </a:extLst>
            </p:cNvPr>
            <p:cNvSpPr/>
            <p:nvPr/>
          </p:nvSpPr>
          <p:spPr>
            <a:xfrm>
              <a:off x="2273194" y="910915"/>
              <a:ext cx="95814" cy="1711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25" name="Rectangle 124">
              <a:extLst>
                <a:ext uri="{FF2B5EF4-FFF2-40B4-BE49-F238E27FC236}">
                  <a16:creationId xmlns:a16="http://schemas.microsoft.com/office/drawing/2014/main" id="{DF69AB2B-9971-6BF3-6AD7-4259DBAFC98F}"/>
                </a:ext>
              </a:extLst>
            </p:cNvPr>
            <p:cNvSpPr/>
            <p:nvPr/>
          </p:nvSpPr>
          <p:spPr>
            <a:xfrm>
              <a:off x="1719421" y="910915"/>
              <a:ext cx="95814" cy="1711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26" name="Rectangle 125">
              <a:extLst>
                <a:ext uri="{FF2B5EF4-FFF2-40B4-BE49-F238E27FC236}">
                  <a16:creationId xmlns:a16="http://schemas.microsoft.com/office/drawing/2014/main" id="{051C3D0F-EA6F-6756-F79E-A2F03FD0B517}"/>
                </a:ext>
              </a:extLst>
            </p:cNvPr>
            <p:cNvSpPr/>
            <p:nvPr/>
          </p:nvSpPr>
          <p:spPr>
            <a:xfrm>
              <a:off x="1167423" y="914492"/>
              <a:ext cx="95814" cy="1711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27" name="Oval 126">
              <a:extLst>
                <a:ext uri="{FF2B5EF4-FFF2-40B4-BE49-F238E27FC236}">
                  <a16:creationId xmlns:a16="http://schemas.microsoft.com/office/drawing/2014/main" id="{706C37FE-A9EF-218D-F767-746BA10B5D60}"/>
                </a:ext>
              </a:extLst>
            </p:cNvPr>
            <p:cNvSpPr/>
            <p:nvPr/>
          </p:nvSpPr>
          <p:spPr>
            <a:xfrm>
              <a:off x="2219132" y="2233311"/>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28" name="Oval 127">
              <a:extLst>
                <a:ext uri="{FF2B5EF4-FFF2-40B4-BE49-F238E27FC236}">
                  <a16:creationId xmlns:a16="http://schemas.microsoft.com/office/drawing/2014/main" id="{5D5F7422-F9CD-739B-A57C-05A9226DF427}"/>
                </a:ext>
              </a:extLst>
            </p:cNvPr>
            <p:cNvSpPr/>
            <p:nvPr/>
          </p:nvSpPr>
          <p:spPr>
            <a:xfrm>
              <a:off x="1112523" y="1214776"/>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29" name="Rectangle 128">
              <a:extLst>
                <a:ext uri="{FF2B5EF4-FFF2-40B4-BE49-F238E27FC236}">
                  <a16:creationId xmlns:a16="http://schemas.microsoft.com/office/drawing/2014/main" id="{C85714AB-1E78-2E1F-B91E-DF5E50A0DEEC}"/>
                </a:ext>
              </a:extLst>
            </p:cNvPr>
            <p:cNvSpPr/>
            <p:nvPr/>
          </p:nvSpPr>
          <p:spPr>
            <a:xfrm>
              <a:off x="3925529" y="908344"/>
              <a:ext cx="95814" cy="1711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30" name="Oval 129">
              <a:extLst>
                <a:ext uri="{FF2B5EF4-FFF2-40B4-BE49-F238E27FC236}">
                  <a16:creationId xmlns:a16="http://schemas.microsoft.com/office/drawing/2014/main" id="{57D85824-58CF-77A7-E26C-4E31ACF95AF1}"/>
                </a:ext>
              </a:extLst>
            </p:cNvPr>
            <p:cNvSpPr/>
            <p:nvPr/>
          </p:nvSpPr>
          <p:spPr>
            <a:xfrm>
              <a:off x="1665360" y="2267981"/>
              <a:ext cx="203944" cy="197818"/>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31" name="Oval 130">
              <a:extLst>
                <a:ext uri="{FF2B5EF4-FFF2-40B4-BE49-F238E27FC236}">
                  <a16:creationId xmlns:a16="http://schemas.microsoft.com/office/drawing/2014/main" id="{11357691-98B2-EE79-47C4-8A5C1BAF4710}"/>
                </a:ext>
              </a:extLst>
            </p:cNvPr>
            <p:cNvSpPr/>
            <p:nvPr/>
          </p:nvSpPr>
          <p:spPr>
            <a:xfrm>
              <a:off x="2220603" y="1070601"/>
              <a:ext cx="203944" cy="197818"/>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132" name="Group 131">
              <a:extLst>
                <a:ext uri="{FF2B5EF4-FFF2-40B4-BE49-F238E27FC236}">
                  <a16:creationId xmlns:a16="http://schemas.microsoft.com/office/drawing/2014/main" id="{E0B67CF0-61DC-408B-4A54-B4026434FD32}"/>
                </a:ext>
              </a:extLst>
            </p:cNvPr>
            <p:cNvGrpSpPr/>
            <p:nvPr/>
          </p:nvGrpSpPr>
          <p:grpSpPr>
            <a:xfrm>
              <a:off x="2231320" y="1682991"/>
              <a:ext cx="197820" cy="205336"/>
              <a:chOff x="778486" y="2221677"/>
              <a:chExt cx="138389" cy="143647"/>
            </a:xfrm>
          </p:grpSpPr>
          <p:sp>
            <p:nvSpPr>
              <p:cNvPr id="133" name="Partial Circle 132">
                <a:extLst>
                  <a:ext uri="{FF2B5EF4-FFF2-40B4-BE49-F238E27FC236}">
                    <a16:creationId xmlns:a16="http://schemas.microsoft.com/office/drawing/2014/main" id="{C2E16DFB-684F-E9E4-2F76-64D7A79D9AC1}"/>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4" name="Partial Circle 133">
                <a:extLst>
                  <a:ext uri="{FF2B5EF4-FFF2-40B4-BE49-F238E27FC236}">
                    <a16:creationId xmlns:a16="http://schemas.microsoft.com/office/drawing/2014/main" id="{C49D37D8-2E99-72D5-6D2A-48D9F6262BC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35" name="Group 134">
              <a:extLst>
                <a:ext uri="{FF2B5EF4-FFF2-40B4-BE49-F238E27FC236}">
                  <a16:creationId xmlns:a16="http://schemas.microsoft.com/office/drawing/2014/main" id="{C976FF7D-7C5B-A152-DEDB-587E6B213C18}"/>
                </a:ext>
              </a:extLst>
            </p:cNvPr>
            <p:cNvGrpSpPr/>
            <p:nvPr/>
          </p:nvGrpSpPr>
          <p:grpSpPr>
            <a:xfrm>
              <a:off x="1112542" y="1675833"/>
              <a:ext cx="197820" cy="205336"/>
              <a:chOff x="778486" y="2221677"/>
              <a:chExt cx="138389" cy="143647"/>
            </a:xfrm>
          </p:grpSpPr>
          <p:sp>
            <p:nvSpPr>
              <p:cNvPr id="136" name="Partial Circle 135">
                <a:extLst>
                  <a:ext uri="{FF2B5EF4-FFF2-40B4-BE49-F238E27FC236}">
                    <a16:creationId xmlns:a16="http://schemas.microsoft.com/office/drawing/2014/main" id="{1B774508-F832-E9C1-0B4A-51FF9D8E9A4E}"/>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7" name="Partial Circle 136">
                <a:extLst>
                  <a:ext uri="{FF2B5EF4-FFF2-40B4-BE49-F238E27FC236}">
                    <a16:creationId xmlns:a16="http://schemas.microsoft.com/office/drawing/2014/main" id="{63BC974B-2267-D65D-28E9-58B17EE3289D}"/>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38" name="Group 137">
              <a:extLst>
                <a:ext uri="{FF2B5EF4-FFF2-40B4-BE49-F238E27FC236}">
                  <a16:creationId xmlns:a16="http://schemas.microsoft.com/office/drawing/2014/main" id="{6A5D285E-24AB-65C9-FEF2-3A912BB604F1}"/>
                </a:ext>
              </a:extLst>
            </p:cNvPr>
            <p:cNvGrpSpPr/>
            <p:nvPr/>
          </p:nvGrpSpPr>
          <p:grpSpPr>
            <a:xfrm>
              <a:off x="1681357" y="1663140"/>
              <a:ext cx="200134" cy="199780"/>
              <a:chOff x="2293006" y="2716697"/>
              <a:chExt cx="140008" cy="139760"/>
            </a:xfrm>
          </p:grpSpPr>
          <p:sp>
            <p:nvSpPr>
              <p:cNvPr id="139" name="Partial Circle 138">
                <a:extLst>
                  <a:ext uri="{FF2B5EF4-FFF2-40B4-BE49-F238E27FC236}">
                    <a16:creationId xmlns:a16="http://schemas.microsoft.com/office/drawing/2014/main" id="{5F5970BD-0987-0572-7F3B-73B3526A1317}"/>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0" name="Partial Circle 139">
                <a:extLst>
                  <a:ext uri="{FF2B5EF4-FFF2-40B4-BE49-F238E27FC236}">
                    <a16:creationId xmlns:a16="http://schemas.microsoft.com/office/drawing/2014/main" id="{83429ADA-70DA-EAFC-F406-057328648230}"/>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1" name="Partial Circle 140">
                <a:extLst>
                  <a:ext uri="{FF2B5EF4-FFF2-40B4-BE49-F238E27FC236}">
                    <a16:creationId xmlns:a16="http://schemas.microsoft.com/office/drawing/2014/main" id="{E90D7A42-E0D8-294A-51E9-C9A2271C9F1C}"/>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42" name="Oval 141">
              <a:extLst>
                <a:ext uri="{FF2B5EF4-FFF2-40B4-BE49-F238E27FC236}">
                  <a16:creationId xmlns:a16="http://schemas.microsoft.com/office/drawing/2014/main" id="{34A2D579-2F38-2B33-EF9B-35B3CC08A17F}"/>
                </a:ext>
              </a:extLst>
            </p:cNvPr>
            <p:cNvSpPr/>
            <p:nvPr/>
          </p:nvSpPr>
          <p:spPr>
            <a:xfrm>
              <a:off x="3307368" y="2111395"/>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143" name="Oval 142">
              <a:extLst>
                <a:ext uri="{FF2B5EF4-FFF2-40B4-BE49-F238E27FC236}">
                  <a16:creationId xmlns:a16="http://schemas.microsoft.com/office/drawing/2014/main" id="{6EAF3416-72AE-0AF5-1934-44A3D7F93FB1}"/>
                </a:ext>
              </a:extLst>
            </p:cNvPr>
            <p:cNvSpPr/>
            <p:nvPr/>
          </p:nvSpPr>
          <p:spPr>
            <a:xfrm>
              <a:off x="2791546" y="123081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44" name="Oval 143">
              <a:extLst>
                <a:ext uri="{FF2B5EF4-FFF2-40B4-BE49-F238E27FC236}">
                  <a16:creationId xmlns:a16="http://schemas.microsoft.com/office/drawing/2014/main" id="{D2860132-E067-5C07-AD65-1A4ECB07C484}"/>
                </a:ext>
              </a:extLst>
            </p:cNvPr>
            <p:cNvSpPr/>
            <p:nvPr/>
          </p:nvSpPr>
          <p:spPr>
            <a:xfrm>
              <a:off x="2791546" y="155709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45" name="Oval 144">
              <a:extLst>
                <a:ext uri="{FF2B5EF4-FFF2-40B4-BE49-F238E27FC236}">
                  <a16:creationId xmlns:a16="http://schemas.microsoft.com/office/drawing/2014/main" id="{3E6560B0-77C6-BE31-51E0-C7ADC3C127E9}"/>
                </a:ext>
              </a:extLst>
            </p:cNvPr>
            <p:cNvSpPr/>
            <p:nvPr/>
          </p:nvSpPr>
          <p:spPr>
            <a:xfrm>
              <a:off x="3355115" y="111979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46" name="Oval 145">
              <a:extLst>
                <a:ext uri="{FF2B5EF4-FFF2-40B4-BE49-F238E27FC236}">
                  <a16:creationId xmlns:a16="http://schemas.microsoft.com/office/drawing/2014/main" id="{AA90CDCB-E735-A5E9-5705-87504ABC552C}"/>
                </a:ext>
              </a:extLst>
            </p:cNvPr>
            <p:cNvSpPr/>
            <p:nvPr/>
          </p:nvSpPr>
          <p:spPr>
            <a:xfrm>
              <a:off x="3345390" y="1606339"/>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47" name="Oval 146">
              <a:extLst>
                <a:ext uri="{FF2B5EF4-FFF2-40B4-BE49-F238E27FC236}">
                  <a16:creationId xmlns:a16="http://schemas.microsoft.com/office/drawing/2014/main" id="{B2DCF6CA-B816-B613-B66A-B8D2AACE0299}"/>
                </a:ext>
              </a:extLst>
            </p:cNvPr>
            <p:cNvSpPr/>
            <p:nvPr/>
          </p:nvSpPr>
          <p:spPr>
            <a:xfrm>
              <a:off x="3896914" y="118481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48" name="Oval 147">
              <a:extLst>
                <a:ext uri="{FF2B5EF4-FFF2-40B4-BE49-F238E27FC236}">
                  <a16:creationId xmlns:a16="http://schemas.microsoft.com/office/drawing/2014/main" id="{7A6AF8B5-13FC-23FE-C486-5AA0F0EF1F1B}"/>
                </a:ext>
              </a:extLst>
            </p:cNvPr>
            <p:cNvSpPr/>
            <p:nvPr/>
          </p:nvSpPr>
          <p:spPr>
            <a:xfrm>
              <a:off x="3887407" y="1926804"/>
              <a:ext cx="203944" cy="197818"/>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150" name="Arrow: Right 149">
            <a:extLst>
              <a:ext uri="{FF2B5EF4-FFF2-40B4-BE49-F238E27FC236}">
                <a16:creationId xmlns:a16="http://schemas.microsoft.com/office/drawing/2014/main" id="{1FEB8A95-BE12-4C9D-6CCD-E80559261E1D}"/>
              </a:ext>
            </a:extLst>
          </p:cNvPr>
          <p:cNvSpPr/>
          <p:nvPr/>
        </p:nvSpPr>
        <p:spPr>
          <a:xfrm>
            <a:off x="5226520" y="1873120"/>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51" name="TextBox 150">
            <a:extLst>
              <a:ext uri="{FF2B5EF4-FFF2-40B4-BE49-F238E27FC236}">
                <a16:creationId xmlns:a16="http://schemas.microsoft.com/office/drawing/2014/main" id="{A0B9ED12-E8C2-E01B-9C5C-2C5E90C7BE30}"/>
              </a:ext>
            </a:extLst>
          </p:cNvPr>
          <p:cNvSpPr txBox="1"/>
          <p:nvPr/>
        </p:nvSpPr>
        <p:spPr>
          <a:xfrm>
            <a:off x="202889" y="852675"/>
            <a:ext cx="6951903"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New </a:t>
            </a:r>
            <a:r>
              <a:rPr lang="fr-FR" dirty="0" err="1">
                <a:latin typeface="Verdana" panose="020B0604030504040204" pitchFamily="34" charset="0"/>
                <a:ea typeface="Verdana" panose="020B0604030504040204" pitchFamily="34" charset="0"/>
              </a:rPr>
              <a:t>simplified</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example</a:t>
            </a:r>
            <a:r>
              <a:rPr lang="fr-FR" dirty="0">
                <a:latin typeface="Verdana" panose="020B0604030504040204" pitchFamily="34" charset="0"/>
                <a:ea typeface="Verdana" panose="020B0604030504040204" pitchFamily="34" charset="0"/>
              </a:rPr>
              <a:t> to </a:t>
            </a:r>
            <a:r>
              <a:rPr lang="fr-FR" dirty="0" err="1">
                <a:latin typeface="Verdana" panose="020B0604030504040204" pitchFamily="34" charset="0"/>
                <a:ea typeface="Verdana" panose="020B0604030504040204" pitchFamily="34" charset="0"/>
              </a:rPr>
              <a:t>take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into</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account</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shared</a:t>
            </a:r>
            <a:r>
              <a:rPr lang="fr-FR" b="1" dirty="0">
                <a:latin typeface="Verdana" panose="020B0604030504040204" pitchFamily="34" charset="0"/>
                <a:ea typeface="Verdana" panose="020B0604030504040204" pitchFamily="34" charset="0"/>
              </a:rPr>
              <a:t> hits </a:t>
            </a:r>
            <a:endParaRPr lang="en-GB" b="1" dirty="0">
              <a:latin typeface="Verdana" panose="020B0604030504040204" pitchFamily="34" charset="0"/>
              <a:ea typeface="Verdana" panose="020B0604030504040204" pitchFamily="34" charset="0"/>
            </a:endParaRPr>
          </a:p>
        </p:txBody>
      </p:sp>
      <p:grpSp>
        <p:nvGrpSpPr>
          <p:cNvPr id="2" name="Group 1">
            <a:extLst>
              <a:ext uri="{FF2B5EF4-FFF2-40B4-BE49-F238E27FC236}">
                <a16:creationId xmlns:a16="http://schemas.microsoft.com/office/drawing/2014/main" id="{404E8AD3-5A08-1EF6-0A88-7D61ED609076}"/>
              </a:ext>
            </a:extLst>
          </p:cNvPr>
          <p:cNvGrpSpPr/>
          <p:nvPr/>
        </p:nvGrpSpPr>
        <p:grpSpPr>
          <a:xfrm>
            <a:off x="8412646" y="2143230"/>
            <a:ext cx="2228914" cy="674663"/>
            <a:chOff x="9909510" y="3545530"/>
            <a:chExt cx="2578568" cy="780499"/>
          </a:xfrm>
        </p:grpSpPr>
        <p:grpSp>
          <p:nvGrpSpPr>
            <p:cNvPr id="3" name="Group 2">
              <a:extLst>
                <a:ext uri="{FF2B5EF4-FFF2-40B4-BE49-F238E27FC236}">
                  <a16:creationId xmlns:a16="http://schemas.microsoft.com/office/drawing/2014/main" id="{A8F7FF8D-9975-1CEB-63AE-1D982679BC14}"/>
                </a:ext>
              </a:extLst>
            </p:cNvPr>
            <p:cNvGrpSpPr/>
            <p:nvPr/>
          </p:nvGrpSpPr>
          <p:grpSpPr>
            <a:xfrm>
              <a:off x="11100592" y="3643814"/>
              <a:ext cx="197820" cy="205336"/>
              <a:chOff x="778486" y="2221677"/>
              <a:chExt cx="138389" cy="143647"/>
            </a:xfrm>
          </p:grpSpPr>
          <p:sp>
            <p:nvSpPr>
              <p:cNvPr id="16" name="Partial Circle 15">
                <a:extLst>
                  <a:ext uri="{FF2B5EF4-FFF2-40B4-BE49-F238E27FC236}">
                    <a16:creationId xmlns:a16="http://schemas.microsoft.com/office/drawing/2014/main" id="{26F95B5E-0E76-B2BB-A598-82552E4ABF05}"/>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Partial Circle 16">
                <a:extLst>
                  <a:ext uri="{FF2B5EF4-FFF2-40B4-BE49-F238E27FC236}">
                    <a16:creationId xmlns:a16="http://schemas.microsoft.com/office/drawing/2014/main" id="{F83575D9-6A3D-C22D-23F5-C03F19C98A8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 name="Group 5">
              <a:extLst>
                <a:ext uri="{FF2B5EF4-FFF2-40B4-BE49-F238E27FC236}">
                  <a16:creationId xmlns:a16="http://schemas.microsoft.com/office/drawing/2014/main" id="{8D18A04A-6AF4-09FD-017D-0EE60CA37359}"/>
                </a:ext>
              </a:extLst>
            </p:cNvPr>
            <p:cNvGrpSpPr/>
            <p:nvPr/>
          </p:nvGrpSpPr>
          <p:grpSpPr>
            <a:xfrm>
              <a:off x="9981814" y="3636657"/>
              <a:ext cx="197820" cy="205336"/>
              <a:chOff x="778486" y="2221677"/>
              <a:chExt cx="138389" cy="143647"/>
            </a:xfrm>
          </p:grpSpPr>
          <p:sp>
            <p:nvSpPr>
              <p:cNvPr id="14" name="Partial Circle 13">
                <a:extLst>
                  <a:ext uri="{FF2B5EF4-FFF2-40B4-BE49-F238E27FC236}">
                    <a16:creationId xmlns:a16="http://schemas.microsoft.com/office/drawing/2014/main" id="{F02FF6C2-13DA-32AF-1DC2-9C842A6DEF5B}"/>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Partial Circle 14">
                <a:extLst>
                  <a:ext uri="{FF2B5EF4-FFF2-40B4-BE49-F238E27FC236}">
                    <a16:creationId xmlns:a16="http://schemas.microsoft.com/office/drawing/2014/main" id="{D9A3B8BC-E29A-4167-2956-3038E26D7AE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 name="Group 7">
              <a:extLst>
                <a:ext uri="{FF2B5EF4-FFF2-40B4-BE49-F238E27FC236}">
                  <a16:creationId xmlns:a16="http://schemas.microsoft.com/office/drawing/2014/main" id="{4A46536C-AB50-FBC5-CCAE-D5181D3EB4C2}"/>
                </a:ext>
              </a:extLst>
            </p:cNvPr>
            <p:cNvGrpSpPr/>
            <p:nvPr/>
          </p:nvGrpSpPr>
          <p:grpSpPr>
            <a:xfrm>
              <a:off x="10550629" y="3623963"/>
              <a:ext cx="200134" cy="199780"/>
              <a:chOff x="2293006" y="2716697"/>
              <a:chExt cx="140008" cy="139760"/>
            </a:xfrm>
          </p:grpSpPr>
          <p:sp>
            <p:nvSpPr>
              <p:cNvPr id="11" name="Partial Circle 10">
                <a:extLst>
                  <a:ext uri="{FF2B5EF4-FFF2-40B4-BE49-F238E27FC236}">
                    <a16:creationId xmlns:a16="http://schemas.microsoft.com/office/drawing/2014/main" id="{ABFAA849-9705-8705-1A64-9FFB4603B96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Partial Circle 11">
                <a:extLst>
                  <a:ext uri="{FF2B5EF4-FFF2-40B4-BE49-F238E27FC236}">
                    <a16:creationId xmlns:a16="http://schemas.microsoft.com/office/drawing/2014/main" id="{0E701075-4D1E-4672-1091-D7F5D16E48E0}"/>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Partial Circle 12">
                <a:extLst>
                  <a:ext uri="{FF2B5EF4-FFF2-40B4-BE49-F238E27FC236}">
                    <a16:creationId xmlns:a16="http://schemas.microsoft.com/office/drawing/2014/main" id="{F4D698C1-C6C0-1E73-6556-48D653CB698F}"/>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9" name="Oval 8">
              <a:extLst>
                <a:ext uri="{FF2B5EF4-FFF2-40B4-BE49-F238E27FC236}">
                  <a16:creationId xmlns:a16="http://schemas.microsoft.com/office/drawing/2014/main" id="{255DDD80-71BE-ED78-5F04-03437539262F}"/>
                </a:ext>
              </a:extLst>
            </p:cNvPr>
            <p:cNvSpPr/>
            <p:nvPr/>
          </p:nvSpPr>
          <p:spPr>
            <a:xfrm>
              <a:off x="12176641" y="4072218"/>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10" name="Freeform: Shape 9">
              <a:extLst>
                <a:ext uri="{FF2B5EF4-FFF2-40B4-BE49-F238E27FC236}">
                  <a16:creationId xmlns:a16="http://schemas.microsoft.com/office/drawing/2014/main" id="{3B212DB4-CE9D-2983-C5B5-19271FAA2525}"/>
                </a:ext>
              </a:extLst>
            </p:cNvPr>
            <p:cNvSpPr/>
            <p:nvPr/>
          </p:nvSpPr>
          <p:spPr>
            <a:xfrm>
              <a:off x="9909510" y="3545530"/>
              <a:ext cx="2578568" cy="780499"/>
            </a:xfrm>
            <a:custGeom>
              <a:avLst/>
              <a:gdLst>
                <a:gd name="connsiteX0" fmla="*/ 161968 w 2578568"/>
                <a:gd name="connsiteY0" fmla="*/ 39193 h 780499"/>
                <a:gd name="connsiteX1" fmla="*/ 43 w 2578568"/>
                <a:gd name="connsiteY1" fmla="*/ 182068 h 780499"/>
                <a:gd name="connsiteX2" fmla="*/ 171493 w 2578568"/>
                <a:gd name="connsiteY2" fmla="*/ 363043 h 780499"/>
                <a:gd name="connsiteX3" fmla="*/ 762043 w 2578568"/>
                <a:gd name="connsiteY3" fmla="*/ 334468 h 780499"/>
                <a:gd name="connsiteX4" fmla="*/ 1276393 w 2578568"/>
                <a:gd name="connsiteY4" fmla="*/ 372568 h 780499"/>
                <a:gd name="connsiteX5" fmla="*/ 2286043 w 2578568"/>
                <a:gd name="connsiteY5" fmla="*/ 763093 h 780499"/>
                <a:gd name="connsiteX6" fmla="*/ 2514643 w 2578568"/>
                <a:gd name="connsiteY6" fmla="*/ 686893 h 780499"/>
                <a:gd name="connsiteX7" fmla="*/ 2467018 w 2578568"/>
                <a:gd name="connsiteY7" fmla="*/ 458293 h 780499"/>
                <a:gd name="connsiteX8" fmla="*/ 1324018 w 2578568"/>
                <a:gd name="connsiteY8" fmla="*/ 39193 h 780499"/>
                <a:gd name="connsiteX9" fmla="*/ 733468 w 2578568"/>
                <a:gd name="connsiteY9" fmla="*/ 20143 h 780499"/>
                <a:gd name="connsiteX10" fmla="*/ 161968 w 2578568"/>
                <a:gd name="connsiteY10" fmla="*/ 39193 h 78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568" h="780499">
                  <a:moveTo>
                    <a:pt x="161968" y="39193"/>
                  </a:moveTo>
                  <a:cubicBezTo>
                    <a:pt x="39731" y="66180"/>
                    <a:pt x="-1545" y="128093"/>
                    <a:pt x="43" y="182068"/>
                  </a:cubicBezTo>
                  <a:cubicBezTo>
                    <a:pt x="1630" y="236043"/>
                    <a:pt x="44493" y="337643"/>
                    <a:pt x="171493" y="363043"/>
                  </a:cubicBezTo>
                  <a:cubicBezTo>
                    <a:pt x="298493" y="388443"/>
                    <a:pt x="577893" y="332881"/>
                    <a:pt x="762043" y="334468"/>
                  </a:cubicBezTo>
                  <a:cubicBezTo>
                    <a:pt x="946193" y="336055"/>
                    <a:pt x="1022393" y="301131"/>
                    <a:pt x="1276393" y="372568"/>
                  </a:cubicBezTo>
                  <a:cubicBezTo>
                    <a:pt x="1530393" y="444006"/>
                    <a:pt x="2079668" y="710706"/>
                    <a:pt x="2286043" y="763093"/>
                  </a:cubicBezTo>
                  <a:cubicBezTo>
                    <a:pt x="2492418" y="815481"/>
                    <a:pt x="2484481" y="737693"/>
                    <a:pt x="2514643" y="686893"/>
                  </a:cubicBezTo>
                  <a:cubicBezTo>
                    <a:pt x="2544805" y="636093"/>
                    <a:pt x="2665456" y="566243"/>
                    <a:pt x="2467018" y="458293"/>
                  </a:cubicBezTo>
                  <a:cubicBezTo>
                    <a:pt x="2268580" y="350343"/>
                    <a:pt x="1612943" y="112218"/>
                    <a:pt x="1324018" y="39193"/>
                  </a:cubicBezTo>
                  <a:cubicBezTo>
                    <a:pt x="1035093" y="-33832"/>
                    <a:pt x="925555" y="16968"/>
                    <a:pt x="733468" y="20143"/>
                  </a:cubicBezTo>
                  <a:cubicBezTo>
                    <a:pt x="541381" y="23318"/>
                    <a:pt x="284205" y="12206"/>
                    <a:pt x="161968" y="39193"/>
                  </a:cubicBezTo>
                  <a:close/>
                </a:path>
              </a:pathLst>
            </a:custGeom>
            <a:noFill/>
            <a:ln w="3810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C319E15-417B-FF5A-3985-BA8995ABC218}"/>
              </a:ext>
            </a:extLst>
          </p:cNvPr>
          <p:cNvGrpSpPr/>
          <p:nvPr/>
        </p:nvGrpSpPr>
        <p:grpSpPr>
          <a:xfrm>
            <a:off x="8076314" y="1321375"/>
            <a:ext cx="2702522" cy="751668"/>
            <a:chOff x="9242926" y="2465168"/>
            <a:chExt cx="3126472" cy="869584"/>
          </a:xfrm>
        </p:grpSpPr>
        <p:grpSp>
          <p:nvGrpSpPr>
            <p:cNvPr id="19" name="Group 18">
              <a:extLst>
                <a:ext uri="{FF2B5EF4-FFF2-40B4-BE49-F238E27FC236}">
                  <a16:creationId xmlns:a16="http://schemas.microsoft.com/office/drawing/2014/main" id="{331DC314-98F3-FE86-E2B1-A5C6C5157FDB}"/>
                </a:ext>
              </a:extLst>
            </p:cNvPr>
            <p:cNvGrpSpPr/>
            <p:nvPr/>
          </p:nvGrpSpPr>
          <p:grpSpPr>
            <a:xfrm>
              <a:off x="10436723" y="3071832"/>
              <a:ext cx="197820" cy="205336"/>
              <a:chOff x="778486" y="2221677"/>
              <a:chExt cx="138389" cy="143647"/>
            </a:xfrm>
          </p:grpSpPr>
          <p:sp>
            <p:nvSpPr>
              <p:cNvPr id="97" name="Partial Circle 96">
                <a:extLst>
                  <a:ext uri="{FF2B5EF4-FFF2-40B4-BE49-F238E27FC236}">
                    <a16:creationId xmlns:a16="http://schemas.microsoft.com/office/drawing/2014/main" id="{A3CFE8BE-D210-5DA6-D5C3-7B7EF32EA716}"/>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8" name="Partial Circle 97">
                <a:extLst>
                  <a:ext uri="{FF2B5EF4-FFF2-40B4-BE49-F238E27FC236}">
                    <a16:creationId xmlns:a16="http://schemas.microsoft.com/office/drawing/2014/main" id="{9DAFED84-E633-A667-4A17-5D2A86C3F8B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0" name="Group 19">
              <a:extLst>
                <a:ext uri="{FF2B5EF4-FFF2-40B4-BE49-F238E27FC236}">
                  <a16:creationId xmlns:a16="http://schemas.microsoft.com/office/drawing/2014/main" id="{E32085A4-3460-4D78-CA5C-7980EC031680}"/>
                </a:ext>
              </a:extLst>
            </p:cNvPr>
            <p:cNvGrpSpPr/>
            <p:nvPr/>
          </p:nvGrpSpPr>
          <p:grpSpPr>
            <a:xfrm>
              <a:off x="9886760" y="3071031"/>
              <a:ext cx="200134" cy="199780"/>
              <a:chOff x="2293006" y="2716697"/>
              <a:chExt cx="140008" cy="139760"/>
            </a:xfrm>
          </p:grpSpPr>
          <p:sp>
            <p:nvSpPr>
              <p:cNvPr id="30" name="Partial Circle 29">
                <a:extLst>
                  <a:ext uri="{FF2B5EF4-FFF2-40B4-BE49-F238E27FC236}">
                    <a16:creationId xmlns:a16="http://schemas.microsoft.com/office/drawing/2014/main" id="{7BC316C3-9CB9-D58D-FCDC-2425081E27A1}"/>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Partial Circle 30">
                <a:extLst>
                  <a:ext uri="{FF2B5EF4-FFF2-40B4-BE49-F238E27FC236}">
                    <a16:creationId xmlns:a16="http://schemas.microsoft.com/office/drawing/2014/main" id="{6C4BB53E-A711-2381-60F3-2F8DCFF12938}"/>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6" name="Partial Circle 95">
                <a:extLst>
                  <a:ext uri="{FF2B5EF4-FFF2-40B4-BE49-F238E27FC236}">
                    <a16:creationId xmlns:a16="http://schemas.microsoft.com/office/drawing/2014/main" id="{AC907B81-45D9-882E-E057-259A69EFE751}"/>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1" name="Oval 20">
              <a:extLst>
                <a:ext uri="{FF2B5EF4-FFF2-40B4-BE49-F238E27FC236}">
                  <a16:creationId xmlns:a16="http://schemas.microsoft.com/office/drawing/2014/main" id="{78449383-0601-0A43-FFFD-5C83FADB56E1}"/>
                </a:ext>
              </a:extLst>
            </p:cNvPr>
            <p:cNvSpPr/>
            <p:nvPr/>
          </p:nvSpPr>
          <p:spPr>
            <a:xfrm>
              <a:off x="10996949" y="264823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2" name="Oval 21">
              <a:extLst>
                <a:ext uri="{FF2B5EF4-FFF2-40B4-BE49-F238E27FC236}">
                  <a16:creationId xmlns:a16="http://schemas.microsoft.com/office/drawing/2014/main" id="{74C299B3-CFAD-DC85-AEFE-04D0613B42C0}"/>
                </a:ext>
              </a:extLst>
            </p:cNvPr>
            <p:cNvSpPr/>
            <p:nvPr/>
          </p:nvSpPr>
          <p:spPr>
            <a:xfrm>
              <a:off x="10996949" y="297451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3" name="Oval 22">
              <a:extLst>
                <a:ext uri="{FF2B5EF4-FFF2-40B4-BE49-F238E27FC236}">
                  <a16:creationId xmlns:a16="http://schemas.microsoft.com/office/drawing/2014/main" id="{FCD8AC52-7E18-BD2C-D4F3-CBF8B94D8D86}"/>
                </a:ext>
              </a:extLst>
            </p:cNvPr>
            <p:cNvSpPr/>
            <p:nvPr/>
          </p:nvSpPr>
          <p:spPr>
            <a:xfrm>
              <a:off x="11560518" y="253721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4" name="Oval 23">
              <a:extLst>
                <a:ext uri="{FF2B5EF4-FFF2-40B4-BE49-F238E27FC236}">
                  <a16:creationId xmlns:a16="http://schemas.microsoft.com/office/drawing/2014/main" id="{11ED859F-3B08-70C1-A023-2218AC15CC95}"/>
                </a:ext>
              </a:extLst>
            </p:cNvPr>
            <p:cNvSpPr/>
            <p:nvPr/>
          </p:nvSpPr>
          <p:spPr>
            <a:xfrm>
              <a:off x="11550793" y="302375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5" name="Oval 24">
              <a:extLst>
                <a:ext uri="{FF2B5EF4-FFF2-40B4-BE49-F238E27FC236}">
                  <a16:creationId xmlns:a16="http://schemas.microsoft.com/office/drawing/2014/main" id="{4B33B9F1-1C0F-6192-0EF7-D31DCB153855}"/>
                </a:ext>
              </a:extLst>
            </p:cNvPr>
            <p:cNvSpPr/>
            <p:nvPr/>
          </p:nvSpPr>
          <p:spPr>
            <a:xfrm>
              <a:off x="12102317" y="260223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6" name="Freeform: Shape 25">
              <a:extLst>
                <a:ext uri="{FF2B5EF4-FFF2-40B4-BE49-F238E27FC236}">
                  <a16:creationId xmlns:a16="http://schemas.microsoft.com/office/drawing/2014/main" id="{90239007-1302-0E3C-25FB-09A7BF898044}"/>
                </a:ext>
              </a:extLst>
            </p:cNvPr>
            <p:cNvSpPr/>
            <p:nvPr/>
          </p:nvSpPr>
          <p:spPr>
            <a:xfrm>
              <a:off x="9242926" y="2465168"/>
              <a:ext cx="3126472" cy="869584"/>
            </a:xfrm>
            <a:custGeom>
              <a:avLst/>
              <a:gdLst>
                <a:gd name="connsiteX0" fmla="*/ 3000413 w 3125825"/>
                <a:gd name="connsiteY0" fmla="*/ 60570 h 891747"/>
                <a:gd name="connsiteX1" fmla="*/ 2352713 w 3125825"/>
                <a:gd name="connsiteY1" fmla="*/ 3420 h 891747"/>
                <a:gd name="connsiteX2" fmla="*/ 1771688 w 3125825"/>
                <a:gd name="connsiteY2" fmla="*/ 155820 h 891747"/>
                <a:gd name="connsiteX3" fmla="*/ 1285913 w 3125825"/>
                <a:gd name="connsiteY3" fmla="*/ 565395 h 891747"/>
                <a:gd name="connsiteX4" fmla="*/ 752513 w 3125825"/>
                <a:gd name="connsiteY4" fmla="*/ 565395 h 891747"/>
                <a:gd name="connsiteX5" fmla="*/ 171488 w 3125825"/>
                <a:gd name="connsiteY5" fmla="*/ 555870 h 891747"/>
                <a:gd name="connsiteX6" fmla="*/ 38 w 3125825"/>
                <a:gd name="connsiteY6" fmla="*/ 755895 h 891747"/>
                <a:gd name="connsiteX7" fmla="*/ 181013 w 3125825"/>
                <a:gd name="connsiteY7" fmla="*/ 879720 h 891747"/>
                <a:gd name="connsiteX8" fmla="*/ 781088 w 3125825"/>
                <a:gd name="connsiteY8" fmla="*/ 860670 h 891747"/>
                <a:gd name="connsiteX9" fmla="*/ 1324013 w 3125825"/>
                <a:gd name="connsiteY9" fmla="*/ 889245 h 891747"/>
                <a:gd name="connsiteX10" fmla="*/ 1885988 w 3125825"/>
                <a:gd name="connsiteY10" fmla="*/ 784470 h 891747"/>
                <a:gd name="connsiteX11" fmla="*/ 2447963 w 3125825"/>
                <a:gd name="connsiteY11" fmla="*/ 832095 h 891747"/>
                <a:gd name="connsiteX12" fmla="*/ 3009938 w 3125825"/>
                <a:gd name="connsiteY12" fmla="*/ 422520 h 891747"/>
                <a:gd name="connsiteX13" fmla="*/ 3124238 w 3125825"/>
                <a:gd name="connsiteY13" fmla="*/ 184395 h 891747"/>
                <a:gd name="connsiteX14" fmla="*/ 3000413 w 3125825"/>
                <a:gd name="connsiteY14" fmla="*/ 60570 h 891747"/>
                <a:gd name="connsiteX0" fmla="*/ 3000413 w 3125825"/>
                <a:gd name="connsiteY0" fmla="*/ 41882 h 873059"/>
                <a:gd name="connsiteX1" fmla="*/ 2413003 w 3125825"/>
                <a:gd name="connsiteY1" fmla="*/ 4829 h 873059"/>
                <a:gd name="connsiteX2" fmla="*/ 1771688 w 3125825"/>
                <a:gd name="connsiteY2" fmla="*/ 137132 h 873059"/>
                <a:gd name="connsiteX3" fmla="*/ 1285913 w 3125825"/>
                <a:gd name="connsiteY3" fmla="*/ 546707 h 873059"/>
                <a:gd name="connsiteX4" fmla="*/ 752513 w 3125825"/>
                <a:gd name="connsiteY4" fmla="*/ 546707 h 873059"/>
                <a:gd name="connsiteX5" fmla="*/ 171488 w 3125825"/>
                <a:gd name="connsiteY5" fmla="*/ 537182 h 873059"/>
                <a:gd name="connsiteX6" fmla="*/ 38 w 3125825"/>
                <a:gd name="connsiteY6" fmla="*/ 737207 h 873059"/>
                <a:gd name="connsiteX7" fmla="*/ 181013 w 3125825"/>
                <a:gd name="connsiteY7" fmla="*/ 861032 h 873059"/>
                <a:gd name="connsiteX8" fmla="*/ 781088 w 3125825"/>
                <a:gd name="connsiteY8" fmla="*/ 841982 h 873059"/>
                <a:gd name="connsiteX9" fmla="*/ 1324013 w 3125825"/>
                <a:gd name="connsiteY9" fmla="*/ 870557 h 873059"/>
                <a:gd name="connsiteX10" fmla="*/ 1885988 w 3125825"/>
                <a:gd name="connsiteY10" fmla="*/ 765782 h 873059"/>
                <a:gd name="connsiteX11" fmla="*/ 2447963 w 3125825"/>
                <a:gd name="connsiteY11" fmla="*/ 813407 h 873059"/>
                <a:gd name="connsiteX12" fmla="*/ 3009938 w 3125825"/>
                <a:gd name="connsiteY12" fmla="*/ 403832 h 873059"/>
                <a:gd name="connsiteX13" fmla="*/ 3124238 w 3125825"/>
                <a:gd name="connsiteY13" fmla="*/ 165707 h 873059"/>
                <a:gd name="connsiteX14" fmla="*/ 3000413 w 3125825"/>
                <a:gd name="connsiteY14" fmla="*/ 41882 h 873059"/>
                <a:gd name="connsiteX0" fmla="*/ 3000413 w 3125825"/>
                <a:gd name="connsiteY0" fmla="*/ 41882 h 873059"/>
                <a:gd name="connsiteX1" fmla="*/ 2413003 w 3125825"/>
                <a:gd name="connsiteY1" fmla="*/ 4829 h 873059"/>
                <a:gd name="connsiteX2" fmla="*/ 2052488 w 3125825"/>
                <a:gd name="connsiteY2" fmla="*/ 56739 h 873059"/>
                <a:gd name="connsiteX3" fmla="*/ 1771688 w 3125825"/>
                <a:gd name="connsiteY3" fmla="*/ 137132 h 873059"/>
                <a:gd name="connsiteX4" fmla="*/ 1285913 w 3125825"/>
                <a:gd name="connsiteY4" fmla="*/ 546707 h 873059"/>
                <a:gd name="connsiteX5" fmla="*/ 752513 w 3125825"/>
                <a:gd name="connsiteY5" fmla="*/ 546707 h 873059"/>
                <a:gd name="connsiteX6" fmla="*/ 171488 w 3125825"/>
                <a:gd name="connsiteY6" fmla="*/ 537182 h 873059"/>
                <a:gd name="connsiteX7" fmla="*/ 38 w 3125825"/>
                <a:gd name="connsiteY7" fmla="*/ 737207 h 873059"/>
                <a:gd name="connsiteX8" fmla="*/ 181013 w 3125825"/>
                <a:gd name="connsiteY8" fmla="*/ 861032 h 873059"/>
                <a:gd name="connsiteX9" fmla="*/ 781088 w 3125825"/>
                <a:gd name="connsiteY9" fmla="*/ 841982 h 873059"/>
                <a:gd name="connsiteX10" fmla="*/ 1324013 w 3125825"/>
                <a:gd name="connsiteY10" fmla="*/ 870557 h 873059"/>
                <a:gd name="connsiteX11" fmla="*/ 1885988 w 3125825"/>
                <a:gd name="connsiteY11" fmla="*/ 765782 h 873059"/>
                <a:gd name="connsiteX12" fmla="*/ 2447963 w 3125825"/>
                <a:gd name="connsiteY12" fmla="*/ 813407 h 873059"/>
                <a:gd name="connsiteX13" fmla="*/ 3009938 w 3125825"/>
                <a:gd name="connsiteY13" fmla="*/ 403832 h 873059"/>
                <a:gd name="connsiteX14" fmla="*/ 3124238 w 3125825"/>
                <a:gd name="connsiteY14" fmla="*/ 165707 h 873059"/>
                <a:gd name="connsiteX15" fmla="*/ 3000413 w 3125825"/>
                <a:gd name="connsiteY15" fmla="*/ 41882 h 873059"/>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285913 w 3125825"/>
                <a:gd name="connsiteY4" fmla="*/ 545411 h 871763"/>
                <a:gd name="connsiteX5" fmla="*/ 752513 w 3125825"/>
                <a:gd name="connsiteY5" fmla="*/ 545411 h 871763"/>
                <a:gd name="connsiteX6" fmla="*/ 171488 w 3125825"/>
                <a:gd name="connsiteY6" fmla="*/ 535886 h 871763"/>
                <a:gd name="connsiteX7" fmla="*/ 38 w 3125825"/>
                <a:gd name="connsiteY7" fmla="*/ 735911 h 871763"/>
                <a:gd name="connsiteX8" fmla="*/ 181013 w 3125825"/>
                <a:gd name="connsiteY8" fmla="*/ 859736 h 871763"/>
                <a:gd name="connsiteX9" fmla="*/ 781088 w 3125825"/>
                <a:gd name="connsiteY9" fmla="*/ 840686 h 871763"/>
                <a:gd name="connsiteX10" fmla="*/ 1324013 w 3125825"/>
                <a:gd name="connsiteY10" fmla="*/ 869261 h 871763"/>
                <a:gd name="connsiteX11" fmla="*/ 1885988 w 3125825"/>
                <a:gd name="connsiteY11" fmla="*/ 764486 h 871763"/>
                <a:gd name="connsiteX12" fmla="*/ 2447963 w 3125825"/>
                <a:gd name="connsiteY12" fmla="*/ 812111 h 871763"/>
                <a:gd name="connsiteX13" fmla="*/ 3009938 w 3125825"/>
                <a:gd name="connsiteY13" fmla="*/ 402536 h 871763"/>
                <a:gd name="connsiteX14" fmla="*/ 3124238 w 3125825"/>
                <a:gd name="connsiteY14" fmla="*/ 164411 h 871763"/>
                <a:gd name="connsiteX15" fmla="*/ 3000413 w 3125825"/>
                <a:gd name="connsiteY15"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40022 w 3125825"/>
                <a:gd name="connsiteY4" fmla="*/ 356894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80215 w 3125825"/>
                <a:gd name="connsiteY4" fmla="*/ 457377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25726 w 3126472"/>
                <a:gd name="connsiteY14" fmla="*/ 626019 h 869584"/>
                <a:gd name="connsiteX15" fmla="*/ 3009938 w 3126472"/>
                <a:gd name="connsiteY15" fmla="*/ 400357 h 869584"/>
                <a:gd name="connsiteX16" fmla="*/ 3124238 w 3126472"/>
                <a:gd name="connsiteY16" fmla="*/ 162232 h 869584"/>
                <a:gd name="connsiteX17" fmla="*/ 2920026 w 3126472"/>
                <a:gd name="connsiteY17"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15677 w 3126472"/>
                <a:gd name="connsiteY14" fmla="*/ 555680 h 869584"/>
                <a:gd name="connsiteX15" fmla="*/ 3009938 w 3126472"/>
                <a:gd name="connsiteY15" fmla="*/ 400357 h 869584"/>
                <a:gd name="connsiteX16" fmla="*/ 3124238 w 3126472"/>
                <a:gd name="connsiteY16" fmla="*/ 162232 h 869584"/>
                <a:gd name="connsiteX17" fmla="*/ 2920026 w 3126472"/>
                <a:gd name="connsiteY17" fmla="*/ 58504 h 86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6472" h="869584">
                  <a:moveTo>
                    <a:pt x="2920026" y="58504"/>
                  </a:moveTo>
                  <a:cubicBezTo>
                    <a:pt x="2801487" y="31691"/>
                    <a:pt x="2545870" y="-7821"/>
                    <a:pt x="2413003" y="1354"/>
                  </a:cubicBezTo>
                  <a:cubicBezTo>
                    <a:pt x="2280136" y="10529"/>
                    <a:pt x="2229712" y="91504"/>
                    <a:pt x="2122826" y="113554"/>
                  </a:cubicBezTo>
                  <a:cubicBezTo>
                    <a:pt x="2015940" y="135604"/>
                    <a:pt x="1862123" y="76716"/>
                    <a:pt x="1771688" y="133657"/>
                  </a:cubicBezTo>
                  <a:cubicBezTo>
                    <a:pt x="1681253" y="190598"/>
                    <a:pt x="1661178" y="386936"/>
                    <a:pt x="1580215" y="455198"/>
                  </a:cubicBezTo>
                  <a:cubicBezTo>
                    <a:pt x="1499253" y="523461"/>
                    <a:pt x="1423863" y="528560"/>
                    <a:pt x="1285913" y="543232"/>
                  </a:cubicBezTo>
                  <a:cubicBezTo>
                    <a:pt x="1147963" y="557904"/>
                    <a:pt x="752513" y="543232"/>
                    <a:pt x="752513" y="543232"/>
                  </a:cubicBezTo>
                  <a:cubicBezTo>
                    <a:pt x="566776" y="541645"/>
                    <a:pt x="296900" y="501957"/>
                    <a:pt x="171488" y="533707"/>
                  </a:cubicBezTo>
                  <a:cubicBezTo>
                    <a:pt x="46076" y="565457"/>
                    <a:pt x="-1550" y="679757"/>
                    <a:pt x="38" y="733732"/>
                  </a:cubicBezTo>
                  <a:cubicBezTo>
                    <a:pt x="1625" y="787707"/>
                    <a:pt x="50838" y="840095"/>
                    <a:pt x="181013" y="857557"/>
                  </a:cubicBezTo>
                  <a:cubicBezTo>
                    <a:pt x="311188" y="875020"/>
                    <a:pt x="590588" y="836920"/>
                    <a:pt x="781088" y="838507"/>
                  </a:cubicBezTo>
                  <a:cubicBezTo>
                    <a:pt x="971588" y="840094"/>
                    <a:pt x="1139863" y="879782"/>
                    <a:pt x="1324013" y="867082"/>
                  </a:cubicBezTo>
                  <a:cubicBezTo>
                    <a:pt x="1508163" y="854382"/>
                    <a:pt x="1698663" y="771832"/>
                    <a:pt x="1885988" y="762307"/>
                  </a:cubicBezTo>
                  <a:cubicBezTo>
                    <a:pt x="2073313" y="752782"/>
                    <a:pt x="2309682" y="844370"/>
                    <a:pt x="2447963" y="809932"/>
                  </a:cubicBezTo>
                  <a:cubicBezTo>
                    <a:pt x="2586244" y="775494"/>
                    <a:pt x="2622015" y="623943"/>
                    <a:pt x="2715677" y="555680"/>
                  </a:cubicBezTo>
                  <a:cubicBezTo>
                    <a:pt x="2809340" y="487418"/>
                    <a:pt x="2943519" y="477655"/>
                    <a:pt x="3009938" y="400357"/>
                  </a:cubicBezTo>
                  <a:cubicBezTo>
                    <a:pt x="3076357" y="323059"/>
                    <a:pt x="3139223" y="219208"/>
                    <a:pt x="3124238" y="162232"/>
                  </a:cubicBezTo>
                  <a:cubicBezTo>
                    <a:pt x="3109253" y="105257"/>
                    <a:pt x="3038565" y="85317"/>
                    <a:pt x="2920026" y="58504"/>
                  </a:cubicBezTo>
                  <a:close/>
                </a:path>
              </a:pathLst>
            </a:custGeom>
            <a:noFill/>
            <a:ln w="3810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78B383FE-D520-FC90-6C22-AE963C623B90}"/>
                </a:ext>
              </a:extLst>
            </p:cNvPr>
            <p:cNvGrpSpPr/>
            <p:nvPr/>
          </p:nvGrpSpPr>
          <p:grpSpPr>
            <a:xfrm>
              <a:off x="9317945" y="3074200"/>
              <a:ext cx="197820" cy="205336"/>
              <a:chOff x="778486" y="2221677"/>
              <a:chExt cx="138389" cy="143647"/>
            </a:xfrm>
          </p:grpSpPr>
          <p:sp>
            <p:nvSpPr>
              <p:cNvPr id="28" name="Partial Circle 27">
                <a:extLst>
                  <a:ext uri="{FF2B5EF4-FFF2-40B4-BE49-F238E27FC236}">
                    <a16:creationId xmlns:a16="http://schemas.microsoft.com/office/drawing/2014/main" id="{294871AC-B84F-9EC2-F224-57163A30B3A0}"/>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Partial Circle 28">
                <a:extLst>
                  <a:ext uri="{FF2B5EF4-FFF2-40B4-BE49-F238E27FC236}">
                    <a16:creationId xmlns:a16="http://schemas.microsoft.com/office/drawing/2014/main" id="{9684E050-E16C-718C-18DD-B11619DC440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99" name="Group 98">
            <a:extLst>
              <a:ext uri="{FF2B5EF4-FFF2-40B4-BE49-F238E27FC236}">
                <a16:creationId xmlns:a16="http://schemas.microsoft.com/office/drawing/2014/main" id="{D47B6409-5F61-11B0-1996-8C140D027227}"/>
              </a:ext>
            </a:extLst>
          </p:cNvPr>
          <p:cNvGrpSpPr/>
          <p:nvPr/>
        </p:nvGrpSpPr>
        <p:grpSpPr>
          <a:xfrm>
            <a:off x="7443619" y="1699761"/>
            <a:ext cx="1228125" cy="1160166"/>
            <a:chOff x="8603716" y="2984665"/>
            <a:chExt cx="1420784" cy="1342164"/>
          </a:xfrm>
        </p:grpSpPr>
        <p:sp>
          <p:nvSpPr>
            <p:cNvPr id="100" name="Oval 99">
              <a:extLst>
                <a:ext uri="{FF2B5EF4-FFF2-40B4-BE49-F238E27FC236}">
                  <a16:creationId xmlns:a16="http://schemas.microsoft.com/office/drawing/2014/main" id="{5FA36256-B102-EAB7-7378-38674C505FA2}"/>
                </a:ext>
              </a:extLst>
            </p:cNvPr>
            <p:cNvSpPr/>
            <p:nvPr/>
          </p:nvSpPr>
          <p:spPr>
            <a:xfrm>
              <a:off x="9742406" y="4045970"/>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01" name="Oval 100">
              <a:extLst>
                <a:ext uri="{FF2B5EF4-FFF2-40B4-BE49-F238E27FC236}">
                  <a16:creationId xmlns:a16="http://schemas.microsoft.com/office/drawing/2014/main" id="{3B39CE8B-95C8-7AFF-D1E6-2FF95E556D83}"/>
                </a:ext>
              </a:extLst>
            </p:cNvPr>
            <p:cNvSpPr/>
            <p:nvPr/>
          </p:nvSpPr>
          <p:spPr>
            <a:xfrm>
              <a:off x="8635797" y="3027435"/>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102" name="Group 101">
              <a:extLst>
                <a:ext uri="{FF2B5EF4-FFF2-40B4-BE49-F238E27FC236}">
                  <a16:creationId xmlns:a16="http://schemas.microsoft.com/office/drawing/2014/main" id="{BEBC2A40-CA3A-4CFC-09D7-9840B4CE187C}"/>
                </a:ext>
              </a:extLst>
            </p:cNvPr>
            <p:cNvGrpSpPr/>
            <p:nvPr/>
          </p:nvGrpSpPr>
          <p:grpSpPr>
            <a:xfrm>
              <a:off x="9131593" y="3476941"/>
              <a:ext cx="200134" cy="199780"/>
              <a:chOff x="2293006" y="2716697"/>
              <a:chExt cx="140008" cy="139760"/>
            </a:xfrm>
          </p:grpSpPr>
          <p:sp>
            <p:nvSpPr>
              <p:cNvPr id="104" name="Partial Circle 103">
                <a:extLst>
                  <a:ext uri="{FF2B5EF4-FFF2-40B4-BE49-F238E27FC236}">
                    <a16:creationId xmlns:a16="http://schemas.microsoft.com/office/drawing/2014/main" id="{BEE0E768-C9BE-AEC7-0778-3167F4532CA6}"/>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5" name="Partial Circle 104">
                <a:extLst>
                  <a:ext uri="{FF2B5EF4-FFF2-40B4-BE49-F238E27FC236}">
                    <a16:creationId xmlns:a16="http://schemas.microsoft.com/office/drawing/2014/main" id="{51015502-0DBF-2A89-FA54-1F245C7F4B1A}"/>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Partial Circle 105">
                <a:extLst>
                  <a:ext uri="{FF2B5EF4-FFF2-40B4-BE49-F238E27FC236}">
                    <a16:creationId xmlns:a16="http://schemas.microsoft.com/office/drawing/2014/main" id="{D3514467-59EE-A100-6367-31208A23F51D}"/>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03" name="Freeform: Shape 102">
              <a:extLst>
                <a:ext uri="{FF2B5EF4-FFF2-40B4-BE49-F238E27FC236}">
                  <a16:creationId xmlns:a16="http://schemas.microsoft.com/office/drawing/2014/main" id="{C48D3F17-EB27-8540-1F78-C23BAD375B8F}"/>
                </a:ext>
              </a:extLst>
            </p:cNvPr>
            <p:cNvSpPr/>
            <p:nvPr/>
          </p:nvSpPr>
          <p:spPr>
            <a:xfrm>
              <a:off x="8603716" y="2984665"/>
              <a:ext cx="1420784" cy="1342164"/>
            </a:xfrm>
            <a:custGeom>
              <a:avLst/>
              <a:gdLst>
                <a:gd name="connsiteX0" fmla="*/ 842370 w 1524018"/>
                <a:gd name="connsiteY0" fmla="*/ 468741 h 1377252"/>
                <a:gd name="connsiteX1" fmla="*/ 347070 w 1524018"/>
                <a:gd name="connsiteY1" fmla="*/ 40116 h 1377252"/>
                <a:gd name="connsiteX2" fmla="*/ 61320 w 1524018"/>
                <a:gd name="connsiteY2" fmla="*/ 49641 h 1377252"/>
                <a:gd name="connsiteX3" fmla="*/ 42270 w 1524018"/>
                <a:gd name="connsiteY3" fmla="*/ 316341 h 1377252"/>
                <a:gd name="connsiteX4" fmla="*/ 537570 w 1524018"/>
                <a:gd name="connsiteY4" fmla="*/ 792591 h 1377252"/>
                <a:gd name="connsiteX5" fmla="*/ 1175745 w 1524018"/>
                <a:gd name="connsiteY5" fmla="*/ 1335516 h 1377252"/>
                <a:gd name="connsiteX6" fmla="*/ 1451970 w 1524018"/>
                <a:gd name="connsiteY6" fmla="*/ 1306941 h 1377252"/>
                <a:gd name="connsiteX7" fmla="*/ 1471020 w 1524018"/>
                <a:gd name="connsiteY7" fmla="*/ 1040241 h 1377252"/>
                <a:gd name="connsiteX8" fmla="*/ 842370 w 1524018"/>
                <a:gd name="connsiteY8" fmla="*/ 468741 h 1377252"/>
                <a:gd name="connsiteX0" fmla="*/ 802939 w 1484587"/>
                <a:gd name="connsiteY0" fmla="*/ 468242 h 1376753"/>
                <a:gd name="connsiteX1" fmla="*/ 307639 w 1484587"/>
                <a:gd name="connsiteY1" fmla="*/ 39617 h 1376753"/>
                <a:gd name="connsiteX2" fmla="*/ 21889 w 1484587"/>
                <a:gd name="connsiteY2" fmla="*/ 49142 h 1376753"/>
                <a:gd name="connsiteX3" fmla="*/ 73177 w 1484587"/>
                <a:gd name="connsiteY3" fmla="*/ 305794 h 1376753"/>
                <a:gd name="connsiteX4" fmla="*/ 498139 w 1484587"/>
                <a:gd name="connsiteY4" fmla="*/ 792092 h 1376753"/>
                <a:gd name="connsiteX5" fmla="*/ 1136314 w 1484587"/>
                <a:gd name="connsiteY5" fmla="*/ 1335017 h 1376753"/>
                <a:gd name="connsiteX6" fmla="*/ 1412539 w 1484587"/>
                <a:gd name="connsiteY6" fmla="*/ 1306442 h 1376753"/>
                <a:gd name="connsiteX7" fmla="*/ 1431589 w 1484587"/>
                <a:gd name="connsiteY7" fmla="*/ 1039742 h 1376753"/>
                <a:gd name="connsiteX8" fmla="*/ 802939 w 1484587"/>
                <a:gd name="connsiteY8" fmla="*/ 468242 h 1376753"/>
                <a:gd name="connsiteX0" fmla="*/ 807586 w 1489234"/>
                <a:gd name="connsiteY0" fmla="*/ 468242 h 1378981"/>
                <a:gd name="connsiteX1" fmla="*/ 312286 w 1489234"/>
                <a:gd name="connsiteY1" fmla="*/ 39617 h 1378981"/>
                <a:gd name="connsiteX2" fmla="*/ 26536 w 1489234"/>
                <a:gd name="connsiteY2" fmla="*/ 49142 h 1378981"/>
                <a:gd name="connsiteX3" fmla="*/ 77824 w 1489234"/>
                <a:gd name="connsiteY3" fmla="*/ 305794 h 1378981"/>
                <a:gd name="connsiteX4" fmla="*/ 603269 w 1489234"/>
                <a:gd name="connsiteY4" fmla="*/ 761947 h 1378981"/>
                <a:gd name="connsiteX5" fmla="*/ 1140961 w 1489234"/>
                <a:gd name="connsiteY5" fmla="*/ 1335017 h 1378981"/>
                <a:gd name="connsiteX6" fmla="*/ 1417186 w 1489234"/>
                <a:gd name="connsiteY6" fmla="*/ 1306442 h 1378981"/>
                <a:gd name="connsiteX7" fmla="*/ 1436236 w 1489234"/>
                <a:gd name="connsiteY7" fmla="*/ 1039742 h 1378981"/>
                <a:gd name="connsiteX8" fmla="*/ 807586 w 1489234"/>
                <a:gd name="connsiteY8" fmla="*/ 468242 h 1378981"/>
                <a:gd name="connsiteX0" fmla="*/ 757345 w 1491525"/>
                <a:gd name="connsiteY0" fmla="*/ 500543 h 1381137"/>
                <a:gd name="connsiteX1" fmla="*/ 312286 w 1491525"/>
                <a:gd name="connsiteY1" fmla="*/ 41773 h 1381137"/>
                <a:gd name="connsiteX2" fmla="*/ 26536 w 1491525"/>
                <a:gd name="connsiteY2" fmla="*/ 51298 h 1381137"/>
                <a:gd name="connsiteX3" fmla="*/ 77824 w 1491525"/>
                <a:gd name="connsiteY3" fmla="*/ 307950 h 1381137"/>
                <a:gd name="connsiteX4" fmla="*/ 603269 w 1491525"/>
                <a:gd name="connsiteY4" fmla="*/ 764103 h 1381137"/>
                <a:gd name="connsiteX5" fmla="*/ 1140961 w 1491525"/>
                <a:gd name="connsiteY5" fmla="*/ 1337173 h 1381137"/>
                <a:gd name="connsiteX6" fmla="*/ 1417186 w 1491525"/>
                <a:gd name="connsiteY6" fmla="*/ 1308598 h 1381137"/>
                <a:gd name="connsiteX7" fmla="*/ 1436236 w 1491525"/>
                <a:gd name="connsiteY7" fmla="*/ 1041898 h 1381137"/>
                <a:gd name="connsiteX8" fmla="*/ 757345 w 1491525"/>
                <a:gd name="connsiteY8" fmla="*/ 500543 h 1381137"/>
                <a:gd name="connsiteX0" fmla="*/ 757345 w 1491525"/>
                <a:gd name="connsiteY0" fmla="*/ 500543 h 1374119"/>
                <a:gd name="connsiteX1" fmla="*/ 312286 w 1491525"/>
                <a:gd name="connsiteY1" fmla="*/ 41773 h 1374119"/>
                <a:gd name="connsiteX2" fmla="*/ 26536 w 1491525"/>
                <a:gd name="connsiteY2" fmla="*/ 51298 h 1374119"/>
                <a:gd name="connsiteX3" fmla="*/ 77824 w 1491525"/>
                <a:gd name="connsiteY3" fmla="*/ 307950 h 1374119"/>
                <a:gd name="connsiteX4" fmla="*/ 603269 w 1491525"/>
                <a:gd name="connsiteY4" fmla="*/ 764103 h 1374119"/>
                <a:gd name="connsiteX5" fmla="*/ 1191203 w 1491525"/>
                <a:gd name="connsiteY5" fmla="*/ 1327124 h 1374119"/>
                <a:gd name="connsiteX6" fmla="*/ 1417186 w 1491525"/>
                <a:gd name="connsiteY6" fmla="*/ 1308598 h 1374119"/>
                <a:gd name="connsiteX7" fmla="*/ 1436236 w 1491525"/>
                <a:gd name="connsiteY7" fmla="*/ 1041898 h 1374119"/>
                <a:gd name="connsiteX8" fmla="*/ 757345 w 149152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67473"/>
                <a:gd name="connsiteX1" fmla="*/ 312286 w 1461285"/>
                <a:gd name="connsiteY1" fmla="*/ 41773 h 1367473"/>
                <a:gd name="connsiteX2" fmla="*/ 26536 w 1461285"/>
                <a:gd name="connsiteY2" fmla="*/ 51298 h 1367473"/>
                <a:gd name="connsiteX3" fmla="*/ 77824 w 1461285"/>
                <a:gd name="connsiteY3" fmla="*/ 307950 h 1367473"/>
                <a:gd name="connsiteX4" fmla="*/ 603269 w 1461285"/>
                <a:gd name="connsiteY4" fmla="*/ 764103 h 1367473"/>
                <a:gd name="connsiteX5" fmla="*/ 1211300 w 1461285"/>
                <a:gd name="connsiteY5" fmla="*/ 1317076 h 1367473"/>
                <a:gd name="connsiteX6" fmla="*/ 1417186 w 1461285"/>
                <a:gd name="connsiteY6" fmla="*/ 1308598 h 1367473"/>
                <a:gd name="connsiteX7" fmla="*/ 1385994 w 1461285"/>
                <a:gd name="connsiteY7" fmla="*/ 1082091 h 1367473"/>
                <a:gd name="connsiteX8" fmla="*/ 757345 w 1461285"/>
                <a:gd name="connsiteY8" fmla="*/ 500543 h 1367473"/>
                <a:gd name="connsiteX0" fmla="*/ 743731 w 1447671"/>
                <a:gd name="connsiteY0" fmla="*/ 502039 h 1368969"/>
                <a:gd name="connsiteX1" fmla="*/ 298672 w 1447671"/>
                <a:gd name="connsiteY1" fmla="*/ 43269 h 1368969"/>
                <a:gd name="connsiteX2" fmla="*/ 12922 w 1447671"/>
                <a:gd name="connsiteY2" fmla="*/ 52794 h 1368969"/>
                <a:gd name="connsiteX3" fmla="*/ 104404 w 1447671"/>
                <a:gd name="connsiteY3" fmla="*/ 339591 h 1368969"/>
                <a:gd name="connsiteX4" fmla="*/ 589655 w 1447671"/>
                <a:gd name="connsiteY4" fmla="*/ 765599 h 1368969"/>
                <a:gd name="connsiteX5" fmla="*/ 1197686 w 1447671"/>
                <a:gd name="connsiteY5" fmla="*/ 1318572 h 1368969"/>
                <a:gd name="connsiteX6" fmla="*/ 1403572 w 1447671"/>
                <a:gd name="connsiteY6" fmla="*/ 1310094 h 1368969"/>
                <a:gd name="connsiteX7" fmla="*/ 1372380 w 1447671"/>
                <a:gd name="connsiteY7" fmla="*/ 1083587 h 1368969"/>
                <a:gd name="connsiteX8" fmla="*/ 743731 w 1447671"/>
                <a:gd name="connsiteY8" fmla="*/ 502039 h 1368969"/>
                <a:gd name="connsiteX0" fmla="*/ 699403 w 1403343"/>
                <a:gd name="connsiteY0" fmla="*/ 502039 h 1368969"/>
                <a:gd name="connsiteX1" fmla="*/ 254344 w 1403343"/>
                <a:gd name="connsiteY1" fmla="*/ 43269 h 1368969"/>
                <a:gd name="connsiteX2" fmla="*/ 28884 w 1403343"/>
                <a:gd name="connsiteY2" fmla="*/ 52794 h 1368969"/>
                <a:gd name="connsiteX3" fmla="*/ 60076 w 1403343"/>
                <a:gd name="connsiteY3" fmla="*/ 339591 h 1368969"/>
                <a:gd name="connsiteX4" fmla="*/ 545327 w 1403343"/>
                <a:gd name="connsiteY4" fmla="*/ 765599 h 1368969"/>
                <a:gd name="connsiteX5" fmla="*/ 1153358 w 1403343"/>
                <a:gd name="connsiteY5" fmla="*/ 1318572 h 1368969"/>
                <a:gd name="connsiteX6" fmla="*/ 1359244 w 1403343"/>
                <a:gd name="connsiteY6" fmla="*/ 1310094 h 1368969"/>
                <a:gd name="connsiteX7" fmla="*/ 1328052 w 1403343"/>
                <a:gd name="connsiteY7" fmla="*/ 1083587 h 1368969"/>
                <a:gd name="connsiteX8" fmla="*/ 699403 w 1403343"/>
                <a:gd name="connsiteY8" fmla="*/ 502039 h 1368969"/>
                <a:gd name="connsiteX0" fmla="*/ 698110 w 1402050"/>
                <a:gd name="connsiteY0" fmla="*/ 478683 h 1345613"/>
                <a:gd name="connsiteX1" fmla="*/ 232954 w 1402050"/>
                <a:gd name="connsiteY1" fmla="*/ 60107 h 1345613"/>
                <a:gd name="connsiteX2" fmla="*/ 27591 w 1402050"/>
                <a:gd name="connsiteY2" fmla="*/ 29438 h 1345613"/>
                <a:gd name="connsiteX3" fmla="*/ 58783 w 1402050"/>
                <a:gd name="connsiteY3" fmla="*/ 316235 h 1345613"/>
                <a:gd name="connsiteX4" fmla="*/ 544034 w 1402050"/>
                <a:gd name="connsiteY4" fmla="*/ 742243 h 1345613"/>
                <a:gd name="connsiteX5" fmla="*/ 1152065 w 1402050"/>
                <a:gd name="connsiteY5" fmla="*/ 1295216 h 1345613"/>
                <a:gd name="connsiteX6" fmla="*/ 1357951 w 1402050"/>
                <a:gd name="connsiteY6" fmla="*/ 1286738 h 1345613"/>
                <a:gd name="connsiteX7" fmla="*/ 1326759 w 1402050"/>
                <a:gd name="connsiteY7" fmla="*/ 1060231 h 1345613"/>
                <a:gd name="connsiteX8" fmla="*/ 698110 w 1402050"/>
                <a:gd name="connsiteY8" fmla="*/ 478683 h 1345613"/>
                <a:gd name="connsiteX0" fmla="*/ 731328 w 1435268"/>
                <a:gd name="connsiteY0" fmla="*/ 477296 h 1344226"/>
                <a:gd name="connsiteX1" fmla="*/ 266172 w 1435268"/>
                <a:gd name="connsiteY1" fmla="*/ 58720 h 1344226"/>
                <a:gd name="connsiteX2" fmla="*/ 60809 w 1435268"/>
                <a:gd name="connsiteY2" fmla="*/ 28051 h 1344226"/>
                <a:gd name="connsiteX3" fmla="*/ 41759 w 1435268"/>
                <a:gd name="connsiteY3" fmla="*/ 294752 h 1344226"/>
                <a:gd name="connsiteX4" fmla="*/ 577252 w 1435268"/>
                <a:gd name="connsiteY4" fmla="*/ 740856 h 1344226"/>
                <a:gd name="connsiteX5" fmla="*/ 1185283 w 1435268"/>
                <a:gd name="connsiteY5" fmla="*/ 1293829 h 1344226"/>
                <a:gd name="connsiteX6" fmla="*/ 1391169 w 1435268"/>
                <a:gd name="connsiteY6" fmla="*/ 1285351 h 1344226"/>
                <a:gd name="connsiteX7" fmla="*/ 1359977 w 1435268"/>
                <a:gd name="connsiteY7" fmla="*/ 1058844 h 1344226"/>
                <a:gd name="connsiteX8" fmla="*/ 731328 w 1435268"/>
                <a:gd name="connsiteY8" fmla="*/ 477296 h 1344226"/>
                <a:gd name="connsiteX0" fmla="*/ 716844 w 1420784"/>
                <a:gd name="connsiteY0" fmla="*/ 475234 h 1342164"/>
                <a:gd name="connsiteX1" fmla="*/ 251688 w 1420784"/>
                <a:gd name="connsiteY1" fmla="*/ 56658 h 1342164"/>
                <a:gd name="connsiteX2" fmla="*/ 46325 w 1420784"/>
                <a:gd name="connsiteY2" fmla="*/ 25989 h 1342164"/>
                <a:gd name="connsiteX3" fmla="*/ 47371 w 1420784"/>
                <a:gd name="connsiteY3" fmla="*/ 262545 h 1342164"/>
                <a:gd name="connsiteX4" fmla="*/ 562768 w 1420784"/>
                <a:gd name="connsiteY4" fmla="*/ 738794 h 1342164"/>
                <a:gd name="connsiteX5" fmla="*/ 1170799 w 1420784"/>
                <a:gd name="connsiteY5" fmla="*/ 1291767 h 1342164"/>
                <a:gd name="connsiteX6" fmla="*/ 1376685 w 1420784"/>
                <a:gd name="connsiteY6" fmla="*/ 1283289 h 1342164"/>
                <a:gd name="connsiteX7" fmla="*/ 1345493 w 1420784"/>
                <a:gd name="connsiteY7" fmla="*/ 1056782 h 1342164"/>
                <a:gd name="connsiteX8" fmla="*/ 716844 w 1420784"/>
                <a:gd name="connsiteY8" fmla="*/ 475234 h 13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0784" h="1342164">
                  <a:moveTo>
                    <a:pt x="716844" y="475234"/>
                  </a:moveTo>
                  <a:cubicBezTo>
                    <a:pt x="534543" y="308547"/>
                    <a:pt x="363441" y="131532"/>
                    <a:pt x="251688" y="56658"/>
                  </a:cubicBezTo>
                  <a:cubicBezTo>
                    <a:pt x="139935" y="-18216"/>
                    <a:pt x="80378" y="-8325"/>
                    <a:pt x="46325" y="25989"/>
                  </a:cubicBezTo>
                  <a:cubicBezTo>
                    <a:pt x="12272" y="60303"/>
                    <a:pt x="-38703" y="143744"/>
                    <a:pt x="47371" y="262545"/>
                  </a:cubicBezTo>
                  <a:cubicBezTo>
                    <a:pt x="133445" y="381346"/>
                    <a:pt x="375530" y="567257"/>
                    <a:pt x="562768" y="738794"/>
                  </a:cubicBezTo>
                  <a:cubicBezTo>
                    <a:pt x="750006" y="910331"/>
                    <a:pt x="1035146" y="1201018"/>
                    <a:pt x="1170799" y="1291767"/>
                  </a:cubicBezTo>
                  <a:cubicBezTo>
                    <a:pt x="1306452" y="1382516"/>
                    <a:pt x="1327473" y="1332501"/>
                    <a:pt x="1376685" y="1283289"/>
                  </a:cubicBezTo>
                  <a:cubicBezTo>
                    <a:pt x="1425897" y="1234077"/>
                    <a:pt x="1455466" y="1191458"/>
                    <a:pt x="1345493" y="1056782"/>
                  </a:cubicBezTo>
                  <a:cubicBezTo>
                    <a:pt x="1235520" y="922106"/>
                    <a:pt x="899145" y="641921"/>
                    <a:pt x="716844" y="475234"/>
                  </a:cubicBezTo>
                  <a:close/>
                </a:path>
              </a:pathLst>
            </a:custGeom>
            <a:noFill/>
            <a:ln w="38100">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7" name="TextBox 106">
            <a:extLst>
              <a:ext uri="{FF2B5EF4-FFF2-40B4-BE49-F238E27FC236}">
                <a16:creationId xmlns:a16="http://schemas.microsoft.com/office/drawing/2014/main" id="{9737D667-D7C0-865E-2FB6-01295B67C80C}"/>
              </a:ext>
            </a:extLst>
          </p:cNvPr>
          <p:cNvSpPr txBox="1"/>
          <p:nvPr/>
        </p:nvSpPr>
        <p:spPr>
          <a:xfrm>
            <a:off x="4946282" y="2522256"/>
            <a:ext cx="1943161" cy="369332"/>
          </a:xfrm>
          <a:prstGeom prst="rect">
            <a:avLst/>
          </a:prstGeom>
          <a:noFill/>
        </p:spPr>
        <p:txBody>
          <a:bodyPr wrap="none" rtlCol="0">
            <a:spAutoFit/>
          </a:bodyPr>
          <a:lstStyle/>
          <a:p>
            <a:r>
              <a:rPr lang="fr-FR" b="1" dirty="0">
                <a:solidFill>
                  <a:srgbClr val="62A0AA"/>
                </a:solidFill>
                <a:latin typeface="Verdana" panose="020B0604030504040204" pitchFamily="34" charset="0"/>
                <a:ea typeface="Verdana" panose="020B0604030504040204" pitchFamily="34" charset="0"/>
              </a:rPr>
              <a:t>Track </a:t>
            </a:r>
            <a:r>
              <a:rPr lang="fr-FR" b="1" dirty="0" err="1">
                <a:solidFill>
                  <a:srgbClr val="62A0AA"/>
                </a:solidFill>
                <a:latin typeface="Verdana" panose="020B0604030504040204" pitchFamily="34" charset="0"/>
                <a:ea typeface="Verdana" panose="020B0604030504040204" pitchFamily="34" charset="0"/>
              </a:rPr>
              <a:t>Finding</a:t>
            </a:r>
            <a:endParaRPr lang="en-GB" b="1" dirty="0">
              <a:solidFill>
                <a:srgbClr val="62A0AA"/>
              </a:solidFill>
              <a:latin typeface="Verdana" panose="020B0604030504040204" pitchFamily="34" charset="0"/>
              <a:ea typeface="Verdana" panose="020B0604030504040204" pitchFamily="34" charset="0"/>
            </a:endParaRPr>
          </a:p>
        </p:txBody>
      </p:sp>
      <p:sp>
        <p:nvSpPr>
          <p:cNvPr id="108" name="TextBox 107">
            <a:extLst>
              <a:ext uri="{FF2B5EF4-FFF2-40B4-BE49-F238E27FC236}">
                <a16:creationId xmlns:a16="http://schemas.microsoft.com/office/drawing/2014/main" id="{E0B45CBD-0431-6AD8-4425-442237DBA818}"/>
              </a:ext>
            </a:extLst>
          </p:cNvPr>
          <p:cNvSpPr txBox="1"/>
          <p:nvPr/>
        </p:nvSpPr>
        <p:spPr>
          <a:xfrm>
            <a:off x="197438" y="3122815"/>
            <a:ext cx="4390946" cy="369332"/>
          </a:xfrm>
          <a:prstGeom prst="rect">
            <a:avLst/>
          </a:prstGeom>
          <a:noFill/>
        </p:spPr>
        <p:txBody>
          <a:bodyPr wrap="none" rtlCol="0">
            <a:spAutoFit/>
          </a:bodyPr>
          <a:lstStyle/>
          <a:p>
            <a:r>
              <a:rPr lang="fr-FR" i="1" dirty="0">
                <a:latin typeface="Verdana" panose="020B0604030504040204" pitchFamily="34" charset="0"/>
                <a:ea typeface="Verdana" panose="020B0604030504040204" pitchFamily="34" charset="0"/>
              </a:rPr>
              <a:t>First 2 </a:t>
            </a:r>
            <a:r>
              <a:rPr lang="fr-FR" i="1" dirty="0" err="1">
                <a:latin typeface="Verdana" panose="020B0604030504040204" pitchFamily="34" charset="0"/>
                <a:ea typeface="Verdana" panose="020B0604030504040204" pitchFamily="34" charset="0"/>
              </a:rPr>
              <a:t>steps</a:t>
            </a:r>
            <a:r>
              <a:rPr lang="fr-FR" i="1" dirty="0">
                <a:latin typeface="Verdana" panose="020B0604030504040204" pitchFamily="34" charset="0"/>
                <a:ea typeface="Verdana" panose="020B0604030504040204" pitchFamily="34" charset="0"/>
              </a:rPr>
              <a:t> are the </a:t>
            </a:r>
            <a:r>
              <a:rPr lang="fr-FR" i="1" dirty="0" err="1">
                <a:latin typeface="Verdana" panose="020B0604030504040204" pitchFamily="34" charset="0"/>
                <a:ea typeface="Verdana" panose="020B0604030504040204" pitchFamily="34" charset="0"/>
              </a:rPr>
              <a:t>same</a:t>
            </a:r>
            <a:r>
              <a:rPr lang="fr-FR" i="1" dirty="0">
                <a:latin typeface="Verdana" panose="020B0604030504040204" pitchFamily="34" charset="0"/>
                <a:ea typeface="Verdana" panose="020B0604030504040204" pitchFamily="34" charset="0"/>
              </a:rPr>
              <a:t> as </a:t>
            </a:r>
            <a:r>
              <a:rPr lang="fr-FR" i="1" dirty="0" err="1">
                <a:latin typeface="Verdana" panose="020B0604030504040204" pitchFamily="34" charset="0"/>
                <a:ea typeface="Verdana" panose="020B0604030504040204" pitchFamily="34" charset="0"/>
              </a:rPr>
              <a:t>before</a:t>
            </a:r>
            <a:endParaRPr lang="en-GB" i="1" dirty="0">
              <a:latin typeface="Verdana" panose="020B0604030504040204" pitchFamily="34" charset="0"/>
              <a:ea typeface="Verdana" panose="020B0604030504040204" pitchFamily="34" charset="0"/>
            </a:endParaRPr>
          </a:p>
        </p:txBody>
      </p:sp>
      <p:sp>
        <p:nvSpPr>
          <p:cNvPr id="109" name="Oval 108">
            <a:extLst>
              <a:ext uri="{FF2B5EF4-FFF2-40B4-BE49-F238E27FC236}">
                <a16:creationId xmlns:a16="http://schemas.microsoft.com/office/drawing/2014/main" id="{938D592B-09D8-8709-927A-7D70042C767D}"/>
              </a:ext>
            </a:extLst>
          </p:cNvPr>
          <p:cNvSpPr/>
          <p:nvPr/>
        </p:nvSpPr>
        <p:spPr>
          <a:xfrm>
            <a:off x="200766" y="3690344"/>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110" name="TextBox 109">
            <a:extLst>
              <a:ext uri="{FF2B5EF4-FFF2-40B4-BE49-F238E27FC236}">
                <a16:creationId xmlns:a16="http://schemas.microsoft.com/office/drawing/2014/main" id="{F28E8D85-F3EA-66AC-6B33-CA996393C60F}"/>
              </a:ext>
            </a:extLst>
          </p:cNvPr>
          <p:cNvSpPr txBox="1"/>
          <p:nvPr/>
        </p:nvSpPr>
        <p:spPr>
          <a:xfrm>
            <a:off x="763759" y="3782757"/>
            <a:ext cx="3306278" cy="369332"/>
          </a:xfrm>
          <a:prstGeom prst="rect">
            <a:avLst/>
          </a:prstGeom>
          <a:noFill/>
        </p:spPr>
        <p:txBody>
          <a:bodyPr wrap="square">
            <a:spAutoFit/>
          </a:bodyPr>
          <a:lstStyle/>
          <a:p>
            <a:r>
              <a:rPr lang="en-US" dirty="0">
                <a:latin typeface="Verdana" panose="020B0604030504040204" pitchFamily="34" charset="0"/>
                <a:ea typeface="Verdana" panose="020B0604030504040204" pitchFamily="34" charset="0"/>
              </a:rPr>
              <a:t>Build a </a:t>
            </a:r>
            <a:r>
              <a:rPr lang="en-US" b="1" dirty="0">
                <a:latin typeface="Verdana" panose="020B0604030504040204" pitchFamily="34" charset="0"/>
                <a:ea typeface="Verdana" panose="020B0604030504040204" pitchFamily="34" charset="0"/>
              </a:rPr>
              <a:t>“rough” graph </a:t>
            </a:r>
          </a:p>
        </p:txBody>
      </p:sp>
      <p:sp>
        <p:nvSpPr>
          <p:cNvPr id="111" name="Arrow: Right 110">
            <a:extLst>
              <a:ext uri="{FF2B5EF4-FFF2-40B4-BE49-F238E27FC236}">
                <a16:creationId xmlns:a16="http://schemas.microsoft.com/office/drawing/2014/main" id="{4E35310E-4E55-F18E-4A80-BF27FD16D9EB}"/>
              </a:ext>
            </a:extLst>
          </p:cNvPr>
          <p:cNvSpPr/>
          <p:nvPr/>
        </p:nvSpPr>
        <p:spPr>
          <a:xfrm>
            <a:off x="4685108" y="3920759"/>
            <a:ext cx="1292460"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2" name="Oval 111">
            <a:extLst>
              <a:ext uri="{FF2B5EF4-FFF2-40B4-BE49-F238E27FC236}">
                <a16:creationId xmlns:a16="http://schemas.microsoft.com/office/drawing/2014/main" id="{3DBDD4E0-7620-8BA2-32AE-EC0B699B9D19}"/>
              </a:ext>
            </a:extLst>
          </p:cNvPr>
          <p:cNvSpPr/>
          <p:nvPr/>
        </p:nvSpPr>
        <p:spPr>
          <a:xfrm>
            <a:off x="202889" y="5180279"/>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2</a:t>
            </a:r>
          </a:p>
        </p:txBody>
      </p:sp>
      <p:sp>
        <p:nvSpPr>
          <p:cNvPr id="113" name="TextBox 112">
            <a:extLst>
              <a:ext uri="{FF2B5EF4-FFF2-40B4-BE49-F238E27FC236}">
                <a16:creationId xmlns:a16="http://schemas.microsoft.com/office/drawing/2014/main" id="{6A7E4D4C-A114-C55C-ED3A-1893895D39D8}"/>
              </a:ext>
            </a:extLst>
          </p:cNvPr>
          <p:cNvSpPr txBox="1"/>
          <p:nvPr/>
        </p:nvSpPr>
        <p:spPr>
          <a:xfrm>
            <a:off x="786608" y="5214201"/>
            <a:ext cx="3560787" cy="646331"/>
          </a:xfrm>
          <a:prstGeom prst="rect">
            <a:avLst/>
          </a:prstGeom>
          <a:noFill/>
        </p:spPr>
        <p:txBody>
          <a:bodyPr wrap="square">
            <a:spAutoFit/>
          </a:bodyPr>
          <a:lstStyle/>
          <a:p>
            <a:r>
              <a:rPr lang="en-US" b="1" dirty="0">
                <a:latin typeface="Verdana" panose="020B0604030504040204" pitchFamily="34" charset="0"/>
                <a:ea typeface="Verdana" panose="020B0604030504040204" pitchFamily="34" charset="0"/>
              </a:rPr>
              <a:t>Classify the edges </a:t>
            </a:r>
            <a:r>
              <a:rPr lang="en-US" dirty="0">
                <a:latin typeface="Verdana" panose="020B0604030504040204" pitchFamily="34" charset="0"/>
                <a:ea typeface="Verdana" panose="020B0604030504040204" pitchFamily="34" charset="0"/>
              </a:rPr>
              <a:t>as </a:t>
            </a:r>
            <a:r>
              <a:rPr lang="en-US" dirty="0">
                <a:solidFill>
                  <a:srgbClr val="00B050"/>
                </a:solidFill>
                <a:latin typeface="Verdana" panose="020B0604030504040204" pitchFamily="34" charset="0"/>
                <a:ea typeface="Verdana" panose="020B0604030504040204" pitchFamily="34" charset="0"/>
              </a:rPr>
              <a:t>genuine</a:t>
            </a:r>
            <a:r>
              <a:rPr lang="en-US" dirty="0">
                <a:latin typeface="Verdana" panose="020B0604030504040204" pitchFamily="34" charset="0"/>
                <a:ea typeface="Verdana" panose="020B0604030504040204" pitchFamily="34" charset="0"/>
              </a:rPr>
              <a:t> or </a:t>
            </a:r>
            <a:r>
              <a:rPr lang="en-US" dirty="0">
                <a:solidFill>
                  <a:srgbClr val="FF0000"/>
                </a:solidFill>
                <a:latin typeface="Verdana" panose="020B0604030504040204" pitchFamily="34" charset="0"/>
                <a:ea typeface="Verdana" panose="020B0604030504040204" pitchFamily="34" charset="0"/>
              </a:rPr>
              <a:t>fake</a:t>
            </a:r>
          </a:p>
        </p:txBody>
      </p:sp>
      <p:cxnSp>
        <p:nvCxnSpPr>
          <p:cNvPr id="114" name="Connector: Elbow 113">
            <a:extLst>
              <a:ext uri="{FF2B5EF4-FFF2-40B4-BE49-F238E27FC236}">
                <a16:creationId xmlns:a16="http://schemas.microsoft.com/office/drawing/2014/main" id="{79F197DA-9572-2FED-35D6-BAC608B15165}"/>
              </a:ext>
            </a:extLst>
          </p:cNvPr>
          <p:cNvCxnSpPr>
            <a:cxnSpLocks/>
            <a:stCxn id="109" idx="4"/>
            <a:endCxn id="115" idx="1"/>
          </p:cNvCxnSpPr>
          <p:nvPr/>
        </p:nvCxnSpPr>
        <p:spPr>
          <a:xfrm rot="16200000" flipH="1">
            <a:off x="763671" y="3979273"/>
            <a:ext cx="78521" cy="636441"/>
          </a:xfrm>
          <a:prstGeom prst="bentConnector2">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15" name="TextBox 114">
            <a:extLst>
              <a:ext uri="{FF2B5EF4-FFF2-40B4-BE49-F238E27FC236}">
                <a16:creationId xmlns:a16="http://schemas.microsoft.com/office/drawing/2014/main" id="{E4309621-3DC8-7360-DBDA-C45D3F4D4F93}"/>
              </a:ext>
            </a:extLst>
          </p:cNvPr>
          <p:cNvSpPr txBox="1"/>
          <p:nvPr/>
        </p:nvSpPr>
        <p:spPr>
          <a:xfrm>
            <a:off x="1121152" y="4152089"/>
            <a:ext cx="3011465" cy="369332"/>
          </a:xfrm>
          <a:prstGeom prst="rect">
            <a:avLst/>
          </a:prstGeom>
          <a:noFill/>
        </p:spPr>
        <p:txBody>
          <a:bodyPr wrap="square" rtlCol="0">
            <a:spAutoFit/>
          </a:bodyPr>
          <a:lstStyle/>
          <a:p>
            <a:r>
              <a:rPr lang="en-GB" dirty="0">
                <a:solidFill>
                  <a:schemeClr val="accent2">
                    <a:lumMod val="75000"/>
                  </a:schemeClr>
                </a:solidFill>
              </a:rPr>
              <a:t>Embedding Network + </a:t>
            </a:r>
            <a:r>
              <a:rPr lang="en-GB" dirty="0" err="1">
                <a:solidFill>
                  <a:schemeClr val="accent2">
                    <a:lumMod val="75000"/>
                  </a:schemeClr>
                </a:solidFill>
              </a:rPr>
              <a:t>kNN</a:t>
            </a:r>
            <a:endParaRPr lang="en-GB" dirty="0">
              <a:solidFill>
                <a:schemeClr val="accent2">
                  <a:lumMod val="75000"/>
                </a:schemeClr>
              </a:solidFill>
            </a:endParaRPr>
          </a:p>
        </p:txBody>
      </p:sp>
      <p:cxnSp>
        <p:nvCxnSpPr>
          <p:cNvPr id="118" name="Connector: Elbow 117">
            <a:extLst>
              <a:ext uri="{FF2B5EF4-FFF2-40B4-BE49-F238E27FC236}">
                <a16:creationId xmlns:a16="http://schemas.microsoft.com/office/drawing/2014/main" id="{7A2B66D6-A4E2-D923-A6FF-B4B170880308}"/>
              </a:ext>
            </a:extLst>
          </p:cNvPr>
          <p:cNvCxnSpPr>
            <a:cxnSpLocks/>
            <a:stCxn id="112" idx="4"/>
            <a:endCxn id="119" idx="1"/>
          </p:cNvCxnSpPr>
          <p:nvPr/>
        </p:nvCxnSpPr>
        <p:spPr>
          <a:xfrm rot="16200000" flipH="1">
            <a:off x="675043" y="5559959"/>
            <a:ext cx="245238" cy="621657"/>
          </a:xfrm>
          <a:prstGeom prst="bentConnector2">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19" name="TextBox 118">
            <a:extLst>
              <a:ext uri="{FF2B5EF4-FFF2-40B4-BE49-F238E27FC236}">
                <a16:creationId xmlns:a16="http://schemas.microsoft.com/office/drawing/2014/main" id="{7FA89305-82FB-B756-ADF3-4D69B8A1185A}"/>
              </a:ext>
            </a:extLst>
          </p:cNvPr>
          <p:cNvSpPr txBox="1"/>
          <p:nvPr/>
        </p:nvSpPr>
        <p:spPr>
          <a:xfrm>
            <a:off x="1108491" y="5808741"/>
            <a:ext cx="2300630" cy="369332"/>
          </a:xfrm>
          <a:prstGeom prst="rect">
            <a:avLst/>
          </a:prstGeom>
          <a:noFill/>
        </p:spPr>
        <p:txBody>
          <a:bodyPr wrap="square" rtlCol="0">
            <a:spAutoFit/>
          </a:bodyPr>
          <a:lstStyle/>
          <a:p>
            <a:r>
              <a:rPr lang="en-GB" dirty="0">
                <a:solidFill>
                  <a:schemeClr val="accent2">
                    <a:lumMod val="75000"/>
                  </a:schemeClr>
                </a:solidFill>
              </a:rPr>
              <a:t>Graph Neural Network</a:t>
            </a:r>
          </a:p>
        </p:txBody>
      </p:sp>
      <p:sp>
        <p:nvSpPr>
          <p:cNvPr id="120" name="Arrow: Right 119">
            <a:extLst>
              <a:ext uri="{FF2B5EF4-FFF2-40B4-BE49-F238E27FC236}">
                <a16:creationId xmlns:a16="http://schemas.microsoft.com/office/drawing/2014/main" id="{D94B075F-EB4F-2B2D-80B1-78044EB6ACAF}"/>
              </a:ext>
            </a:extLst>
          </p:cNvPr>
          <p:cNvSpPr/>
          <p:nvPr/>
        </p:nvSpPr>
        <p:spPr>
          <a:xfrm>
            <a:off x="4685108" y="5378385"/>
            <a:ext cx="1292460"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592" name="Group 591">
            <a:extLst>
              <a:ext uri="{FF2B5EF4-FFF2-40B4-BE49-F238E27FC236}">
                <a16:creationId xmlns:a16="http://schemas.microsoft.com/office/drawing/2014/main" id="{C64E442F-2C61-C132-F4C6-A9285DC27E32}"/>
              </a:ext>
            </a:extLst>
          </p:cNvPr>
          <p:cNvGrpSpPr/>
          <p:nvPr/>
        </p:nvGrpSpPr>
        <p:grpSpPr>
          <a:xfrm>
            <a:off x="7152669" y="3476526"/>
            <a:ext cx="2583116" cy="1206009"/>
            <a:chOff x="4959205" y="2173142"/>
            <a:chExt cx="2583116" cy="1206009"/>
          </a:xfrm>
        </p:grpSpPr>
        <p:cxnSp>
          <p:nvCxnSpPr>
            <p:cNvPr id="156" name="Straight Arrow Connector 155">
              <a:extLst>
                <a:ext uri="{FF2B5EF4-FFF2-40B4-BE49-F238E27FC236}">
                  <a16:creationId xmlns:a16="http://schemas.microsoft.com/office/drawing/2014/main" id="{DB600066-A94F-95FC-0E98-A78BEAE018A0}"/>
                </a:ext>
              </a:extLst>
            </p:cNvPr>
            <p:cNvCxnSpPr>
              <a:cxnSpLocks/>
              <a:stCxn id="179" idx="6"/>
              <a:endCxn id="575" idx="2"/>
            </p:cNvCxnSpPr>
            <p:nvPr/>
          </p:nvCxnSpPr>
          <p:spPr>
            <a:xfrm flipV="1">
              <a:off x="6092046" y="2679164"/>
              <a:ext cx="318505" cy="584521"/>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F1334AD2-529D-FEF2-8C43-0EBF002864B8}"/>
                </a:ext>
              </a:extLst>
            </p:cNvPr>
            <p:cNvCxnSpPr>
              <a:cxnSpLocks/>
              <a:stCxn id="180" idx="6"/>
              <a:endCxn id="182" idx="2"/>
            </p:cNvCxnSpPr>
            <p:nvPr/>
          </p:nvCxnSpPr>
          <p:spPr>
            <a:xfrm flipV="1">
              <a:off x="5135493" y="2258639"/>
              <a:ext cx="781535" cy="124626"/>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2E64143D-4730-32CD-5224-B3DD7F20DFA2}"/>
                </a:ext>
              </a:extLst>
            </p:cNvPr>
            <p:cNvCxnSpPr>
              <a:cxnSpLocks/>
              <a:stCxn id="575" idx="6"/>
              <a:endCxn id="573" idx="2"/>
            </p:cNvCxnSpPr>
            <p:nvPr/>
          </p:nvCxnSpPr>
          <p:spPr>
            <a:xfrm>
              <a:off x="6586840" y="2679164"/>
              <a:ext cx="285280" cy="479137"/>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104C0C64-F888-B71D-4B62-1D608E335107}"/>
                </a:ext>
              </a:extLst>
            </p:cNvPr>
            <p:cNvCxnSpPr>
              <a:cxnSpLocks/>
              <a:stCxn id="574" idx="6"/>
              <a:endCxn id="578" idx="2"/>
            </p:cNvCxnSpPr>
            <p:nvPr/>
          </p:nvCxnSpPr>
          <p:spPr>
            <a:xfrm flipV="1">
              <a:off x="6586840" y="2357369"/>
              <a:ext cx="779191" cy="39760"/>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AA8BD5B8-6E46-110D-6516-DFED7E281456}"/>
                </a:ext>
              </a:extLst>
            </p:cNvPr>
            <p:cNvCxnSpPr>
              <a:cxnSpLocks/>
              <a:stCxn id="184" idx="3"/>
              <a:endCxn id="577" idx="2"/>
            </p:cNvCxnSpPr>
            <p:nvPr/>
          </p:nvCxnSpPr>
          <p:spPr>
            <a:xfrm flipV="1">
              <a:off x="6097288" y="2721731"/>
              <a:ext cx="792007" cy="66259"/>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E729DA9E-67B1-367F-9200-A3F7F193AF45}"/>
                </a:ext>
              </a:extLst>
            </p:cNvPr>
            <p:cNvCxnSpPr>
              <a:cxnSpLocks/>
              <a:stCxn id="181" idx="6"/>
              <a:endCxn id="575" idx="2"/>
            </p:cNvCxnSpPr>
            <p:nvPr/>
          </p:nvCxnSpPr>
          <p:spPr>
            <a:xfrm flipV="1">
              <a:off x="5613365" y="2679164"/>
              <a:ext cx="797187" cy="614490"/>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FDB79A39-5654-4E6D-2BA5-EBD8208A01C2}"/>
                </a:ext>
              </a:extLst>
            </p:cNvPr>
            <p:cNvCxnSpPr>
              <a:cxnSpLocks/>
              <a:stCxn id="572" idx="2"/>
              <a:endCxn id="575" idx="2"/>
            </p:cNvCxnSpPr>
            <p:nvPr/>
          </p:nvCxnSpPr>
          <p:spPr>
            <a:xfrm flipV="1">
              <a:off x="5599421" y="2679164"/>
              <a:ext cx="811130" cy="153249"/>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BCE29581-616E-CFAF-93CF-2FC5C2766B33}"/>
                </a:ext>
              </a:extLst>
            </p:cNvPr>
            <p:cNvCxnSpPr>
              <a:cxnSpLocks/>
              <a:stCxn id="575" idx="6"/>
              <a:endCxn id="578" idx="2"/>
            </p:cNvCxnSpPr>
            <p:nvPr/>
          </p:nvCxnSpPr>
          <p:spPr>
            <a:xfrm flipV="1">
              <a:off x="6586840" y="2357369"/>
              <a:ext cx="779191" cy="321796"/>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41930D69-F4B2-CC27-AD6B-63D2004FFF87}"/>
                </a:ext>
              </a:extLst>
            </p:cNvPr>
            <p:cNvCxnSpPr>
              <a:cxnSpLocks/>
              <a:stCxn id="179" idx="6"/>
              <a:endCxn id="577" idx="2"/>
            </p:cNvCxnSpPr>
            <p:nvPr/>
          </p:nvCxnSpPr>
          <p:spPr>
            <a:xfrm flipV="1">
              <a:off x="6092046" y="2721731"/>
              <a:ext cx="797248" cy="541954"/>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AE1D6761-2BB5-2BD0-8B16-47416BFC6CDD}"/>
                </a:ext>
              </a:extLst>
            </p:cNvPr>
            <p:cNvCxnSpPr>
              <a:cxnSpLocks/>
              <a:stCxn id="185" idx="1"/>
              <a:endCxn id="576" idx="2"/>
            </p:cNvCxnSpPr>
            <p:nvPr/>
          </p:nvCxnSpPr>
          <p:spPr>
            <a:xfrm flipV="1">
              <a:off x="6097288" y="2301166"/>
              <a:ext cx="800413" cy="493321"/>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213C63ED-B28B-39A3-DB1D-CF5C7CE6A1BA}"/>
                </a:ext>
              </a:extLst>
            </p:cNvPr>
            <p:cNvCxnSpPr>
              <a:cxnSpLocks/>
              <a:stCxn id="188" idx="1"/>
              <a:endCxn id="181" idx="2"/>
            </p:cNvCxnSpPr>
            <p:nvPr/>
          </p:nvCxnSpPr>
          <p:spPr>
            <a:xfrm>
              <a:off x="5130216" y="2788299"/>
              <a:ext cx="306860" cy="505355"/>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4B15C807-4617-CD48-613D-52A8EDCDE883}"/>
                </a:ext>
              </a:extLst>
            </p:cNvPr>
            <p:cNvCxnSpPr>
              <a:cxnSpLocks/>
              <a:stCxn id="188" idx="1"/>
              <a:endCxn id="185" idx="3"/>
            </p:cNvCxnSpPr>
            <p:nvPr/>
          </p:nvCxnSpPr>
          <p:spPr>
            <a:xfrm>
              <a:off x="5130216" y="2788299"/>
              <a:ext cx="796076" cy="6187"/>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2B8BF590-DB6F-74B4-F6F3-8B9E278E8399}"/>
                </a:ext>
              </a:extLst>
            </p:cNvPr>
            <p:cNvCxnSpPr>
              <a:cxnSpLocks/>
              <a:stCxn id="181" idx="6"/>
              <a:endCxn id="179" idx="2"/>
            </p:cNvCxnSpPr>
            <p:nvPr/>
          </p:nvCxnSpPr>
          <p:spPr>
            <a:xfrm flipV="1">
              <a:off x="5613365" y="3263686"/>
              <a:ext cx="302392" cy="29969"/>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53B0499E-4D32-6EEA-1469-C5D59458C144}"/>
                </a:ext>
              </a:extLst>
            </p:cNvPr>
            <p:cNvCxnSpPr>
              <a:cxnSpLocks/>
              <a:stCxn id="181" idx="6"/>
              <a:endCxn id="185" idx="3"/>
            </p:cNvCxnSpPr>
            <p:nvPr/>
          </p:nvCxnSpPr>
          <p:spPr>
            <a:xfrm flipV="1">
              <a:off x="5613365" y="2794485"/>
              <a:ext cx="312927" cy="499168"/>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A310A8C2-9FF3-E54B-FECF-97A4703210DB}"/>
                </a:ext>
              </a:extLst>
            </p:cNvPr>
            <p:cNvCxnSpPr>
              <a:cxnSpLocks/>
              <a:stCxn id="179" idx="6"/>
              <a:endCxn id="573" idx="2"/>
            </p:cNvCxnSpPr>
            <p:nvPr/>
          </p:nvCxnSpPr>
          <p:spPr>
            <a:xfrm flipV="1">
              <a:off x="6092046" y="3158301"/>
              <a:ext cx="780074" cy="105384"/>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ED8439B2-2193-9F0E-A945-47A8E430604F}"/>
                </a:ext>
              </a:extLst>
            </p:cNvPr>
            <p:cNvCxnSpPr>
              <a:cxnSpLocks/>
              <a:stCxn id="572" idx="2"/>
              <a:endCxn id="182" idx="2"/>
            </p:cNvCxnSpPr>
            <p:nvPr/>
          </p:nvCxnSpPr>
          <p:spPr>
            <a:xfrm flipV="1">
              <a:off x="5599421" y="2258639"/>
              <a:ext cx="317607" cy="573774"/>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78B75280-CA6A-EE95-42D1-757348182F1D}"/>
                </a:ext>
              </a:extLst>
            </p:cNvPr>
            <p:cNvCxnSpPr>
              <a:cxnSpLocks/>
              <a:stCxn id="182" idx="6"/>
              <a:endCxn id="574" idx="2"/>
            </p:cNvCxnSpPr>
            <p:nvPr/>
          </p:nvCxnSpPr>
          <p:spPr>
            <a:xfrm>
              <a:off x="6093317" y="2258639"/>
              <a:ext cx="317234" cy="138489"/>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15B175B9-0087-9674-2FB2-13C7A5CBA919}"/>
                </a:ext>
              </a:extLst>
            </p:cNvPr>
            <p:cNvCxnSpPr>
              <a:cxnSpLocks/>
              <a:stCxn id="182" idx="6"/>
              <a:endCxn id="575" idx="2"/>
            </p:cNvCxnSpPr>
            <p:nvPr/>
          </p:nvCxnSpPr>
          <p:spPr>
            <a:xfrm>
              <a:off x="6093317" y="2258639"/>
              <a:ext cx="317234" cy="420525"/>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5EEE4E75-B4A2-8393-F2DD-50A165F148BD}"/>
                </a:ext>
              </a:extLst>
            </p:cNvPr>
            <p:cNvCxnSpPr>
              <a:cxnSpLocks/>
              <a:stCxn id="577" idx="6"/>
              <a:endCxn id="579" idx="2"/>
            </p:cNvCxnSpPr>
            <p:nvPr/>
          </p:nvCxnSpPr>
          <p:spPr>
            <a:xfrm>
              <a:off x="7065583" y="2721731"/>
              <a:ext cx="292230" cy="277010"/>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CA53CADA-1AEC-7C14-C346-929F4382E518}"/>
                </a:ext>
              </a:extLst>
            </p:cNvPr>
            <p:cNvCxnSpPr>
              <a:cxnSpLocks/>
              <a:stCxn id="573" idx="6"/>
              <a:endCxn id="579" idx="2"/>
            </p:cNvCxnSpPr>
            <p:nvPr/>
          </p:nvCxnSpPr>
          <p:spPr>
            <a:xfrm flipV="1">
              <a:off x="7048409" y="2998741"/>
              <a:ext cx="309404" cy="159560"/>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84FDC334-A663-DBC9-E709-ACCD8DBDEF62}"/>
                </a:ext>
              </a:extLst>
            </p:cNvPr>
            <p:cNvCxnSpPr>
              <a:cxnSpLocks/>
              <a:stCxn id="575" idx="6"/>
              <a:endCxn id="579" idx="2"/>
            </p:cNvCxnSpPr>
            <p:nvPr/>
          </p:nvCxnSpPr>
          <p:spPr>
            <a:xfrm>
              <a:off x="6586840" y="2679164"/>
              <a:ext cx="770973" cy="319577"/>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49590822-3501-08C7-A0F9-9BA395B79925}"/>
                </a:ext>
              </a:extLst>
            </p:cNvPr>
            <p:cNvCxnSpPr>
              <a:cxnSpLocks/>
              <a:stCxn id="180" idx="6"/>
            </p:cNvCxnSpPr>
            <p:nvPr/>
          </p:nvCxnSpPr>
          <p:spPr>
            <a:xfrm>
              <a:off x="5135493" y="2383264"/>
              <a:ext cx="737015" cy="404724"/>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0CDF4D86-21F9-B0BC-816E-B11CE867FD54}"/>
                </a:ext>
              </a:extLst>
            </p:cNvPr>
            <p:cNvCxnSpPr>
              <a:cxnSpLocks/>
              <a:stCxn id="182" idx="6"/>
              <a:endCxn id="576" idx="2"/>
            </p:cNvCxnSpPr>
            <p:nvPr/>
          </p:nvCxnSpPr>
          <p:spPr>
            <a:xfrm>
              <a:off x="6093317" y="2258639"/>
              <a:ext cx="804383" cy="42526"/>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1B6BBC48-E8A3-902D-2BCB-5EA38C99BFF9}"/>
                </a:ext>
              </a:extLst>
            </p:cNvPr>
            <p:cNvSpPr/>
            <p:nvPr/>
          </p:nvSpPr>
          <p:spPr>
            <a:xfrm>
              <a:off x="5915758" y="3178188"/>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80" name="Oval 179">
              <a:extLst>
                <a:ext uri="{FF2B5EF4-FFF2-40B4-BE49-F238E27FC236}">
                  <a16:creationId xmlns:a16="http://schemas.microsoft.com/office/drawing/2014/main" id="{FD1371B4-0062-28AB-9FFB-406D1BB7449D}"/>
                </a:ext>
              </a:extLst>
            </p:cNvPr>
            <p:cNvSpPr/>
            <p:nvPr/>
          </p:nvSpPr>
          <p:spPr>
            <a:xfrm>
              <a:off x="4959205" y="2297768"/>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81" name="Oval 180">
              <a:extLst>
                <a:ext uri="{FF2B5EF4-FFF2-40B4-BE49-F238E27FC236}">
                  <a16:creationId xmlns:a16="http://schemas.microsoft.com/office/drawing/2014/main" id="{39AC74F4-D85C-F406-0BEE-C8A87C360241}"/>
                </a:ext>
              </a:extLst>
            </p:cNvPr>
            <p:cNvSpPr/>
            <p:nvPr/>
          </p:nvSpPr>
          <p:spPr>
            <a:xfrm>
              <a:off x="5437076" y="3208157"/>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82" name="Oval 181">
              <a:extLst>
                <a:ext uri="{FF2B5EF4-FFF2-40B4-BE49-F238E27FC236}">
                  <a16:creationId xmlns:a16="http://schemas.microsoft.com/office/drawing/2014/main" id="{8E82FF4D-9C65-458C-244D-8988B5ECB7F8}"/>
                </a:ext>
              </a:extLst>
            </p:cNvPr>
            <p:cNvSpPr/>
            <p:nvPr/>
          </p:nvSpPr>
          <p:spPr>
            <a:xfrm>
              <a:off x="5917028" y="2173142"/>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183" name="Group 182">
              <a:extLst>
                <a:ext uri="{FF2B5EF4-FFF2-40B4-BE49-F238E27FC236}">
                  <a16:creationId xmlns:a16="http://schemas.microsoft.com/office/drawing/2014/main" id="{D1BF157E-00B9-E8AF-ECFA-D2A0E4C49A32}"/>
                </a:ext>
              </a:extLst>
            </p:cNvPr>
            <p:cNvGrpSpPr/>
            <p:nvPr/>
          </p:nvGrpSpPr>
          <p:grpSpPr>
            <a:xfrm>
              <a:off x="5926292" y="2702492"/>
              <a:ext cx="170996" cy="177492"/>
              <a:chOff x="778486" y="2221677"/>
              <a:chExt cx="138389" cy="143647"/>
            </a:xfrm>
          </p:grpSpPr>
          <p:sp>
            <p:nvSpPr>
              <p:cNvPr id="184" name="Partial Circle 183">
                <a:extLst>
                  <a:ext uri="{FF2B5EF4-FFF2-40B4-BE49-F238E27FC236}">
                    <a16:creationId xmlns:a16="http://schemas.microsoft.com/office/drawing/2014/main" id="{29F528EB-2AC2-33F4-39E4-D90433D28FA8}"/>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5" name="Partial Circle 184">
                <a:extLst>
                  <a:ext uri="{FF2B5EF4-FFF2-40B4-BE49-F238E27FC236}">
                    <a16:creationId xmlns:a16="http://schemas.microsoft.com/office/drawing/2014/main" id="{0C45B00F-05CC-D6F9-FEA4-3E4CFD6E957D}"/>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86" name="Group 185">
              <a:extLst>
                <a:ext uri="{FF2B5EF4-FFF2-40B4-BE49-F238E27FC236}">
                  <a16:creationId xmlns:a16="http://schemas.microsoft.com/office/drawing/2014/main" id="{E8282BF3-CE51-593F-9E59-A9969CDE54A0}"/>
                </a:ext>
              </a:extLst>
            </p:cNvPr>
            <p:cNvGrpSpPr/>
            <p:nvPr/>
          </p:nvGrpSpPr>
          <p:grpSpPr>
            <a:xfrm>
              <a:off x="4959220" y="2696305"/>
              <a:ext cx="170996" cy="177492"/>
              <a:chOff x="778486" y="2221677"/>
              <a:chExt cx="138389" cy="143647"/>
            </a:xfrm>
          </p:grpSpPr>
          <p:sp>
            <p:nvSpPr>
              <p:cNvPr id="187" name="Partial Circle 186">
                <a:extLst>
                  <a:ext uri="{FF2B5EF4-FFF2-40B4-BE49-F238E27FC236}">
                    <a16:creationId xmlns:a16="http://schemas.microsoft.com/office/drawing/2014/main" id="{C817BADA-88B4-E130-446F-0750C7EE6DA8}"/>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8" name="Partial Circle 187">
                <a:extLst>
                  <a:ext uri="{FF2B5EF4-FFF2-40B4-BE49-F238E27FC236}">
                    <a16:creationId xmlns:a16="http://schemas.microsoft.com/office/drawing/2014/main" id="{A7312146-DA2F-5B23-EB39-2F91F2A5CE25}"/>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89" name="Group 188">
              <a:extLst>
                <a:ext uri="{FF2B5EF4-FFF2-40B4-BE49-F238E27FC236}">
                  <a16:creationId xmlns:a16="http://schemas.microsoft.com/office/drawing/2014/main" id="{D3ACB008-57AB-040E-FEB4-E16FC39169F3}"/>
                </a:ext>
              </a:extLst>
            </p:cNvPr>
            <p:cNvGrpSpPr/>
            <p:nvPr/>
          </p:nvGrpSpPr>
          <p:grpSpPr>
            <a:xfrm>
              <a:off x="5450904" y="2685332"/>
              <a:ext cx="172996" cy="172690"/>
              <a:chOff x="2293006" y="2716697"/>
              <a:chExt cx="140008" cy="139760"/>
            </a:xfrm>
          </p:grpSpPr>
          <p:sp>
            <p:nvSpPr>
              <p:cNvPr id="570" name="Partial Circle 569">
                <a:extLst>
                  <a:ext uri="{FF2B5EF4-FFF2-40B4-BE49-F238E27FC236}">
                    <a16:creationId xmlns:a16="http://schemas.microsoft.com/office/drawing/2014/main" id="{340751F3-A3D3-4141-4DCF-656C584C7D55}"/>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71" name="Partial Circle 570">
                <a:extLst>
                  <a:ext uri="{FF2B5EF4-FFF2-40B4-BE49-F238E27FC236}">
                    <a16:creationId xmlns:a16="http://schemas.microsoft.com/office/drawing/2014/main" id="{FF3005EF-2EB7-83F9-199E-0A23ED36BF09}"/>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2" name="Partial Circle 571">
                <a:extLst>
                  <a:ext uri="{FF2B5EF4-FFF2-40B4-BE49-F238E27FC236}">
                    <a16:creationId xmlns:a16="http://schemas.microsoft.com/office/drawing/2014/main" id="{85FE96A6-1742-BDFA-EDF3-F70DFF271E26}"/>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73" name="Oval 572">
              <a:extLst>
                <a:ext uri="{FF2B5EF4-FFF2-40B4-BE49-F238E27FC236}">
                  <a16:creationId xmlns:a16="http://schemas.microsoft.com/office/drawing/2014/main" id="{38E076B2-7EBD-67C0-ED5D-5C106A19B919}"/>
                </a:ext>
              </a:extLst>
            </p:cNvPr>
            <p:cNvSpPr/>
            <p:nvPr/>
          </p:nvSpPr>
          <p:spPr>
            <a:xfrm>
              <a:off x="6872121" y="3072804"/>
              <a:ext cx="176289" cy="170994"/>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574" name="Oval 573">
              <a:extLst>
                <a:ext uri="{FF2B5EF4-FFF2-40B4-BE49-F238E27FC236}">
                  <a16:creationId xmlns:a16="http://schemas.microsoft.com/office/drawing/2014/main" id="{4CCCE9F1-BC95-4283-1B4C-2CE214A6E799}"/>
                </a:ext>
              </a:extLst>
            </p:cNvPr>
            <p:cNvSpPr/>
            <p:nvPr/>
          </p:nvSpPr>
          <p:spPr>
            <a:xfrm>
              <a:off x="6410552" y="231163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75" name="Oval 574">
              <a:extLst>
                <a:ext uri="{FF2B5EF4-FFF2-40B4-BE49-F238E27FC236}">
                  <a16:creationId xmlns:a16="http://schemas.microsoft.com/office/drawing/2014/main" id="{70043642-F55E-30AF-8856-B04AE16EB64C}"/>
                </a:ext>
              </a:extLst>
            </p:cNvPr>
            <p:cNvSpPr/>
            <p:nvPr/>
          </p:nvSpPr>
          <p:spPr>
            <a:xfrm>
              <a:off x="6410552" y="2593667"/>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76" name="Oval 575">
              <a:extLst>
                <a:ext uri="{FF2B5EF4-FFF2-40B4-BE49-F238E27FC236}">
                  <a16:creationId xmlns:a16="http://schemas.microsoft.com/office/drawing/2014/main" id="{62EA51B9-2F4B-B15F-E958-787859E1E488}"/>
                </a:ext>
              </a:extLst>
            </p:cNvPr>
            <p:cNvSpPr/>
            <p:nvPr/>
          </p:nvSpPr>
          <p:spPr>
            <a:xfrm>
              <a:off x="6897700" y="2215668"/>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77" name="Oval 576">
              <a:extLst>
                <a:ext uri="{FF2B5EF4-FFF2-40B4-BE49-F238E27FC236}">
                  <a16:creationId xmlns:a16="http://schemas.microsoft.com/office/drawing/2014/main" id="{F97013A7-0B4C-9BB5-7321-FEADB3A717A7}"/>
                </a:ext>
              </a:extLst>
            </p:cNvPr>
            <p:cNvSpPr/>
            <p:nvPr/>
          </p:nvSpPr>
          <p:spPr>
            <a:xfrm>
              <a:off x="6889295" y="2636234"/>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78" name="Oval 577">
              <a:extLst>
                <a:ext uri="{FF2B5EF4-FFF2-40B4-BE49-F238E27FC236}">
                  <a16:creationId xmlns:a16="http://schemas.microsoft.com/office/drawing/2014/main" id="{FA24EBEE-A5C9-502D-5C1C-B8BFEE645830}"/>
                </a:ext>
              </a:extLst>
            </p:cNvPr>
            <p:cNvSpPr/>
            <p:nvPr/>
          </p:nvSpPr>
          <p:spPr>
            <a:xfrm>
              <a:off x="7366032" y="227187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79" name="Oval 578">
              <a:extLst>
                <a:ext uri="{FF2B5EF4-FFF2-40B4-BE49-F238E27FC236}">
                  <a16:creationId xmlns:a16="http://schemas.microsoft.com/office/drawing/2014/main" id="{6C3F49BD-6BFA-0597-8896-B7AFE449871D}"/>
                </a:ext>
              </a:extLst>
            </p:cNvPr>
            <p:cNvSpPr/>
            <p:nvPr/>
          </p:nvSpPr>
          <p:spPr>
            <a:xfrm>
              <a:off x="7357813" y="2913244"/>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580" name="Straight Arrow Connector 579">
              <a:extLst>
                <a:ext uri="{FF2B5EF4-FFF2-40B4-BE49-F238E27FC236}">
                  <a16:creationId xmlns:a16="http://schemas.microsoft.com/office/drawing/2014/main" id="{751692F1-99A0-4412-6187-1F2F41A98128}"/>
                </a:ext>
              </a:extLst>
            </p:cNvPr>
            <p:cNvCxnSpPr>
              <a:cxnSpLocks/>
              <a:stCxn id="180" idx="6"/>
              <a:endCxn id="571" idx="1"/>
            </p:cNvCxnSpPr>
            <p:nvPr/>
          </p:nvCxnSpPr>
          <p:spPr>
            <a:xfrm>
              <a:off x="5135493" y="2383264"/>
              <a:ext cx="319943" cy="363817"/>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1" name="Straight Arrow Connector 580">
              <a:extLst>
                <a:ext uri="{FF2B5EF4-FFF2-40B4-BE49-F238E27FC236}">
                  <a16:creationId xmlns:a16="http://schemas.microsoft.com/office/drawing/2014/main" id="{03B6BEB6-273E-EEA2-8C53-7313F14EF87C}"/>
                </a:ext>
              </a:extLst>
            </p:cNvPr>
            <p:cNvCxnSpPr>
              <a:cxnSpLocks/>
              <a:stCxn id="188" idx="1"/>
              <a:endCxn id="571" idx="1"/>
            </p:cNvCxnSpPr>
            <p:nvPr/>
          </p:nvCxnSpPr>
          <p:spPr>
            <a:xfrm flipV="1">
              <a:off x="5130216" y="2747082"/>
              <a:ext cx="325220" cy="41218"/>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7819AD05-BF42-9EF9-9157-3132BF184A2A}"/>
                </a:ext>
              </a:extLst>
            </p:cNvPr>
            <p:cNvCxnSpPr>
              <a:cxnSpLocks/>
              <a:stCxn id="185" idx="1"/>
              <a:endCxn id="573" idx="2"/>
            </p:cNvCxnSpPr>
            <p:nvPr/>
          </p:nvCxnSpPr>
          <p:spPr>
            <a:xfrm>
              <a:off x="6097288" y="2794485"/>
              <a:ext cx="774833" cy="363815"/>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54DCC7E9-621A-F141-BF9A-9E20CEF42789}"/>
                </a:ext>
              </a:extLst>
            </p:cNvPr>
            <p:cNvCxnSpPr>
              <a:cxnSpLocks/>
              <a:stCxn id="185" idx="1"/>
              <a:endCxn id="575" idx="2"/>
            </p:cNvCxnSpPr>
            <p:nvPr/>
          </p:nvCxnSpPr>
          <p:spPr>
            <a:xfrm flipV="1">
              <a:off x="6097288" y="2679164"/>
              <a:ext cx="313265" cy="115321"/>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1B7DBF81-37D4-A234-B715-24F94C40A1B4}"/>
                </a:ext>
              </a:extLst>
            </p:cNvPr>
            <p:cNvCxnSpPr>
              <a:cxnSpLocks/>
              <a:stCxn id="185" idx="1"/>
              <a:endCxn id="574" idx="2"/>
            </p:cNvCxnSpPr>
            <p:nvPr/>
          </p:nvCxnSpPr>
          <p:spPr>
            <a:xfrm flipV="1">
              <a:off x="6097288" y="2397128"/>
              <a:ext cx="313265" cy="397358"/>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Straight Arrow Connector 584">
              <a:extLst>
                <a:ext uri="{FF2B5EF4-FFF2-40B4-BE49-F238E27FC236}">
                  <a16:creationId xmlns:a16="http://schemas.microsoft.com/office/drawing/2014/main" id="{6C4215A5-54B6-AD78-6437-61609C2DC2F9}"/>
                </a:ext>
              </a:extLst>
            </p:cNvPr>
            <p:cNvCxnSpPr>
              <a:cxnSpLocks/>
              <a:stCxn id="572" idx="2"/>
              <a:endCxn id="185" idx="3"/>
            </p:cNvCxnSpPr>
            <p:nvPr/>
          </p:nvCxnSpPr>
          <p:spPr>
            <a:xfrm flipV="1">
              <a:off x="5599421" y="2794485"/>
              <a:ext cx="326871" cy="37927"/>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Straight Arrow Connector 585">
              <a:extLst>
                <a:ext uri="{FF2B5EF4-FFF2-40B4-BE49-F238E27FC236}">
                  <a16:creationId xmlns:a16="http://schemas.microsoft.com/office/drawing/2014/main" id="{7F2DA66C-F770-7E5E-4A30-36F184C38D54}"/>
                </a:ext>
              </a:extLst>
            </p:cNvPr>
            <p:cNvCxnSpPr>
              <a:cxnSpLocks/>
              <a:stCxn id="572" idx="2"/>
              <a:endCxn id="179" idx="2"/>
            </p:cNvCxnSpPr>
            <p:nvPr/>
          </p:nvCxnSpPr>
          <p:spPr>
            <a:xfrm>
              <a:off x="5599421" y="2832413"/>
              <a:ext cx="316336" cy="431272"/>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Straight Arrow Connector 586">
              <a:extLst>
                <a:ext uri="{FF2B5EF4-FFF2-40B4-BE49-F238E27FC236}">
                  <a16:creationId xmlns:a16="http://schemas.microsoft.com/office/drawing/2014/main" id="{D2A0B637-EB69-ADFC-430F-FF54352017A0}"/>
                </a:ext>
              </a:extLst>
            </p:cNvPr>
            <p:cNvCxnSpPr>
              <a:cxnSpLocks/>
              <a:stCxn id="574" idx="6"/>
              <a:endCxn id="576" idx="2"/>
            </p:cNvCxnSpPr>
            <p:nvPr/>
          </p:nvCxnSpPr>
          <p:spPr>
            <a:xfrm flipV="1">
              <a:off x="6586840" y="2301166"/>
              <a:ext cx="310860" cy="95963"/>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8" name="Straight Arrow Connector 587">
              <a:extLst>
                <a:ext uri="{FF2B5EF4-FFF2-40B4-BE49-F238E27FC236}">
                  <a16:creationId xmlns:a16="http://schemas.microsoft.com/office/drawing/2014/main" id="{A9283395-508F-5AD0-DE26-51B1200216F1}"/>
                </a:ext>
              </a:extLst>
            </p:cNvPr>
            <p:cNvCxnSpPr>
              <a:cxnSpLocks/>
              <a:stCxn id="575" idx="6"/>
              <a:endCxn id="576" idx="2"/>
            </p:cNvCxnSpPr>
            <p:nvPr/>
          </p:nvCxnSpPr>
          <p:spPr>
            <a:xfrm flipV="1">
              <a:off x="6586840" y="2301166"/>
              <a:ext cx="310860" cy="377999"/>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9" name="Straight Arrow Connector 588">
              <a:extLst>
                <a:ext uri="{FF2B5EF4-FFF2-40B4-BE49-F238E27FC236}">
                  <a16:creationId xmlns:a16="http://schemas.microsoft.com/office/drawing/2014/main" id="{E06E37CD-7BFB-F16F-7942-816145D67ED0}"/>
                </a:ext>
              </a:extLst>
            </p:cNvPr>
            <p:cNvCxnSpPr>
              <a:cxnSpLocks/>
              <a:stCxn id="575" idx="6"/>
              <a:endCxn id="577" idx="2"/>
            </p:cNvCxnSpPr>
            <p:nvPr/>
          </p:nvCxnSpPr>
          <p:spPr>
            <a:xfrm>
              <a:off x="6586840" y="2679164"/>
              <a:ext cx="302453" cy="42566"/>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0" name="Straight Arrow Connector 589">
              <a:extLst>
                <a:ext uri="{FF2B5EF4-FFF2-40B4-BE49-F238E27FC236}">
                  <a16:creationId xmlns:a16="http://schemas.microsoft.com/office/drawing/2014/main" id="{BE18D188-276F-BBC3-F2A5-A556CB8880ED}"/>
                </a:ext>
              </a:extLst>
            </p:cNvPr>
            <p:cNvCxnSpPr>
              <a:cxnSpLocks/>
              <a:stCxn id="577" idx="6"/>
              <a:endCxn id="578" idx="2"/>
            </p:cNvCxnSpPr>
            <p:nvPr/>
          </p:nvCxnSpPr>
          <p:spPr>
            <a:xfrm flipV="1">
              <a:off x="7065583" y="2357369"/>
              <a:ext cx="300448" cy="364363"/>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1" name="Straight Arrow Connector 590">
              <a:extLst>
                <a:ext uri="{FF2B5EF4-FFF2-40B4-BE49-F238E27FC236}">
                  <a16:creationId xmlns:a16="http://schemas.microsoft.com/office/drawing/2014/main" id="{607C797F-9B88-E464-6E4F-0CCE1607187A}"/>
                </a:ext>
              </a:extLst>
            </p:cNvPr>
            <p:cNvCxnSpPr>
              <a:cxnSpLocks/>
              <a:stCxn id="576" idx="6"/>
              <a:endCxn id="578" idx="2"/>
            </p:cNvCxnSpPr>
            <p:nvPr/>
          </p:nvCxnSpPr>
          <p:spPr>
            <a:xfrm>
              <a:off x="7073989" y="2301166"/>
              <a:ext cx="292043" cy="56203"/>
            </a:xfrm>
            <a:prstGeom prst="straightConnector1">
              <a:avLst/>
            </a:prstGeom>
            <a:ln w="95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3" name="Group 592">
            <a:extLst>
              <a:ext uri="{FF2B5EF4-FFF2-40B4-BE49-F238E27FC236}">
                <a16:creationId xmlns:a16="http://schemas.microsoft.com/office/drawing/2014/main" id="{942606DF-8DCF-BEF8-2540-814F073FF828}"/>
              </a:ext>
            </a:extLst>
          </p:cNvPr>
          <p:cNvGrpSpPr/>
          <p:nvPr/>
        </p:nvGrpSpPr>
        <p:grpSpPr>
          <a:xfrm>
            <a:off x="7222365" y="5083088"/>
            <a:ext cx="2583116" cy="1206010"/>
            <a:chOff x="8386994" y="2102826"/>
            <a:chExt cx="2583116" cy="1206010"/>
          </a:xfrm>
        </p:grpSpPr>
        <p:grpSp>
          <p:nvGrpSpPr>
            <p:cNvPr id="594" name="Group 593">
              <a:extLst>
                <a:ext uri="{FF2B5EF4-FFF2-40B4-BE49-F238E27FC236}">
                  <a16:creationId xmlns:a16="http://schemas.microsoft.com/office/drawing/2014/main" id="{B3FE4E0E-FFF8-CFE1-DE93-5E86A73C7750}"/>
                </a:ext>
              </a:extLst>
            </p:cNvPr>
            <p:cNvGrpSpPr/>
            <p:nvPr/>
          </p:nvGrpSpPr>
          <p:grpSpPr>
            <a:xfrm>
              <a:off x="8558006" y="2188324"/>
              <a:ext cx="2235815" cy="1035015"/>
              <a:chOff x="6423195" y="1057265"/>
              <a:chExt cx="1809476" cy="837652"/>
            </a:xfrm>
          </p:grpSpPr>
          <p:cxnSp>
            <p:nvCxnSpPr>
              <p:cNvPr id="629" name="Straight Arrow Connector 628">
                <a:extLst>
                  <a:ext uri="{FF2B5EF4-FFF2-40B4-BE49-F238E27FC236}">
                    <a16:creationId xmlns:a16="http://schemas.microsoft.com/office/drawing/2014/main" id="{B813A16E-47A3-26CF-7D8A-A2F5D4A07264}"/>
                  </a:ext>
                </a:extLst>
              </p:cNvPr>
              <p:cNvCxnSpPr>
                <a:cxnSpLocks/>
                <a:stCxn id="595" idx="6"/>
                <a:endCxn id="604" idx="2"/>
              </p:cNvCxnSpPr>
              <p:nvPr/>
            </p:nvCxnSpPr>
            <p:spPr>
              <a:xfrm flipV="1">
                <a:off x="7201617" y="1397602"/>
                <a:ext cx="257771" cy="473061"/>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551F9C37-864F-B908-B50A-0077A5896A7C}"/>
                  </a:ext>
                </a:extLst>
              </p:cNvPr>
              <p:cNvCxnSpPr>
                <a:cxnSpLocks/>
                <a:stCxn id="596" idx="6"/>
                <a:endCxn id="598" idx="2"/>
              </p:cNvCxnSpPr>
              <p:nvPr/>
            </p:nvCxnSpPr>
            <p:spPr>
              <a:xfrm flipV="1">
                <a:off x="6427466" y="1057265"/>
                <a:ext cx="632507" cy="100861"/>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4D4EC96B-CC27-7313-BC30-C967E6D99BF8}"/>
                  </a:ext>
                </a:extLst>
              </p:cNvPr>
              <p:cNvCxnSpPr>
                <a:cxnSpLocks/>
                <a:stCxn id="604" idx="6"/>
                <a:endCxn id="602" idx="2"/>
              </p:cNvCxnSpPr>
              <p:nvPr/>
            </p:nvCxnSpPr>
            <p:spPr>
              <a:xfrm>
                <a:off x="7602061" y="1397602"/>
                <a:ext cx="230881" cy="387772"/>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32" name="Straight Arrow Connector 631">
                <a:extLst>
                  <a:ext uri="{FF2B5EF4-FFF2-40B4-BE49-F238E27FC236}">
                    <a16:creationId xmlns:a16="http://schemas.microsoft.com/office/drawing/2014/main" id="{C4EC8272-5DDB-ED79-1B08-91D7A66B9055}"/>
                  </a:ext>
                </a:extLst>
              </p:cNvPr>
              <p:cNvCxnSpPr>
                <a:cxnSpLocks/>
                <a:stCxn id="603" idx="6"/>
                <a:endCxn id="607" idx="2"/>
              </p:cNvCxnSpPr>
              <p:nvPr/>
            </p:nvCxnSpPr>
            <p:spPr>
              <a:xfrm flipV="1">
                <a:off x="7602061" y="1137168"/>
                <a:ext cx="630610" cy="32178"/>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BFD4870A-0229-6CE4-DBCB-D28CCA3AE369}"/>
                  </a:ext>
                </a:extLst>
              </p:cNvPr>
              <p:cNvCxnSpPr>
                <a:cxnSpLocks/>
                <a:stCxn id="627" idx="3"/>
                <a:endCxn id="606" idx="2"/>
              </p:cNvCxnSpPr>
              <p:nvPr/>
            </p:nvCxnSpPr>
            <p:spPr>
              <a:xfrm flipV="1">
                <a:off x="7205859" y="1432052"/>
                <a:ext cx="640982" cy="53624"/>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8EB473B4-C488-0BB4-B4E0-4CE30C81D622}"/>
                  </a:ext>
                </a:extLst>
              </p:cNvPr>
              <p:cNvCxnSpPr>
                <a:cxnSpLocks/>
                <a:stCxn id="597" idx="6"/>
                <a:endCxn id="604" idx="2"/>
              </p:cNvCxnSpPr>
              <p:nvPr/>
            </p:nvCxnSpPr>
            <p:spPr>
              <a:xfrm flipV="1">
                <a:off x="6814214" y="1397602"/>
                <a:ext cx="645174" cy="497315"/>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6D9550FC-0D34-53C0-ADF2-49390F1927E1}"/>
                  </a:ext>
                </a:extLst>
              </p:cNvPr>
              <p:cNvCxnSpPr>
                <a:cxnSpLocks/>
                <a:stCxn id="624" idx="2"/>
                <a:endCxn id="604" idx="2"/>
              </p:cNvCxnSpPr>
              <p:nvPr/>
            </p:nvCxnSpPr>
            <p:spPr>
              <a:xfrm flipV="1">
                <a:off x="6813251" y="1397602"/>
                <a:ext cx="646137" cy="86672"/>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Straight Arrow Connector 635">
                <a:extLst>
                  <a:ext uri="{FF2B5EF4-FFF2-40B4-BE49-F238E27FC236}">
                    <a16:creationId xmlns:a16="http://schemas.microsoft.com/office/drawing/2014/main" id="{A6046353-03F6-6FB2-9135-22917C449F35}"/>
                  </a:ext>
                </a:extLst>
              </p:cNvPr>
              <p:cNvCxnSpPr>
                <a:cxnSpLocks/>
                <a:stCxn id="604" idx="6"/>
                <a:endCxn id="607" idx="2"/>
              </p:cNvCxnSpPr>
              <p:nvPr/>
            </p:nvCxnSpPr>
            <p:spPr>
              <a:xfrm flipV="1">
                <a:off x="7602061" y="1137168"/>
                <a:ext cx="630610" cy="260434"/>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C38E44D9-DA99-830A-CA1C-E960353C88B7}"/>
                  </a:ext>
                </a:extLst>
              </p:cNvPr>
              <p:cNvCxnSpPr>
                <a:cxnSpLocks/>
                <a:stCxn id="595" idx="6"/>
                <a:endCxn id="606" idx="2"/>
              </p:cNvCxnSpPr>
              <p:nvPr/>
            </p:nvCxnSpPr>
            <p:spPr>
              <a:xfrm flipV="1">
                <a:off x="7201617" y="1432052"/>
                <a:ext cx="645224" cy="438611"/>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58A37A1B-DC70-9B43-63F6-693957F4AF42}"/>
                  </a:ext>
                </a:extLst>
              </p:cNvPr>
              <p:cNvCxnSpPr>
                <a:cxnSpLocks/>
                <a:stCxn id="628" idx="1"/>
                <a:endCxn id="605" idx="2"/>
              </p:cNvCxnSpPr>
              <p:nvPr/>
            </p:nvCxnSpPr>
            <p:spPr>
              <a:xfrm flipV="1">
                <a:off x="7205859" y="1091682"/>
                <a:ext cx="647785" cy="399251"/>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D3778CC2-4BD8-D577-AD68-1EB623B7879C}"/>
                  </a:ext>
                </a:extLst>
              </p:cNvPr>
              <p:cNvCxnSpPr>
                <a:cxnSpLocks/>
                <a:stCxn id="626" idx="1"/>
                <a:endCxn id="597" idx="2"/>
              </p:cNvCxnSpPr>
              <p:nvPr/>
            </p:nvCxnSpPr>
            <p:spPr>
              <a:xfrm>
                <a:off x="6423195" y="1485926"/>
                <a:ext cx="248346" cy="408991"/>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Straight Arrow Connector 639">
                <a:extLst>
                  <a:ext uri="{FF2B5EF4-FFF2-40B4-BE49-F238E27FC236}">
                    <a16:creationId xmlns:a16="http://schemas.microsoft.com/office/drawing/2014/main" id="{CE70ACA8-3DEC-12C2-D2BC-9738A5FC115A}"/>
                  </a:ext>
                </a:extLst>
              </p:cNvPr>
              <p:cNvCxnSpPr>
                <a:cxnSpLocks/>
                <a:stCxn id="626" idx="1"/>
                <a:endCxn id="628" idx="3"/>
              </p:cNvCxnSpPr>
              <p:nvPr/>
            </p:nvCxnSpPr>
            <p:spPr>
              <a:xfrm>
                <a:off x="6423195" y="1485926"/>
                <a:ext cx="644275" cy="5007"/>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41" name="Straight Arrow Connector 640">
                <a:extLst>
                  <a:ext uri="{FF2B5EF4-FFF2-40B4-BE49-F238E27FC236}">
                    <a16:creationId xmlns:a16="http://schemas.microsoft.com/office/drawing/2014/main" id="{0EDA5B1C-DF7D-16D5-721E-455BE067A70E}"/>
                  </a:ext>
                </a:extLst>
              </p:cNvPr>
              <p:cNvCxnSpPr>
                <a:cxnSpLocks/>
                <a:stCxn id="597" idx="6"/>
                <a:endCxn id="595" idx="2"/>
              </p:cNvCxnSpPr>
              <p:nvPr/>
            </p:nvCxnSpPr>
            <p:spPr>
              <a:xfrm flipV="1">
                <a:off x="6814214" y="1870663"/>
                <a:ext cx="244730" cy="24254"/>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Straight Arrow Connector 641">
                <a:extLst>
                  <a:ext uri="{FF2B5EF4-FFF2-40B4-BE49-F238E27FC236}">
                    <a16:creationId xmlns:a16="http://schemas.microsoft.com/office/drawing/2014/main" id="{A697B5EC-6CD1-A063-9D2D-C34A2AFE30C8}"/>
                  </a:ext>
                </a:extLst>
              </p:cNvPr>
              <p:cNvCxnSpPr>
                <a:cxnSpLocks/>
                <a:stCxn id="597" idx="6"/>
                <a:endCxn id="628" idx="3"/>
              </p:cNvCxnSpPr>
              <p:nvPr/>
            </p:nvCxnSpPr>
            <p:spPr>
              <a:xfrm flipV="1">
                <a:off x="6814214" y="1490933"/>
                <a:ext cx="253256" cy="403984"/>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43" name="Straight Arrow Connector 642">
                <a:extLst>
                  <a:ext uri="{FF2B5EF4-FFF2-40B4-BE49-F238E27FC236}">
                    <a16:creationId xmlns:a16="http://schemas.microsoft.com/office/drawing/2014/main" id="{C3E8003B-F024-5E8D-D437-914E933E77E8}"/>
                  </a:ext>
                </a:extLst>
              </p:cNvPr>
              <p:cNvCxnSpPr>
                <a:cxnSpLocks/>
                <a:stCxn id="595" idx="6"/>
                <a:endCxn id="602" idx="2"/>
              </p:cNvCxnSpPr>
              <p:nvPr/>
            </p:nvCxnSpPr>
            <p:spPr>
              <a:xfrm flipV="1">
                <a:off x="7201617" y="1785374"/>
                <a:ext cx="631325" cy="85289"/>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44" name="Straight Arrow Connector 643">
                <a:extLst>
                  <a:ext uri="{FF2B5EF4-FFF2-40B4-BE49-F238E27FC236}">
                    <a16:creationId xmlns:a16="http://schemas.microsoft.com/office/drawing/2014/main" id="{594B7484-903F-9A64-CFC7-44E3B26B6E66}"/>
                  </a:ext>
                </a:extLst>
              </p:cNvPr>
              <p:cNvCxnSpPr>
                <a:cxnSpLocks/>
                <a:stCxn id="624" idx="2"/>
                <a:endCxn id="598" idx="2"/>
              </p:cNvCxnSpPr>
              <p:nvPr/>
            </p:nvCxnSpPr>
            <p:spPr>
              <a:xfrm flipV="1">
                <a:off x="6813251" y="1057265"/>
                <a:ext cx="246722" cy="427009"/>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45" name="Straight Arrow Connector 644">
                <a:extLst>
                  <a:ext uri="{FF2B5EF4-FFF2-40B4-BE49-F238E27FC236}">
                    <a16:creationId xmlns:a16="http://schemas.microsoft.com/office/drawing/2014/main" id="{32BC9FC1-EC18-F496-B50D-38D16F8D2903}"/>
                  </a:ext>
                </a:extLst>
              </p:cNvPr>
              <p:cNvCxnSpPr>
                <a:cxnSpLocks/>
                <a:stCxn id="598" idx="6"/>
                <a:endCxn id="603" idx="2"/>
              </p:cNvCxnSpPr>
              <p:nvPr/>
            </p:nvCxnSpPr>
            <p:spPr>
              <a:xfrm>
                <a:off x="7202646" y="1057265"/>
                <a:ext cx="256742" cy="112081"/>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46" name="Straight Arrow Connector 645">
                <a:extLst>
                  <a:ext uri="{FF2B5EF4-FFF2-40B4-BE49-F238E27FC236}">
                    <a16:creationId xmlns:a16="http://schemas.microsoft.com/office/drawing/2014/main" id="{D27D2C5F-1139-0D84-EC04-25773405009E}"/>
                  </a:ext>
                </a:extLst>
              </p:cNvPr>
              <p:cNvCxnSpPr>
                <a:cxnSpLocks/>
                <a:stCxn id="598" idx="6"/>
                <a:endCxn id="604" idx="2"/>
              </p:cNvCxnSpPr>
              <p:nvPr/>
            </p:nvCxnSpPr>
            <p:spPr>
              <a:xfrm>
                <a:off x="7202646" y="1057265"/>
                <a:ext cx="256742" cy="340337"/>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47" name="Straight Arrow Connector 646">
                <a:extLst>
                  <a:ext uri="{FF2B5EF4-FFF2-40B4-BE49-F238E27FC236}">
                    <a16:creationId xmlns:a16="http://schemas.microsoft.com/office/drawing/2014/main" id="{3CE7F5C7-8E43-9ECD-4B01-A955B9D3AA56}"/>
                  </a:ext>
                </a:extLst>
              </p:cNvPr>
              <p:cNvCxnSpPr>
                <a:cxnSpLocks/>
                <a:stCxn id="606" idx="6"/>
                <a:endCxn id="608" idx="2"/>
              </p:cNvCxnSpPr>
              <p:nvPr/>
            </p:nvCxnSpPr>
            <p:spPr>
              <a:xfrm>
                <a:off x="7989514" y="1432052"/>
                <a:ext cx="236506" cy="224188"/>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F5838078-33B1-5772-36AC-5AB3B5EDEFEF}"/>
                  </a:ext>
                </a:extLst>
              </p:cNvPr>
              <p:cNvCxnSpPr>
                <a:cxnSpLocks/>
                <a:stCxn id="602" idx="6"/>
                <a:endCxn id="608" idx="2"/>
              </p:cNvCxnSpPr>
              <p:nvPr/>
            </p:nvCxnSpPr>
            <p:spPr>
              <a:xfrm flipV="1">
                <a:off x="7975615" y="1656240"/>
                <a:ext cx="250405" cy="129134"/>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B7D7C47B-1911-58A7-B114-0744065F9EDF}"/>
                  </a:ext>
                </a:extLst>
              </p:cNvPr>
              <p:cNvCxnSpPr>
                <a:cxnSpLocks/>
                <a:stCxn id="604" idx="6"/>
                <a:endCxn id="608" idx="2"/>
              </p:cNvCxnSpPr>
              <p:nvPr/>
            </p:nvCxnSpPr>
            <p:spPr>
              <a:xfrm>
                <a:off x="7602061" y="1397602"/>
                <a:ext cx="623959" cy="258638"/>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EB951DBC-C09D-CDA5-428D-08AF83885B70}"/>
                  </a:ext>
                </a:extLst>
              </p:cNvPr>
              <p:cNvCxnSpPr>
                <a:cxnSpLocks/>
                <a:stCxn id="596" idx="6"/>
              </p:cNvCxnSpPr>
              <p:nvPr/>
            </p:nvCxnSpPr>
            <p:spPr>
              <a:xfrm>
                <a:off x="6427466" y="1158126"/>
                <a:ext cx="596476" cy="327549"/>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cxnSp>
            <p:nvCxnSpPr>
              <p:cNvPr id="651" name="Straight Arrow Connector 650">
                <a:extLst>
                  <a:ext uri="{FF2B5EF4-FFF2-40B4-BE49-F238E27FC236}">
                    <a16:creationId xmlns:a16="http://schemas.microsoft.com/office/drawing/2014/main" id="{4C069350-FB2B-DD95-2ABA-3D2A0235CB57}"/>
                  </a:ext>
                </a:extLst>
              </p:cNvPr>
              <p:cNvCxnSpPr>
                <a:cxnSpLocks/>
                <a:stCxn id="598" idx="6"/>
                <a:endCxn id="605" idx="2"/>
              </p:cNvCxnSpPr>
              <p:nvPr/>
            </p:nvCxnSpPr>
            <p:spPr>
              <a:xfrm>
                <a:off x="7202646" y="1057265"/>
                <a:ext cx="650998" cy="34417"/>
              </a:xfrm>
              <a:prstGeom prst="straightConnector1">
                <a:avLst/>
              </a:prstGeom>
              <a:ln w="3175">
                <a:solidFill>
                  <a:srgbClr val="E16565"/>
                </a:solidFill>
                <a:tailEnd type="triangle"/>
              </a:ln>
            </p:spPr>
            <p:style>
              <a:lnRef idx="1">
                <a:schemeClr val="accent1"/>
              </a:lnRef>
              <a:fillRef idx="0">
                <a:schemeClr val="accent1"/>
              </a:fillRef>
              <a:effectRef idx="0">
                <a:schemeClr val="accent1"/>
              </a:effectRef>
              <a:fontRef idx="minor">
                <a:schemeClr val="tx1"/>
              </a:fontRef>
            </p:style>
          </p:cxnSp>
        </p:grpSp>
        <p:sp>
          <p:nvSpPr>
            <p:cNvPr id="595" name="Oval 594">
              <a:extLst>
                <a:ext uri="{FF2B5EF4-FFF2-40B4-BE49-F238E27FC236}">
                  <a16:creationId xmlns:a16="http://schemas.microsoft.com/office/drawing/2014/main" id="{2BCFC8D4-E640-957E-337F-DBFA7D394993}"/>
                </a:ext>
              </a:extLst>
            </p:cNvPr>
            <p:cNvSpPr/>
            <p:nvPr/>
          </p:nvSpPr>
          <p:spPr>
            <a:xfrm>
              <a:off x="9343547" y="3107873"/>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96" name="Oval 595">
              <a:extLst>
                <a:ext uri="{FF2B5EF4-FFF2-40B4-BE49-F238E27FC236}">
                  <a16:creationId xmlns:a16="http://schemas.microsoft.com/office/drawing/2014/main" id="{A3DA51F4-15DD-345A-8CAA-3116AC9F1333}"/>
                </a:ext>
              </a:extLst>
            </p:cNvPr>
            <p:cNvSpPr/>
            <p:nvPr/>
          </p:nvSpPr>
          <p:spPr>
            <a:xfrm>
              <a:off x="8386994" y="2227452"/>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97" name="Oval 596">
              <a:extLst>
                <a:ext uri="{FF2B5EF4-FFF2-40B4-BE49-F238E27FC236}">
                  <a16:creationId xmlns:a16="http://schemas.microsoft.com/office/drawing/2014/main" id="{1D106A27-D104-C6CB-09E9-DE7C32CB5F9C}"/>
                </a:ext>
              </a:extLst>
            </p:cNvPr>
            <p:cNvSpPr/>
            <p:nvPr/>
          </p:nvSpPr>
          <p:spPr>
            <a:xfrm>
              <a:off x="8864866" y="3137842"/>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98" name="Oval 597">
              <a:extLst>
                <a:ext uri="{FF2B5EF4-FFF2-40B4-BE49-F238E27FC236}">
                  <a16:creationId xmlns:a16="http://schemas.microsoft.com/office/drawing/2014/main" id="{D8A74C84-9D8C-53FD-716E-ADF174A2A550}"/>
                </a:ext>
              </a:extLst>
            </p:cNvPr>
            <p:cNvSpPr/>
            <p:nvPr/>
          </p:nvSpPr>
          <p:spPr>
            <a:xfrm>
              <a:off x="9344819" y="2102826"/>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599" name="Group 598">
              <a:extLst>
                <a:ext uri="{FF2B5EF4-FFF2-40B4-BE49-F238E27FC236}">
                  <a16:creationId xmlns:a16="http://schemas.microsoft.com/office/drawing/2014/main" id="{D5603F6D-5065-285F-88BD-4DD982E26024}"/>
                </a:ext>
              </a:extLst>
            </p:cNvPr>
            <p:cNvGrpSpPr/>
            <p:nvPr/>
          </p:nvGrpSpPr>
          <p:grpSpPr>
            <a:xfrm>
              <a:off x="9354081" y="2632176"/>
              <a:ext cx="170996" cy="177492"/>
              <a:chOff x="778486" y="2221677"/>
              <a:chExt cx="138389" cy="143647"/>
            </a:xfrm>
          </p:grpSpPr>
          <p:sp>
            <p:nvSpPr>
              <p:cNvPr id="627" name="Partial Circle 626">
                <a:extLst>
                  <a:ext uri="{FF2B5EF4-FFF2-40B4-BE49-F238E27FC236}">
                    <a16:creationId xmlns:a16="http://schemas.microsoft.com/office/drawing/2014/main" id="{69057DC6-4061-3EBE-E53A-2FDBFF10557B}"/>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8" name="Partial Circle 627">
                <a:extLst>
                  <a:ext uri="{FF2B5EF4-FFF2-40B4-BE49-F238E27FC236}">
                    <a16:creationId xmlns:a16="http://schemas.microsoft.com/office/drawing/2014/main" id="{F5BEECC9-F5F5-E633-612B-D28452E0EBBF}"/>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00" name="Group 599">
              <a:extLst>
                <a:ext uri="{FF2B5EF4-FFF2-40B4-BE49-F238E27FC236}">
                  <a16:creationId xmlns:a16="http://schemas.microsoft.com/office/drawing/2014/main" id="{654B1C0C-5BB2-69F3-A69B-9842C738F9B5}"/>
                </a:ext>
              </a:extLst>
            </p:cNvPr>
            <p:cNvGrpSpPr/>
            <p:nvPr/>
          </p:nvGrpSpPr>
          <p:grpSpPr>
            <a:xfrm>
              <a:off x="8387010" y="2625990"/>
              <a:ext cx="170996" cy="177492"/>
              <a:chOff x="778486" y="2221677"/>
              <a:chExt cx="138389" cy="143647"/>
            </a:xfrm>
          </p:grpSpPr>
          <p:sp>
            <p:nvSpPr>
              <p:cNvPr id="625" name="Partial Circle 624">
                <a:extLst>
                  <a:ext uri="{FF2B5EF4-FFF2-40B4-BE49-F238E27FC236}">
                    <a16:creationId xmlns:a16="http://schemas.microsoft.com/office/drawing/2014/main" id="{5EE766BE-7DEE-FEAC-3D03-4F939FEE73FF}"/>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6" name="Partial Circle 625">
                <a:extLst>
                  <a:ext uri="{FF2B5EF4-FFF2-40B4-BE49-F238E27FC236}">
                    <a16:creationId xmlns:a16="http://schemas.microsoft.com/office/drawing/2014/main" id="{A4A788FA-F951-514D-7C1A-6A2F5489182D}"/>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01" name="Group 600">
              <a:extLst>
                <a:ext uri="{FF2B5EF4-FFF2-40B4-BE49-F238E27FC236}">
                  <a16:creationId xmlns:a16="http://schemas.microsoft.com/office/drawing/2014/main" id="{1675C784-AE23-6454-34A2-3C42EDA18156}"/>
                </a:ext>
              </a:extLst>
            </p:cNvPr>
            <p:cNvGrpSpPr/>
            <p:nvPr/>
          </p:nvGrpSpPr>
          <p:grpSpPr>
            <a:xfrm rot="19202916">
              <a:off x="8866925" y="2622864"/>
              <a:ext cx="172996" cy="172690"/>
              <a:chOff x="2293006" y="2716697"/>
              <a:chExt cx="140008" cy="139760"/>
            </a:xfrm>
          </p:grpSpPr>
          <p:sp>
            <p:nvSpPr>
              <p:cNvPr id="622" name="Partial Circle 621">
                <a:extLst>
                  <a:ext uri="{FF2B5EF4-FFF2-40B4-BE49-F238E27FC236}">
                    <a16:creationId xmlns:a16="http://schemas.microsoft.com/office/drawing/2014/main" id="{23AA9B42-C554-920B-5D8D-33B964317E6C}"/>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23" name="Partial Circle 622">
                <a:extLst>
                  <a:ext uri="{FF2B5EF4-FFF2-40B4-BE49-F238E27FC236}">
                    <a16:creationId xmlns:a16="http://schemas.microsoft.com/office/drawing/2014/main" id="{9E818DF0-1512-E9C2-D350-9B7702DDD66D}"/>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4" name="Partial Circle 623">
                <a:extLst>
                  <a:ext uri="{FF2B5EF4-FFF2-40B4-BE49-F238E27FC236}">
                    <a16:creationId xmlns:a16="http://schemas.microsoft.com/office/drawing/2014/main" id="{16E80CF7-6D24-C2CA-F0DF-E6095154C593}"/>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602" name="Oval 601">
              <a:extLst>
                <a:ext uri="{FF2B5EF4-FFF2-40B4-BE49-F238E27FC236}">
                  <a16:creationId xmlns:a16="http://schemas.microsoft.com/office/drawing/2014/main" id="{12A9B13B-BAFE-4CF9-FF28-22F035CA9A5F}"/>
                </a:ext>
              </a:extLst>
            </p:cNvPr>
            <p:cNvSpPr/>
            <p:nvPr/>
          </p:nvSpPr>
          <p:spPr>
            <a:xfrm>
              <a:off x="10299910" y="3002489"/>
              <a:ext cx="176289" cy="170994"/>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603" name="Oval 602">
              <a:extLst>
                <a:ext uri="{FF2B5EF4-FFF2-40B4-BE49-F238E27FC236}">
                  <a16:creationId xmlns:a16="http://schemas.microsoft.com/office/drawing/2014/main" id="{3F8BA8D7-0A10-5570-ADAD-4C86DADB2D6B}"/>
                </a:ext>
              </a:extLst>
            </p:cNvPr>
            <p:cNvSpPr/>
            <p:nvPr/>
          </p:nvSpPr>
          <p:spPr>
            <a:xfrm>
              <a:off x="9838342" y="2241315"/>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604" name="Oval 603">
              <a:extLst>
                <a:ext uri="{FF2B5EF4-FFF2-40B4-BE49-F238E27FC236}">
                  <a16:creationId xmlns:a16="http://schemas.microsoft.com/office/drawing/2014/main" id="{C31EA13C-811B-B69D-4181-BB57D31027DC}"/>
                </a:ext>
              </a:extLst>
            </p:cNvPr>
            <p:cNvSpPr/>
            <p:nvPr/>
          </p:nvSpPr>
          <p:spPr>
            <a:xfrm>
              <a:off x="9838342" y="252335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605" name="Oval 604">
              <a:extLst>
                <a:ext uri="{FF2B5EF4-FFF2-40B4-BE49-F238E27FC236}">
                  <a16:creationId xmlns:a16="http://schemas.microsoft.com/office/drawing/2014/main" id="{88F481EC-2E73-941B-7917-A231B78280F9}"/>
                </a:ext>
              </a:extLst>
            </p:cNvPr>
            <p:cNvSpPr/>
            <p:nvPr/>
          </p:nvSpPr>
          <p:spPr>
            <a:xfrm>
              <a:off x="10325490" y="214535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606" name="Oval 605">
              <a:extLst>
                <a:ext uri="{FF2B5EF4-FFF2-40B4-BE49-F238E27FC236}">
                  <a16:creationId xmlns:a16="http://schemas.microsoft.com/office/drawing/2014/main" id="{A6B28357-F800-3918-A944-FC14B4B96524}"/>
                </a:ext>
              </a:extLst>
            </p:cNvPr>
            <p:cNvSpPr/>
            <p:nvPr/>
          </p:nvSpPr>
          <p:spPr>
            <a:xfrm>
              <a:off x="10317084" y="2565919"/>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607" name="Oval 606">
              <a:extLst>
                <a:ext uri="{FF2B5EF4-FFF2-40B4-BE49-F238E27FC236}">
                  <a16:creationId xmlns:a16="http://schemas.microsoft.com/office/drawing/2014/main" id="{10D8B36C-0693-46B2-8FB1-F32321401821}"/>
                </a:ext>
              </a:extLst>
            </p:cNvPr>
            <p:cNvSpPr/>
            <p:nvPr/>
          </p:nvSpPr>
          <p:spPr>
            <a:xfrm>
              <a:off x="10793821" y="2201556"/>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608" name="Oval 607">
              <a:extLst>
                <a:ext uri="{FF2B5EF4-FFF2-40B4-BE49-F238E27FC236}">
                  <a16:creationId xmlns:a16="http://schemas.microsoft.com/office/drawing/2014/main" id="{8E5A5661-476D-359A-DEC0-7AEFF947C950}"/>
                </a:ext>
              </a:extLst>
            </p:cNvPr>
            <p:cNvSpPr/>
            <p:nvPr/>
          </p:nvSpPr>
          <p:spPr>
            <a:xfrm>
              <a:off x="10785604" y="2842929"/>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609" name="Straight Arrow Connector 608">
              <a:extLst>
                <a:ext uri="{FF2B5EF4-FFF2-40B4-BE49-F238E27FC236}">
                  <a16:creationId xmlns:a16="http://schemas.microsoft.com/office/drawing/2014/main" id="{20473752-1DCD-E353-FE55-A28EED2525CD}"/>
                </a:ext>
              </a:extLst>
            </p:cNvPr>
            <p:cNvCxnSpPr>
              <a:cxnSpLocks/>
              <a:stCxn id="596" idx="6"/>
              <a:endCxn id="623" idx="1"/>
            </p:cNvCxnSpPr>
            <p:nvPr/>
          </p:nvCxnSpPr>
          <p:spPr>
            <a:xfrm>
              <a:off x="8563283" y="2312949"/>
              <a:ext cx="311511" cy="43003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D2614295-EA64-27A2-4B04-BCA43A420DCE}"/>
                </a:ext>
              </a:extLst>
            </p:cNvPr>
            <p:cNvCxnSpPr>
              <a:cxnSpLocks/>
              <a:stCxn id="626" idx="1"/>
              <a:endCxn id="623" idx="1"/>
            </p:cNvCxnSpPr>
            <p:nvPr/>
          </p:nvCxnSpPr>
          <p:spPr>
            <a:xfrm>
              <a:off x="8558006" y="2717983"/>
              <a:ext cx="316788" cy="250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F7C5592F-45CA-848D-8C69-345C3DEFC0BE}"/>
                </a:ext>
              </a:extLst>
            </p:cNvPr>
            <p:cNvCxnSpPr>
              <a:cxnSpLocks/>
              <a:stCxn id="628" idx="1"/>
              <a:endCxn id="602" idx="2"/>
            </p:cNvCxnSpPr>
            <p:nvPr/>
          </p:nvCxnSpPr>
          <p:spPr>
            <a:xfrm>
              <a:off x="9525077" y="2724171"/>
              <a:ext cx="774833" cy="36381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1C2CC75D-E2FD-1C4C-9DA5-014EF9D57511}"/>
                </a:ext>
              </a:extLst>
            </p:cNvPr>
            <p:cNvCxnSpPr>
              <a:cxnSpLocks/>
              <a:stCxn id="628" idx="1"/>
              <a:endCxn id="604" idx="2"/>
            </p:cNvCxnSpPr>
            <p:nvPr/>
          </p:nvCxnSpPr>
          <p:spPr>
            <a:xfrm flipV="1">
              <a:off x="9525077" y="2608849"/>
              <a:ext cx="313265" cy="11532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Straight Arrow Connector 612">
              <a:extLst>
                <a:ext uri="{FF2B5EF4-FFF2-40B4-BE49-F238E27FC236}">
                  <a16:creationId xmlns:a16="http://schemas.microsoft.com/office/drawing/2014/main" id="{11EC43E2-52BA-CF2F-6015-6B8B098254F9}"/>
                </a:ext>
              </a:extLst>
            </p:cNvPr>
            <p:cNvCxnSpPr>
              <a:cxnSpLocks/>
              <a:stCxn id="628" idx="1"/>
              <a:endCxn id="603" idx="2"/>
            </p:cNvCxnSpPr>
            <p:nvPr/>
          </p:nvCxnSpPr>
          <p:spPr>
            <a:xfrm flipV="1">
              <a:off x="9525077" y="2326813"/>
              <a:ext cx="313265" cy="39735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4" name="Straight Arrow Connector 613">
              <a:extLst>
                <a:ext uri="{FF2B5EF4-FFF2-40B4-BE49-F238E27FC236}">
                  <a16:creationId xmlns:a16="http://schemas.microsoft.com/office/drawing/2014/main" id="{1BCDFEA7-B71F-63E7-995F-0E0258E30FFE}"/>
                </a:ext>
              </a:extLst>
            </p:cNvPr>
            <p:cNvCxnSpPr>
              <a:cxnSpLocks/>
              <a:stCxn id="624" idx="2"/>
              <a:endCxn id="595" idx="2"/>
            </p:cNvCxnSpPr>
            <p:nvPr/>
          </p:nvCxnSpPr>
          <p:spPr>
            <a:xfrm>
              <a:off x="9039965" y="2715943"/>
              <a:ext cx="303582" cy="4774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Straight Arrow Connector 614">
              <a:extLst>
                <a:ext uri="{FF2B5EF4-FFF2-40B4-BE49-F238E27FC236}">
                  <a16:creationId xmlns:a16="http://schemas.microsoft.com/office/drawing/2014/main" id="{7924A926-36DB-CB67-B696-EF239027BB63}"/>
                </a:ext>
              </a:extLst>
            </p:cNvPr>
            <p:cNvCxnSpPr>
              <a:cxnSpLocks/>
              <a:stCxn id="603" idx="6"/>
              <a:endCxn id="605" idx="2"/>
            </p:cNvCxnSpPr>
            <p:nvPr/>
          </p:nvCxnSpPr>
          <p:spPr>
            <a:xfrm flipV="1">
              <a:off x="10014630" y="2230850"/>
              <a:ext cx="310860" cy="959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6" name="Straight Arrow Connector 615">
              <a:extLst>
                <a:ext uri="{FF2B5EF4-FFF2-40B4-BE49-F238E27FC236}">
                  <a16:creationId xmlns:a16="http://schemas.microsoft.com/office/drawing/2014/main" id="{77771189-6EAF-B371-80F6-B001878D6232}"/>
                </a:ext>
              </a:extLst>
            </p:cNvPr>
            <p:cNvCxnSpPr>
              <a:cxnSpLocks/>
              <a:stCxn id="604" idx="6"/>
              <a:endCxn id="605" idx="2"/>
            </p:cNvCxnSpPr>
            <p:nvPr/>
          </p:nvCxnSpPr>
          <p:spPr>
            <a:xfrm flipV="1">
              <a:off x="10014630" y="2230850"/>
              <a:ext cx="310860" cy="37799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7" name="Straight Arrow Connector 616">
              <a:extLst>
                <a:ext uri="{FF2B5EF4-FFF2-40B4-BE49-F238E27FC236}">
                  <a16:creationId xmlns:a16="http://schemas.microsoft.com/office/drawing/2014/main" id="{107A8625-0E39-7FA2-A2CD-E569120DD4CA}"/>
                </a:ext>
              </a:extLst>
            </p:cNvPr>
            <p:cNvCxnSpPr>
              <a:cxnSpLocks/>
              <a:stCxn id="604" idx="6"/>
              <a:endCxn id="606" idx="2"/>
            </p:cNvCxnSpPr>
            <p:nvPr/>
          </p:nvCxnSpPr>
          <p:spPr>
            <a:xfrm>
              <a:off x="10014630" y="2608849"/>
              <a:ext cx="302453" cy="4256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8" name="Straight Arrow Connector 617">
              <a:extLst>
                <a:ext uri="{FF2B5EF4-FFF2-40B4-BE49-F238E27FC236}">
                  <a16:creationId xmlns:a16="http://schemas.microsoft.com/office/drawing/2014/main" id="{330D4D70-D90E-88EB-67DD-CBC38C7D8F45}"/>
                </a:ext>
              </a:extLst>
            </p:cNvPr>
            <p:cNvCxnSpPr>
              <a:cxnSpLocks/>
              <a:stCxn id="606" idx="6"/>
              <a:endCxn id="607" idx="2"/>
            </p:cNvCxnSpPr>
            <p:nvPr/>
          </p:nvCxnSpPr>
          <p:spPr>
            <a:xfrm flipV="1">
              <a:off x="10493372" y="2287053"/>
              <a:ext cx="300448" cy="3643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9" name="Straight Arrow Connector 618">
              <a:extLst>
                <a:ext uri="{FF2B5EF4-FFF2-40B4-BE49-F238E27FC236}">
                  <a16:creationId xmlns:a16="http://schemas.microsoft.com/office/drawing/2014/main" id="{E786E1AB-68D7-F38B-02BE-75349BA0FC70}"/>
                </a:ext>
              </a:extLst>
            </p:cNvPr>
            <p:cNvCxnSpPr>
              <a:cxnSpLocks/>
              <a:stCxn id="605" idx="6"/>
              <a:endCxn id="607" idx="2"/>
            </p:cNvCxnSpPr>
            <p:nvPr/>
          </p:nvCxnSpPr>
          <p:spPr>
            <a:xfrm>
              <a:off x="10501779" y="2230850"/>
              <a:ext cx="292043" cy="562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0" name="Straight Arrow Connector 619">
              <a:extLst>
                <a:ext uri="{FF2B5EF4-FFF2-40B4-BE49-F238E27FC236}">
                  <a16:creationId xmlns:a16="http://schemas.microsoft.com/office/drawing/2014/main" id="{9AD6E3CD-FA72-FA74-94EA-B0FE246617E7}"/>
                </a:ext>
              </a:extLst>
            </p:cNvPr>
            <p:cNvCxnSpPr>
              <a:cxnSpLocks/>
              <a:stCxn id="624" idx="2"/>
              <a:endCxn id="628" idx="3"/>
            </p:cNvCxnSpPr>
            <p:nvPr/>
          </p:nvCxnSpPr>
          <p:spPr>
            <a:xfrm>
              <a:off x="9039965" y="2715943"/>
              <a:ext cx="314117" cy="82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2753AF81-008E-D9B2-7291-940D8418B8DC}"/>
                </a:ext>
              </a:extLst>
            </p:cNvPr>
            <p:cNvCxnSpPr>
              <a:cxnSpLocks/>
              <a:stCxn id="603" idx="6"/>
              <a:endCxn id="606" idx="2"/>
            </p:cNvCxnSpPr>
            <p:nvPr/>
          </p:nvCxnSpPr>
          <p:spPr>
            <a:xfrm>
              <a:off x="10014630" y="2326813"/>
              <a:ext cx="302453" cy="32460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2583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74</a:t>
            </a:fld>
            <a:endParaRPr lang="fr-FR"/>
          </a:p>
        </p:txBody>
      </p:sp>
      <p:sp>
        <p:nvSpPr>
          <p:cNvPr id="7" name="Footer Placeholder 6">
            <a:extLst>
              <a:ext uri="{FF2B5EF4-FFF2-40B4-BE49-F238E27FC236}">
                <a16:creationId xmlns:a16="http://schemas.microsoft.com/office/drawing/2014/main" id="{81B36D87-324E-4C96-556B-19B837E03459}"/>
              </a:ext>
            </a:extLst>
          </p:cNvPr>
          <p:cNvSpPr>
            <a:spLocks noGrp="1"/>
          </p:cNvSpPr>
          <p:nvPr>
            <p:ph type="ftr" sz="quarter" idx="11"/>
          </p:nvPr>
        </p:nvSpPr>
        <p:spPr/>
        <p:txBody>
          <a:bodyPr/>
          <a:lstStyle/>
          <a:p>
            <a:r>
              <a:rPr lang="fr-FR" dirty="0" err="1"/>
              <a:t>Updated</a:t>
            </a:r>
            <a:r>
              <a:rPr lang="fr-FR" dirty="0"/>
              <a:t> Pipeline</a:t>
            </a:r>
          </a:p>
        </p:txBody>
      </p:sp>
      <p:sp>
        <p:nvSpPr>
          <p:cNvPr id="116" name="Rectangle: Rounded Corners 115">
            <a:extLst>
              <a:ext uri="{FF2B5EF4-FFF2-40B4-BE49-F238E27FC236}">
                <a16:creationId xmlns:a16="http://schemas.microsoft.com/office/drawing/2014/main" id="{FF20711E-42C9-1492-67F0-CE8DF76A4B5E}"/>
              </a:ext>
            </a:extLst>
          </p:cNvPr>
          <p:cNvSpPr/>
          <p:nvPr/>
        </p:nvSpPr>
        <p:spPr>
          <a:xfrm>
            <a:off x="176247" y="962903"/>
            <a:ext cx="11606790" cy="1694995"/>
          </a:xfrm>
          <a:prstGeom prst="roundRect">
            <a:avLst>
              <a:gd name="adj" fmla="val 7927"/>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7" name="Rectangle: Rounded Corners 116">
            <a:extLst>
              <a:ext uri="{FF2B5EF4-FFF2-40B4-BE49-F238E27FC236}">
                <a16:creationId xmlns:a16="http://schemas.microsoft.com/office/drawing/2014/main" id="{F479A42D-B5E4-7B0A-C566-F1421D36F801}"/>
              </a:ext>
            </a:extLst>
          </p:cNvPr>
          <p:cNvSpPr/>
          <p:nvPr/>
        </p:nvSpPr>
        <p:spPr>
          <a:xfrm>
            <a:off x="184900" y="967897"/>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
        <p:nvSpPr>
          <p:cNvPr id="150" name="Arrow: Right 149">
            <a:extLst>
              <a:ext uri="{FF2B5EF4-FFF2-40B4-BE49-F238E27FC236}">
                <a16:creationId xmlns:a16="http://schemas.microsoft.com/office/drawing/2014/main" id="{1FEB8A95-BE12-4C9D-6CCD-E80559261E1D}"/>
              </a:ext>
            </a:extLst>
          </p:cNvPr>
          <p:cNvSpPr/>
          <p:nvPr/>
        </p:nvSpPr>
        <p:spPr>
          <a:xfrm>
            <a:off x="5347998" y="1286798"/>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grpSp>
        <p:nvGrpSpPr>
          <p:cNvPr id="2" name="Group 1">
            <a:extLst>
              <a:ext uri="{FF2B5EF4-FFF2-40B4-BE49-F238E27FC236}">
                <a16:creationId xmlns:a16="http://schemas.microsoft.com/office/drawing/2014/main" id="{404E8AD3-5A08-1EF6-0A88-7D61ED609076}"/>
              </a:ext>
            </a:extLst>
          </p:cNvPr>
          <p:cNvGrpSpPr/>
          <p:nvPr/>
        </p:nvGrpSpPr>
        <p:grpSpPr>
          <a:xfrm>
            <a:off x="8412646" y="1862579"/>
            <a:ext cx="2228914" cy="674663"/>
            <a:chOff x="9909510" y="3545530"/>
            <a:chExt cx="2578568" cy="780499"/>
          </a:xfrm>
        </p:grpSpPr>
        <p:grpSp>
          <p:nvGrpSpPr>
            <p:cNvPr id="3" name="Group 2">
              <a:extLst>
                <a:ext uri="{FF2B5EF4-FFF2-40B4-BE49-F238E27FC236}">
                  <a16:creationId xmlns:a16="http://schemas.microsoft.com/office/drawing/2014/main" id="{A8F7FF8D-9975-1CEB-63AE-1D982679BC14}"/>
                </a:ext>
              </a:extLst>
            </p:cNvPr>
            <p:cNvGrpSpPr/>
            <p:nvPr/>
          </p:nvGrpSpPr>
          <p:grpSpPr>
            <a:xfrm>
              <a:off x="11100592" y="3643814"/>
              <a:ext cx="197820" cy="205336"/>
              <a:chOff x="778486" y="2221677"/>
              <a:chExt cx="138389" cy="143647"/>
            </a:xfrm>
          </p:grpSpPr>
          <p:sp>
            <p:nvSpPr>
              <p:cNvPr id="16" name="Partial Circle 15">
                <a:extLst>
                  <a:ext uri="{FF2B5EF4-FFF2-40B4-BE49-F238E27FC236}">
                    <a16:creationId xmlns:a16="http://schemas.microsoft.com/office/drawing/2014/main" id="{26F95B5E-0E76-B2BB-A598-82552E4ABF05}"/>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Partial Circle 16">
                <a:extLst>
                  <a:ext uri="{FF2B5EF4-FFF2-40B4-BE49-F238E27FC236}">
                    <a16:creationId xmlns:a16="http://schemas.microsoft.com/office/drawing/2014/main" id="{F83575D9-6A3D-C22D-23F5-C03F19C98A8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 name="Group 5">
              <a:extLst>
                <a:ext uri="{FF2B5EF4-FFF2-40B4-BE49-F238E27FC236}">
                  <a16:creationId xmlns:a16="http://schemas.microsoft.com/office/drawing/2014/main" id="{8D18A04A-6AF4-09FD-017D-0EE60CA37359}"/>
                </a:ext>
              </a:extLst>
            </p:cNvPr>
            <p:cNvGrpSpPr/>
            <p:nvPr/>
          </p:nvGrpSpPr>
          <p:grpSpPr>
            <a:xfrm>
              <a:off x="9981814" y="3636657"/>
              <a:ext cx="197820" cy="205336"/>
              <a:chOff x="778486" y="2221677"/>
              <a:chExt cx="138389" cy="143647"/>
            </a:xfrm>
          </p:grpSpPr>
          <p:sp>
            <p:nvSpPr>
              <p:cNvPr id="14" name="Partial Circle 13">
                <a:extLst>
                  <a:ext uri="{FF2B5EF4-FFF2-40B4-BE49-F238E27FC236}">
                    <a16:creationId xmlns:a16="http://schemas.microsoft.com/office/drawing/2014/main" id="{F02FF6C2-13DA-32AF-1DC2-9C842A6DEF5B}"/>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Partial Circle 14">
                <a:extLst>
                  <a:ext uri="{FF2B5EF4-FFF2-40B4-BE49-F238E27FC236}">
                    <a16:creationId xmlns:a16="http://schemas.microsoft.com/office/drawing/2014/main" id="{D9A3B8BC-E29A-4167-2956-3038E26D7AE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 name="Group 7">
              <a:extLst>
                <a:ext uri="{FF2B5EF4-FFF2-40B4-BE49-F238E27FC236}">
                  <a16:creationId xmlns:a16="http://schemas.microsoft.com/office/drawing/2014/main" id="{4A46536C-AB50-FBC5-CCAE-D5181D3EB4C2}"/>
                </a:ext>
              </a:extLst>
            </p:cNvPr>
            <p:cNvGrpSpPr/>
            <p:nvPr/>
          </p:nvGrpSpPr>
          <p:grpSpPr>
            <a:xfrm>
              <a:off x="10550629" y="3623963"/>
              <a:ext cx="200134" cy="199780"/>
              <a:chOff x="2293006" y="2716697"/>
              <a:chExt cx="140008" cy="139760"/>
            </a:xfrm>
          </p:grpSpPr>
          <p:sp>
            <p:nvSpPr>
              <p:cNvPr id="11" name="Partial Circle 10">
                <a:extLst>
                  <a:ext uri="{FF2B5EF4-FFF2-40B4-BE49-F238E27FC236}">
                    <a16:creationId xmlns:a16="http://schemas.microsoft.com/office/drawing/2014/main" id="{ABFAA849-9705-8705-1A64-9FFB4603B96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Partial Circle 11">
                <a:extLst>
                  <a:ext uri="{FF2B5EF4-FFF2-40B4-BE49-F238E27FC236}">
                    <a16:creationId xmlns:a16="http://schemas.microsoft.com/office/drawing/2014/main" id="{0E701075-4D1E-4672-1091-D7F5D16E48E0}"/>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Partial Circle 12">
                <a:extLst>
                  <a:ext uri="{FF2B5EF4-FFF2-40B4-BE49-F238E27FC236}">
                    <a16:creationId xmlns:a16="http://schemas.microsoft.com/office/drawing/2014/main" id="{F4D698C1-C6C0-1E73-6556-48D653CB698F}"/>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9" name="Oval 8">
              <a:extLst>
                <a:ext uri="{FF2B5EF4-FFF2-40B4-BE49-F238E27FC236}">
                  <a16:creationId xmlns:a16="http://schemas.microsoft.com/office/drawing/2014/main" id="{255DDD80-71BE-ED78-5F04-03437539262F}"/>
                </a:ext>
              </a:extLst>
            </p:cNvPr>
            <p:cNvSpPr/>
            <p:nvPr/>
          </p:nvSpPr>
          <p:spPr>
            <a:xfrm>
              <a:off x="12176641" y="4072218"/>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10" name="Freeform: Shape 9">
              <a:extLst>
                <a:ext uri="{FF2B5EF4-FFF2-40B4-BE49-F238E27FC236}">
                  <a16:creationId xmlns:a16="http://schemas.microsoft.com/office/drawing/2014/main" id="{3B212DB4-CE9D-2983-C5B5-19271FAA2525}"/>
                </a:ext>
              </a:extLst>
            </p:cNvPr>
            <p:cNvSpPr/>
            <p:nvPr/>
          </p:nvSpPr>
          <p:spPr>
            <a:xfrm>
              <a:off x="9909510" y="3545530"/>
              <a:ext cx="2578568" cy="780499"/>
            </a:xfrm>
            <a:custGeom>
              <a:avLst/>
              <a:gdLst>
                <a:gd name="connsiteX0" fmla="*/ 161968 w 2578568"/>
                <a:gd name="connsiteY0" fmla="*/ 39193 h 780499"/>
                <a:gd name="connsiteX1" fmla="*/ 43 w 2578568"/>
                <a:gd name="connsiteY1" fmla="*/ 182068 h 780499"/>
                <a:gd name="connsiteX2" fmla="*/ 171493 w 2578568"/>
                <a:gd name="connsiteY2" fmla="*/ 363043 h 780499"/>
                <a:gd name="connsiteX3" fmla="*/ 762043 w 2578568"/>
                <a:gd name="connsiteY3" fmla="*/ 334468 h 780499"/>
                <a:gd name="connsiteX4" fmla="*/ 1276393 w 2578568"/>
                <a:gd name="connsiteY4" fmla="*/ 372568 h 780499"/>
                <a:gd name="connsiteX5" fmla="*/ 2286043 w 2578568"/>
                <a:gd name="connsiteY5" fmla="*/ 763093 h 780499"/>
                <a:gd name="connsiteX6" fmla="*/ 2514643 w 2578568"/>
                <a:gd name="connsiteY6" fmla="*/ 686893 h 780499"/>
                <a:gd name="connsiteX7" fmla="*/ 2467018 w 2578568"/>
                <a:gd name="connsiteY7" fmla="*/ 458293 h 780499"/>
                <a:gd name="connsiteX8" fmla="*/ 1324018 w 2578568"/>
                <a:gd name="connsiteY8" fmla="*/ 39193 h 780499"/>
                <a:gd name="connsiteX9" fmla="*/ 733468 w 2578568"/>
                <a:gd name="connsiteY9" fmla="*/ 20143 h 780499"/>
                <a:gd name="connsiteX10" fmla="*/ 161968 w 2578568"/>
                <a:gd name="connsiteY10" fmla="*/ 39193 h 78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568" h="780499">
                  <a:moveTo>
                    <a:pt x="161968" y="39193"/>
                  </a:moveTo>
                  <a:cubicBezTo>
                    <a:pt x="39731" y="66180"/>
                    <a:pt x="-1545" y="128093"/>
                    <a:pt x="43" y="182068"/>
                  </a:cubicBezTo>
                  <a:cubicBezTo>
                    <a:pt x="1630" y="236043"/>
                    <a:pt x="44493" y="337643"/>
                    <a:pt x="171493" y="363043"/>
                  </a:cubicBezTo>
                  <a:cubicBezTo>
                    <a:pt x="298493" y="388443"/>
                    <a:pt x="577893" y="332881"/>
                    <a:pt x="762043" y="334468"/>
                  </a:cubicBezTo>
                  <a:cubicBezTo>
                    <a:pt x="946193" y="336055"/>
                    <a:pt x="1022393" y="301131"/>
                    <a:pt x="1276393" y="372568"/>
                  </a:cubicBezTo>
                  <a:cubicBezTo>
                    <a:pt x="1530393" y="444006"/>
                    <a:pt x="2079668" y="710706"/>
                    <a:pt x="2286043" y="763093"/>
                  </a:cubicBezTo>
                  <a:cubicBezTo>
                    <a:pt x="2492418" y="815481"/>
                    <a:pt x="2484481" y="737693"/>
                    <a:pt x="2514643" y="686893"/>
                  </a:cubicBezTo>
                  <a:cubicBezTo>
                    <a:pt x="2544805" y="636093"/>
                    <a:pt x="2665456" y="566243"/>
                    <a:pt x="2467018" y="458293"/>
                  </a:cubicBezTo>
                  <a:cubicBezTo>
                    <a:pt x="2268580" y="350343"/>
                    <a:pt x="1612943" y="112218"/>
                    <a:pt x="1324018" y="39193"/>
                  </a:cubicBezTo>
                  <a:cubicBezTo>
                    <a:pt x="1035093" y="-33832"/>
                    <a:pt x="925555" y="16968"/>
                    <a:pt x="733468" y="20143"/>
                  </a:cubicBezTo>
                  <a:cubicBezTo>
                    <a:pt x="541381" y="23318"/>
                    <a:pt x="284205" y="12206"/>
                    <a:pt x="161968" y="39193"/>
                  </a:cubicBezTo>
                  <a:close/>
                </a:path>
              </a:pathLst>
            </a:custGeom>
            <a:noFill/>
            <a:ln w="3810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C319E15-417B-FF5A-3985-BA8995ABC218}"/>
              </a:ext>
            </a:extLst>
          </p:cNvPr>
          <p:cNvGrpSpPr/>
          <p:nvPr/>
        </p:nvGrpSpPr>
        <p:grpSpPr>
          <a:xfrm>
            <a:off x="8076314" y="1040724"/>
            <a:ext cx="2702522" cy="751668"/>
            <a:chOff x="9242926" y="2465168"/>
            <a:chExt cx="3126472" cy="869584"/>
          </a:xfrm>
        </p:grpSpPr>
        <p:grpSp>
          <p:nvGrpSpPr>
            <p:cNvPr id="19" name="Group 18">
              <a:extLst>
                <a:ext uri="{FF2B5EF4-FFF2-40B4-BE49-F238E27FC236}">
                  <a16:creationId xmlns:a16="http://schemas.microsoft.com/office/drawing/2014/main" id="{331DC314-98F3-FE86-E2B1-A5C6C5157FDB}"/>
                </a:ext>
              </a:extLst>
            </p:cNvPr>
            <p:cNvGrpSpPr/>
            <p:nvPr/>
          </p:nvGrpSpPr>
          <p:grpSpPr>
            <a:xfrm>
              <a:off x="10436723" y="3071832"/>
              <a:ext cx="197820" cy="205336"/>
              <a:chOff x="778486" y="2221677"/>
              <a:chExt cx="138389" cy="143647"/>
            </a:xfrm>
          </p:grpSpPr>
          <p:sp>
            <p:nvSpPr>
              <p:cNvPr id="97" name="Partial Circle 96">
                <a:extLst>
                  <a:ext uri="{FF2B5EF4-FFF2-40B4-BE49-F238E27FC236}">
                    <a16:creationId xmlns:a16="http://schemas.microsoft.com/office/drawing/2014/main" id="{A3CFE8BE-D210-5DA6-D5C3-7B7EF32EA716}"/>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8" name="Partial Circle 97">
                <a:extLst>
                  <a:ext uri="{FF2B5EF4-FFF2-40B4-BE49-F238E27FC236}">
                    <a16:creationId xmlns:a16="http://schemas.microsoft.com/office/drawing/2014/main" id="{9DAFED84-E633-A667-4A17-5D2A86C3F8B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0" name="Group 19">
              <a:extLst>
                <a:ext uri="{FF2B5EF4-FFF2-40B4-BE49-F238E27FC236}">
                  <a16:creationId xmlns:a16="http://schemas.microsoft.com/office/drawing/2014/main" id="{E32085A4-3460-4D78-CA5C-7980EC031680}"/>
                </a:ext>
              </a:extLst>
            </p:cNvPr>
            <p:cNvGrpSpPr/>
            <p:nvPr/>
          </p:nvGrpSpPr>
          <p:grpSpPr>
            <a:xfrm>
              <a:off x="9886760" y="3071031"/>
              <a:ext cx="200134" cy="199780"/>
              <a:chOff x="2293006" y="2716697"/>
              <a:chExt cx="140008" cy="139760"/>
            </a:xfrm>
          </p:grpSpPr>
          <p:sp>
            <p:nvSpPr>
              <p:cNvPr id="30" name="Partial Circle 29">
                <a:extLst>
                  <a:ext uri="{FF2B5EF4-FFF2-40B4-BE49-F238E27FC236}">
                    <a16:creationId xmlns:a16="http://schemas.microsoft.com/office/drawing/2014/main" id="{7BC316C3-9CB9-D58D-FCDC-2425081E27A1}"/>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Partial Circle 30">
                <a:extLst>
                  <a:ext uri="{FF2B5EF4-FFF2-40B4-BE49-F238E27FC236}">
                    <a16:creationId xmlns:a16="http://schemas.microsoft.com/office/drawing/2014/main" id="{6C4BB53E-A711-2381-60F3-2F8DCFF12938}"/>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6" name="Partial Circle 95">
                <a:extLst>
                  <a:ext uri="{FF2B5EF4-FFF2-40B4-BE49-F238E27FC236}">
                    <a16:creationId xmlns:a16="http://schemas.microsoft.com/office/drawing/2014/main" id="{AC907B81-45D9-882E-E057-259A69EFE751}"/>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1" name="Oval 20">
              <a:extLst>
                <a:ext uri="{FF2B5EF4-FFF2-40B4-BE49-F238E27FC236}">
                  <a16:creationId xmlns:a16="http://schemas.microsoft.com/office/drawing/2014/main" id="{78449383-0601-0A43-FFFD-5C83FADB56E1}"/>
                </a:ext>
              </a:extLst>
            </p:cNvPr>
            <p:cNvSpPr/>
            <p:nvPr/>
          </p:nvSpPr>
          <p:spPr>
            <a:xfrm>
              <a:off x="10996949" y="264823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2" name="Oval 21">
              <a:extLst>
                <a:ext uri="{FF2B5EF4-FFF2-40B4-BE49-F238E27FC236}">
                  <a16:creationId xmlns:a16="http://schemas.microsoft.com/office/drawing/2014/main" id="{74C299B3-CFAD-DC85-AEFE-04D0613B42C0}"/>
                </a:ext>
              </a:extLst>
            </p:cNvPr>
            <p:cNvSpPr/>
            <p:nvPr/>
          </p:nvSpPr>
          <p:spPr>
            <a:xfrm>
              <a:off x="10996949" y="297451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3" name="Oval 22">
              <a:extLst>
                <a:ext uri="{FF2B5EF4-FFF2-40B4-BE49-F238E27FC236}">
                  <a16:creationId xmlns:a16="http://schemas.microsoft.com/office/drawing/2014/main" id="{FCD8AC52-7E18-BD2C-D4F3-CBF8B94D8D86}"/>
                </a:ext>
              </a:extLst>
            </p:cNvPr>
            <p:cNvSpPr/>
            <p:nvPr/>
          </p:nvSpPr>
          <p:spPr>
            <a:xfrm>
              <a:off x="11560518" y="253721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4" name="Oval 23">
              <a:extLst>
                <a:ext uri="{FF2B5EF4-FFF2-40B4-BE49-F238E27FC236}">
                  <a16:creationId xmlns:a16="http://schemas.microsoft.com/office/drawing/2014/main" id="{11ED859F-3B08-70C1-A023-2218AC15CC95}"/>
                </a:ext>
              </a:extLst>
            </p:cNvPr>
            <p:cNvSpPr/>
            <p:nvPr/>
          </p:nvSpPr>
          <p:spPr>
            <a:xfrm>
              <a:off x="11550793" y="302375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5" name="Oval 24">
              <a:extLst>
                <a:ext uri="{FF2B5EF4-FFF2-40B4-BE49-F238E27FC236}">
                  <a16:creationId xmlns:a16="http://schemas.microsoft.com/office/drawing/2014/main" id="{4B33B9F1-1C0F-6192-0EF7-D31DCB153855}"/>
                </a:ext>
              </a:extLst>
            </p:cNvPr>
            <p:cNvSpPr/>
            <p:nvPr/>
          </p:nvSpPr>
          <p:spPr>
            <a:xfrm>
              <a:off x="12102317" y="260223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6" name="Freeform: Shape 25">
              <a:extLst>
                <a:ext uri="{FF2B5EF4-FFF2-40B4-BE49-F238E27FC236}">
                  <a16:creationId xmlns:a16="http://schemas.microsoft.com/office/drawing/2014/main" id="{90239007-1302-0E3C-25FB-09A7BF898044}"/>
                </a:ext>
              </a:extLst>
            </p:cNvPr>
            <p:cNvSpPr/>
            <p:nvPr/>
          </p:nvSpPr>
          <p:spPr>
            <a:xfrm>
              <a:off x="9242926" y="2465168"/>
              <a:ext cx="3126472" cy="869584"/>
            </a:xfrm>
            <a:custGeom>
              <a:avLst/>
              <a:gdLst>
                <a:gd name="connsiteX0" fmla="*/ 3000413 w 3125825"/>
                <a:gd name="connsiteY0" fmla="*/ 60570 h 891747"/>
                <a:gd name="connsiteX1" fmla="*/ 2352713 w 3125825"/>
                <a:gd name="connsiteY1" fmla="*/ 3420 h 891747"/>
                <a:gd name="connsiteX2" fmla="*/ 1771688 w 3125825"/>
                <a:gd name="connsiteY2" fmla="*/ 155820 h 891747"/>
                <a:gd name="connsiteX3" fmla="*/ 1285913 w 3125825"/>
                <a:gd name="connsiteY3" fmla="*/ 565395 h 891747"/>
                <a:gd name="connsiteX4" fmla="*/ 752513 w 3125825"/>
                <a:gd name="connsiteY4" fmla="*/ 565395 h 891747"/>
                <a:gd name="connsiteX5" fmla="*/ 171488 w 3125825"/>
                <a:gd name="connsiteY5" fmla="*/ 555870 h 891747"/>
                <a:gd name="connsiteX6" fmla="*/ 38 w 3125825"/>
                <a:gd name="connsiteY6" fmla="*/ 755895 h 891747"/>
                <a:gd name="connsiteX7" fmla="*/ 181013 w 3125825"/>
                <a:gd name="connsiteY7" fmla="*/ 879720 h 891747"/>
                <a:gd name="connsiteX8" fmla="*/ 781088 w 3125825"/>
                <a:gd name="connsiteY8" fmla="*/ 860670 h 891747"/>
                <a:gd name="connsiteX9" fmla="*/ 1324013 w 3125825"/>
                <a:gd name="connsiteY9" fmla="*/ 889245 h 891747"/>
                <a:gd name="connsiteX10" fmla="*/ 1885988 w 3125825"/>
                <a:gd name="connsiteY10" fmla="*/ 784470 h 891747"/>
                <a:gd name="connsiteX11" fmla="*/ 2447963 w 3125825"/>
                <a:gd name="connsiteY11" fmla="*/ 832095 h 891747"/>
                <a:gd name="connsiteX12" fmla="*/ 3009938 w 3125825"/>
                <a:gd name="connsiteY12" fmla="*/ 422520 h 891747"/>
                <a:gd name="connsiteX13" fmla="*/ 3124238 w 3125825"/>
                <a:gd name="connsiteY13" fmla="*/ 184395 h 891747"/>
                <a:gd name="connsiteX14" fmla="*/ 3000413 w 3125825"/>
                <a:gd name="connsiteY14" fmla="*/ 60570 h 891747"/>
                <a:gd name="connsiteX0" fmla="*/ 3000413 w 3125825"/>
                <a:gd name="connsiteY0" fmla="*/ 41882 h 873059"/>
                <a:gd name="connsiteX1" fmla="*/ 2413003 w 3125825"/>
                <a:gd name="connsiteY1" fmla="*/ 4829 h 873059"/>
                <a:gd name="connsiteX2" fmla="*/ 1771688 w 3125825"/>
                <a:gd name="connsiteY2" fmla="*/ 137132 h 873059"/>
                <a:gd name="connsiteX3" fmla="*/ 1285913 w 3125825"/>
                <a:gd name="connsiteY3" fmla="*/ 546707 h 873059"/>
                <a:gd name="connsiteX4" fmla="*/ 752513 w 3125825"/>
                <a:gd name="connsiteY4" fmla="*/ 546707 h 873059"/>
                <a:gd name="connsiteX5" fmla="*/ 171488 w 3125825"/>
                <a:gd name="connsiteY5" fmla="*/ 537182 h 873059"/>
                <a:gd name="connsiteX6" fmla="*/ 38 w 3125825"/>
                <a:gd name="connsiteY6" fmla="*/ 737207 h 873059"/>
                <a:gd name="connsiteX7" fmla="*/ 181013 w 3125825"/>
                <a:gd name="connsiteY7" fmla="*/ 861032 h 873059"/>
                <a:gd name="connsiteX8" fmla="*/ 781088 w 3125825"/>
                <a:gd name="connsiteY8" fmla="*/ 841982 h 873059"/>
                <a:gd name="connsiteX9" fmla="*/ 1324013 w 3125825"/>
                <a:gd name="connsiteY9" fmla="*/ 870557 h 873059"/>
                <a:gd name="connsiteX10" fmla="*/ 1885988 w 3125825"/>
                <a:gd name="connsiteY10" fmla="*/ 765782 h 873059"/>
                <a:gd name="connsiteX11" fmla="*/ 2447963 w 3125825"/>
                <a:gd name="connsiteY11" fmla="*/ 813407 h 873059"/>
                <a:gd name="connsiteX12" fmla="*/ 3009938 w 3125825"/>
                <a:gd name="connsiteY12" fmla="*/ 403832 h 873059"/>
                <a:gd name="connsiteX13" fmla="*/ 3124238 w 3125825"/>
                <a:gd name="connsiteY13" fmla="*/ 165707 h 873059"/>
                <a:gd name="connsiteX14" fmla="*/ 3000413 w 3125825"/>
                <a:gd name="connsiteY14" fmla="*/ 41882 h 873059"/>
                <a:gd name="connsiteX0" fmla="*/ 3000413 w 3125825"/>
                <a:gd name="connsiteY0" fmla="*/ 41882 h 873059"/>
                <a:gd name="connsiteX1" fmla="*/ 2413003 w 3125825"/>
                <a:gd name="connsiteY1" fmla="*/ 4829 h 873059"/>
                <a:gd name="connsiteX2" fmla="*/ 2052488 w 3125825"/>
                <a:gd name="connsiteY2" fmla="*/ 56739 h 873059"/>
                <a:gd name="connsiteX3" fmla="*/ 1771688 w 3125825"/>
                <a:gd name="connsiteY3" fmla="*/ 137132 h 873059"/>
                <a:gd name="connsiteX4" fmla="*/ 1285913 w 3125825"/>
                <a:gd name="connsiteY4" fmla="*/ 546707 h 873059"/>
                <a:gd name="connsiteX5" fmla="*/ 752513 w 3125825"/>
                <a:gd name="connsiteY5" fmla="*/ 546707 h 873059"/>
                <a:gd name="connsiteX6" fmla="*/ 171488 w 3125825"/>
                <a:gd name="connsiteY6" fmla="*/ 537182 h 873059"/>
                <a:gd name="connsiteX7" fmla="*/ 38 w 3125825"/>
                <a:gd name="connsiteY7" fmla="*/ 737207 h 873059"/>
                <a:gd name="connsiteX8" fmla="*/ 181013 w 3125825"/>
                <a:gd name="connsiteY8" fmla="*/ 861032 h 873059"/>
                <a:gd name="connsiteX9" fmla="*/ 781088 w 3125825"/>
                <a:gd name="connsiteY9" fmla="*/ 841982 h 873059"/>
                <a:gd name="connsiteX10" fmla="*/ 1324013 w 3125825"/>
                <a:gd name="connsiteY10" fmla="*/ 870557 h 873059"/>
                <a:gd name="connsiteX11" fmla="*/ 1885988 w 3125825"/>
                <a:gd name="connsiteY11" fmla="*/ 765782 h 873059"/>
                <a:gd name="connsiteX12" fmla="*/ 2447963 w 3125825"/>
                <a:gd name="connsiteY12" fmla="*/ 813407 h 873059"/>
                <a:gd name="connsiteX13" fmla="*/ 3009938 w 3125825"/>
                <a:gd name="connsiteY13" fmla="*/ 403832 h 873059"/>
                <a:gd name="connsiteX14" fmla="*/ 3124238 w 3125825"/>
                <a:gd name="connsiteY14" fmla="*/ 165707 h 873059"/>
                <a:gd name="connsiteX15" fmla="*/ 3000413 w 3125825"/>
                <a:gd name="connsiteY15" fmla="*/ 41882 h 873059"/>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285913 w 3125825"/>
                <a:gd name="connsiteY4" fmla="*/ 545411 h 871763"/>
                <a:gd name="connsiteX5" fmla="*/ 752513 w 3125825"/>
                <a:gd name="connsiteY5" fmla="*/ 545411 h 871763"/>
                <a:gd name="connsiteX6" fmla="*/ 171488 w 3125825"/>
                <a:gd name="connsiteY6" fmla="*/ 535886 h 871763"/>
                <a:gd name="connsiteX7" fmla="*/ 38 w 3125825"/>
                <a:gd name="connsiteY7" fmla="*/ 735911 h 871763"/>
                <a:gd name="connsiteX8" fmla="*/ 181013 w 3125825"/>
                <a:gd name="connsiteY8" fmla="*/ 859736 h 871763"/>
                <a:gd name="connsiteX9" fmla="*/ 781088 w 3125825"/>
                <a:gd name="connsiteY9" fmla="*/ 840686 h 871763"/>
                <a:gd name="connsiteX10" fmla="*/ 1324013 w 3125825"/>
                <a:gd name="connsiteY10" fmla="*/ 869261 h 871763"/>
                <a:gd name="connsiteX11" fmla="*/ 1885988 w 3125825"/>
                <a:gd name="connsiteY11" fmla="*/ 764486 h 871763"/>
                <a:gd name="connsiteX12" fmla="*/ 2447963 w 3125825"/>
                <a:gd name="connsiteY12" fmla="*/ 812111 h 871763"/>
                <a:gd name="connsiteX13" fmla="*/ 3009938 w 3125825"/>
                <a:gd name="connsiteY13" fmla="*/ 402536 h 871763"/>
                <a:gd name="connsiteX14" fmla="*/ 3124238 w 3125825"/>
                <a:gd name="connsiteY14" fmla="*/ 164411 h 871763"/>
                <a:gd name="connsiteX15" fmla="*/ 3000413 w 3125825"/>
                <a:gd name="connsiteY15"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40022 w 3125825"/>
                <a:gd name="connsiteY4" fmla="*/ 356894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80215 w 3125825"/>
                <a:gd name="connsiteY4" fmla="*/ 457377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25726 w 3126472"/>
                <a:gd name="connsiteY14" fmla="*/ 626019 h 869584"/>
                <a:gd name="connsiteX15" fmla="*/ 3009938 w 3126472"/>
                <a:gd name="connsiteY15" fmla="*/ 400357 h 869584"/>
                <a:gd name="connsiteX16" fmla="*/ 3124238 w 3126472"/>
                <a:gd name="connsiteY16" fmla="*/ 162232 h 869584"/>
                <a:gd name="connsiteX17" fmla="*/ 2920026 w 3126472"/>
                <a:gd name="connsiteY17"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15677 w 3126472"/>
                <a:gd name="connsiteY14" fmla="*/ 555680 h 869584"/>
                <a:gd name="connsiteX15" fmla="*/ 3009938 w 3126472"/>
                <a:gd name="connsiteY15" fmla="*/ 400357 h 869584"/>
                <a:gd name="connsiteX16" fmla="*/ 3124238 w 3126472"/>
                <a:gd name="connsiteY16" fmla="*/ 162232 h 869584"/>
                <a:gd name="connsiteX17" fmla="*/ 2920026 w 3126472"/>
                <a:gd name="connsiteY17" fmla="*/ 58504 h 86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6472" h="869584">
                  <a:moveTo>
                    <a:pt x="2920026" y="58504"/>
                  </a:moveTo>
                  <a:cubicBezTo>
                    <a:pt x="2801487" y="31691"/>
                    <a:pt x="2545870" y="-7821"/>
                    <a:pt x="2413003" y="1354"/>
                  </a:cubicBezTo>
                  <a:cubicBezTo>
                    <a:pt x="2280136" y="10529"/>
                    <a:pt x="2229712" y="91504"/>
                    <a:pt x="2122826" y="113554"/>
                  </a:cubicBezTo>
                  <a:cubicBezTo>
                    <a:pt x="2015940" y="135604"/>
                    <a:pt x="1862123" y="76716"/>
                    <a:pt x="1771688" y="133657"/>
                  </a:cubicBezTo>
                  <a:cubicBezTo>
                    <a:pt x="1681253" y="190598"/>
                    <a:pt x="1661178" y="386936"/>
                    <a:pt x="1580215" y="455198"/>
                  </a:cubicBezTo>
                  <a:cubicBezTo>
                    <a:pt x="1499253" y="523461"/>
                    <a:pt x="1423863" y="528560"/>
                    <a:pt x="1285913" y="543232"/>
                  </a:cubicBezTo>
                  <a:cubicBezTo>
                    <a:pt x="1147963" y="557904"/>
                    <a:pt x="752513" y="543232"/>
                    <a:pt x="752513" y="543232"/>
                  </a:cubicBezTo>
                  <a:cubicBezTo>
                    <a:pt x="566776" y="541645"/>
                    <a:pt x="296900" y="501957"/>
                    <a:pt x="171488" y="533707"/>
                  </a:cubicBezTo>
                  <a:cubicBezTo>
                    <a:pt x="46076" y="565457"/>
                    <a:pt x="-1550" y="679757"/>
                    <a:pt x="38" y="733732"/>
                  </a:cubicBezTo>
                  <a:cubicBezTo>
                    <a:pt x="1625" y="787707"/>
                    <a:pt x="50838" y="840095"/>
                    <a:pt x="181013" y="857557"/>
                  </a:cubicBezTo>
                  <a:cubicBezTo>
                    <a:pt x="311188" y="875020"/>
                    <a:pt x="590588" y="836920"/>
                    <a:pt x="781088" y="838507"/>
                  </a:cubicBezTo>
                  <a:cubicBezTo>
                    <a:pt x="971588" y="840094"/>
                    <a:pt x="1139863" y="879782"/>
                    <a:pt x="1324013" y="867082"/>
                  </a:cubicBezTo>
                  <a:cubicBezTo>
                    <a:pt x="1508163" y="854382"/>
                    <a:pt x="1698663" y="771832"/>
                    <a:pt x="1885988" y="762307"/>
                  </a:cubicBezTo>
                  <a:cubicBezTo>
                    <a:pt x="2073313" y="752782"/>
                    <a:pt x="2309682" y="844370"/>
                    <a:pt x="2447963" y="809932"/>
                  </a:cubicBezTo>
                  <a:cubicBezTo>
                    <a:pt x="2586244" y="775494"/>
                    <a:pt x="2622015" y="623943"/>
                    <a:pt x="2715677" y="555680"/>
                  </a:cubicBezTo>
                  <a:cubicBezTo>
                    <a:pt x="2809340" y="487418"/>
                    <a:pt x="2943519" y="477655"/>
                    <a:pt x="3009938" y="400357"/>
                  </a:cubicBezTo>
                  <a:cubicBezTo>
                    <a:pt x="3076357" y="323059"/>
                    <a:pt x="3139223" y="219208"/>
                    <a:pt x="3124238" y="162232"/>
                  </a:cubicBezTo>
                  <a:cubicBezTo>
                    <a:pt x="3109253" y="105257"/>
                    <a:pt x="3038565" y="85317"/>
                    <a:pt x="2920026" y="58504"/>
                  </a:cubicBezTo>
                  <a:close/>
                </a:path>
              </a:pathLst>
            </a:custGeom>
            <a:noFill/>
            <a:ln w="3810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78B383FE-D520-FC90-6C22-AE963C623B90}"/>
                </a:ext>
              </a:extLst>
            </p:cNvPr>
            <p:cNvGrpSpPr/>
            <p:nvPr/>
          </p:nvGrpSpPr>
          <p:grpSpPr>
            <a:xfrm>
              <a:off x="9317945" y="3074200"/>
              <a:ext cx="197820" cy="205336"/>
              <a:chOff x="778486" y="2221677"/>
              <a:chExt cx="138389" cy="143647"/>
            </a:xfrm>
          </p:grpSpPr>
          <p:sp>
            <p:nvSpPr>
              <p:cNvPr id="28" name="Partial Circle 27">
                <a:extLst>
                  <a:ext uri="{FF2B5EF4-FFF2-40B4-BE49-F238E27FC236}">
                    <a16:creationId xmlns:a16="http://schemas.microsoft.com/office/drawing/2014/main" id="{294871AC-B84F-9EC2-F224-57163A30B3A0}"/>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Partial Circle 28">
                <a:extLst>
                  <a:ext uri="{FF2B5EF4-FFF2-40B4-BE49-F238E27FC236}">
                    <a16:creationId xmlns:a16="http://schemas.microsoft.com/office/drawing/2014/main" id="{9684E050-E16C-718C-18DD-B11619DC440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99" name="Group 98">
            <a:extLst>
              <a:ext uri="{FF2B5EF4-FFF2-40B4-BE49-F238E27FC236}">
                <a16:creationId xmlns:a16="http://schemas.microsoft.com/office/drawing/2014/main" id="{D47B6409-5F61-11B0-1996-8C140D027227}"/>
              </a:ext>
            </a:extLst>
          </p:cNvPr>
          <p:cNvGrpSpPr/>
          <p:nvPr/>
        </p:nvGrpSpPr>
        <p:grpSpPr>
          <a:xfrm>
            <a:off x="7443619" y="1419110"/>
            <a:ext cx="1228125" cy="1160166"/>
            <a:chOff x="8603716" y="2984665"/>
            <a:chExt cx="1420784" cy="1342164"/>
          </a:xfrm>
        </p:grpSpPr>
        <p:sp>
          <p:nvSpPr>
            <p:cNvPr id="100" name="Oval 99">
              <a:extLst>
                <a:ext uri="{FF2B5EF4-FFF2-40B4-BE49-F238E27FC236}">
                  <a16:creationId xmlns:a16="http://schemas.microsoft.com/office/drawing/2014/main" id="{5FA36256-B102-EAB7-7378-38674C505FA2}"/>
                </a:ext>
              </a:extLst>
            </p:cNvPr>
            <p:cNvSpPr/>
            <p:nvPr/>
          </p:nvSpPr>
          <p:spPr>
            <a:xfrm>
              <a:off x="9742406" y="4045970"/>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01" name="Oval 100">
              <a:extLst>
                <a:ext uri="{FF2B5EF4-FFF2-40B4-BE49-F238E27FC236}">
                  <a16:creationId xmlns:a16="http://schemas.microsoft.com/office/drawing/2014/main" id="{3B39CE8B-95C8-7AFF-D1E6-2FF95E556D83}"/>
                </a:ext>
              </a:extLst>
            </p:cNvPr>
            <p:cNvSpPr/>
            <p:nvPr/>
          </p:nvSpPr>
          <p:spPr>
            <a:xfrm>
              <a:off x="8635797" y="3027435"/>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102" name="Group 101">
              <a:extLst>
                <a:ext uri="{FF2B5EF4-FFF2-40B4-BE49-F238E27FC236}">
                  <a16:creationId xmlns:a16="http://schemas.microsoft.com/office/drawing/2014/main" id="{BEBC2A40-CA3A-4CFC-09D7-9840B4CE187C}"/>
                </a:ext>
              </a:extLst>
            </p:cNvPr>
            <p:cNvGrpSpPr/>
            <p:nvPr/>
          </p:nvGrpSpPr>
          <p:grpSpPr>
            <a:xfrm>
              <a:off x="9131593" y="3476941"/>
              <a:ext cx="200134" cy="199780"/>
              <a:chOff x="2293006" y="2716697"/>
              <a:chExt cx="140008" cy="139760"/>
            </a:xfrm>
          </p:grpSpPr>
          <p:sp>
            <p:nvSpPr>
              <p:cNvPr id="104" name="Partial Circle 103">
                <a:extLst>
                  <a:ext uri="{FF2B5EF4-FFF2-40B4-BE49-F238E27FC236}">
                    <a16:creationId xmlns:a16="http://schemas.microsoft.com/office/drawing/2014/main" id="{BEE0E768-C9BE-AEC7-0778-3167F4532CA6}"/>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5" name="Partial Circle 104">
                <a:extLst>
                  <a:ext uri="{FF2B5EF4-FFF2-40B4-BE49-F238E27FC236}">
                    <a16:creationId xmlns:a16="http://schemas.microsoft.com/office/drawing/2014/main" id="{51015502-0DBF-2A89-FA54-1F245C7F4B1A}"/>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Partial Circle 105">
                <a:extLst>
                  <a:ext uri="{FF2B5EF4-FFF2-40B4-BE49-F238E27FC236}">
                    <a16:creationId xmlns:a16="http://schemas.microsoft.com/office/drawing/2014/main" id="{D3514467-59EE-A100-6367-31208A23F51D}"/>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03" name="Freeform: Shape 102">
              <a:extLst>
                <a:ext uri="{FF2B5EF4-FFF2-40B4-BE49-F238E27FC236}">
                  <a16:creationId xmlns:a16="http://schemas.microsoft.com/office/drawing/2014/main" id="{C48D3F17-EB27-8540-1F78-C23BAD375B8F}"/>
                </a:ext>
              </a:extLst>
            </p:cNvPr>
            <p:cNvSpPr/>
            <p:nvPr/>
          </p:nvSpPr>
          <p:spPr>
            <a:xfrm>
              <a:off x="8603716" y="2984665"/>
              <a:ext cx="1420784" cy="1342164"/>
            </a:xfrm>
            <a:custGeom>
              <a:avLst/>
              <a:gdLst>
                <a:gd name="connsiteX0" fmla="*/ 842370 w 1524018"/>
                <a:gd name="connsiteY0" fmla="*/ 468741 h 1377252"/>
                <a:gd name="connsiteX1" fmla="*/ 347070 w 1524018"/>
                <a:gd name="connsiteY1" fmla="*/ 40116 h 1377252"/>
                <a:gd name="connsiteX2" fmla="*/ 61320 w 1524018"/>
                <a:gd name="connsiteY2" fmla="*/ 49641 h 1377252"/>
                <a:gd name="connsiteX3" fmla="*/ 42270 w 1524018"/>
                <a:gd name="connsiteY3" fmla="*/ 316341 h 1377252"/>
                <a:gd name="connsiteX4" fmla="*/ 537570 w 1524018"/>
                <a:gd name="connsiteY4" fmla="*/ 792591 h 1377252"/>
                <a:gd name="connsiteX5" fmla="*/ 1175745 w 1524018"/>
                <a:gd name="connsiteY5" fmla="*/ 1335516 h 1377252"/>
                <a:gd name="connsiteX6" fmla="*/ 1451970 w 1524018"/>
                <a:gd name="connsiteY6" fmla="*/ 1306941 h 1377252"/>
                <a:gd name="connsiteX7" fmla="*/ 1471020 w 1524018"/>
                <a:gd name="connsiteY7" fmla="*/ 1040241 h 1377252"/>
                <a:gd name="connsiteX8" fmla="*/ 842370 w 1524018"/>
                <a:gd name="connsiteY8" fmla="*/ 468741 h 1377252"/>
                <a:gd name="connsiteX0" fmla="*/ 802939 w 1484587"/>
                <a:gd name="connsiteY0" fmla="*/ 468242 h 1376753"/>
                <a:gd name="connsiteX1" fmla="*/ 307639 w 1484587"/>
                <a:gd name="connsiteY1" fmla="*/ 39617 h 1376753"/>
                <a:gd name="connsiteX2" fmla="*/ 21889 w 1484587"/>
                <a:gd name="connsiteY2" fmla="*/ 49142 h 1376753"/>
                <a:gd name="connsiteX3" fmla="*/ 73177 w 1484587"/>
                <a:gd name="connsiteY3" fmla="*/ 305794 h 1376753"/>
                <a:gd name="connsiteX4" fmla="*/ 498139 w 1484587"/>
                <a:gd name="connsiteY4" fmla="*/ 792092 h 1376753"/>
                <a:gd name="connsiteX5" fmla="*/ 1136314 w 1484587"/>
                <a:gd name="connsiteY5" fmla="*/ 1335017 h 1376753"/>
                <a:gd name="connsiteX6" fmla="*/ 1412539 w 1484587"/>
                <a:gd name="connsiteY6" fmla="*/ 1306442 h 1376753"/>
                <a:gd name="connsiteX7" fmla="*/ 1431589 w 1484587"/>
                <a:gd name="connsiteY7" fmla="*/ 1039742 h 1376753"/>
                <a:gd name="connsiteX8" fmla="*/ 802939 w 1484587"/>
                <a:gd name="connsiteY8" fmla="*/ 468242 h 1376753"/>
                <a:gd name="connsiteX0" fmla="*/ 807586 w 1489234"/>
                <a:gd name="connsiteY0" fmla="*/ 468242 h 1378981"/>
                <a:gd name="connsiteX1" fmla="*/ 312286 w 1489234"/>
                <a:gd name="connsiteY1" fmla="*/ 39617 h 1378981"/>
                <a:gd name="connsiteX2" fmla="*/ 26536 w 1489234"/>
                <a:gd name="connsiteY2" fmla="*/ 49142 h 1378981"/>
                <a:gd name="connsiteX3" fmla="*/ 77824 w 1489234"/>
                <a:gd name="connsiteY3" fmla="*/ 305794 h 1378981"/>
                <a:gd name="connsiteX4" fmla="*/ 603269 w 1489234"/>
                <a:gd name="connsiteY4" fmla="*/ 761947 h 1378981"/>
                <a:gd name="connsiteX5" fmla="*/ 1140961 w 1489234"/>
                <a:gd name="connsiteY5" fmla="*/ 1335017 h 1378981"/>
                <a:gd name="connsiteX6" fmla="*/ 1417186 w 1489234"/>
                <a:gd name="connsiteY6" fmla="*/ 1306442 h 1378981"/>
                <a:gd name="connsiteX7" fmla="*/ 1436236 w 1489234"/>
                <a:gd name="connsiteY7" fmla="*/ 1039742 h 1378981"/>
                <a:gd name="connsiteX8" fmla="*/ 807586 w 1489234"/>
                <a:gd name="connsiteY8" fmla="*/ 468242 h 1378981"/>
                <a:gd name="connsiteX0" fmla="*/ 757345 w 1491525"/>
                <a:gd name="connsiteY0" fmla="*/ 500543 h 1381137"/>
                <a:gd name="connsiteX1" fmla="*/ 312286 w 1491525"/>
                <a:gd name="connsiteY1" fmla="*/ 41773 h 1381137"/>
                <a:gd name="connsiteX2" fmla="*/ 26536 w 1491525"/>
                <a:gd name="connsiteY2" fmla="*/ 51298 h 1381137"/>
                <a:gd name="connsiteX3" fmla="*/ 77824 w 1491525"/>
                <a:gd name="connsiteY3" fmla="*/ 307950 h 1381137"/>
                <a:gd name="connsiteX4" fmla="*/ 603269 w 1491525"/>
                <a:gd name="connsiteY4" fmla="*/ 764103 h 1381137"/>
                <a:gd name="connsiteX5" fmla="*/ 1140961 w 1491525"/>
                <a:gd name="connsiteY5" fmla="*/ 1337173 h 1381137"/>
                <a:gd name="connsiteX6" fmla="*/ 1417186 w 1491525"/>
                <a:gd name="connsiteY6" fmla="*/ 1308598 h 1381137"/>
                <a:gd name="connsiteX7" fmla="*/ 1436236 w 1491525"/>
                <a:gd name="connsiteY7" fmla="*/ 1041898 h 1381137"/>
                <a:gd name="connsiteX8" fmla="*/ 757345 w 1491525"/>
                <a:gd name="connsiteY8" fmla="*/ 500543 h 1381137"/>
                <a:gd name="connsiteX0" fmla="*/ 757345 w 1491525"/>
                <a:gd name="connsiteY0" fmla="*/ 500543 h 1374119"/>
                <a:gd name="connsiteX1" fmla="*/ 312286 w 1491525"/>
                <a:gd name="connsiteY1" fmla="*/ 41773 h 1374119"/>
                <a:gd name="connsiteX2" fmla="*/ 26536 w 1491525"/>
                <a:gd name="connsiteY2" fmla="*/ 51298 h 1374119"/>
                <a:gd name="connsiteX3" fmla="*/ 77824 w 1491525"/>
                <a:gd name="connsiteY3" fmla="*/ 307950 h 1374119"/>
                <a:gd name="connsiteX4" fmla="*/ 603269 w 1491525"/>
                <a:gd name="connsiteY4" fmla="*/ 764103 h 1374119"/>
                <a:gd name="connsiteX5" fmla="*/ 1191203 w 1491525"/>
                <a:gd name="connsiteY5" fmla="*/ 1327124 h 1374119"/>
                <a:gd name="connsiteX6" fmla="*/ 1417186 w 1491525"/>
                <a:gd name="connsiteY6" fmla="*/ 1308598 h 1374119"/>
                <a:gd name="connsiteX7" fmla="*/ 1436236 w 1491525"/>
                <a:gd name="connsiteY7" fmla="*/ 1041898 h 1374119"/>
                <a:gd name="connsiteX8" fmla="*/ 757345 w 149152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67473"/>
                <a:gd name="connsiteX1" fmla="*/ 312286 w 1461285"/>
                <a:gd name="connsiteY1" fmla="*/ 41773 h 1367473"/>
                <a:gd name="connsiteX2" fmla="*/ 26536 w 1461285"/>
                <a:gd name="connsiteY2" fmla="*/ 51298 h 1367473"/>
                <a:gd name="connsiteX3" fmla="*/ 77824 w 1461285"/>
                <a:gd name="connsiteY3" fmla="*/ 307950 h 1367473"/>
                <a:gd name="connsiteX4" fmla="*/ 603269 w 1461285"/>
                <a:gd name="connsiteY4" fmla="*/ 764103 h 1367473"/>
                <a:gd name="connsiteX5" fmla="*/ 1211300 w 1461285"/>
                <a:gd name="connsiteY5" fmla="*/ 1317076 h 1367473"/>
                <a:gd name="connsiteX6" fmla="*/ 1417186 w 1461285"/>
                <a:gd name="connsiteY6" fmla="*/ 1308598 h 1367473"/>
                <a:gd name="connsiteX7" fmla="*/ 1385994 w 1461285"/>
                <a:gd name="connsiteY7" fmla="*/ 1082091 h 1367473"/>
                <a:gd name="connsiteX8" fmla="*/ 757345 w 1461285"/>
                <a:gd name="connsiteY8" fmla="*/ 500543 h 1367473"/>
                <a:gd name="connsiteX0" fmla="*/ 743731 w 1447671"/>
                <a:gd name="connsiteY0" fmla="*/ 502039 h 1368969"/>
                <a:gd name="connsiteX1" fmla="*/ 298672 w 1447671"/>
                <a:gd name="connsiteY1" fmla="*/ 43269 h 1368969"/>
                <a:gd name="connsiteX2" fmla="*/ 12922 w 1447671"/>
                <a:gd name="connsiteY2" fmla="*/ 52794 h 1368969"/>
                <a:gd name="connsiteX3" fmla="*/ 104404 w 1447671"/>
                <a:gd name="connsiteY3" fmla="*/ 339591 h 1368969"/>
                <a:gd name="connsiteX4" fmla="*/ 589655 w 1447671"/>
                <a:gd name="connsiteY4" fmla="*/ 765599 h 1368969"/>
                <a:gd name="connsiteX5" fmla="*/ 1197686 w 1447671"/>
                <a:gd name="connsiteY5" fmla="*/ 1318572 h 1368969"/>
                <a:gd name="connsiteX6" fmla="*/ 1403572 w 1447671"/>
                <a:gd name="connsiteY6" fmla="*/ 1310094 h 1368969"/>
                <a:gd name="connsiteX7" fmla="*/ 1372380 w 1447671"/>
                <a:gd name="connsiteY7" fmla="*/ 1083587 h 1368969"/>
                <a:gd name="connsiteX8" fmla="*/ 743731 w 1447671"/>
                <a:gd name="connsiteY8" fmla="*/ 502039 h 1368969"/>
                <a:gd name="connsiteX0" fmla="*/ 699403 w 1403343"/>
                <a:gd name="connsiteY0" fmla="*/ 502039 h 1368969"/>
                <a:gd name="connsiteX1" fmla="*/ 254344 w 1403343"/>
                <a:gd name="connsiteY1" fmla="*/ 43269 h 1368969"/>
                <a:gd name="connsiteX2" fmla="*/ 28884 w 1403343"/>
                <a:gd name="connsiteY2" fmla="*/ 52794 h 1368969"/>
                <a:gd name="connsiteX3" fmla="*/ 60076 w 1403343"/>
                <a:gd name="connsiteY3" fmla="*/ 339591 h 1368969"/>
                <a:gd name="connsiteX4" fmla="*/ 545327 w 1403343"/>
                <a:gd name="connsiteY4" fmla="*/ 765599 h 1368969"/>
                <a:gd name="connsiteX5" fmla="*/ 1153358 w 1403343"/>
                <a:gd name="connsiteY5" fmla="*/ 1318572 h 1368969"/>
                <a:gd name="connsiteX6" fmla="*/ 1359244 w 1403343"/>
                <a:gd name="connsiteY6" fmla="*/ 1310094 h 1368969"/>
                <a:gd name="connsiteX7" fmla="*/ 1328052 w 1403343"/>
                <a:gd name="connsiteY7" fmla="*/ 1083587 h 1368969"/>
                <a:gd name="connsiteX8" fmla="*/ 699403 w 1403343"/>
                <a:gd name="connsiteY8" fmla="*/ 502039 h 1368969"/>
                <a:gd name="connsiteX0" fmla="*/ 698110 w 1402050"/>
                <a:gd name="connsiteY0" fmla="*/ 478683 h 1345613"/>
                <a:gd name="connsiteX1" fmla="*/ 232954 w 1402050"/>
                <a:gd name="connsiteY1" fmla="*/ 60107 h 1345613"/>
                <a:gd name="connsiteX2" fmla="*/ 27591 w 1402050"/>
                <a:gd name="connsiteY2" fmla="*/ 29438 h 1345613"/>
                <a:gd name="connsiteX3" fmla="*/ 58783 w 1402050"/>
                <a:gd name="connsiteY3" fmla="*/ 316235 h 1345613"/>
                <a:gd name="connsiteX4" fmla="*/ 544034 w 1402050"/>
                <a:gd name="connsiteY4" fmla="*/ 742243 h 1345613"/>
                <a:gd name="connsiteX5" fmla="*/ 1152065 w 1402050"/>
                <a:gd name="connsiteY5" fmla="*/ 1295216 h 1345613"/>
                <a:gd name="connsiteX6" fmla="*/ 1357951 w 1402050"/>
                <a:gd name="connsiteY6" fmla="*/ 1286738 h 1345613"/>
                <a:gd name="connsiteX7" fmla="*/ 1326759 w 1402050"/>
                <a:gd name="connsiteY7" fmla="*/ 1060231 h 1345613"/>
                <a:gd name="connsiteX8" fmla="*/ 698110 w 1402050"/>
                <a:gd name="connsiteY8" fmla="*/ 478683 h 1345613"/>
                <a:gd name="connsiteX0" fmla="*/ 731328 w 1435268"/>
                <a:gd name="connsiteY0" fmla="*/ 477296 h 1344226"/>
                <a:gd name="connsiteX1" fmla="*/ 266172 w 1435268"/>
                <a:gd name="connsiteY1" fmla="*/ 58720 h 1344226"/>
                <a:gd name="connsiteX2" fmla="*/ 60809 w 1435268"/>
                <a:gd name="connsiteY2" fmla="*/ 28051 h 1344226"/>
                <a:gd name="connsiteX3" fmla="*/ 41759 w 1435268"/>
                <a:gd name="connsiteY3" fmla="*/ 294752 h 1344226"/>
                <a:gd name="connsiteX4" fmla="*/ 577252 w 1435268"/>
                <a:gd name="connsiteY4" fmla="*/ 740856 h 1344226"/>
                <a:gd name="connsiteX5" fmla="*/ 1185283 w 1435268"/>
                <a:gd name="connsiteY5" fmla="*/ 1293829 h 1344226"/>
                <a:gd name="connsiteX6" fmla="*/ 1391169 w 1435268"/>
                <a:gd name="connsiteY6" fmla="*/ 1285351 h 1344226"/>
                <a:gd name="connsiteX7" fmla="*/ 1359977 w 1435268"/>
                <a:gd name="connsiteY7" fmla="*/ 1058844 h 1344226"/>
                <a:gd name="connsiteX8" fmla="*/ 731328 w 1435268"/>
                <a:gd name="connsiteY8" fmla="*/ 477296 h 1344226"/>
                <a:gd name="connsiteX0" fmla="*/ 716844 w 1420784"/>
                <a:gd name="connsiteY0" fmla="*/ 475234 h 1342164"/>
                <a:gd name="connsiteX1" fmla="*/ 251688 w 1420784"/>
                <a:gd name="connsiteY1" fmla="*/ 56658 h 1342164"/>
                <a:gd name="connsiteX2" fmla="*/ 46325 w 1420784"/>
                <a:gd name="connsiteY2" fmla="*/ 25989 h 1342164"/>
                <a:gd name="connsiteX3" fmla="*/ 47371 w 1420784"/>
                <a:gd name="connsiteY3" fmla="*/ 262545 h 1342164"/>
                <a:gd name="connsiteX4" fmla="*/ 562768 w 1420784"/>
                <a:gd name="connsiteY4" fmla="*/ 738794 h 1342164"/>
                <a:gd name="connsiteX5" fmla="*/ 1170799 w 1420784"/>
                <a:gd name="connsiteY5" fmla="*/ 1291767 h 1342164"/>
                <a:gd name="connsiteX6" fmla="*/ 1376685 w 1420784"/>
                <a:gd name="connsiteY6" fmla="*/ 1283289 h 1342164"/>
                <a:gd name="connsiteX7" fmla="*/ 1345493 w 1420784"/>
                <a:gd name="connsiteY7" fmla="*/ 1056782 h 1342164"/>
                <a:gd name="connsiteX8" fmla="*/ 716844 w 1420784"/>
                <a:gd name="connsiteY8" fmla="*/ 475234 h 13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0784" h="1342164">
                  <a:moveTo>
                    <a:pt x="716844" y="475234"/>
                  </a:moveTo>
                  <a:cubicBezTo>
                    <a:pt x="534543" y="308547"/>
                    <a:pt x="363441" y="131532"/>
                    <a:pt x="251688" y="56658"/>
                  </a:cubicBezTo>
                  <a:cubicBezTo>
                    <a:pt x="139935" y="-18216"/>
                    <a:pt x="80378" y="-8325"/>
                    <a:pt x="46325" y="25989"/>
                  </a:cubicBezTo>
                  <a:cubicBezTo>
                    <a:pt x="12272" y="60303"/>
                    <a:pt x="-38703" y="143744"/>
                    <a:pt x="47371" y="262545"/>
                  </a:cubicBezTo>
                  <a:cubicBezTo>
                    <a:pt x="133445" y="381346"/>
                    <a:pt x="375530" y="567257"/>
                    <a:pt x="562768" y="738794"/>
                  </a:cubicBezTo>
                  <a:cubicBezTo>
                    <a:pt x="750006" y="910331"/>
                    <a:pt x="1035146" y="1201018"/>
                    <a:pt x="1170799" y="1291767"/>
                  </a:cubicBezTo>
                  <a:cubicBezTo>
                    <a:pt x="1306452" y="1382516"/>
                    <a:pt x="1327473" y="1332501"/>
                    <a:pt x="1376685" y="1283289"/>
                  </a:cubicBezTo>
                  <a:cubicBezTo>
                    <a:pt x="1425897" y="1234077"/>
                    <a:pt x="1455466" y="1191458"/>
                    <a:pt x="1345493" y="1056782"/>
                  </a:cubicBezTo>
                  <a:cubicBezTo>
                    <a:pt x="1235520" y="922106"/>
                    <a:pt x="899145" y="641921"/>
                    <a:pt x="716844" y="475234"/>
                  </a:cubicBezTo>
                  <a:close/>
                </a:path>
              </a:pathLst>
            </a:custGeom>
            <a:noFill/>
            <a:ln w="38100">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7" name="TextBox 106">
            <a:extLst>
              <a:ext uri="{FF2B5EF4-FFF2-40B4-BE49-F238E27FC236}">
                <a16:creationId xmlns:a16="http://schemas.microsoft.com/office/drawing/2014/main" id="{9737D667-D7C0-865E-2FB6-01295B67C80C}"/>
              </a:ext>
            </a:extLst>
          </p:cNvPr>
          <p:cNvSpPr txBox="1"/>
          <p:nvPr/>
        </p:nvSpPr>
        <p:spPr>
          <a:xfrm>
            <a:off x="4669907" y="1967705"/>
            <a:ext cx="2677336" cy="369332"/>
          </a:xfrm>
          <a:prstGeom prst="rect">
            <a:avLst/>
          </a:prstGeom>
          <a:noFill/>
        </p:spPr>
        <p:txBody>
          <a:bodyPr wrap="none" rtlCol="0">
            <a:spAutoFit/>
          </a:bodyPr>
          <a:lstStyle/>
          <a:p>
            <a:r>
              <a:rPr lang="fr-FR" b="1" dirty="0" err="1">
                <a:solidFill>
                  <a:srgbClr val="62A0AA"/>
                </a:solidFill>
                <a:latin typeface="Verdana" panose="020B0604030504040204" pitchFamily="34" charset="0"/>
                <a:ea typeface="Verdana" panose="020B0604030504040204" pitchFamily="34" charset="0"/>
              </a:rPr>
              <a:t>Handle</a:t>
            </a:r>
            <a:r>
              <a:rPr lang="fr-FR" b="1" dirty="0">
                <a:solidFill>
                  <a:srgbClr val="62A0AA"/>
                </a:solidFill>
                <a:latin typeface="Verdana" panose="020B0604030504040204" pitchFamily="34" charset="0"/>
                <a:ea typeface="Verdana" panose="020B0604030504040204" pitchFamily="34" charset="0"/>
              </a:rPr>
              <a:t> </a:t>
            </a:r>
            <a:r>
              <a:rPr lang="fr-FR" b="1" dirty="0" err="1">
                <a:solidFill>
                  <a:srgbClr val="62A0AA"/>
                </a:solidFill>
                <a:latin typeface="Verdana" panose="020B0604030504040204" pitchFamily="34" charset="0"/>
                <a:ea typeface="Verdana" panose="020B0604030504040204" pitchFamily="34" charset="0"/>
              </a:rPr>
              <a:t>Shared</a:t>
            </a:r>
            <a:r>
              <a:rPr lang="fr-FR" b="1" dirty="0">
                <a:solidFill>
                  <a:srgbClr val="62A0AA"/>
                </a:solidFill>
                <a:latin typeface="Verdana" panose="020B0604030504040204" pitchFamily="34" charset="0"/>
                <a:ea typeface="Verdana" panose="020B0604030504040204" pitchFamily="34" charset="0"/>
              </a:rPr>
              <a:t> Hits</a:t>
            </a:r>
            <a:endParaRPr lang="en-GB" b="1" dirty="0">
              <a:solidFill>
                <a:srgbClr val="62A0AA"/>
              </a:solidFill>
              <a:latin typeface="Verdana" panose="020B0604030504040204" pitchFamily="34" charset="0"/>
              <a:ea typeface="Verdana" panose="020B0604030504040204" pitchFamily="34" charset="0"/>
            </a:endParaRPr>
          </a:p>
        </p:txBody>
      </p:sp>
      <p:sp>
        <p:nvSpPr>
          <p:cNvPr id="545" name="Oval 544">
            <a:extLst>
              <a:ext uri="{FF2B5EF4-FFF2-40B4-BE49-F238E27FC236}">
                <a16:creationId xmlns:a16="http://schemas.microsoft.com/office/drawing/2014/main" id="{E0AA7360-96D5-C57D-F8D6-4C7268587FD0}"/>
              </a:ext>
            </a:extLst>
          </p:cNvPr>
          <p:cNvSpPr/>
          <p:nvPr/>
        </p:nvSpPr>
        <p:spPr>
          <a:xfrm>
            <a:off x="2458480" y="2134181"/>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6" name="Oval 545">
            <a:extLst>
              <a:ext uri="{FF2B5EF4-FFF2-40B4-BE49-F238E27FC236}">
                <a16:creationId xmlns:a16="http://schemas.microsoft.com/office/drawing/2014/main" id="{2E8CBB07-38DC-FA3D-1B12-199DD222713C}"/>
              </a:ext>
            </a:extLst>
          </p:cNvPr>
          <p:cNvSpPr/>
          <p:nvPr/>
        </p:nvSpPr>
        <p:spPr>
          <a:xfrm>
            <a:off x="1501927" y="1253760"/>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7" name="Oval 546">
            <a:extLst>
              <a:ext uri="{FF2B5EF4-FFF2-40B4-BE49-F238E27FC236}">
                <a16:creationId xmlns:a16="http://schemas.microsoft.com/office/drawing/2014/main" id="{8B994DC6-0700-9D20-1C54-62225A8E2ECC}"/>
              </a:ext>
            </a:extLst>
          </p:cNvPr>
          <p:cNvSpPr/>
          <p:nvPr/>
        </p:nvSpPr>
        <p:spPr>
          <a:xfrm>
            <a:off x="1979799" y="2164150"/>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8" name="Oval 547">
            <a:extLst>
              <a:ext uri="{FF2B5EF4-FFF2-40B4-BE49-F238E27FC236}">
                <a16:creationId xmlns:a16="http://schemas.microsoft.com/office/drawing/2014/main" id="{FA0BE5EC-105D-67E2-A321-5F5A990D39D9}"/>
              </a:ext>
            </a:extLst>
          </p:cNvPr>
          <p:cNvSpPr/>
          <p:nvPr/>
        </p:nvSpPr>
        <p:spPr>
          <a:xfrm>
            <a:off x="2459752" y="1129134"/>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549" name="Group 548">
            <a:extLst>
              <a:ext uri="{FF2B5EF4-FFF2-40B4-BE49-F238E27FC236}">
                <a16:creationId xmlns:a16="http://schemas.microsoft.com/office/drawing/2014/main" id="{3DB6E73C-5B1D-B37A-8A26-9B17C5ECD9AE}"/>
              </a:ext>
            </a:extLst>
          </p:cNvPr>
          <p:cNvGrpSpPr/>
          <p:nvPr/>
        </p:nvGrpSpPr>
        <p:grpSpPr>
          <a:xfrm>
            <a:off x="2469014" y="1658484"/>
            <a:ext cx="170996" cy="177492"/>
            <a:chOff x="778486" y="2221677"/>
            <a:chExt cx="138389" cy="143647"/>
          </a:xfrm>
        </p:grpSpPr>
        <p:sp>
          <p:nvSpPr>
            <p:cNvPr id="653" name="Partial Circle 652">
              <a:extLst>
                <a:ext uri="{FF2B5EF4-FFF2-40B4-BE49-F238E27FC236}">
                  <a16:creationId xmlns:a16="http://schemas.microsoft.com/office/drawing/2014/main" id="{8F5B0E6D-C11C-AD19-42E6-6142F67EFB69}"/>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4" name="Partial Circle 653">
              <a:extLst>
                <a:ext uri="{FF2B5EF4-FFF2-40B4-BE49-F238E27FC236}">
                  <a16:creationId xmlns:a16="http://schemas.microsoft.com/office/drawing/2014/main" id="{CBEAEF5C-3AEA-E896-5FBF-7C64B54FF5A3}"/>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0" name="Group 549">
            <a:extLst>
              <a:ext uri="{FF2B5EF4-FFF2-40B4-BE49-F238E27FC236}">
                <a16:creationId xmlns:a16="http://schemas.microsoft.com/office/drawing/2014/main" id="{D730CB3B-3504-0895-B9E2-257DC19EB066}"/>
              </a:ext>
            </a:extLst>
          </p:cNvPr>
          <p:cNvGrpSpPr/>
          <p:nvPr/>
        </p:nvGrpSpPr>
        <p:grpSpPr>
          <a:xfrm>
            <a:off x="1501943" y="1652298"/>
            <a:ext cx="170996" cy="177492"/>
            <a:chOff x="778486" y="2221677"/>
            <a:chExt cx="138389" cy="143647"/>
          </a:xfrm>
        </p:grpSpPr>
        <p:sp>
          <p:nvSpPr>
            <p:cNvPr id="191" name="Partial Circle 190">
              <a:extLst>
                <a:ext uri="{FF2B5EF4-FFF2-40B4-BE49-F238E27FC236}">
                  <a16:creationId xmlns:a16="http://schemas.microsoft.com/office/drawing/2014/main" id="{41D1D78B-8B06-B2E2-CE94-B6B86266C49C}"/>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2" name="Partial Circle 651">
              <a:extLst>
                <a:ext uri="{FF2B5EF4-FFF2-40B4-BE49-F238E27FC236}">
                  <a16:creationId xmlns:a16="http://schemas.microsoft.com/office/drawing/2014/main" id="{C130B797-05C0-6B83-C39C-2F5B314AA04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1" name="Group 550">
            <a:extLst>
              <a:ext uri="{FF2B5EF4-FFF2-40B4-BE49-F238E27FC236}">
                <a16:creationId xmlns:a16="http://schemas.microsoft.com/office/drawing/2014/main" id="{B54A19F3-1EBF-05E9-267D-38BE75D519B6}"/>
              </a:ext>
            </a:extLst>
          </p:cNvPr>
          <p:cNvGrpSpPr/>
          <p:nvPr/>
        </p:nvGrpSpPr>
        <p:grpSpPr>
          <a:xfrm rot="19202916">
            <a:off x="1981858" y="1649172"/>
            <a:ext cx="172996" cy="172690"/>
            <a:chOff x="2293006" y="2716697"/>
            <a:chExt cx="140008" cy="139760"/>
          </a:xfrm>
        </p:grpSpPr>
        <p:sp>
          <p:nvSpPr>
            <p:cNvPr id="154" name="Partial Circle 153">
              <a:extLst>
                <a:ext uri="{FF2B5EF4-FFF2-40B4-BE49-F238E27FC236}">
                  <a16:creationId xmlns:a16="http://schemas.microsoft.com/office/drawing/2014/main" id="{8607D157-14DA-B281-AD41-C49A1F7DF23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5" name="Partial Circle 154">
              <a:extLst>
                <a:ext uri="{FF2B5EF4-FFF2-40B4-BE49-F238E27FC236}">
                  <a16:creationId xmlns:a16="http://schemas.microsoft.com/office/drawing/2014/main" id="{FF3E9611-CA22-6EC7-8A51-3FB5FAFE8721}"/>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0" name="Partial Circle 189">
              <a:extLst>
                <a:ext uri="{FF2B5EF4-FFF2-40B4-BE49-F238E27FC236}">
                  <a16:creationId xmlns:a16="http://schemas.microsoft.com/office/drawing/2014/main" id="{51F5F736-987C-5A73-48E8-054CEA52A9E6}"/>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52" name="Oval 551">
            <a:extLst>
              <a:ext uri="{FF2B5EF4-FFF2-40B4-BE49-F238E27FC236}">
                <a16:creationId xmlns:a16="http://schemas.microsoft.com/office/drawing/2014/main" id="{BC08AF8A-CC53-1D6E-E938-EAB385339479}"/>
              </a:ext>
            </a:extLst>
          </p:cNvPr>
          <p:cNvSpPr/>
          <p:nvPr/>
        </p:nvSpPr>
        <p:spPr>
          <a:xfrm>
            <a:off x="3414843" y="2028797"/>
            <a:ext cx="176289" cy="170994"/>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553" name="Oval 552">
            <a:extLst>
              <a:ext uri="{FF2B5EF4-FFF2-40B4-BE49-F238E27FC236}">
                <a16:creationId xmlns:a16="http://schemas.microsoft.com/office/drawing/2014/main" id="{6F4C70D4-77F7-3C99-69C8-02ACD77D288B}"/>
              </a:ext>
            </a:extLst>
          </p:cNvPr>
          <p:cNvSpPr/>
          <p:nvPr/>
        </p:nvSpPr>
        <p:spPr>
          <a:xfrm>
            <a:off x="2953275" y="126762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4" name="Oval 553">
            <a:extLst>
              <a:ext uri="{FF2B5EF4-FFF2-40B4-BE49-F238E27FC236}">
                <a16:creationId xmlns:a16="http://schemas.microsoft.com/office/drawing/2014/main" id="{B44A93D2-1B54-94C0-317E-22C152A7AA80}"/>
              </a:ext>
            </a:extLst>
          </p:cNvPr>
          <p:cNvSpPr/>
          <p:nvPr/>
        </p:nvSpPr>
        <p:spPr>
          <a:xfrm>
            <a:off x="2953275" y="154966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5" name="Oval 554">
            <a:extLst>
              <a:ext uri="{FF2B5EF4-FFF2-40B4-BE49-F238E27FC236}">
                <a16:creationId xmlns:a16="http://schemas.microsoft.com/office/drawing/2014/main" id="{7C9870C0-8E0B-0BEA-C617-121F657751CF}"/>
              </a:ext>
            </a:extLst>
          </p:cNvPr>
          <p:cNvSpPr/>
          <p:nvPr/>
        </p:nvSpPr>
        <p:spPr>
          <a:xfrm>
            <a:off x="3440423" y="117166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6" name="Oval 555">
            <a:extLst>
              <a:ext uri="{FF2B5EF4-FFF2-40B4-BE49-F238E27FC236}">
                <a16:creationId xmlns:a16="http://schemas.microsoft.com/office/drawing/2014/main" id="{FE605F3F-26FE-F41A-9278-11AA6B9AF526}"/>
              </a:ext>
            </a:extLst>
          </p:cNvPr>
          <p:cNvSpPr/>
          <p:nvPr/>
        </p:nvSpPr>
        <p:spPr>
          <a:xfrm>
            <a:off x="3432017" y="1592227"/>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7" name="Oval 556">
            <a:extLst>
              <a:ext uri="{FF2B5EF4-FFF2-40B4-BE49-F238E27FC236}">
                <a16:creationId xmlns:a16="http://schemas.microsoft.com/office/drawing/2014/main" id="{7F7EF128-222A-5F07-66D6-24E6220BF383}"/>
              </a:ext>
            </a:extLst>
          </p:cNvPr>
          <p:cNvSpPr/>
          <p:nvPr/>
        </p:nvSpPr>
        <p:spPr>
          <a:xfrm>
            <a:off x="3908754" y="1227864"/>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8" name="Oval 557">
            <a:extLst>
              <a:ext uri="{FF2B5EF4-FFF2-40B4-BE49-F238E27FC236}">
                <a16:creationId xmlns:a16="http://schemas.microsoft.com/office/drawing/2014/main" id="{5A49AE4A-537C-1A2E-ED83-0A35FA34EA97}"/>
              </a:ext>
            </a:extLst>
          </p:cNvPr>
          <p:cNvSpPr/>
          <p:nvPr/>
        </p:nvSpPr>
        <p:spPr>
          <a:xfrm>
            <a:off x="3900537" y="1869237"/>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559" name="Straight Arrow Connector 558">
            <a:extLst>
              <a:ext uri="{FF2B5EF4-FFF2-40B4-BE49-F238E27FC236}">
                <a16:creationId xmlns:a16="http://schemas.microsoft.com/office/drawing/2014/main" id="{DADE74C8-DEFC-FBE2-C052-4B097B9E67C6}"/>
              </a:ext>
            </a:extLst>
          </p:cNvPr>
          <p:cNvCxnSpPr>
            <a:cxnSpLocks/>
            <a:stCxn id="546" idx="6"/>
            <a:endCxn id="155" idx="1"/>
          </p:cNvCxnSpPr>
          <p:nvPr/>
        </p:nvCxnSpPr>
        <p:spPr>
          <a:xfrm>
            <a:off x="1678216" y="1339257"/>
            <a:ext cx="311511" cy="43003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a:extLst>
              <a:ext uri="{FF2B5EF4-FFF2-40B4-BE49-F238E27FC236}">
                <a16:creationId xmlns:a16="http://schemas.microsoft.com/office/drawing/2014/main" id="{EC5B0BE5-3D2A-9286-860E-4FE914BE361D}"/>
              </a:ext>
            </a:extLst>
          </p:cNvPr>
          <p:cNvCxnSpPr>
            <a:cxnSpLocks/>
            <a:stCxn id="652" idx="1"/>
            <a:endCxn id="155" idx="1"/>
          </p:cNvCxnSpPr>
          <p:nvPr/>
        </p:nvCxnSpPr>
        <p:spPr>
          <a:xfrm>
            <a:off x="1672939" y="1744291"/>
            <a:ext cx="316788" cy="250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Straight Arrow Connector 560">
            <a:extLst>
              <a:ext uri="{FF2B5EF4-FFF2-40B4-BE49-F238E27FC236}">
                <a16:creationId xmlns:a16="http://schemas.microsoft.com/office/drawing/2014/main" id="{C9C999D2-D883-9C6C-BE47-ED9EB95ED91D}"/>
              </a:ext>
            </a:extLst>
          </p:cNvPr>
          <p:cNvCxnSpPr>
            <a:cxnSpLocks/>
            <a:stCxn id="654" idx="1"/>
            <a:endCxn id="552" idx="2"/>
          </p:cNvCxnSpPr>
          <p:nvPr/>
        </p:nvCxnSpPr>
        <p:spPr>
          <a:xfrm>
            <a:off x="2640010" y="1750479"/>
            <a:ext cx="774833" cy="36381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Straight Arrow Connector 561">
            <a:extLst>
              <a:ext uri="{FF2B5EF4-FFF2-40B4-BE49-F238E27FC236}">
                <a16:creationId xmlns:a16="http://schemas.microsoft.com/office/drawing/2014/main" id="{1DF5C37D-ABB5-67E3-BEF3-C67B88AC657C}"/>
              </a:ext>
            </a:extLst>
          </p:cNvPr>
          <p:cNvCxnSpPr>
            <a:cxnSpLocks/>
            <a:stCxn id="654" idx="1"/>
            <a:endCxn id="554" idx="2"/>
          </p:cNvCxnSpPr>
          <p:nvPr/>
        </p:nvCxnSpPr>
        <p:spPr>
          <a:xfrm flipV="1">
            <a:off x="2640010" y="1635157"/>
            <a:ext cx="313265" cy="11532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3" name="Straight Arrow Connector 562">
            <a:extLst>
              <a:ext uri="{FF2B5EF4-FFF2-40B4-BE49-F238E27FC236}">
                <a16:creationId xmlns:a16="http://schemas.microsoft.com/office/drawing/2014/main" id="{58684EA4-A469-8447-CEA0-FE93B4D9E7B2}"/>
              </a:ext>
            </a:extLst>
          </p:cNvPr>
          <p:cNvCxnSpPr>
            <a:cxnSpLocks/>
            <a:stCxn id="654" idx="1"/>
            <a:endCxn id="553" idx="2"/>
          </p:cNvCxnSpPr>
          <p:nvPr/>
        </p:nvCxnSpPr>
        <p:spPr>
          <a:xfrm flipV="1">
            <a:off x="2640010" y="1353121"/>
            <a:ext cx="313265" cy="39735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4" name="Straight Arrow Connector 563">
            <a:extLst>
              <a:ext uri="{FF2B5EF4-FFF2-40B4-BE49-F238E27FC236}">
                <a16:creationId xmlns:a16="http://schemas.microsoft.com/office/drawing/2014/main" id="{99B9B0E5-46B8-5DA2-0997-70B694B8A552}"/>
              </a:ext>
            </a:extLst>
          </p:cNvPr>
          <p:cNvCxnSpPr>
            <a:cxnSpLocks/>
            <a:stCxn id="190" idx="2"/>
            <a:endCxn id="545" idx="2"/>
          </p:cNvCxnSpPr>
          <p:nvPr/>
        </p:nvCxnSpPr>
        <p:spPr>
          <a:xfrm>
            <a:off x="2154898" y="1742251"/>
            <a:ext cx="303582" cy="4774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5" name="Straight Arrow Connector 564">
            <a:extLst>
              <a:ext uri="{FF2B5EF4-FFF2-40B4-BE49-F238E27FC236}">
                <a16:creationId xmlns:a16="http://schemas.microsoft.com/office/drawing/2014/main" id="{844D60F4-B100-19CB-B808-3F152766FF29}"/>
              </a:ext>
            </a:extLst>
          </p:cNvPr>
          <p:cNvCxnSpPr>
            <a:cxnSpLocks/>
            <a:stCxn id="553" idx="6"/>
            <a:endCxn id="555" idx="2"/>
          </p:cNvCxnSpPr>
          <p:nvPr/>
        </p:nvCxnSpPr>
        <p:spPr>
          <a:xfrm flipV="1">
            <a:off x="3129563" y="1257158"/>
            <a:ext cx="310860" cy="959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3CDE55F5-4754-5D04-66D6-97920ECA0C2D}"/>
              </a:ext>
            </a:extLst>
          </p:cNvPr>
          <p:cNvCxnSpPr>
            <a:cxnSpLocks/>
            <a:stCxn id="554" idx="6"/>
            <a:endCxn id="555" idx="2"/>
          </p:cNvCxnSpPr>
          <p:nvPr/>
        </p:nvCxnSpPr>
        <p:spPr>
          <a:xfrm flipV="1">
            <a:off x="3129563" y="1257158"/>
            <a:ext cx="310860" cy="37799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9E8E012C-6F9F-932C-337C-44243BAA552F}"/>
              </a:ext>
            </a:extLst>
          </p:cNvPr>
          <p:cNvCxnSpPr>
            <a:cxnSpLocks/>
            <a:stCxn id="554" idx="6"/>
            <a:endCxn id="556" idx="2"/>
          </p:cNvCxnSpPr>
          <p:nvPr/>
        </p:nvCxnSpPr>
        <p:spPr>
          <a:xfrm>
            <a:off x="3129563" y="1635157"/>
            <a:ext cx="302453" cy="4256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26E8249D-6775-77BA-468C-3B62441C657B}"/>
              </a:ext>
            </a:extLst>
          </p:cNvPr>
          <p:cNvCxnSpPr>
            <a:cxnSpLocks/>
            <a:stCxn id="556" idx="6"/>
            <a:endCxn id="557" idx="2"/>
          </p:cNvCxnSpPr>
          <p:nvPr/>
        </p:nvCxnSpPr>
        <p:spPr>
          <a:xfrm flipV="1">
            <a:off x="3608305" y="1313361"/>
            <a:ext cx="300448" cy="3643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9" name="Straight Arrow Connector 568">
            <a:extLst>
              <a:ext uri="{FF2B5EF4-FFF2-40B4-BE49-F238E27FC236}">
                <a16:creationId xmlns:a16="http://schemas.microsoft.com/office/drawing/2014/main" id="{3586191A-4656-0D3E-7DEC-7D8880CE3228}"/>
              </a:ext>
            </a:extLst>
          </p:cNvPr>
          <p:cNvCxnSpPr>
            <a:cxnSpLocks/>
            <a:stCxn id="555" idx="6"/>
            <a:endCxn id="557" idx="2"/>
          </p:cNvCxnSpPr>
          <p:nvPr/>
        </p:nvCxnSpPr>
        <p:spPr>
          <a:xfrm>
            <a:off x="3616712" y="1257158"/>
            <a:ext cx="292043" cy="562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D40942DA-7482-B7F4-0280-FD9E7C2DDE2E}"/>
              </a:ext>
            </a:extLst>
          </p:cNvPr>
          <p:cNvCxnSpPr>
            <a:cxnSpLocks/>
            <a:stCxn id="190" idx="2"/>
            <a:endCxn id="654" idx="3"/>
          </p:cNvCxnSpPr>
          <p:nvPr/>
        </p:nvCxnSpPr>
        <p:spPr>
          <a:xfrm>
            <a:off x="2154898" y="1742251"/>
            <a:ext cx="314117" cy="82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43774056-D164-DAAE-449B-02BED503D450}"/>
              </a:ext>
            </a:extLst>
          </p:cNvPr>
          <p:cNvCxnSpPr>
            <a:cxnSpLocks/>
            <a:stCxn id="553" idx="6"/>
            <a:endCxn id="556" idx="2"/>
          </p:cNvCxnSpPr>
          <p:nvPr/>
        </p:nvCxnSpPr>
        <p:spPr>
          <a:xfrm>
            <a:off x="3129563" y="1353121"/>
            <a:ext cx="302453" cy="32460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1052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75</a:t>
            </a:fld>
            <a:endParaRPr lang="fr-FR"/>
          </a:p>
        </p:txBody>
      </p:sp>
      <p:sp>
        <p:nvSpPr>
          <p:cNvPr id="7" name="Footer Placeholder 6">
            <a:extLst>
              <a:ext uri="{FF2B5EF4-FFF2-40B4-BE49-F238E27FC236}">
                <a16:creationId xmlns:a16="http://schemas.microsoft.com/office/drawing/2014/main" id="{81B36D87-324E-4C96-556B-19B837E03459}"/>
              </a:ext>
            </a:extLst>
          </p:cNvPr>
          <p:cNvSpPr>
            <a:spLocks noGrp="1"/>
          </p:cNvSpPr>
          <p:nvPr>
            <p:ph type="ftr" sz="quarter" idx="11"/>
          </p:nvPr>
        </p:nvSpPr>
        <p:spPr/>
        <p:txBody>
          <a:bodyPr/>
          <a:lstStyle/>
          <a:p>
            <a:r>
              <a:rPr lang="fr-FR" dirty="0" err="1"/>
              <a:t>Updated</a:t>
            </a:r>
            <a:r>
              <a:rPr lang="fr-FR" dirty="0"/>
              <a:t> Pipeline</a:t>
            </a:r>
          </a:p>
        </p:txBody>
      </p:sp>
      <p:sp>
        <p:nvSpPr>
          <p:cNvPr id="116" name="Rectangle: Rounded Corners 115">
            <a:extLst>
              <a:ext uri="{FF2B5EF4-FFF2-40B4-BE49-F238E27FC236}">
                <a16:creationId xmlns:a16="http://schemas.microsoft.com/office/drawing/2014/main" id="{FF20711E-42C9-1492-67F0-CE8DF76A4B5E}"/>
              </a:ext>
            </a:extLst>
          </p:cNvPr>
          <p:cNvSpPr/>
          <p:nvPr/>
        </p:nvSpPr>
        <p:spPr>
          <a:xfrm>
            <a:off x="176247" y="962903"/>
            <a:ext cx="11606790" cy="1694995"/>
          </a:xfrm>
          <a:prstGeom prst="roundRect">
            <a:avLst>
              <a:gd name="adj" fmla="val 7927"/>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7" name="Rectangle: Rounded Corners 116">
            <a:extLst>
              <a:ext uri="{FF2B5EF4-FFF2-40B4-BE49-F238E27FC236}">
                <a16:creationId xmlns:a16="http://schemas.microsoft.com/office/drawing/2014/main" id="{F479A42D-B5E4-7B0A-C566-F1421D36F801}"/>
              </a:ext>
            </a:extLst>
          </p:cNvPr>
          <p:cNvSpPr/>
          <p:nvPr/>
        </p:nvSpPr>
        <p:spPr>
          <a:xfrm>
            <a:off x="184900" y="967897"/>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
        <p:nvSpPr>
          <p:cNvPr id="150" name="Arrow: Right 149">
            <a:extLst>
              <a:ext uri="{FF2B5EF4-FFF2-40B4-BE49-F238E27FC236}">
                <a16:creationId xmlns:a16="http://schemas.microsoft.com/office/drawing/2014/main" id="{1FEB8A95-BE12-4C9D-6CCD-E80559261E1D}"/>
              </a:ext>
            </a:extLst>
          </p:cNvPr>
          <p:cNvSpPr/>
          <p:nvPr/>
        </p:nvSpPr>
        <p:spPr>
          <a:xfrm>
            <a:off x="5347998" y="1286798"/>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grpSp>
        <p:nvGrpSpPr>
          <p:cNvPr id="2" name="Group 1">
            <a:extLst>
              <a:ext uri="{FF2B5EF4-FFF2-40B4-BE49-F238E27FC236}">
                <a16:creationId xmlns:a16="http://schemas.microsoft.com/office/drawing/2014/main" id="{404E8AD3-5A08-1EF6-0A88-7D61ED609076}"/>
              </a:ext>
            </a:extLst>
          </p:cNvPr>
          <p:cNvGrpSpPr/>
          <p:nvPr/>
        </p:nvGrpSpPr>
        <p:grpSpPr>
          <a:xfrm>
            <a:off x="8412646" y="1862579"/>
            <a:ext cx="2228914" cy="674663"/>
            <a:chOff x="9909510" y="3545530"/>
            <a:chExt cx="2578568" cy="780499"/>
          </a:xfrm>
        </p:grpSpPr>
        <p:grpSp>
          <p:nvGrpSpPr>
            <p:cNvPr id="3" name="Group 2">
              <a:extLst>
                <a:ext uri="{FF2B5EF4-FFF2-40B4-BE49-F238E27FC236}">
                  <a16:creationId xmlns:a16="http://schemas.microsoft.com/office/drawing/2014/main" id="{A8F7FF8D-9975-1CEB-63AE-1D982679BC14}"/>
                </a:ext>
              </a:extLst>
            </p:cNvPr>
            <p:cNvGrpSpPr/>
            <p:nvPr/>
          </p:nvGrpSpPr>
          <p:grpSpPr>
            <a:xfrm>
              <a:off x="11100592" y="3643814"/>
              <a:ext cx="197820" cy="205336"/>
              <a:chOff x="778486" y="2221677"/>
              <a:chExt cx="138389" cy="143647"/>
            </a:xfrm>
          </p:grpSpPr>
          <p:sp>
            <p:nvSpPr>
              <p:cNvPr id="16" name="Partial Circle 15">
                <a:extLst>
                  <a:ext uri="{FF2B5EF4-FFF2-40B4-BE49-F238E27FC236}">
                    <a16:creationId xmlns:a16="http://schemas.microsoft.com/office/drawing/2014/main" id="{26F95B5E-0E76-B2BB-A598-82552E4ABF05}"/>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Partial Circle 16">
                <a:extLst>
                  <a:ext uri="{FF2B5EF4-FFF2-40B4-BE49-F238E27FC236}">
                    <a16:creationId xmlns:a16="http://schemas.microsoft.com/office/drawing/2014/main" id="{F83575D9-6A3D-C22D-23F5-C03F19C98A8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 name="Group 5">
              <a:extLst>
                <a:ext uri="{FF2B5EF4-FFF2-40B4-BE49-F238E27FC236}">
                  <a16:creationId xmlns:a16="http://schemas.microsoft.com/office/drawing/2014/main" id="{8D18A04A-6AF4-09FD-017D-0EE60CA37359}"/>
                </a:ext>
              </a:extLst>
            </p:cNvPr>
            <p:cNvGrpSpPr/>
            <p:nvPr/>
          </p:nvGrpSpPr>
          <p:grpSpPr>
            <a:xfrm>
              <a:off x="9981814" y="3636657"/>
              <a:ext cx="197820" cy="205336"/>
              <a:chOff x="778486" y="2221677"/>
              <a:chExt cx="138389" cy="143647"/>
            </a:xfrm>
          </p:grpSpPr>
          <p:sp>
            <p:nvSpPr>
              <p:cNvPr id="14" name="Partial Circle 13">
                <a:extLst>
                  <a:ext uri="{FF2B5EF4-FFF2-40B4-BE49-F238E27FC236}">
                    <a16:creationId xmlns:a16="http://schemas.microsoft.com/office/drawing/2014/main" id="{F02FF6C2-13DA-32AF-1DC2-9C842A6DEF5B}"/>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Partial Circle 14">
                <a:extLst>
                  <a:ext uri="{FF2B5EF4-FFF2-40B4-BE49-F238E27FC236}">
                    <a16:creationId xmlns:a16="http://schemas.microsoft.com/office/drawing/2014/main" id="{D9A3B8BC-E29A-4167-2956-3038E26D7AE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 name="Group 7">
              <a:extLst>
                <a:ext uri="{FF2B5EF4-FFF2-40B4-BE49-F238E27FC236}">
                  <a16:creationId xmlns:a16="http://schemas.microsoft.com/office/drawing/2014/main" id="{4A46536C-AB50-FBC5-CCAE-D5181D3EB4C2}"/>
                </a:ext>
              </a:extLst>
            </p:cNvPr>
            <p:cNvGrpSpPr/>
            <p:nvPr/>
          </p:nvGrpSpPr>
          <p:grpSpPr>
            <a:xfrm>
              <a:off x="10550629" y="3623963"/>
              <a:ext cx="200134" cy="199780"/>
              <a:chOff x="2293006" y="2716697"/>
              <a:chExt cx="140008" cy="139760"/>
            </a:xfrm>
          </p:grpSpPr>
          <p:sp>
            <p:nvSpPr>
              <p:cNvPr id="11" name="Partial Circle 10">
                <a:extLst>
                  <a:ext uri="{FF2B5EF4-FFF2-40B4-BE49-F238E27FC236}">
                    <a16:creationId xmlns:a16="http://schemas.microsoft.com/office/drawing/2014/main" id="{ABFAA849-9705-8705-1A64-9FFB4603B96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Partial Circle 11">
                <a:extLst>
                  <a:ext uri="{FF2B5EF4-FFF2-40B4-BE49-F238E27FC236}">
                    <a16:creationId xmlns:a16="http://schemas.microsoft.com/office/drawing/2014/main" id="{0E701075-4D1E-4672-1091-D7F5D16E48E0}"/>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Partial Circle 12">
                <a:extLst>
                  <a:ext uri="{FF2B5EF4-FFF2-40B4-BE49-F238E27FC236}">
                    <a16:creationId xmlns:a16="http://schemas.microsoft.com/office/drawing/2014/main" id="{F4D698C1-C6C0-1E73-6556-48D653CB698F}"/>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9" name="Oval 8">
              <a:extLst>
                <a:ext uri="{FF2B5EF4-FFF2-40B4-BE49-F238E27FC236}">
                  <a16:creationId xmlns:a16="http://schemas.microsoft.com/office/drawing/2014/main" id="{255DDD80-71BE-ED78-5F04-03437539262F}"/>
                </a:ext>
              </a:extLst>
            </p:cNvPr>
            <p:cNvSpPr/>
            <p:nvPr/>
          </p:nvSpPr>
          <p:spPr>
            <a:xfrm>
              <a:off x="12176641" y="4072218"/>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10" name="Freeform: Shape 9">
              <a:extLst>
                <a:ext uri="{FF2B5EF4-FFF2-40B4-BE49-F238E27FC236}">
                  <a16:creationId xmlns:a16="http://schemas.microsoft.com/office/drawing/2014/main" id="{3B212DB4-CE9D-2983-C5B5-19271FAA2525}"/>
                </a:ext>
              </a:extLst>
            </p:cNvPr>
            <p:cNvSpPr/>
            <p:nvPr/>
          </p:nvSpPr>
          <p:spPr>
            <a:xfrm>
              <a:off x="9909510" y="3545530"/>
              <a:ext cx="2578568" cy="780499"/>
            </a:xfrm>
            <a:custGeom>
              <a:avLst/>
              <a:gdLst>
                <a:gd name="connsiteX0" fmla="*/ 161968 w 2578568"/>
                <a:gd name="connsiteY0" fmla="*/ 39193 h 780499"/>
                <a:gd name="connsiteX1" fmla="*/ 43 w 2578568"/>
                <a:gd name="connsiteY1" fmla="*/ 182068 h 780499"/>
                <a:gd name="connsiteX2" fmla="*/ 171493 w 2578568"/>
                <a:gd name="connsiteY2" fmla="*/ 363043 h 780499"/>
                <a:gd name="connsiteX3" fmla="*/ 762043 w 2578568"/>
                <a:gd name="connsiteY3" fmla="*/ 334468 h 780499"/>
                <a:gd name="connsiteX4" fmla="*/ 1276393 w 2578568"/>
                <a:gd name="connsiteY4" fmla="*/ 372568 h 780499"/>
                <a:gd name="connsiteX5" fmla="*/ 2286043 w 2578568"/>
                <a:gd name="connsiteY5" fmla="*/ 763093 h 780499"/>
                <a:gd name="connsiteX6" fmla="*/ 2514643 w 2578568"/>
                <a:gd name="connsiteY6" fmla="*/ 686893 h 780499"/>
                <a:gd name="connsiteX7" fmla="*/ 2467018 w 2578568"/>
                <a:gd name="connsiteY7" fmla="*/ 458293 h 780499"/>
                <a:gd name="connsiteX8" fmla="*/ 1324018 w 2578568"/>
                <a:gd name="connsiteY8" fmla="*/ 39193 h 780499"/>
                <a:gd name="connsiteX9" fmla="*/ 733468 w 2578568"/>
                <a:gd name="connsiteY9" fmla="*/ 20143 h 780499"/>
                <a:gd name="connsiteX10" fmla="*/ 161968 w 2578568"/>
                <a:gd name="connsiteY10" fmla="*/ 39193 h 78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568" h="780499">
                  <a:moveTo>
                    <a:pt x="161968" y="39193"/>
                  </a:moveTo>
                  <a:cubicBezTo>
                    <a:pt x="39731" y="66180"/>
                    <a:pt x="-1545" y="128093"/>
                    <a:pt x="43" y="182068"/>
                  </a:cubicBezTo>
                  <a:cubicBezTo>
                    <a:pt x="1630" y="236043"/>
                    <a:pt x="44493" y="337643"/>
                    <a:pt x="171493" y="363043"/>
                  </a:cubicBezTo>
                  <a:cubicBezTo>
                    <a:pt x="298493" y="388443"/>
                    <a:pt x="577893" y="332881"/>
                    <a:pt x="762043" y="334468"/>
                  </a:cubicBezTo>
                  <a:cubicBezTo>
                    <a:pt x="946193" y="336055"/>
                    <a:pt x="1022393" y="301131"/>
                    <a:pt x="1276393" y="372568"/>
                  </a:cubicBezTo>
                  <a:cubicBezTo>
                    <a:pt x="1530393" y="444006"/>
                    <a:pt x="2079668" y="710706"/>
                    <a:pt x="2286043" y="763093"/>
                  </a:cubicBezTo>
                  <a:cubicBezTo>
                    <a:pt x="2492418" y="815481"/>
                    <a:pt x="2484481" y="737693"/>
                    <a:pt x="2514643" y="686893"/>
                  </a:cubicBezTo>
                  <a:cubicBezTo>
                    <a:pt x="2544805" y="636093"/>
                    <a:pt x="2665456" y="566243"/>
                    <a:pt x="2467018" y="458293"/>
                  </a:cubicBezTo>
                  <a:cubicBezTo>
                    <a:pt x="2268580" y="350343"/>
                    <a:pt x="1612943" y="112218"/>
                    <a:pt x="1324018" y="39193"/>
                  </a:cubicBezTo>
                  <a:cubicBezTo>
                    <a:pt x="1035093" y="-33832"/>
                    <a:pt x="925555" y="16968"/>
                    <a:pt x="733468" y="20143"/>
                  </a:cubicBezTo>
                  <a:cubicBezTo>
                    <a:pt x="541381" y="23318"/>
                    <a:pt x="284205" y="12206"/>
                    <a:pt x="161968" y="39193"/>
                  </a:cubicBezTo>
                  <a:close/>
                </a:path>
              </a:pathLst>
            </a:custGeom>
            <a:noFill/>
            <a:ln w="3810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C319E15-417B-FF5A-3985-BA8995ABC218}"/>
              </a:ext>
            </a:extLst>
          </p:cNvPr>
          <p:cNvGrpSpPr/>
          <p:nvPr/>
        </p:nvGrpSpPr>
        <p:grpSpPr>
          <a:xfrm>
            <a:off x="8076314" y="1040724"/>
            <a:ext cx="2702522" cy="751668"/>
            <a:chOff x="9242926" y="2465168"/>
            <a:chExt cx="3126472" cy="869584"/>
          </a:xfrm>
        </p:grpSpPr>
        <p:grpSp>
          <p:nvGrpSpPr>
            <p:cNvPr id="19" name="Group 18">
              <a:extLst>
                <a:ext uri="{FF2B5EF4-FFF2-40B4-BE49-F238E27FC236}">
                  <a16:creationId xmlns:a16="http://schemas.microsoft.com/office/drawing/2014/main" id="{331DC314-98F3-FE86-E2B1-A5C6C5157FDB}"/>
                </a:ext>
              </a:extLst>
            </p:cNvPr>
            <p:cNvGrpSpPr/>
            <p:nvPr/>
          </p:nvGrpSpPr>
          <p:grpSpPr>
            <a:xfrm>
              <a:off x="10436723" y="3071832"/>
              <a:ext cx="197820" cy="205336"/>
              <a:chOff x="778486" y="2221677"/>
              <a:chExt cx="138389" cy="143647"/>
            </a:xfrm>
          </p:grpSpPr>
          <p:sp>
            <p:nvSpPr>
              <p:cNvPr id="97" name="Partial Circle 96">
                <a:extLst>
                  <a:ext uri="{FF2B5EF4-FFF2-40B4-BE49-F238E27FC236}">
                    <a16:creationId xmlns:a16="http://schemas.microsoft.com/office/drawing/2014/main" id="{A3CFE8BE-D210-5DA6-D5C3-7B7EF32EA716}"/>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8" name="Partial Circle 97">
                <a:extLst>
                  <a:ext uri="{FF2B5EF4-FFF2-40B4-BE49-F238E27FC236}">
                    <a16:creationId xmlns:a16="http://schemas.microsoft.com/office/drawing/2014/main" id="{9DAFED84-E633-A667-4A17-5D2A86C3F8B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0" name="Group 19">
              <a:extLst>
                <a:ext uri="{FF2B5EF4-FFF2-40B4-BE49-F238E27FC236}">
                  <a16:creationId xmlns:a16="http://schemas.microsoft.com/office/drawing/2014/main" id="{E32085A4-3460-4D78-CA5C-7980EC031680}"/>
                </a:ext>
              </a:extLst>
            </p:cNvPr>
            <p:cNvGrpSpPr/>
            <p:nvPr/>
          </p:nvGrpSpPr>
          <p:grpSpPr>
            <a:xfrm>
              <a:off x="9886760" y="3071031"/>
              <a:ext cx="200134" cy="199780"/>
              <a:chOff x="2293006" y="2716697"/>
              <a:chExt cx="140008" cy="139760"/>
            </a:xfrm>
          </p:grpSpPr>
          <p:sp>
            <p:nvSpPr>
              <p:cNvPr id="30" name="Partial Circle 29">
                <a:extLst>
                  <a:ext uri="{FF2B5EF4-FFF2-40B4-BE49-F238E27FC236}">
                    <a16:creationId xmlns:a16="http://schemas.microsoft.com/office/drawing/2014/main" id="{7BC316C3-9CB9-D58D-FCDC-2425081E27A1}"/>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Partial Circle 30">
                <a:extLst>
                  <a:ext uri="{FF2B5EF4-FFF2-40B4-BE49-F238E27FC236}">
                    <a16:creationId xmlns:a16="http://schemas.microsoft.com/office/drawing/2014/main" id="{6C4BB53E-A711-2381-60F3-2F8DCFF12938}"/>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6" name="Partial Circle 95">
                <a:extLst>
                  <a:ext uri="{FF2B5EF4-FFF2-40B4-BE49-F238E27FC236}">
                    <a16:creationId xmlns:a16="http://schemas.microsoft.com/office/drawing/2014/main" id="{AC907B81-45D9-882E-E057-259A69EFE751}"/>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1" name="Oval 20">
              <a:extLst>
                <a:ext uri="{FF2B5EF4-FFF2-40B4-BE49-F238E27FC236}">
                  <a16:creationId xmlns:a16="http://schemas.microsoft.com/office/drawing/2014/main" id="{78449383-0601-0A43-FFFD-5C83FADB56E1}"/>
                </a:ext>
              </a:extLst>
            </p:cNvPr>
            <p:cNvSpPr/>
            <p:nvPr/>
          </p:nvSpPr>
          <p:spPr>
            <a:xfrm>
              <a:off x="10996949" y="264823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2" name="Oval 21">
              <a:extLst>
                <a:ext uri="{FF2B5EF4-FFF2-40B4-BE49-F238E27FC236}">
                  <a16:creationId xmlns:a16="http://schemas.microsoft.com/office/drawing/2014/main" id="{74C299B3-CFAD-DC85-AEFE-04D0613B42C0}"/>
                </a:ext>
              </a:extLst>
            </p:cNvPr>
            <p:cNvSpPr/>
            <p:nvPr/>
          </p:nvSpPr>
          <p:spPr>
            <a:xfrm>
              <a:off x="10996949" y="297451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3" name="Oval 22">
              <a:extLst>
                <a:ext uri="{FF2B5EF4-FFF2-40B4-BE49-F238E27FC236}">
                  <a16:creationId xmlns:a16="http://schemas.microsoft.com/office/drawing/2014/main" id="{FCD8AC52-7E18-BD2C-D4F3-CBF8B94D8D86}"/>
                </a:ext>
              </a:extLst>
            </p:cNvPr>
            <p:cNvSpPr/>
            <p:nvPr/>
          </p:nvSpPr>
          <p:spPr>
            <a:xfrm>
              <a:off x="11560518" y="253721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4" name="Oval 23">
              <a:extLst>
                <a:ext uri="{FF2B5EF4-FFF2-40B4-BE49-F238E27FC236}">
                  <a16:creationId xmlns:a16="http://schemas.microsoft.com/office/drawing/2014/main" id="{11ED859F-3B08-70C1-A023-2218AC15CC95}"/>
                </a:ext>
              </a:extLst>
            </p:cNvPr>
            <p:cNvSpPr/>
            <p:nvPr/>
          </p:nvSpPr>
          <p:spPr>
            <a:xfrm>
              <a:off x="11550793" y="302375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5" name="Oval 24">
              <a:extLst>
                <a:ext uri="{FF2B5EF4-FFF2-40B4-BE49-F238E27FC236}">
                  <a16:creationId xmlns:a16="http://schemas.microsoft.com/office/drawing/2014/main" id="{4B33B9F1-1C0F-6192-0EF7-D31DCB153855}"/>
                </a:ext>
              </a:extLst>
            </p:cNvPr>
            <p:cNvSpPr/>
            <p:nvPr/>
          </p:nvSpPr>
          <p:spPr>
            <a:xfrm>
              <a:off x="12102317" y="260223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6" name="Freeform: Shape 25">
              <a:extLst>
                <a:ext uri="{FF2B5EF4-FFF2-40B4-BE49-F238E27FC236}">
                  <a16:creationId xmlns:a16="http://schemas.microsoft.com/office/drawing/2014/main" id="{90239007-1302-0E3C-25FB-09A7BF898044}"/>
                </a:ext>
              </a:extLst>
            </p:cNvPr>
            <p:cNvSpPr/>
            <p:nvPr/>
          </p:nvSpPr>
          <p:spPr>
            <a:xfrm>
              <a:off x="9242926" y="2465168"/>
              <a:ext cx="3126472" cy="869584"/>
            </a:xfrm>
            <a:custGeom>
              <a:avLst/>
              <a:gdLst>
                <a:gd name="connsiteX0" fmla="*/ 3000413 w 3125825"/>
                <a:gd name="connsiteY0" fmla="*/ 60570 h 891747"/>
                <a:gd name="connsiteX1" fmla="*/ 2352713 w 3125825"/>
                <a:gd name="connsiteY1" fmla="*/ 3420 h 891747"/>
                <a:gd name="connsiteX2" fmla="*/ 1771688 w 3125825"/>
                <a:gd name="connsiteY2" fmla="*/ 155820 h 891747"/>
                <a:gd name="connsiteX3" fmla="*/ 1285913 w 3125825"/>
                <a:gd name="connsiteY3" fmla="*/ 565395 h 891747"/>
                <a:gd name="connsiteX4" fmla="*/ 752513 w 3125825"/>
                <a:gd name="connsiteY4" fmla="*/ 565395 h 891747"/>
                <a:gd name="connsiteX5" fmla="*/ 171488 w 3125825"/>
                <a:gd name="connsiteY5" fmla="*/ 555870 h 891747"/>
                <a:gd name="connsiteX6" fmla="*/ 38 w 3125825"/>
                <a:gd name="connsiteY6" fmla="*/ 755895 h 891747"/>
                <a:gd name="connsiteX7" fmla="*/ 181013 w 3125825"/>
                <a:gd name="connsiteY7" fmla="*/ 879720 h 891747"/>
                <a:gd name="connsiteX8" fmla="*/ 781088 w 3125825"/>
                <a:gd name="connsiteY8" fmla="*/ 860670 h 891747"/>
                <a:gd name="connsiteX9" fmla="*/ 1324013 w 3125825"/>
                <a:gd name="connsiteY9" fmla="*/ 889245 h 891747"/>
                <a:gd name="connsiteX10" fmla="*/ 1885988 w 3125825"/>
                <a:gd name="connsiteY10" fmla="*/ 784470 h 891747"/>
                <a:gd name="connsiteX11" fmla="*/ 2447963 w 3125825"/>
                <a:gd name="connsiteY11" fmla="*/ 832095 h 891747"/>
                <a:gd name="connsiteX12" fmla="*/ 3009938 w 3125825"/>
                <a:gd name="connsiteY12" fmla="*/ 422520 h 891747"/>
                <a:gd name="connsiteX13" fmla="*/ 3124238 w 3125825"/>
                <a:gd name="connsiteY13" fmla="*/ 184395 h 891747"/>
                <a:gd name="connsiteX14" fmla="*/ 3000413 w 3125825"/>
                <a:gd name="connsiteY14" fmla="*/ 60570 h 891747"/>
                <a:gd name="connsiteX0" fmla="*/ 3000413 w 3125825"/>
                <a:gd name="connsiteY0" fmla="*/ 41882 h 873059"/>
                <a:gd name="connsiteX1" fmla="*/ 2413003 w 3125825"/>
                <a:gd name="connsiteY1" fmla="*/ 4829 h 873059"/>
                <a:gd name="connsiteX2" fmla="*/ 1771688 w 3125825"/>
                <a:gd name="connsiteY2" fmla="*/ 137132 h 873059"/>
                <a:gd name="connsiteX3" fmla="*/ 1285913 w 3125825"/>
                <a:gd name="connsiteY3" fmla="*/ 546707 h 873059"/>
                <a:gd name="connsiteX4" fmla="*/ 752513 w 3125825"/>
                <a:gd name="connsiteY4" fmla="*/ 546707 h 873059"/>
                <a:gd name="connsiteX5" fmla="*/ 171488 w 3125825"/>
                <a:gd name="connsiteY5" fmla="*/ 537182 h 873059"/>
                <a:gd name="connsiteX6" fmla="*/ 38 w 3125825"/>
                <a:gd name="connsiteY6" fmla="*/ 737207 h 873059"/>
                <a:gd name="connsiteX7" fmla="*/ 181013 w 3125825"/>
                <a:gd name="connsiteY7" fmla="*/ 861032 h 873059"/>
                <a:gd name="connsiteX8" fmla="*/ 781088 w 3125825"/>
                <a:gd name="connsiteY8" fmla="*/ 841982 h 873059"/>
                <a:gd name="connsiteX9" fmla="*/ 1324013 w 3125825"/>
                <a:gd name="connsiteY9" fmla="*/ 870557 h 873059"/>
                <a:gd name="connsiteX10" fmla="*/ 1885988 w 3125825"/>
                <a:gd name="connsiteY10" fmla="*/ 765782 h 873059"/>
                <a:gd name="connsiteX11" fmla="*/ 2447963 w 3125825"/>
                <a:gd name="connsiteY11" fmla="*/ 813407 h 873059"/>
                <a:gd name="connsiteX12" fmla="*/ 3009938 w 3125825"/>
                <a:gd name="connsiteY12" fmla="*/ 403832 h 873059"/>
                <a:gd name="connsiteX13" fmla="*/ 3124238 w 3125825"/>
                <a:gd name="connsiteY13" fmla="*/ 165707 h 873059"/>
                <a:gd name="connsiteX14" fmla="*/ 3000413 w 3125825"/>
                <a:gd name="connsiteY14" fmla="*/ 41882 h 873059"/>
                <a:gd name="connsiteX0" fmla="*/ 3000413 w 3125825"/>
                <a:gd name="connsiteY0" fmla="*/ 41882 h 873059"/>
                <a:gd name="connsiteX1" fmla="*/ 2413003 w 3125825"/>
                <a:gd name="connsiteY1" fmla="*/ 4829 h 873059"/>
                <a:gd name="connsiteX2" fmla="*/ 2052488 w 3125825"/>
                <a:gd name="connsiteY2" fmla="*/ 56739 h 873059"/>
                <a:gd name="connsiteX3" fmla="*/ 1771688 w 3125825"/>
                <a:gd name="connsiteY3" fmla="*/ 137132 h 873059"/>
                <a:gd name="connsiteX4" fmla="*/ 1285913 w 3125825"/>
                <a:gd name="connsiteY4" fmla="*/ 546707 h 873059"/>
                <a:gd name="connsiteX5" fmla="*/ 752513 w 3125825"/>
                <a:gd name="connsiteY5" fmla="*/ 546707 h 873059"/>
                <a:gd name="connsiteX6" fmla="*/ 171488 w 3125825"/>
                <a:gd name="connsiteY6" fmla="*/ 537182 h 873059"/>
                <a:gd name="connsiteX7" fmla="*/ 38 w 3125825"/>
                <a:gd name="connsiteY7" fmla="*/ 737207 h 873059"/>
                <a:gd name="connsiteX8" fmla="*/ 181013 w 3125825"/>
                <a:gd name="connsiteY8" fmla="*/ 861032 h 873059"/>
                <a:gd name="connsiteX9" fmla="*/ 781088 w 3125825"/>
                <a:gd name="connsiteY9" fmla="*/ 841982 h 873059"/>
                <a:gd name="connsiteX10" fmla="*/ 1324013 w 3125825"/>
                <a:gd name="connsiteY10" fmla="*/ 870557 h 873059"/>
                <a:gd name="connsiteX11" fmla="*/ 1885988 w 3125825"/>
                <a:gd name="connsiteY11" fmla="*/ 765782 h 873059"/>
                <a:gd name="connsiteX12" fmla="*/ 2447963 w 3125825"/>
                <a:gd name="connsiteY12" fmla="*/ 813407 h 873059"/>
                <a:gd name="connsiteX13" fmla="*/ 3009938 w 3125825"/>
                <a:gd name="connsiteY13" fmla="*/ 403832 h 873059"/>
                <a:gd name="connsiteX14" fmla="*/ 3124238 w 3125825"/>
                <a:gd name="connsiteY14" fmla="*/ 165707 h 873059"/>
                <a:gd name="connsiteX15" fmla="*/ 3000413 w 3125825"/>
                <a:gd name="connsiteY15" fmla="*/ 41882 h 873059"/>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285913 w 3125825"/>
                <a:gd name="connsiteY4" fmla="*/ 545411 h 871763"/>
                <a:gd name="connsiteX5" fmla="*/ 752513 w 3125825"/>
                <a:gd name="connsiteY5" fmla="*/ 545411 h 871763"/>
                <a:gd name="connsiteX6" fmla="*/ 171488 w 3125825"/>
                <a:gd name="connsiteY6" fmla="*/ 535886 h 871763"/>
                <a:gd name="connsiteX7" fmla="*/ 38 w 3125825"/>
                <a:gd name="connsiteY7" fmla="*/ 735911 h 871763"/>
                <a:gd name="connsiteX8" fmla="*/ 181013 w 3125825"/>
                <a:gd name="connsiteY8" fmla="*/ 859736 h 871763"/>
                <a:gd name="connsiteX9" fmla="*/ 781088 w 3125825"/>
                <a:gd name="connsiteY9" fmla="*/ 840686 h 871763"/>
                <a:gd name="connsiteX10" fmla="*/ 1324013 w 3125825"/>
                <a:gd name="connsiteY10" fmla="*/ 869261 h 871763"/>
                <a:gd name="connsiteX11" fmla="*/ 1885988 w 3125825"/>
                <a:gd name="connsiteY11" fmla="*/ 764486 h 871763"/>
                <a:gd name="connsiteX12" fmla="*/ 2447963 w 3125825"/>
                <a:gd name="connsiteY12" fmla="*/ 812111 h 871763"/>
                <a:gd name="connsiteX13" fmla="*/ 3009938 w 3125825"/>
                <a:gd name="connsiteY13" fmla="*/ 402536 h 871763"/>
                <a:gd name="connsiteX14" fmla="*/ 3124238 w 3125825"/>
                <a:gd name="connsiteY14" fmla="*/ 164411 h 871763"/>
                <a:gd name="connsiteX15" fmla="*/ 3000413 w 3125825"/>
                <a:gd name="connsiteY15"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40022 w 3125825"/>
                <a:gd name="connsiteY4" fmla="*/ 356894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80215 w 3125825"/>
                <a:gd name="connsiteY4" fmla="*/ 457377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25726 w 3126472"/>
                <a:gd name="connsiteY14" fmla="*/ 626019 h 869584"/>
                <a:gd name="connsiteX15" fmla="*/ 3009938 w 3126472"/>
                <a:gd name="connsiteY15" fmla="*/ 400357 h 869584"/>
                <a:gd name="connsiteX16" fmla="*/ 3124238 w 3126472"/>
                <a:gd name="connsiteY16" fmla="*/ 162232 h 869584"/>
                <a:gd name="connsiteX17" fmla="*/ 2920026 w 3126472"/>
                <a:gd name="connsiteY17"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15677 w 3126472"/>
                <a:gd name="connsiteY14" fmla="*/ 555680 h 869584"/>
                <a:gd name="connsiteX15" fmla="*/ 3009938 w 3126472"/>
                <a:gd name="connsiteY15" fmla="*/ 400357 h 869584"/>
                <a:gd name="connsiteX16" fmla="*/ 3124238 w 3126472"/>
                <a:gd name="connsiteY16" fmla="*/ 162232 h 869584"/>
                <a:gd name="connsiteX17" fmla="*/ 2920026 w 3126472"/>
                <a:gd name="connsiteY17" fmla="*/ 58504 h 86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6472" h="869584">
                  <a:moveTo>
                    <a:pt x="2920026" y="58504"/>
                  </a:moveTo>
                  <a:cubicBezTo>
                    <a:pt x="2801487" y="31691"/>
                    <a:pt x="2545870" y="-7821"/>
                    <a:pt x="2413003" y="1354"/>
                  </a:cubicBezTo>
                  <a:cubicBezTo>
                    <a:pt x="2280136" y="10529"/>
                    <a:pt x="2229712" y="91504"/>
                    <a:pt x="2122826" y="113554"/>
                  </a:cubicBezTo>
                  <a:cubicBezTo>
                    <a:pt x="2015940" y="135604"/>
                    <a:pt x="1862123" y="76716"/>
                    <a:pt x="1771688" y="133657"/>
                  </a:cubicBezTo>
                  <a:cubicBezTo>
                    <a:pt x="1681253" y="190598"/>
                    <a:pt x="1661178" y="386936"/>
                    <a:pt x="1580215" y="455198"/>
                  </a:cubicBezTo>
                  <a:cubicBezTo>
                    <a:pt x="1499253" y="523461"/>
                    <a:pt x="1423863" y="528560"/>
                    <a:pt x="1285913" y="543232"/>
                  </a:cubicBezTo>
                  <a:cubicBezTo>
                    <a:pt x="1147963" y="557904"/>
                    <a:pt x="752513" y="543232"/>
                    <a:pt x="752513" y="543232"/>
                  </a:cubicBezTo>
                  <a:cubicBezTo>
                    <a:pt x="566776" y="541645"/>
                    <a:pt x="296900" y="501957"/>
                    <a:pt x="171488" y="533707"/>
                  </a:cubicBezTo>
                  <a:cubicBezTo>
                    <a:pt x="46076" y="565457"/>
                    <a:pt x="-1550" y="679757"/>
                    <a:pt x="38" y="733732"/>
                  </a:cubicBezTo>
                  <a:cubicBezTo>
                    <a:pt x="1625" y="787707"/>
                    <a:pt x="50838" y="840095"/>
                    <a:pt x="181013" y="857557"/>
                  </a:cubicBezTo>
                  <a:cubicBezTo>
                    <a:pt x="311188" y="875020"/>
                    <a:pt x="590588" y="836920"/>
                    <a:pt x="781088" y="838507"/>
                  </a:cubicBezTo>
                  <a:cubicBezTo>
                    <a:pt x="971588" y="840094"/>
                    <a:pt x="1139863" y="879782"/>
                    <a:pt x="1324013" y="867082"/>
                  </a:cubicBezTo>
                  <a:cubicBezTo>
                    <a:pt x="1508163" y="854382"/>
                    <a:pt x="1698663" y="771832"/>
                    <a:pt x="1885988" y="762307"/>
                  </a:cubicBezTo>
                  <a:cubicBezTo>
                    <a:pt x="2073313" y="752782"/>
                    <a:pt x="2309682" y="844370"/>
                    <a:pt x="2447963" y="809932"/>
                  </a:cubicBezTo>
                  <a:cubicBezTo>
                    <a:pt x="2586244" y="775494"/>
                    <a:pt x="2622015" y="623943"/>
                    <a:pt x="2715677" y="555680"/>
                  </a:cubicBezTo>
                  <a:cubicBezTo>
                    <a:pt x="2809340" y="487418"/>
                    <a:pt x="2943519" y="477655"/>
                    <a:pt x="3009938" y="400357"/>
                  </a:cubicBezTo>
                  <a:cubicBezTo>
                    <a:pt x="3076357" y="323059"/>
                    <a:pt x="3139223" y="219208"/>
                    <a:pt x="3124238" y="162232"/>
                  </a:cubicBezTo>
                  <a:cubicBezTo>
                    <a:pt x="3109253" y="105257"/>
                    <a:pt x="3038565" y="85317"/>
                    <a:pt x="2920026" y="58504"/>
                  </a:cubicBezTo>
                  <a:close/>
                </a:path>
              </a:pathLst>
            </a:custGeom>
            <a:noFill/>
            <a:ln w="3810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78B383FE-D520-FC90-6C22-AE963C623B90}"/>
                </a:ext>
              </a:extLst>
            </p:cNvPr>
            <p:cNvGrpSpPr/>
            <p:nvPr/>
          </p:nvGrpSpPr>
          <p:grpSpPr>
            <a:xfrm>
              <a:off x="9317945" y="3074200"/>
              <a:ext cx="197820" cy="205336"/>
              <a:chOff x="778486" y="2221677"/>
              <a:chExt cx="138389" cy="143647"/>
            </a:xfrm>
          </p:grpSpPr>
          <p:sp>
            <p:nvSpPr>
              <p:cNvPr id="28" name="Partial Circle 27">
                <a:extLst>
                  <a:ext uri="{FF2B5EF4-FFF2-40B4-BE49-F238E27FC236}">
                    <a16:creationId xmlns:a16="http://schemas.microsoft.com/office/drawing/2014/main" id="{294871AC-B84F-9EC2-F224-57163A30B3A0}"/>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Partial Circle 28">
                <a:extLst>
                  <a:ext uri="{FF2B5EF4-FFF2-40B4-BE49-F238E27FC236}">
                    <a16:creationId xmlns:a16="http://schemas.microsoft.com/office/drawing/2014/main" id="{9684E050-E16C-718C-18DD-B11619DC440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99" name="Group 98">
            <a:extLst>
              <a:ext uri="{FF2B5EF4-FFF2-40B4-BE49-F238E27FC236}">
                <a16:creationId xmlns:a16="http://schemas.microsoft.com/office/drawing/2014/main" id="{D47B6409-5F61-11B0-1996-8C140D027227}"/>
              </a:ext>
            </a:extLst>
          </p:cNvPr>
          <p:cNvGrpSpPr/>
          <p:nvPr/>
        </p:nvGrpSpPr>
        <p:grpSpPr>
          <a:xfrm>
            <a:off x="7443619" y="1419110"/>
            <a:ext cx="1228125" cy="1160166"/>
            <a:chOff x="8603716" y="2984665"/>
            <a:chExt cx="1420784" cy="1342164"/>
          </a:xfrm>
        </p:grpSpPr>
        <p:sp>
          <p:nvSpPr>
            <p:cNvPr id="100" name="Oval 99">
              <a:extLst>
                <a:ext uri="{FF2B5EF4-FFF2-40B4-BE49-F238E27FC236}">
                  <a16:creationId xmlns:a16="http://schemas.microsoft.com/office/drawing/2014/main" id="{5FA36256-B102-EAB7-7378-38674C505FA2}"/>
                </a:ext>
              </a:extLst>
            </p:cNvPr>
            <p:cNvSpPr/>
            <p:nvPr/>
          </p:nvSpPr>
          <p:spPr>
            <a:xfrm>
              <a:off x="9742406" y="4045970"/>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01" name="Oval 100">
              <a:extLst>
                <a:ext uri="{FF2B5EF4-FFF2-40B4-BE49-F238E27FC236}">
                  <a16:creationId xmlns:a16="http://schemas.microsoft.com/office/drawing/2014/main" id="{3B39CE8B-95C8-7AFF-D1E6-2FF95E556D83}"/>
                </a:ext>
              </a:extLst>
            </p:cNvPr>
            <p:cNvSpPr/>
            <p:nvPr/>
          </p:nvSpPr>
          <p:spPr>
            <a:xfrm>
              <a:off x="8635797" y="3027435"/>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102" name="Group 101">
              <a:extLst>
                <a:ext uri="{FF2B5EF4-FFF2-40B4-BE49-F238E27FC236}">
                  <a16:creationId xmlns:a16="http://schemas.microsoft.com/office/drawing/2014/main" id="{BEBC2A40-CA3A-4CFC-09D7-9840B4CE187C}"/>
                </a:ext>
              </a:extLst>
            </p:cNvPr>
            <p:cNvGrpSpPr/>
            <p:nvPr/>
          </p:nvGrpSpPr>
          <p:grpSpPr>
            <a:xfrm>
              <a:off x="9131593" y="3476941"/>
              <a:ext cx="200134" cy="199780"/>
              <a:chOff x="2293006" y="2716697"/>
              <a:chExt cx="140008" cy="139760"/>
            </a:xfrm>
          </p:grpSpPr>
          <p:sp>
            <p:nvSpPr>
              <p:cNvPr id="104" name="Partial Circle 103">
                <a:extLst>
                  <a:ext uri="{FF2B5EF4-FFF2-40B4-BE49-F238E27FC236}">
                    <a16:creationId xmlns:a16="http://schemas.microsoft.com/office/drawing/2014/main" id="{BEE0E768-C9BE-AEC7-0778-3167F4532CA6}"/>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5" name="Partial Circle 104">
                <a:extLst>
                  <a:ext uri="{FF2B5EF4-FFF2-40B4-BE49-F238E27FC236}">
                    <a16:creationId xmlns:a16="http://schemas.microsoft.com/office/drawing/2014/main" id="{51015502-0DBF-2A89-FA54-1F245C7F4B1A}"/>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Partial Circle 105">
                <a:extLst>
                  <a:ext uri="{FF2B5EF4-FFF2-40B4-BE49-F238E27FC236}">
                    <a16:creationId xmlns:a16="http://schemas.microsoft.com/office/drawing/2014/main" id="{D3514467-59EE-A100-6367-31208A23F51D}"/>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03" name="Freeform: Shape 102">
              <a:extLst>
                <a:ext uri="{FF2B5EF4-FFF2-40B4-BE49-F238E27FC236}">
                  <a16:creationId xmlns:a16="http://schemas.microsoft.com/office/drawing/2014/main" id="{C48D3F17-EB27-8540-1F78-C23BAD375B8F}"/>
                </a:ext>
              </a:extLst>
            </p:cNvPr>
            <p:cNvSpPr/>
            <p:nvPr/>
          </p:nvSpPr>
          <p:spPr>
            <a:xfrm>
              <a:off x="8603716" y="2984665"/>
              <a:ext cx="1420784" cy="1342164"/>
            </a:xfrm>
            <a:custGeom>
              <a:avLst/>
              <a:gdLst>
                <a:gd name="connsiteX0" fmla="*/ 842370 w 1524018"/>
                <a:gd name="connsiteY0" fmla="*/ 468741 h 1377252"/>
                <a:gd name="connsiteX1" fmla="*/ 347070 w 1524018"/>
                <a:gd name="connsiteY1" fmla="*/ 40116 h 1377252"/>
                <a:gd name="connsiteX2" fmla="*/ 61320 w 1524018"/>
                <a:gd name="connsiteY2" fmla="*/ 49641 h 1377252"/>
                <a:gd name="connsiteX3" fmla="*/ 42270 w 1524018"/>
                <a:gd name="connsiteY3" fmla="*/ 316341 h 1377252"/>
                <a:gd name="connsiteX4" fmla="*/ 537570 w 1524018"/>
                <a:gd name="connsiteY4" fmla="*/ 792591 h 1377252"/>
                <a:gd name="connsiteX5" fmla="*/ 1175745 w 1524018"/>
                <a:gd name="connsiteY5" fmla="*/ 1335516 h 1377252"/>
                <a:gd name="connsiteX6" fmla="*/ 1451970 w 1524018"/>
                <a:gd name="connsiteY6" fmla="*/ 1306941 h 1377252"/>
                <a:gd name="connsiteX7" fmla="*/ 1471020 w 1524018"/>
                <a:gd name="connsiteY7" fmla="*/ 1040241 h 1377252"/>
                <a:gd name="connsiteX8" fmla="*/ 842370 w 1524018"/>
                <a:gd name="connsiteY8" fmla="*/ 468741 h 1377252"/>
                <a:gd name="connsiteX0" fmla="*/ 802939 w 1484587"/>
                <a:gd name="connsiteY0" fmla="*/ 468242 h 1376753"/>
                <a:gd name="connsiteX1" fmla="*/ 307639 w 1484587"/>
                <a:gd name="connsiteY1" fmla="*/ 39617 h 1376753"/>
                <a:gd name="connsiteX2" fmla="*/ 21889 w 1484587"/>
                <a:gd name="connsiteY2" fmla="*/ 49142 h 1376753"/>
                <a:gd name="connsiteX3" fmla="*/ 73177 w 1484587"/>
                <a:gd name="connsiteY3" fmla="*/ 305794 h 1376753"/>
                <a:gd name="connsiteX4" fmla="*/ 498139 w 1484587"/>
                <a:gd name="connsiteY4" fmla="*/ 792092 h 1376753"/>
                <a:gd name="connsiteX5" fmla="*/ 1136314 w 1484587"/>
                <a:gd name="connsiteY5" fmla="*/ 1335017 h 1376753"/>
                <a:gd name="connsiteX6" fmla="*/ 1412539 w 1484587"/>
                <a:gd name="connsiteY6" fmla="*/ 1306442 h 1376753"/>
                <a:gd name="connsiteX7" fmla="*/ 1431589 w 1484587"/>
                <a:gd name="connsiteY7" fmla="*/ 1039742 h 1376753"/>
                <a:gd name="connsiteX8" fmla="*/ 802939 w 1484587"/>
                <a:gd name="connsiteY8" fmla="*/ 468242 h 1376753"/>
                <a:gd name="connsiteX0" fmla="*/ 807586 w 1489234"/>
                <a:gd name="connsiteY0" fmla="*/ 468242 h 1378981"/>
                <a:gd name="connsiteX1" fmla="*/ 312286 w 1489234"/>
                <a:gd name="connsiteY1" fmla="*/ 39617 h 1378981"/>
                <a:gd name="connsiteX2" fmla="*/ 26536 w 1489234"/>
                <a:gd name="connsiteY2" fmla="*/ 49142 h 1378981"/>
                <a:gd name="connsiteX3" fmla="*/ 77824 w 1489234"/>
                <a:gd name="connsiteY3" fmla="*/ 305794 h 1378981"/>
                <a:gd name="connsiteX4" fmla="*/ 603269 w 1489234"/>
                <a:gd name="connsiteY4" fmla="*/ 761947 h 1378981"/>
                <a:gd name="connsiteX5" fmla="*/ 1140961 w 1489234"/>
                <a:gd name="connsiteY5" fmla="*/ 1335017 h 1378981"/>
                <a:gd name="connsiteX6" fmla="*/ 1417186 w 1489234"/>
                <a:gd name="connsiteY6" fmla="*/ 1306442 h 1378981"/>
                <a:gd name="connsiteX7" fmla="*/ 1436236 w 1489234"/>
                <a:gd name="connsiteY7" fmla="*/ 1039742 h 1378981"/>
                <a:gd name="connsiteX8" fmla="*/ 807586 w 1489234"/>
                <a:gd name="connsiteY8" fmla="*/ 468242 h 1378981"/>
                <a:gd name="connsiteX0" fmla="*/ 757345 w 1491525"/>
                <a:gd name="connsiteY0" fmla="*/ 500543 h 1381137"/>
                <a:gd name="connsiteX1" fmla="*/ 312286 w 1491525"/>
                <a:gd name="connsiteY1" fmla="*/ 41773 h 1381137"/>
                <a:gd name="connsiteX2" fmla="*/ 26536 w 1491525"/>
                <a:gd name="connsiteY2" fmla="*/ 51298 h 1381137"/>
                <a:gd name="connsiteX3" fmla="*/ 77824 w 1491525"/>
                <a:gd name="connsiteY3" fmla="*/ 307950 h 1381137"/>
                <a:gd name="connsiteX4" fmla="*/ 603269 w 1491525"/>
                <a:gd name="connsiteY4" fmla="*/ 764103 h 1381137"/>
                <a:gd name="connsiteX5" fmla="*/ 1140961 w 1491525"/>
                <a:gd name="connsiteY5" fmla="*/ 1337173 h 1381137"/>
                <a:gd name="connsiteX6" fmla="*/ 1417186 w 1491525"/>
                <a:gd name="connsiteY6" fmla="*/ 1308598 h 1381137"/>
                <a:gd name="connsiteX7" fmla="*/ 1436236 w 1491525"/>
                <a:gd name="connsiteY7" fmla="*/ 1041898 h 1381137"/>
                <a:gd name="connsiteX8" fmla="*/ 757345 w 1491525"/>
                <a:gd name="connsiteY8" fmla="*/ 500543 h 1381137"/>
                <a:gd name="connsiteX0" fmla="*/ 757345 w 1491525"/>
                <a:gd name="connsiteY0" fmla="*/ 500543 h 1374119"/>
                <a:gd name="connsiteX1" fmla="*/ 312286 w 1491525"/>
                <a:gd name="connsiteY1" fmla="*/ 41773 h 1374119"/>
                <a:gd name="connsiteX2" fmla="*/ 26536 w 1491525"/>
                <a:gd name="connsiteY2" fmla="*/ 51298 h 1374119"/>
                <a:gd name="connsiteX3" fmla="*/ 77824 w 1491525"/>
                <a:gd name="connsiteY3" fmla="*/ 307950 h 1374119"/>
                <a:gd name="connsiteX4" fmla="*/ 603269 w 1491525"/>
                <a:gd name="connsiteY4" fmla="*/ 764103 h 1374119"/>
                <a:gd name="connsiteX5" fmla="*/ 1191203 w 1491525"/>
                <a:gd name="connsiteY5" fmla="*/ 1327124 h 1374119"/>
                <a:gd name="connsiteX6" fmla="*/ 1417186 w 1491525"/>
                <a:gd name="connsiteY6" fmla="*/ 1308598 h 1374119"/>
                <a:gd name="connsiteX7" fmla="*/ 1436236 w 1491525"/>
                <a:gd name="connsiteY7" fmla="*/ 1041898 h 1374119"/>
                <a:gd name="connsiteX8" fmla="*/ 757345 w 149152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67473"/>
                <a:gd name="connsiteX1" fmla="*/ 312286 w 1461285"/>
                <a:gd name="connsiteY1" fmla="*/ 41773 h 1367473"/>
                <a:gd name="connsiteX2" fmla="*/ 26536 w 1461285"/>
                <a:gd name="connsiteY2" fmla="*/ 51298 h 1367473"/>
                <a:gd name="connsiteX3" fmla="*/ 77824 w 1461285"/>
                <a:gd name="connsiteY3" fmla="*/ 307950 h 1367473"/>
                <a:gd name="connsiteX4" fmla="*/ 603269 w 1461285"/>
                <a:gd name="connsiteY4" fmla="*/ 764103 h 1367473"/>
                <a:gd name="connsiteX5" fmla="*/ 1211300 w 1461285"/>
                <a:gd name="connsiteY5" fmla="*/ 1317076 h 1367473"/>
                <a:gd name="connsiteX6" fmla="*/ 1417186 w 1461285"/>
                <a:gd name="connsiteY6" fmla="*/ 1308598 h 1367473"/>
                <a:gd name="connsiteX7" fmla="*/ 1385994 w 1461285"/>
                <a:gd name="connsiteY7" fmla="*/ 1082091 h 1367473"/>
                <a:gd name="connsiteX8" fmla="*/ 757345 w 1461285"/>
                <a:gd name="connsiteY8" fmla="*/ 500543 h 1367473"/>
                <a:gd name="connsiteX0" fmla="*/ 743731 w 1447671"/>
                <a:gd name="connsiteY0" fmla="*/ 502039 h 1368969"/>
                <a:gd name="connsiteX1" fmla="*/ 298672 w 1447671"/>
                <a:gd name="connsiteY1" fmla="*/ 43269 h 1368969"/>
                <a:gd name="connsiteX2" fmla="*/ 12922 w 1447671"/>
                <a:gd name="connsiteY2" fmla="*/ 52794 h 1368969"/>
                <a:gd name="connsiteX3" fmla="*/ 104404 w 1447671"/>
                <a:gd name="connsiteY3" fmla="*/ 339591 h 1368969"/>
                <a:gd name="connsiteX4" fmla="*/ 589655 w 1447671"/>
                <a:gd name="connsiteY4" fmla="*/ 765599 h 1368969"/>
                <a:gd name="connsiteX5" fmla="*/ 1197686 w 1447671"/>
                <a:gd name="connsiteY5" fmla="*/ 1318572 h 1368969"/>
                <a:gd name="connsiteX6" fmla="*/ 1403572 w 1447671"/>
                <a:gd name="connsiteY6" fmla="*/ 1310094 h 1368969"/>
                <a:gd name="connsiteX7" fmla="*/ 1372380 w 1447671"/>
                <a:gd name="connsiteY7" fmla="*/ 1083587 h 1368969"/>
                <a:gd name="connsiteX8" fmla="*/ 743731 w 1447671"/>
                <a:gd name="connsiteY8" fmla="*/ 502039 h 1368969"/>
                <a:gd name="connsiteX0" fmla="*/ 699403 w 1403343"/>
                <a:gd name="connsiteY0" fmla="*/ 502039 h 1368969"/>
                <a:gd name="connsiteX1" fmla="*/ 254344 w 1403343"/>
                <a:gd name="connsiteY1" fmla="*/ 43269 h 1368969"/>
                <a:gd name="connsiteX2" fmla="*/ 28884 w 1403343"/>
                <a:gd name="connsiteY2" fmla="*/ 52794 h 1368969"/>
                <a:gd name="connsiteX3" fmla="*/ 60076 w 1403343"/>
                <a:gd name="connsiteY3" fmla="*/ 339591 h 1368969"/>
                <a:gd name="connsiteX4" fmla="*/ 545327 w 1403343"/>
                <a:gd name="connsiteY4" fmla="*/ 765599 h 1368969"/>
                <a:gd name="connsiteX5" fmla="*/ 1153358 w 1403343"/>
                <a:gd name="connsiteY5" fmla="*/ 1318572 h 1368969"/>
                <a:gd name="connsiteX6" fmla="*/ 1359244 w 1403343"/>
                <a:gd name="connsiteY6" fmla="*/ 1310094 h 1368969"/>
                <a:gd name="connsiteX7" fmla="*/ 1328052 w 1403343"/>
                <a:gd name="connsiteY7" fmla="*/ 1083587 h 1368969"/>
                <a:gd name="connsiteX8" fmla="*/ 699403 w 1403343"/>
                <a:gd name="connsiteY8" fmla="*/ 502039 h 1368969"/>
                <a:gd name="connsiteX0" fmla="*/ 698110 w 1402050"/>
                <a:gd name="connsiteY0" fmla="*/ 478683 h 1345613"/>
                <a:gd name="connsiteX1" fmla="*/ 232954 w 1402050"/>
                <a:gd name="connsiteY1" fmla="*/ 60107 h 1345613"/>
                <a:gd name="connsiteX2" fmla="*/ 27591 w 1402050"/>
                <a:gd name="connsiteY2" fmla="*/ 29438 h 1345613"/>
                <a:gd name="connsiteX3" fmla="*/ 58783 w 1402050"/>
                <a:gd name="connsiteY3" fmla="*/ 316235 h 1345613"/>
                <a:gd name="connsiteX4" fmla="*/ 544034 w 1402050"/>
                <a:gd name="connsiteY4" fmla="*/ 742243 h 1345613"/>
                <a:gd name="connsiteX5" fmla="*/ 1152065 w 1402050"/>
                <a:gd name="connsiteY5" fmla="*/ 1295216 h 1345613"/>
                <a:gd name="connsiteX6" fmla="*/ 1357951 w 1402050"/>
                <a:gd name="connsiteY6" fmla="*/ 1286738 h 1345613"/>
                <a:gd name="connsiteX7" fmla="*/ 1326759 w 1402050"/>
                <a:gd name="connsiteY7" fmla="*/ 1060231 h 1345613"/>
                <a:gd name="connsiteX8" fmla="*/ 698110 w 1402050"/>
                <a:gd name="connsiteY8" fmla="*/ 478683 h 1345613"/>
                <a:gd name="connsiteX0" fmla="*/ 731328 w 1435268"/>
                <a:gd name="connsiteY0" fmla="*/ 477296 h 1344226"/>
                <a:gd name="connsiteX1" fmla="*/ 266172 w 1435268"/>
                <a:gd name="connsiteY1" fmla="*/ 58720 h 1344226"/>
                <a:gd name="connsiteX2" fmla="*/ 60809 w 1435268"/>
                <a:gd name="connsiteY2" fmla="*/ 28051 h 1344226"/>
                <a:gd name="connsiteX3" fmla="*/ 41759 w 1435268"/>
                <a:gd name="connsiteY3" fmla="*/ 294752 h 1344226"/>
                <a:gd name="connsiteX4" fmla="*/ 577252 w 1435268"/>
                <a:gd name="connsiteY4" fmla="*/ 740856 h 1344226"/>
                <a:gd name="connsiteX5" fmla="*/ 1185283 w 1435268"/>
                <a:gd name="connsiteY5" fmla="*/ 1293829 h 1344226"/>
                <a:gd name="connsiteX6" fmla="*/ 1391169 w 1435268"/>
                <a:gd name="connsiteY6" fmla="*/ 1285351 h 1344226"/>
                <a:gd name="connsiteX7" fmla="*/ 1359977 w 1435268"/>
                <a:gd name="connsiteY7" fmla="*/ 1058844 h 1344226"/>
                <a:gd name="connsiteX8" fmla="*/ 731328 w 1435268"/>
                <a:gd name="connsiteY8" fmla="*/ 477296 h 1344226"/>
                <a:gd name="connsiteX0" fmla="*/ 716844 w 1420784"/>
                <a:gd name="connsiteY0" fmla="*/ 475234 h 1342164"/>
                <a:gd name="connsiteX1" fmla="*/ 251688 w 1420784"/>
                <a:gd name="connsiteY1" fmla="*/ 56658 h 1342164"/>
                <a:gd name="connsiteX2" fmla="*/ 46325 w 1420784"/>
                <a:gd name="connsiteY2" fmla="*/ 25989 h 1342164"/>
                <a:gd name="connsiteX3" fmla="*/ 47371 w 1420784"/>
                <a:gd name="connsiteY3" fmla="*/ 262545 h 1342164"/>
                <a:gd name="connsiteX4" fmla="*/ 562768 w 1420784"/>
                <a:gd name="connsiteY4" fmla="*/ 738794 h 1342164"/>
                <a:gd name="connsiteX5" fmla="*/ 1170799 w 1420784"/>
                <a:gd name="connsiteY5" fmla="*/ 1291767 h 1342164"/>
                <a:gd name="connsiteX6" fmla="*/ 1376685 w 1420784"/>
                <a:gd name="connsiteY6" fmla="*/ 1283289 h 1342164"/>
                <a:gd name="connsiteX7" fmla="*/ 1345493 w 1420784"/>
                <a:gd name="connsiteY7" fmla="*/ 1056782 h 1342164"/>
                <a:gd name="connsiteX8" fmla="*/ 716844 w 1420784"/>
                <a:gd name="connsiteY8" fmla="*/ 475234 h 13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0784" h="1342164">
                  <a:moveTo>
                    <a:pt x="716844" y="475234"/>
                  </a:moveTo>
                  <a:cubicBezTo>
                    <a:pt x="534543" y="308547"/>
                    <a:pt x="363441" y="131532"/>
                    <a:pt x="251688" y="56658"/>
                  </a:cubicBezTo>
                  <a:cubicBezTo>
                    <a:pt x="139935" y="-18216"/>
                    <a:pt x="80378" y="-8325"/>
                    <a:pt x="46325" y="25989"/>
                  </a:cubicBezTo>
                  <a:cubicBezTo>
                    <a:pt x="12272" y="60303"/>
                    <a:pt x="-38703" y="143744"/>
                    <a:pt x="47371" y="262545"/>
                  </a:cubicBezTo>
                  <a:cubicBezTo>
                    <a:pt x="133445" y="381346"/>
                    <a:pt x="375530" y="567257"/>
                    <a:pt x="562768" y="738794"/>
                  </a:cubicBezTo>
                  <a:cubicBezTo>
                    <a:pt x="750006" y="910331"/>
                    <a:pt x="1035146" y="1201018"/>
                    <a:pt x="1170799" y="1291767"/>
                  </a:cubicBezTo>
                  <a:cubicBezTo>
                    <a:pt x="1306452" y="1382516"/>
                    <a:pt x="1327473" y="1332501"/>
                    <a:pt x="1376685" y="1283289"/>
                  </a:cubicBezTo>
                  <a:cubicBezTo>
                    <a:pt x="1425897" y="1234077"/>
                    <a:pt x="1455466" y="1191458"/>
                    <a:pt x="1345493" y="1056782"/>
                  </a:cubicBezTo>
                  <a:cubicBezTo>
                    <a:pt x="1235520" y="922106"/>
                    <a:pt x="899145" y="641921"/>
                    <a:pt x="716844" y="475234"/>
                  </a:cubicBezTo>
                  <a:close/>
                </a:path>
              </a:pathLst>
            </a:custGeom>
            <a:noFill/>
            <a:ln w="38100">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7" name="TextBox 106">
            <a:extLst>
              <a:ext uri="{FF2B5EF4-FFF2-40B4-BE49-F238E27FC236}">
                <a16:creationId xmlns:a16="http://schemas.microsoft.com/office/drawing/2014/main" id="{9737D667-D7C0-865E-2FB6-01295B67C80C}"/>
              </a:ext>
            </a:extLst>
          </p:cNvPr>
          <p:cNvSpPr txBox="1"/>
          <p:nvPr/>
        </p:nvSpPr>
        <p:spPr>
          <a:xfrm>
            <a:off x="4669907" y="1967705"/>
            <a:ext cx="2677336" cy="369332"/>
          </a:xfrm>
          <a:prstGeom prst="rect">
            <a:avLst/>
          </a:prstGeom>
          <a:noFill/>
        </p:spPr>
        <p:txBody>
          <a:bodyPr wrap="none" rtlCol="0">
            <a:spAutoFit/>
          </a:bodyPr>
          <a:lstStyle/>
          <a:p>
            <a:r>
              <a:rPr lang="fr-FR" b="1" dirty="0" err="1">
                <a:solidFill>
                  <a:srgbClr val="62A0AA"/>
                </a:solidFill>
                <a:latin typeface="Verdana" panose="020B0604030504040204" pitchFamily="34" charset="0"/>
                <a:ea typeface="Verdana" panose="020B0604030504040204" pitchFamily="34" charset="0"/>
              </a:rPr>
              <a:t>Handle</a:t>
            </a:r>
            <a:r>
              <a:rPr lang="fr-FR" b="1" dirty="0">
                <a:solidFill>
                  <a:srgbClr val="62A0AA"/>
                </a:solidFill>
                <a:latin typeface="Verdana" panose="020B0604030504040204" pitchFamily="34" charset="0"/>
                <a:ea typeface="Verdana" panose="020B0604030504040204" pitchFamily="34" charset="0"/>
              </a:rPr>
              <a:t> </a:t>
            </a:r>
            <a:r>
              <a:rPr lang="fr-FR" b="1" dirty="0" err="1">
                <a:solidFill>
                  <a:srgbClr val="62A0AA"/>
                </a:solidFill>
                <a:latin typeface="Verdana" panose="020B0604030504040204" pitchFamily="34" charset="0"/>
                <a:ea typeface="Verdana" panose="020B0604030504040204" pitchFamily="34" charset="0"/>
              </a:rPr>
              <a:t>Shared</a:t>
            </a:r>
            <a:r>
              <a:rPr lang="fr-FR" b="1" dirty="0">
                <a:solidFill>
                  <a:srgbClr val="62A0AA"/>
                </a:solidFill>
                <a:latin typeface="Verdana" panose="020B0604030504040204" pitchFamily="34" charset="0"/>
                <a:ea typeface="Verdana" panose="020B0604030504040204" pitchFamily="34" charset="0"/>
              </a:rPr>
              <a:t> Hits</a:t>
            </a:r>
            <a:endParaRPr lang="en-GB" b="1" dirty="0">
              <a:solidFill>
                <a:srgbClr val="62A0AA"/>
              </a:solidFill>
              <a:latin typeface="Verdana" panose="020B0604030504040204" pitchFamily="34" charset="0"/>
              <a:ea typeface="Verdana" panose="020B0604030504040204" pitchFamily="34" charset="0"/>
            </a:endParaRPr>
          </a:p>
        </p:txBody>
      </p:sp>
      <p:sp>
        <p:nvSpPr>
          <p:cNvPr id="545" name="Oval 544">
            <a:extLst>
              <a:ext uri="{FF2B5EF4-FFF2-40B4-BE49-F238E27FC236}">
                <a16:creationId xmlns:a16="http://schemas.microsoft.com/office/drawing/2014/main" id="{E0AA7360-96D5-C57D-F8D6-4C7268587FD0}"/>
              </a:ext>
            </a:extLst>
          </p:cNvPr>
          <p:cNvSpPr/>
          <p:nvPr/>
        </p:nvSpPr>
        <p:spPr>
          <a:xfrm>
            <a:off x="2458480" y="2134181"/>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6" name="Oval 545">
            <a:extLst>
              <a:ext uri="{FF2B5EF4-FFF2-40B4-BE49-F238E27FC236}">
                <a16:creationId xmlns:a16="http://schemas.microsoft.com/office/drawing/2014/main" id="{2E8CBB07-38DC-FA3D-1B12-199DD222713C}"/>
              </a:ext>
            </a:extLst>
          </p:cNvPr>
          <p:cNvSpPr/>
          <p:nvPr/>
        </p:nvSpPr>
        <p:spPr>
          <a:xfrm>
            <a:off x="1501927" y="1253760"/>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7" name="Oval 546">
            <a:extLst>
              <a:ext uri="{FF2B5EF4-FFF2-40B4-BE49-F238E27FC236}">
                <a16:creationId xmlns:a16="http://schemas.microsoft.com/office/drawing/2014/main" id="{8B994DC6-0700-9D20-1C54-62225A8E2ECC}"/>
              </a:ext>
            </a:extLst>
          </p:cNvPr>
          <p:cNvSpPr/>
          <p:nvPr/>
        </p:nvSpPr>
        <p:spPr>
          <a:xfrm>
            <a:off x="1979799" y="2164150"/>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8" name="Oval 547">
            <a:extLst>
              <a:ext uri="{FF2B5EF4-FFF2-40B4-BE49-F238E27FC236}">
                <a16:creationId xmlns:a16="http://schemas.microsoft.com/office/drawing/2014/main" id="{FA0BE5EC-105D-67E2-A321-5F5A990D39D9}"/>
              </a:ext>
            </a:extLst>
          </p:cNvPr>
          <p:cNvSpPr/>
          <p:nvPr/>
        </p:nvSpPr>
        <p:spPr>
          <a:xfrm>
            <a:off x="2459752" y="1129134"/>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549" name="Group 548">
            <a:extLst>
              <a:ext uri="{FF2B5EF4-FFF2-40B4-BE49-F238E27FC236}">
                <a16:creationId xmlns:a16="http://schemas.microsoft.com/office/drawing/2014/main" id="{3DB6E73C-5B1D-B37A-8A26-9B17C5ECD9AE}"/>
              </a:ext>
            </a:extLst>
          </p:cNvPr>
          <p:cNvGrpSpPr/>
          <p:nvPr/>
        </p:nvGrpSpPr>
        <p:grpSpPr>
          <a:xfrm>
            <a:off x="2469014" y="1658484"/>
            <a:ext cx="170996" cy="177492"/>
            <a:chOff x="778486" y="2221677"/>
            <a:chExt cx="138389" cy="143647"/>
          </a:xfrm>
        </p:grpSpPr>
        <p:sp>
          <p:nvSpPr>
            <p:cNvPr id="653" name="Partial Circle 652">
              <a:extLst>
                <a:ext uri="{FF2B5EF4-FFF2-40B4-BE49-F238E27FC236}">
                  <a16:creationId xmlns:a16="http://schemas.microsoft.com/office/drawing/2014/main" id="{8F5B0E6D-C11C-AD19-42E6-6142F67EFB69}"/>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4" name="Partial Circle 653">
              <a:extLst>
                <a:ext uri="{FF2B5EF4-FFF2-40B4-BE49-F238E27FC236}">
                  <a16:creationId xmlns:a16="http://schemas.microsoft.com/office/drawing/2014/main" id="{CBEAEF5C-3AEA-E896-5FBF-7C64B54FF5A3}"/>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0" name="Group 549">
            <a:extLst>
              <a:ext uri="{FF2B5EF4-FFF2-40B4-BE49-F238E27FC236}">
                <a16:creationId xmlns:a16="http://schemas.microsoft.com/office/drawing/2014/main" id="{D730CB3B-3504-0895-B9E2-257DC19EB066}"/>
              </a:ext>
            </a:extLst>
          </p:cNvPr>
          <p:cNvGrpSpPr/>
          <p:nvPr/>
        </p:nvGrpSpPr>
        <p:grpSpPr>
          <a:xfrm>
            <a:off x="1501943" y="1652298"/>
            <a:ext cx="170996" cy="177492"/>
            <a:chOff x="778486" y="2221677"/>
            <a:chExt cx="138389" cy="143647"/>
          </a:xfrm>
        </p:grpSpPr>
        <p:sp>
          <p:nvSpPr>
            <p:cNvPr id="191" name="Partial Circle 190">
              <a:extLst>
                <a:ext uri="{FF2B5EF4-FFF2-40B4-BE49-F238E27FC236}">
                  <a16:creationId xmlns:a16="http://schemas.microsoft.com/office/drawing/2014/main" id="{41D1D78B-8B06-B2E2-CE94-B6B86266C49C}"/>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2" name="Partial Circle 651">
              <a:extLst>
                <a:ext uri="{FF2B5EF4-FFF2-40B4-BE49-F238E27FC236}">
                  <a16:creationId xmlns:a16="http://schemas.microsoft.com/office/drawing/2014/main" id="{C130B797-05C0-6B83-C39C-2F5B314AA04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1" name="Group 550">
            <a:extLst>
              <a:ext uri="{FF2B5EF4-FFF2-40B4-BE49-F238E27FC236}">
                <a16:creationId xmlns:a16="http://schemas.microsoft.com/office/drawing/2014/main" id="{B54A19F3-1EBF-05E9-267D-38BE75D519B6}"/>
              </a:ext>
            </a:extLst>
          </p:cNvPr>
          <p:cNvGrpSpPr/>
          <p:nvPr/>
        </p:nvGrpSpPr>
        <p:grpSpPr>
          <a:xfrm rot="19202916">
            <a:off x="1981858" y="1649172"/>
            <a:ext cx="172996" cy="172690"/>
            <a:chOff x="2293006" y="2716697"/>
            <a:chExt cx="140008" cy="139760"/>
          </a:xfrm>
        </p:grpSpPr>
        <p:sp>
          <p:nvSpPr>
            <p:cNvPr id="154" name="Partial Circle 153">
              <a:extLst>
                <a:ext uri="{FF2B5EF4-FFF2-40B4-BE49-F238E27FC236}">
                  <a16:creationId xmlns:a16="http://schemas.microsoft.com/office/drawing/2014/main" id="{8607D157-14DA-B281-AD41-C49A1F7DF23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5" name="Partial Circle 154">
              <a:extLst>
                <a:ext uri="{FF2B5EF4-FFF2-40B4-BE49-F238E27FC236}">
                  <a16:creationId xmlns:a16="http://schemas.microsoft.com/office/drawing/2014/main" id="{FF3E9611-CA22-6EC7-8A51-3FB5FAFE8721}"/>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0" name="Partial Circle 189">
              <a:extLst>
                <a:ext uri="{FF2B5EF4-FFF2-40B4-BE49-F238E27FC236}">
                  <a16:creationId xmlns:a16="http://schemas.microsoft.com/office/drawing/2014/main" id="{51F5F736-987C-5A73-48E8-054CEA52A9E6}"/>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52" name="Oval 551">
            <a:extLst>
              <a:ext uri="{FF2B5EF4-FFF2-40B4-BE49-F238E27FC236}">
                <a16:creationId xmlns:a16="http://schemas.microsoft.com/office/drawing/2014/main" id="{BC08AF8A-CC53-1D6E-E938-EAB385339479}"/>
              </a:ext>
            </a:extLst>
          </p:cNvPr>
          <p:cNvSpPr/>
          <p:nvPr/>
        </p:nvSpPr>
        <p:spPr>
          <a:xfrm>
            <a:off x="3414843" y="2028797"/>
            <a:ext cx="176289" cy="170994"/>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553" name="Oval 552">
            <a:extLst>
              <a:ext uri="{FF2B5EF4-FFF2-40B4-BE49-F238E27FC236}">
                <a16:creationId xmlns:a16="http://schemas.microsoft.com/office/drawing/2014/main" id="{6F4C70D4-77F7-3C99-69C8-02ACD77D288B}"/>
              </a:ext>
            </a:extLst>
          </p:cNvPr>
          <p:cNvSpPr/>
          <p:nvPr/>
        </p:nvSpPr>
        <p:spPr>
          <a:xfrm>
            <a:off x="2953275" y="126762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4" name="Oval 553">
            <a:extLst>
              <a:ext uri="{FF2B5EF4-FFF2-40B4-BE49-F238E27FC236}">
                <a16:creationId xmlns:a16="http://schemas.microsoft.com/office/drawing/2014/main" id="{B44A93D2-1B54-94C0-317E-22C152A7AA80}"/>
              </a:ext>
            </a:extLst>
          </p:cNvPr>
          <p:cNvSpPr/>
          <p:nvPr/>
        </p:nvSpPr>
        <p:spPr>
          <a:xfrm>
            <a:off x="2953275" y="154966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5" name="Oval 554">
            <a:extLst>
              <a:ext uri="{FF2B5EF4-FFF2-40B4-BE49-F238E27FC236}">
                <a16:creationId xmlns:a16="http://schemas.microsoft.com/office/drawing/2014/main" id="{7C9870C0-8E0B-0BEA-C617-121F657751CF}"/>
              </a:ext>
            </a:extLst>
          </p:cNvPr>
          <p:cNvSpPr/>
          <p:nvPr/>
        </p:nvSpPr>
        <p:spPr>
          <a:xfrm>
            <a:off x="3440423" y="117166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6" name="Oval 555">
            <a:extLst>
              <a:ext uri="{FF2B5EF4-FFF2-40B4-BE49-F238E27FC236}">
                <a16:creationId xmlns:a16="http://schemas.microsoft.com/office/drawing/2014/main" id="{FE605F3F-26FE-F41A-9278-11AA6B9AF526}"/>
              </a:ext>
            </a:extLst>
          </p:cNvPr>
          <p:cNvSpPr/>
          <p:nvPr/>
        </p:nvSpPr>
        <p:spPr>
          <a:xfrm>
            <a:off x="3432017" y="1592227"/>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7" name="Oval 556">
            <a:extLst>
              <a:ext uri="{FF2B5EF4-FFF2-40B4-BE49-F238E27FC236}">
                <a16:creationId xmlns:a16="http://schemas.microsoft.com/office/drawing/2014/main" id="{7F7EF128-222A-5F07-66D6-24E6220BF383}"/>
              </a:ext>
            </a:extLst>
          </p:cNvPr>
          <p:cNvSpPr/>
          <p:nvPr/>
        </p:nvSpPr>
        <p:spPr>
          <a:xfrm>
            <a:off x="3908754" y="1227864"/>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8" name="Oval 557">
            <a:extLst>
              <a:ext uri="{FF2B5EF4-FFF2-40B4-BE49-F238E27FC236}">
                <a16:creationId xmlns:a16="http://schemas.microsoft.com/office/drawing/2014/main" id="{5A49AE4A-537C-1A2E-ED83-0A35FA34EA97}"/>
              </a:ext>
            </a:extLst>
          </p:cNvPr>
          <p:cNvSpPr/>
          <p:nvPr/>
        </p:nvSpPr>
        <p:spPr>
          <a:xfrm>
            <a:off x="3900537" y="1869237"/>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559" name="Straight Arrow Connector 558">
            <a:extLst>
              <a:ext uri="{FF2B5EF4-FFF2-40B4-BE49-F238E27FC236}">
                <a16:creationId xmlns:a16="http://schemas.microsoft.com/office/drawing/2014/main" id="{DADE74C8-DEFC-FBE2-C052-4B097B9E67C6}"/>
              </a:ext>
            </a:extLst>
          </p:cNvPr>
          <p:cNvCxnSpPr>
            <a:cxnSpLocks/>
            <a:stCxn id="546" idx="6"/>
            <a:endCxn id="155" idx="1"/>
          </p:cNvCxnSpPr>
          <p:nvPr/>
        </p:nvCxnSpPr>
        <p:spPr>
          <a:xfrm>
            <a:off x="1678216" y="1339257"/>
            <a:ext cx="311511" cy="43003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a:extLst>
              <a:ext uri="{FF2B5EF4-FFF2-40B4-BE49-F238E27FC236}">
                <a16:creationId xmlns:a16="http://schemas.microsoft.com/office/drawing/2014/main" id="{EC5B0BE5-3D2A-9286-860E-4FE914BE361D}"/>
              </a:ext>
            </a:extLst>
          </p:cNvPr>
          <p:cNvCxnSpPr>
            <a:cxnSpLocks/>
            <a:stCxn id="652" idx="1"/>
            <a:endCxn id="155" idx="1"/>
          </p:cNvCxnSpPr>
          <p:nvPr/>
        </p:nvCxnSpPr>
        <p:spPr>
          <a:xfrm>
            <a:off x="1672939" y="1744291"/>
            <a:ext cx="316788" cy="250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Straight Arrow Connector 560">
            <a:extLst>
              <a:ext uri="{FF2B5EF4-FFF2-40B4-BE49-F238E27FC236}">
                <a16:creationId xmlns:a16="http://schemas.microsoft.com/office/drawing/2014/main" id="{C9C999D2-D883-9C6C-BE47-ED9EB95ED91D}"/>
              </a:ext>
            </a:extLst>
          </p:cNvPr>
          <p:cNvCxnSpPr>
            <a:cxnSpLocks/>
            <a:stCxn id="654" idx="1"/>
            <a:endCxn id="552" idx="2"/>
          </p:cNvCxnSpPr>
          <p:nvPr/>
        </p:nvCxnSpPr>
        <p:spPr>
          <a:xfrm>
            <a:off x="2640010" y="1750479"/>
            <a:ext cx="774833" cy="36381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Straight Arrow Connector 561">
            <a:extLst>
              <a:ext uri="{FF2B5EF4-FFF2-40B4-BE49-F238E27FC236}">
                <a16:creationId xmlns:a16="http://schemas.microsoft.com/office/drawing/2014/main" id="{1DF5C37D-ABB5-67E3-BEF3-C67B88AC657C}"/>
              </a:ext>
            </a:extLst>
          </p:cNvPr>
          <p:cNvCxnSpPr>
            <a:cxnSpLocks/>
            <a:stCxn id="654" idx="1"/>
            <a:endCxn id="554" idx="2"/>
          </p:cNvCxnSpPr>
          <p:nvPr/>
        </p:nvCxnSpPr>
        <p:spPr>
          <a:xfrm flipV="1">
            <a:off x="2640010" y="1635157"/>
            <a:ext cx="313265" cy="11532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3" name="Straight Arrow Connector 562">
            <a:extLst>
              <a:ext uri="{FF2B5EF4-FFF2-40B4-BE49-F238E27FC236}">
                <a16:creationId xmlns:a16="http://schemas.microsoft.com/office/drawing/2014/main" id="{58684EA4-A469-8447-CEA0-FE93B4D9E7B2}"/>
              </a:ext>
            </a:extLst>
          </p:cNvPr>
          <p:cNvCxnSpPr>
            <a:cxnSpLocks/>
            <a:stCxn id="654" idx="1"/>
            <a:endCxn id="553" idx="2"/>
          </p:cNvCxnSpPr>
          <p:nvPr/>
        </p:nvCxnSpPr>
        <p:spPr>
          <a:xfrm flipV="1">
            <a:off x="2640010" y="1353121"/>
            <a:ext cx="313265" cy="39735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4" name="Straight Arrow Connector 563">
            <a:extLst>
              <a:ext uri="{FF2B5EF4-FFF2-40B4-BE49-F238E27FC236}">
                <a16:creationId xmlns:a16="http://schemas.microsoft.com/office/drawing/2014/main" id="{99B9B0E5-46B8-5DA2-0997-70B694B8A552}"/>
              </a:ext>
            </a:extLst>
          </p:cNvPr>
          <p:cNvCxnSpPr>
            <a:cxnSpLocks/>
            <a:stCxn id="190" idx="2"/>
            <a:endCxn id="545" idx="2"/>
          </p:cNvCxnSpPr>
          <p:nvPr/>
        </p:nvCxnSpPr>
        <p:spPr>
          <a:xfrm>
            <a:off x="2154898" y="1742251"/>
            <a:ext cx="303582" cy="4774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5" name="Straight Arrow Connector 564">
            <a:extLst>
              <a:ext uri="{FF2B5EF4-FFF2-40B4-BE49-F238E27FC236}">
                <a16:creationId xmlns:a16="http://schemas.microsoft.com/office/drawing/2014/main" id="{844D60F4-B100-19CB-B808-3F152766FF29}"/>
              </a:ext>
            </a:extLst>
          </p:cNvPr>
          <p:cNvCxnSpPr>
            <a:cxnSpLocks/>
            <a:stCxn id="553" idx="6"/>
            <a:endCxn id="555" idx="2"/>
          </p:cNvCxnSpPr>
          <p:nvPr/>
        </p:nvCxnSpPr>
        <p:spPr>
          <a:xfrm flipV="1">
            <a:off x="3129563" y="1257158"/>
            <a:ext cx="310860" cy="959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3CDE55F5-4754-5D04-66D6-97920ECA0C2D}"/>
              </a:ext>
            </a:extLst>
          </p:cNvPr>
          <p:cNvCxnSpPr>
            <a:cxnSpLocks/>
            <a:stCxn id="554" idx="6"/>
            <a:endCxn id="555" idx="2"/>
          </p:cNvCxnSpPr>
          <p:nvPr/>
        </p:nvCxnSpPr>
        <p:spPr>
          <a:xfrm flipV="1">
            <a:off x="3129563" y="1257158"/>
            <a:ext cx="310860" cy="37799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9E8E012C-6F9F-932C-337C-44243BAA552F}"/>
              </a:ext>
            </a:extLst>
          </p:cNvPr>
          <p:cNvCxnSpPr>
            <a:cxnSpLocks/>
            <a:stCxn id="554" idx="6"/>
            <a:endCxn id="556" idx="2"/>
          </p:cNvCxnSpPr>
          <p:nvPr/>
        </p:nvCxnSpPr>
        <p:spPr>
          <a:xfrm>
            <a:off x="3129563" y="1635157"/>
            <a:ext cx="302453" cy="4256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26E8249D-6775-77BA-468C-3B62441C657B}"/>
              </a:ext>
            </a:extLst>
          </p:cNvPr>
          <p:cNvCxnSpPr>
            <a:cxnSpLocks/>
            <a:stCxn id="556" idx="6"/>
            <a:endCxn id="557" idx="2"/>
          </p:cNvCxnSpPr>
          <p:nvPr/>
        </p:nvCxnSpPr>
        <p:spPr>
          <a:xfrm flipV="1">
            <a:off x="3608305" y="1313361"/>
            <a:ext cx="300448" cy="3643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9" name="Straight Arrow Connector 568">
            <a:extLst>
              <a:ext uri="{FF2B5EF4-FFF2-40B4-BE49-F238E27FC236}">
                <a16:creationId xmlns:a16="http://schemas.microsoft.com/office/drawing/2014/main" id="{3586191A-4656-0D3E-7DEC-7D8880CE3228}"/>
              </a:ext>
            </a:extLst>
          </p:cNvPr>
          <p:cNvCxnSpPr>
            <a:cxnSpLocks/>
            <a:stCxn id="555" idx="6"/>
            <a:endCxn id="557" idx="2"/>
          </p:cNvCxnSpPr>
          <p:nvPr/>
        </p:nvCxnSpPr>
        <p:spPr>
          <a:xfrm>
            <a:off x="3616712" y="1257158"/>
            <a:ext cx="292043" cy="562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D40942DA-7482-B7F4-0280-FD9E7C2DDE2E}"/>
              </a:ext>
            </a:extLst>
          </p:cNvPr>
          <p:cNvCxnSpPr>
            <a:cxnSpLocks/>
            <a:stCxn id="190" idx="2"/>
            <a:endCxn id="654" idx="3"/>
          </p:cNvCxnSpPr>
          <p:nvPr/>
        </p:nvCxnSpPr>
        <p:spPr>
          <a:xfrm>
            <a:off x="2154898" y="1742251"/>
            <a:ext cx="314117" cy="82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43774056-D164-DAAE-449B-02BED503D450}"/>
              </a:ext>
            </a:extLst>
          </p:cNvPr>
          <p:cNvCxnSpPr>
            <a:cxnSpLocks/>
            <a:stCxn id="553" idx="6"/>
            <a:endCxn id="556" idx="2"/>
          </p:cNvCxnSpPr>
          <p:nvPr/>
        </p:nvCxnSpPr>
        <p:spPr>
          <a:xfrm>
            <a:off x="3129563" y="1353121"/>
            <a:ext cx="302453" cy="32460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84" name="Oval 683">
            <a:extLst>
              <a:ext uri="{FF2B5EF4-FFF2-40B4-BE49-F238E27FC236}">
                <a16:creationId xmlns:a16="http://schemas.microsoft.com/office/drawing/2014/main" id="{ED8C19CA-C669-58DD-B054-01ED432C4964}"/>
              </a:ext>
            </a:extLst>
          </p:cNvPr>
          <p:cNvSpPr/>
          <p:nvPr/>
        </p:nvSpPr>
        <p:spPr>
          <a:xfrm>
            <a:off x="115232" y="2957340"/>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3</a:t>
            </a:r>
          </a:p>
        </p:txBody>
      </p:sp>
      <p:sp>
        <p:nvSpPr>
          <p:cNvPr id="685" name="Arrow: Right 684">
            <a:extLst>
              <a:ext uri="{FF2B5EF4-FFF2-40B4-BE49-F238E27FC236}">
                <a16:creationId xmlns:a16="http://schemas.microsoft.com/office/drawing/2014/main" id="{A974C5DA-5837-7C7B-50C0-95234A998517}"/>
              </a:ext>
            </a:extLst>
          </p:cNvPr>
          <p:cNvSpPr/>
          <p:nvPr/>
        </p:nvSpPr>
        <p:spPr>
          <a:xfrm>
            <a:off x="5260833" y="3120247"/>
            <a:ext cx="1292460"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686" name="TextBox 685">
            <a:extLst>
              <a:ext uri="{FF2B5EF4-FFF2-40B4-BE49-F238E27FC236}">
                <a16:creationId xmlns:a16="http://schemas.microsoft.com/office/drawing/2014/main" id="{950FEDD7-4A84-20CE-1FAB-3711958BC05A}"/>
              </a:ext>
            </a:extLst>
          </p:cNvPr>
          <p:cNvSpPr txBox="1"/>
          <p:nvPr/>
        </p:nvSpPr>
        <p:spPr>
          <a:xfrm>
            <a:off x="717536" y="2952973"/>
            <a:ext cx="4151686" cy="1200329"/>
          </a:xfrm>
          <a:prstGeom prst="rect">
            <a:avLst/>
          </a:prstGeom>
          <a:noFill/>
        </p:spPr>
        <p:txBody>
          <a:bodyPr wrap="square">
            <a:spAutoFit/>
          </a:bodyPr>
          <a:lstStyle/>
          <a:p>
            <a:r>
              <a:rPr lang="en-GB" dirty="0">
                <a:latin typeface="Verdana" panose="020B0604030504040204" pitchFamily="34" charset="0"/>
                <a:ea typeface="Verdana" panose="020B0604030504040204" pitchFamily="34" charset="0"/>
              </a:rPr>
              <a:t>Build </a:t>
            </a:r>
            <a:r>
              <a:rPr lang="en-GB" b="1" dirty="0">
                <a:solidFill>
                  <a:schemeClr val="accent1">
                    <a:lumMod val="50000"/>
                  </a:schemeClr>
                </a:solidFill>
                <a:latin typeface="Verdana" panose="020B0604030504040204" pitchFamily="34" charset="0"/>
                <a:ea typeface="Verdana" panose="020B0604030504040204" pitchFamily="34" charset="0"/>
              </a:rPr>
              <a:t>edge-edge connections</a:t>
            </a:r>
          </a:p>
          <a:p>
            <a:r>
              <a:rPr lang="en-GB" dirty="0">
                <a:latin typeface="Verdana" panose="020B0604030504040204" pitchFamily="34" charset="0"/>
                <a:ea typeface="Verdana" panose="020B0604030504040204" pitchFamily="34" charset="0"/>
              </a:rPr>
              <a:t>(or </a:t>
            </a:r>
            <a:r>
              <a:rPr lang="en-GB" b="1" dirty="0">
                <a:solidFill>
                  <a:schemeClr val="accent1">
                    <a:lumMod val="50000"/>
                  </a:schemeClr>
                </a:solidFill>
                <a:latin typeface="Verdana" panose="020B0604030504040204" pitchFamily="34" charset="0"/>
                <a:ea typeface="Verdana" panose="020B0604030504040204" pitchFamily="34" charset="0"/>
              </a:rPr>
              <a:t>triplets</a:t>
            </a:r>
            <a:r>
              <a:rPr lang="en-GB" dirty="0">
                <a:latin typeface="Verdana" panose="020B0604030504040204" pitchFamily="34" charset="0"/>
                <a:ea typeface="Verdana" panose="020B0604030504040204" pitchFamily="34" charset="0"/>
              </a:rPr>
              <a:t>)</a:t>
            </a:r>
            <a:endParaRPr lang="en-GB" dirty="0">
              <a:solidFill>
                <a:schemeClr val="accent1">
                  <a:lumMod val="50000"/>
                </a:schemeClr>
              </a:solidFill>
              <a:latin typeface="Verdana" panose="020B0604030504040204" pitchFamily="34" charset="0"/>
              <a:ea typeface="Verdana" panose="020B0604030504040204" pitchFamily="34" charset="0"/>
            </a:endParaRPr>
          </a:p>
          <a:p>
            <a:r>
              <a:rPr lang="en-GB" i="1" dirty="0">
                <a:latin typeface="Verdana" panose="020B0604030504040204" pitchFamily="34" charset="0"/>
                <a:ea typeface="Verdana" panose="020B0604030504040204" pitchFamily="34" charset="0"/>
              </a:rPr>
              <a:t>Use </a:t>
            </a:r>
            <a:r>
              <a:rPr lang="en-GB" i="1" dirty="0" err="1">
                <a:latin typeface="Verdana" panose="020B0604030504040204" pitchFamily="34" charset="0"/>
                <a:ea typeface="Verdana" panose="020B0604030504040204" pitchFamily="34" charset="0"/>
              </a:rPr>
              <a:t>dataframes</a:t>
            </a:r>
            <a:r>
              <a:rPr lang="en-GB" i="1" dirty="0">
                <a:latin typeface="Verdana" panose="020B0604030504040204" pitchFamily="34" charset="0"/>
                <a:ea typeface="Verdana" panose="020B0604030504040204" pitchFamily="34" charset="0"/>
              </a:rPr>
              <a:t> with Pandas (CPU) or </a:t>
            </a:r>
            <a:r>
              <a:rPr lang="en-GB" i="1" dirty="0" err="1">
                <a:latin typeface="Verdana" panose="020B0604030504040204" pitchFamily="34" charset="0"/>
                <a:ea typeface="Verdana" panose="020B0604030504040204" pitchFamily="34" charset="0"/>
                <a:hlinkClick r:id="rId2"/>
              </a:rPr>
              <a:t>cudf</a:t>
            </a:r>
            <a:r>
              <a:rPr lang="en-GB" i="1" dirty="0">
                <a:latin typeface="Verdana" panose="020B0604030504040204" pitchFamily="34" charset="0"/>
                <a:ea typeface="Verdana" panose="020B0604030504040204" pitchFamily="34" charset="0"/>
              </a:rPr>
              <a:t> (GPU)</a:t>
            </a:r>
            <a:endParaRPr lang="en-GB" i="1" dirty="0"/>
          </a:p>
        </p:txBody>
      </p:sp>
      <p:grpSp>
        <p:nvGrpSpPr>
          <p:cNvPr id="687" name="Group 686">
            <a:extLst>
              <a:ext uri="{FF2B5EF4-FFF2-40B4-BE49-F238E27FC236}">
                <a16:creationId xmlns:a16="http://schemas.microsoft.com/office/drawing/2014/main" id="{14951558-69FB-903A-2006-6EF10554140B}"/>
              </a:ext>
            </a:extLst>
          </p:cNvPr>
          <p:cNvGrpSpPr/>
          <p:nvPr/>
        </p:nvGrpSpPr>
        <p:grpSpPr>
          <a:xfrm>
            <a:off x="7058839" y="2794223"/>
            <a:ext cx="2617789" cy="1313706"/>
            <a:chOff x="1604452" y="3599616"/>
            <a:chExt cx="2617789" cy="1313706"/>
          </a:xfrm>
        </p:grpSpPr>
        <p:cxnSp>
          <p:nvCxnSpPr>
            <p:cNvPr id="688" name="Straight Arrow Connector 687">
              <a:extLst>
                <a:ext uri="{FF2B5EF4-FFF2-40B4-BE49-F238E27FC236}">
                  <a16:creationId xmlns:a16="http://schemas.microsoft.com/office/drawing/2014/main" id="{E5053331-859A-E655-5333-DFAAA7A642B1}"/>
                </a:ext>
              </a:extLst>
            </p:cNvPr>
            <p:cNvCxnSpPr>
              <a:cxnSpLocks/>
              <a:stCxn id="729" idx="1"/>
              <a:endCxn id="730" idx="5"/>
            </p:cNvCxnSpPr>
            <p:nvPr/>
          </p:nvCxnSpPr>
          <p:spPr>
            <a:xfrm>
              <a:off x="3273949" y="3871480"/>
              <a:ext cx="366926" cy="48411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9" name="Group 688">
              <a:extLst>
                <a:ext uri="{FF2B5EF4-FFF2-40B4-BE49-F238E27FC236}">
                  <a16:creationId xmlns:a16="http://schemas.microsoft.com/office/drawing/2014/main" id="{F645F920-A77C-6900-CF76-19D61B91BFFC}"/>
                </a:ext>
              </a:extLst>
            </p:cNvPr>
            <p:cNvGrpSpPr/>
            <p:nvPr/>
          </p:nvGrpSpPr>
          <p:grpSpPr>
            <a:xfrm>
              <a:off x="1624593" y="4513874"/>
              <a:ext cx="170996" cy="177492"/>
              <a:chOff x="778486" y="2221677"/>
              <a:chExt cx="138389" cy="143647"/>
            </a:xfrm>
          </p:grpSpPr>
          <p:sp>
            <p:nvSpPr>
              <p:cNvPr id="774" name="Partial Circle 773">
                <a:extLst>
                  <a:ext uri="{FF2B5EF4-FFF2-40B4-BE49-F238E27FC236}">
                    <a16:creationId xmlns:a16="http://schemas.microsoft.com/office/drawing/2014/main" id="{622C2306-3BD0-A008-EC8E-1977B43933C0}"/>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5" name="Partial Circle 774">
                <a:extLst>
                  <a:ext uri="{FF2B5EF4-FFF2-40B4-BE49-F238E27FC236}">
                    <a16:creationId xmlns:a16="http://schemas.microsoft.com/office/drawing/2014/main" id="{2AB86D4E-3E3A-E4FE-4A6B-ABBED882C20F}"/>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690" name="Straight Arrow Connector 689">
              <a:extLst>
                <a:ext uri="{FF2B5EF4-FFF2-40B4-BE49-F238E27FC236}">
                  <a16:creationId xmlns:a16="http://schemas.microsoft.com/office/drawing/2014/main" id="{AD0D3C21-73EE-5C4C-36CD-F0A80E6A3FB7}"/>
                </a:ext>
              </a:extLst>
            </p:cNvPr>
            <p:cNvCxnSpPr>
              <a:cxnSpLocks/>
              <a:stCxn id="775" idx="1"/>
            </p:cNvCxnSpPr>
            <p:nvPr/>
          </p:nvCxnSpPr>
          <p:spPr>
            <a:xfrm>
              <a:off x="1795588" y="4605869"/>
              <a:ext cx="135012" cy="367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DDD34D23-09AF-6F9D-1455-AD067A948FD8}"/>
                </a:ext>
              </a:extLst>
            </p:cNvPr>
            <p:cNvCxnSpPr>
              <a:cxnSpLocks/>
              <a:stCxn id="754" idx="1"/>
            </p:cNvCxnSpPr>
            <p:nvPr/>
          </p:nvCxnSpPr>
          <p:spPr>
            <a:xfrm>
              <a:off x="2696912" y="4575170"/>
              <a:ext cx="1079117" cy="23360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4056ED5B-0C8D-D5C1-797B-F241274DE47C}"/>
                </a:ext>
              </a:extLst>
            </p:cNvPr>
            <p:cNvCxnSpPr>
              <a:cxnSpLocks/>
              <a:stCxn id="757" idx="3"/>
              <a:endCxn id="713" idx="6"/>
            </p:cNvCxnSpPr>
            <p:nvPr/>
          </p:nvCxnSpPr>
          <p:spPr>
            <a:xfrm flipV="1">
              <a:off x="2800241" y="4258628"/>
              <a:ext cx="385543" cy="4740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8AD36B39-A688-2602-3A90-67645F45132E}"/>
                </a:ext>
              </a:extLst>
            </p:cNvPr>
            <p:cNvCxnSpPr>
              <a:cxnSpLocks/>
            </p:cNvCxnSpPr>
            <p:nvPr/>
          </p:nvCxnSpPr>
          <p:spPr>
            <a:xfrm flipV="1">
              <a:off x="2722683" y="3958450"/>
              <a:ext cx="308943" cy="11180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Arrow Connector 693">
              <a:extLst>
                <a:ext uri="{FF2B5EF4-FFF2-40B4-BE49-F238E27FC236}">
                  <a16:creationId xmlns:a16="http://schemas.microsoft.com/office/drawing/2014/main" id="{7F09FAA9-E9FC-D50B-E759-F62FC2A89686}"/>
                </a:ext>
              </a:extLst>
            </p:cNvPr>
            <p:cNvCxnSpPr>
              <a:cxnSpLocks/>
            </p:cNvCxnSpPr>
            <p:nvPr/>
          </p:nvCxnSpPr>
          <p:spPr>
            <a:xfrm>
              <a:off x="2307353" y="4568662"/>
              <a:ext cx="503135" cy="29128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5" name="Straight Arrow Connector 694">
              <a:extLst>
                <a:ext uri="{FF2B5EF4-FFF2-40B4-BE49-F238E27FC236}">
                  <a16:creationId xmlns:a16="http://schemas.microsoft.com/office/drawing/2014/main" id="{ADFCBD37-9730-90BF-9200-DF62A0D7EC71}"/>
                </a:ext>
              </a:extLst>
            </p:cNvPr>
            <p:cNvCxnSpPr>
              <a:cxnSpLocks/>
              <a:stCxn id="714" idx="3"/>
              <a:endCxn id="712" idx="7"/>
            </p:cNvCxnSpPr>
            <p:nvPr/>
          </p:nvCxnSpPr>
          <p:spPr>
            <a:xfrm flipV="1">
              <a:off x="3288418" y="3870768"/>
              <a:ext cx="354916" cy="48554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6" name="Straight Arrow Connector 695">
              <a:extLst>
                <a:ext uri="{FF2B5EF4-FFF2-40B4-BE49-F238E27FC236}">
                  <a16:creationId xmlns:a16="http://schemas.microsoft.com/office/drawing/2014/main" id="{9DA40EDC-DE12-8322-78F8-FCCF2F75ECFF}"/>
                </a:ext>
              </a:extLst>
            </p:cNvPr>
            <p:cNvCxnSpPr>
              <a:cxnSpLocks/>
              <a:stCxn id="716" idx="1"/>
              <a:endCxn id="717" idx="5"/>
            </p:cNvCxnSpPr>
            <p:nvPr/>
          </p:nvCxnSpPr>
          <p:spPr>
            <a:xfrm>
              <a:off x="3779145" y="3635038"/>
              <a:ext cx="417278" cy="39292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7" name="Straight Arrow Connector 696">
              <a:extLst>
                <a:ext uri="{FF2B5EF4-FFF2-40B4-BE49-F238E27FC236}">
                  <a16:creationId xmlns:a16="http://schemas.microsoft.com/office/drawing/2014/main" id="{A3E6A0FF-C192-0DEC-6681-25621CB1058E}"/>
                </a:ext>
              </a:extLst>
            </p:cNvPr>
            <p:cNvCxnSpPr>
              <a:cxnSpLocks/>
              <a:endCxn id="761" idx="3"/>
            </p:cNvCxnSpPr>
            <p:nvPr/>
          </p:nvCxnSpPr>
          <p:spPr>
            <a:xfrm>
              <a:off x="2357836" y="4352718"/>
              <a:ext cx="164474" cy="1584"/>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8" name="Group 697">
              <a:extLst>
                <a:ext uri="{FF2B5EF4-FFF2-40B4-BE49-F238E27FC236}">
                  <a16:creationId xmlns:a16="http://schemas.microsoft.com/office/drawing/2014/main" id="{05D3245A-3CBA-BAE2-FFBB-48F95243EF27}"/>
                </a:ext>
              </a:extLst>
            </p:cNvPr>
            <p:cNvGrpSpPr/>
            <p:nvPr/>
          </p:nvGrpSpPr>
          <p:grpSpPr>
            <a:xfrm rot="19202916">
              <a:off x="1913720" y="4536120"/>
              <a:ext cx="172996" cy="172690"/>
              <a:chOff x="2293006" y="2716697"/>
              <a:chExt cx="140008" cy="139760"/>
            </a:xfrm>
          </p:grpSpPr>
          <p:sp>
            <p:nvSpPr>
              <p:cNvPr id="771" name="Partial Circle 770">
                <a:extLst>
                  <a:ext uri="{FF2B5EF4-FFF2-40B4-BE49-F238E27FC236}">
                    <a16:creationId xmlns:a16="http://schemas.microsoft.com/office/drawing/2014/main" id="{3CA94838-5201-506E-89D1-721E64BD4CDD}"/>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72" name="Partial Circle 771">
                <a:extLst>
                  <a:ext uri="{FF2B5EF4-FFF2-40B4-BE49-F238E27FC236}">
                    <a16:creationId xmlns:a16="http://schemas.microsoft.com/office/drawing/2014/main" id="{1196FC81-8786-E188-1005-B58EE5F142F7}"/>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3" name="Partial Circle 772">
                <a:extLst>
                  <a:ext uri="{FF2B5EF4-FFF2-40B4-BE49-F238E27FC236}">
                    <a16:creationId xmlns:a16="http://schemas.microsoft.com/office/drawing/2014/main" id="{5C2624EA-EFBF-C2B8-A47A-2F1BB218F559}"/>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699" name="Straight Arrow Connector 698">
              <a:extLst>
                <a:ext uri="{FF2B5EF4-FFF2-40B4-BE49-F238E27FC236}">
                  <a16:creationId xmlns:a16="http://schemas.microsoft.com/office/drawing/2014/main" id="{328FC371-06BA-8ACD-B7C9-ADE67A1B2A28}"/>
                </a:ext>
              </a:extLst>
            </p:cNvPr>
            <p:cNvCxnSpPr>
              <a:cxnSpLocks/>
              <a:stCxn id="701" idx="1"/>
              <a:endCxn id="768" idx="1"/>
            </p:cNvCxnSpPr>
            <p:nvPr/>
          </p:nvCxnSpPr>
          <p:spPr>
            <a:xfrm>
              <a:off x="1630269" y="3935007"/>
              <a:ext cx="449539" cy="42462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00" name="Group 699">
              <a:extLst>
                <a:ext uri="{FF2B5EF4-FFF2-40B4-BE49-F238E27FC236}">
                  <a16:creationId xmlns:a16="http://schemas.microsoft.com/office/drawing/2014/main" id="{A18746AF-092C-14D8-9019-E35CD0C5931D}"/>
                </a:ext>
              </a:extLst>
            </p:cNvPr>
            <p:cNvGrpSpPr/>
            <p:nvPr/>
          </p:nvGrpSpPr>
          <p:grpSpPr>
            <a:xfrm rot="19202916">
              <a:off x="1923876" y="4223301"/>
              <a:ext cx="172996" cy="172690"/>
              <a:chOff x="2293006" y="2716697"/>
              <a:chExt cx="140008" cy="139760"/>
            </a:xfrm>
          </p:grpSpPr>
          <p:sp>
            <p:nvSpPr>
              <p:cNvPr id="768" name="Partial Circle 767">
                <a:extLst>
                  <a:ext uri="{FF2B5EF4-FFF2-40B4-BE49-F238E27FC236}">
                    <a16:creationId xmlns:a16="http://schemas.microsoft.com/office/drawing/2014/main" id="{F5EC99FA-3266-3AA3-69EA-62FE2BBE6673}"/>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69" name="Partial Circle 768">
                <a:extLst>
                  <a:ext uri="{FF2B5EF4-FFF2-40B4-BE49-F238E27FC236}">
                    <a16:creationId xmlns:a16="http://schemas.microsoft.com/office/drawing/2014/main" id="{8CC2D28D-0019-CADA-C84F-05D306DA3312}"/>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0" name="Partial Circle 769">
                <a:extLst>
                  <a:ext uri="{FF2B5EF4-FFF2-40B4-BE49-F238E27FC236}">
                    <a16:creationId xmlns:a16="http://schemas.microsoft.com/office/drawing/2014/main" id="{C62B857D-4780-DAD7-8478-58E4A65CCF8F}"/>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01" name="Oval 700">
              <a:extLst>
                <a:ext uri="{FF2B5EF4-FFF2-40B4-BE49-F238E27FC236}">
                  <a16:creationId xmlns:a16="http://schemas.microsoft.com/office/drawing/2014/main" id="{74EFA93D-0A70-1576-7978-3F77099CC8A2}"/>
                </a:ext>
              </a:extLst>
            </p:cNvPr>
            <p:cNvSpPr/>
            <p:nvPr/>
          </p:nvSpPr>
          <p:spPr>
            <a:xfrm>
              <a:off x="1604452" y="3909966"/>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702" name="Group 701">
              <a:extLst>
                <a:ext uri="{FF2B5EF4-FFF2-40B4-BE49-F238E27FC236}">
                  <a16:creationId xmlns:a16="http://schemas.microsoft.com/office/drawing/2014/main" id="{71D1D943-5CFB-9AF5-2E44-938FE3E2CBC6}"/>
                </a:ext>
              </a:extLst>
            </p:cNvPr>
            <p:cNvGrpSpPr/>
            <p:nvPr/>
          </p:nvGrpSpPr>
          <p:grpSpPr>
            <a:xfrm rot="19202916">
              <a:off x="2283710" y="4526019"/>
              <a:ext cx="172996" cy="172690"/>
              <a:chOff x="2293006" y="2716697"/>
              <a:chExt cx="140008" cy="139760"/>
            </a:xfrm>
          </p:grpSpPr>
          <p:sp>
            <p:nvSpPr>
              <p:cNvPr id="765" name="Partial Circle 764">
                <a:extLst>
                  <a:ext uri="{FF2B5EF4-FFF2-40B4-BE49-F238E27FC236}">
                    <a16:creationId xmlns:a16="http://schemas.microsoft.com/office/drawing/2014/main" id="{34BAE573-24B7-DD22-D2DE-79894C5611B5}"/>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66" name="Partial Circle 765">
                <a:extLst>
                  <a:ext uri="{FF2B5EF4-FFF2-40B4-BE49-F238E27FC236}">
                    <a16:creationId xmlns:a16="http://schemas.microsoft.com/office/drawing/2014/main" id="{3D2323A2-8E2C-C91A-B643-D9BFD15E5A77}"/>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7" name="Partial Circle 766">
                <a:extLst>
                  <a:ext uri="{FF2B5EF4-FFF2-40B4-BE49-F238E27FC236}">
                    <a16:creationId xmlns:a16="http://schemas.microsoft.com/office/drawing/2014/main" id="{4B591777-0846-0914-9B4F-894880707BC4}"/>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03" name="Oval 702">
              <a:extLst>
                <a:ext uri="{FF2B5EF4-FFF2-40B4-BE49-F238E27FC236}">
                  <a16:creationId xmlns:a16="http://schemas.microsoft.com/office/drawing/2014/main" id="{9F2F5D94-8927-A593-E87C-BDC353F919B9}"/>
                </a:ext>
              </a:extLst>
            </p:cNvPr>
            <p:cNvSpPr/>
            <p:nvPr/>
          </p:nvSpPr>
          <p:spPr>
            <a:xfrm>
              <a:off x="2678649" y="4742328"/>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704" name="Group 703">
              <a:extLst>
                <a:ext uri="{FF2B5EF4-FFF2-40B4-BE49-F238E27FC236}">
                  <a16:creationId xmlns:a16="http://schemas.microsoft.com/office/drawing/2014/main" id="{B8D8142C-58DD-4947-6816-EE9DB6B9D620}"/>
                </a:ext>
              </a:extLst>
            </p:cNvPr>
            <p:cNvGrpSpPr/>
            <p:nvPr/>
          </p:nvGrpSpPr>
          <p:grpSpPr>
            <a:xfrm rot="19202916">
              <a:off x="2283320" y="4274233"/>
              <a:ext cx="172996" cy="172690"/>
              <a:chOff x="2293006" y="2716697"/>
              <a:chExt cx="140008" cy="139760"/>
            </a:xfrm>
          </p:grpSpPr>
          <p:sp>
            <p:nvSpPr>
              <p:cNvPr id="762" name="Partial Circle 761">
                <a:extLst>
                  <a:ext uri="{FF2B5EF4-FFF2-40B4-BE49-F238E27FC236}">
                    <a16:creationId xmlns:a16="http://schemas.microsoft.com/office/drawing/2014/main" id="{4676828E-D31D-8212-F5E1-BEB0BEBEDCD4}"/>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63" name="Partial Circle 762">
                <a:extLst>
                  <a:ext uri="{FF2B5EF4-FFF2-40B4-BE49-F238E27FC236}">
                    <a16:creationId xmlns:a16="http://schemas.microsoft.com/office/drawing/2014/main" id="{B96B0A72-C94A-0781-657F-53EE562F3D56}"/>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4" name="Partial Circle 763">
                <a:extLst>
                  <a:ext uri="{FF2B5EF4-FFF2-40B4-BE49-F238E27FC236}">
                    <a16:creationId xmlns:a16="http://schemas.microsoft.com/office/drawing/2014/main" id="{633CE16B-22A9-4BA0-0E55-30CC6CD4D6FF}"/>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5" name="Group 704">
              <a:extLst>
                <a:ext uri="{FF2B5EF4-FFF2-40B4-BE49-F238E27FC236}">
                  <a16:creationId xmlns:a16="http://schemas.microsoft.com/office/drawing/2014/main" id="{6237AD04-548D-2692-D7E3-1CE4EBAD8333}"/>
                </a:ext>
              </a:extLst>
            </p:cNvPr>
            <p:cNvGrpSpPr/>
            <p:nvPr/>
          </p:nvGrpSpPr>
          <p:grpSpPr>
            <a:xfrm>
              <a:off x="2522311" y="4262308"/>
              <a:ext cx="170996" cy="177492"/>
              <a:chOff x="778486" y="2221677"/>
              <a:chExt cx="138389" cy="143647"/>
            </a:xfrm>
          </p:grpSpPr>
          <p:sp>
            <p:nvSpPr>
              <p:cNvPr id="760" name="Partial Circle 759">
                <a:extLst>
                  <a:ext uri="{FF2B5EF4-FFF2-40B4-BE49-F238E27FC236}">
                    <a16:creationId xmlns:a16="http://schemas.microsoft.com/office/drawing/2014/main" id="{0F5A1042-FEB3-5D75-D659-48BF58BA4DD1}"/>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1" name="Partial Circle 760">
                <a:extLst>
                  <a:ext uri="{FF2B5EF4-FFF2-40B4-BE49-F238E27FC236}">
                    <a16:creationId xmlns:a16="http://schemas.microsoft.com/office/drawing/2014/main" id="{7E763A3C-AF7C-F619-036F-CF5961E7BB12}"/>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6" name="Group 705">
              <a:extLst>
                <a:ext uri="{FF2B5EF4-FFF2-40B4-BE49-F238E27FC236}">
                  <a16:creationId xmlns:a16="http://schemas.microsoft.com/office/drawing/2014/main" id="{AE917395-F149-6B68-B0BB-05D7072CCF36}"/>
                </a:ext>
              </a:extLst>
            </p:cNvPr>
            <p:cNvGrpSpPr/>
            <p:nvPr/>
          </p:nvGrpSpPr>
          <p:grpSpPr>
            <a:xfrm>
              <a:off x="2653198" y="3988966"/>
              <a:ext cx="170996" cy="177492"/>
              <a:chOff x="778486" y="2221677"/>
              <a:chExt cx="138389" cy="143647"/>
            </a:xfrm>
          </p:grpSpPr>
          <p:sp>
            <p:nvSpPr>
              <p:cNvPr id="758" name="Partial Circle 757">
                <a:extLst>
                  <a:ext uri="{FF2B5EF4-FFF2-40B4-BE49-F238E27FC236}">
                    <a16:creationId xmlns:a16="http://schemas.microsoft.com/office/drawing/2014/main" id="{9168C3C5-4983-789B-C5F7-AEC1DB03B687}"/>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9" name="Partial Circle 758">
                <a:extLst>
                  <a:ext uri="{FF2B5EF4-FFF2-40B4-BE49-F238E27FC236}">
                    <a16:creationId xmlns:a16="http://schemas.microsoft.com/office/drawing/2014/main" id="{8B53C3DF-963C-0C60-90ED-3272C8756201}"/>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7" name="Group 706">
              <a:extLst>
                <a:ext uri="{FF2B5EF4-FFF2-40B4-BE49-F238E27FC236}">
                  <a16:creationId xmlns:a16="http://schemas.microsoft.com/office/drawing/2014/main" id="{5D5D93C2-7FBE-D28B-BCB1-E68F8AD56D6B}"/>
                </a:ext>
              </a:extLst>
            </p:cNvPr>
            <p:cNvGrpSpPr/>
            <p:nvPr/>
          </p:nvGrpSpPr>
          <p:grpSpPr>
            <a:xfrm>
              <a:off x="2800241" y="4214039"/>
              <a:ext cx="170996" cy="177492"/>
              <a:chOff x="778486" y="2221677"/>
              <a:chExt cx="138389" cy="143647"/>
            </a:xfrm>
          </p:grpSpPr>
          <p:sp>
            <p:nvSpPr>
              <p:cNvPr id="756" name="Partial Circle 755">
                <a:extLst>
                  <a:ext uri="{FF2B5EF4-FFF2-40B4-BE49-F238E27FC236}">
                    <a16:creationId xmlns:a16="http://schemas.microsoft.com/office/drawing/2014/main" id="{921580F4-DE0D-BCD9-0AB3-7A32DFD132CD}"/>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7" name="Partial Circle 756">
                <a:extLst>
                  <a:ext uri="{FF2B5EF4-FFF2-40B4-BE49-F238E27FC236}">
                    <a16:creationId xmlns:a16="http://schemas.microsoft.com/office/drawing/2014/main" id="{BBC3BFF7-EA9F-9D00-A530-6330965A698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8" name="Group 707">
              <a:extLst>
                <a:ext uri="{FF2B5EF4-FFF2-40B4-BE49-F238E27FC236}">
                  <a16:creationId xmlns:a16="http://schemas.microsoft.com/office/drawing/2014/main" id="{702931A4-92D2-6DB3-6BBB-2A7B64A92F37}"/>
                </a:ext>
              </a:extLst>
            </p:cNvPr>
            <p:cNvGrpSpPr/>
            <p:nvPr/>
          </p:nvGrpSpPr>
          <p:grpSpPr>
            <a:xfrm>
              <a:off x="2696912" y="4489673"/>
              <a:ext cx="170996" cy="177492"/>
              <a:chOff x="778486" y="2221677"/>
              <a:chExt cx="138389" cy="143647"/>
            </a:xfrm>
          </p:grpSpPr>
          <p:sp>
            <p:nvSpPr>
              <p:cNvPr id="754" name="Partial Circle 753">
                <a:extLst>
                  <a:ext uri="{FF2B5EF4-FFF2-40B4-BE49-F238E27FC236}">
                    <a16:creationId xmlns:a16="http://schemas.microsoft.com/office/drawing/2014/main" id="{611761E5-00DD-A9BF-F295-9B264A9F26AF}"/>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5" name="Partial Circle 754">
                <a:extLst>
                  <a:ext uri="{FF2B5EF4-FFF2-40B4-BE49-F238E27FC236}">
                    <a16:creationId xmlns:a16="http://schemas.microsoft.com/office/drawing/2014/main" id="{9C7BBE31-6706-760B-2477-4B3AEFA8FBA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09" name="Oval 708">
              <a:extLst>
                <a:ext uri="{FF2B5EF4-FFF2-40B4-BE49-F238E27FC236}">
                  <a16:creationId xmlns:a16="http://schemas.microsoft.com/office/drawing/2014/main" id="{C817D35F-3093-19D6-1133-457AEA47B62D}"/>
                </a:ext>
              </a:extLst>
            </p:cNvPr>
            <p:cNvSpPr/>
            <p:nvPr/>
          </p:nvSpPr>
          <p:spPr>
            <a:xfrm>
              <a:off x="3617089" y="4704350"/>
              <a:ext cx="176289" cy="170994"/>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710" name="Oval 709">
              <a:extLst>
                <a:ext uri="{FF2B5EF4-FFF2-40B4-BE49-F238E27FC236}">
                  <a16:creationId xmlns:a16="http://schemas.microsoft.com/office/drawing/2014/main" id="{ED860FA2-1762-3468-B07B-622B0475A350}"/>
                </a:ext>
              </a:extLst>
            </p:cNvPr>
            <p:cNvSpPr/>
            <p:nvPr/>
          </p:nvSpPr>
          <p:spPr>
            <a:xfrm>
              <a:off x="2918046" y="386838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711" name="Group 710">
              <a:extLst>
                <a:ext uri="{FF2B5EF4-FFF2-40B4-BE49-F238E27FC236}">
                  <a16:creationId xmlns:a16="http://schemas.microsoft.com/office/drawing/2014/main" id="{F9E4B993-5705-CBEC-1E54-CAC1EE34C701}"/>
                </a:ext>
              </a:extLst>
            </p:cNvPr>
            <p:cNvGrpSpPr/>
            <p:nvPr/>
          </p:nvGrpSpPr>
          <p:grpSpPr>
            <a:xfrm>
              <a:off x="3243767" y="3599616"/>
              <a:ext cx="413375" cy="203368"/>
              <a:chOff x="4760861" y="2481264"/>
              <a:chExt cx="334550" cy="164589"/>
            </a:xfrm>
          </p:grpSpPr>
          <p:cxnSp>
            <p:nvCxnSpPr>
              <p:cNvPr id="751" name="Straight Arrow Connector 750">
                <a:extLst>
                  <a:ext uri="{FF2B5EF4-FFF2-40B4-BE49-F238E27FC236}">
                    <a16:creationId xmlns:a16="http://schemas.microsoft.com/office/drawing/2014/main" id="{B850D733-402B-D270-BFDE-2D70161EE422}"/>
                  </a:ext>
                </a:extLst>
              </p:cNvPr>
              <p:cNvCxnSpPr>
                <a:cxnSpLocks/>
                <a:stCxn id="752" idx="2"/>
                <a:endCxn id="753" idx="6"/>
              </p:cNvCxnSpPr>
              <p:nvPr/>
            </p:nvCxnSpPr>
            <p:spPr>
              <a:xfrm flipV="1">
                <a:off x="4760861" y="2550458"/>
                <a:ext cx="334550" cy="2620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2" name="Oval 751">
                <a:extLst>
                  <a:ext uri="{FF2B5EF4-FFF2-40B4-BE49-F238E27FC236}">
                    <a16:creationId xmlns:a16="http://schemas.microsoft.com/office/drawing/2014/main" id="{B85F2685-49B2-ABF3-854D-D3FF26B53868}"/>
                  </a:ext>
                </a:extLst>
              </p:cNvPr>
              <p:cNvSpPr/>
              <p:nvPr/>
            </p:nvSpPr>
            <p:spPr>
              <a:xfrm>
                <a:off x="4760861" y="250746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53" name="Oval 752">
                <a:extLst>
                  <a:ext uri="{FF2B5EF4-FFF2-40B4-BE49-F238E27FC236}">
                    <a16:creationId xmlns:a16="http://schemas.microsoft.com/office/drawing/2014/main" id="{CF99F133-9F5E-56F5-69E3-350CB2F459BF}"/>
                  </a:ext>
                </a:extLst>
              </p:cNvPr>
              <p:cNvSpPr/>
              <p:nvPr/>
            </p:nvSpPr>
            <p:spPr>
              <a:xfrm>
                <a:off x="4952738" y="24812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712" name="Oval 711">
              <a:extLst>
                <a:ext uri="{FF2B5EF4-FFF2-40B4-BE49-F238E27FC236}">
                  <a16:creationId xmlns:a16="http://schemas.microsoft.com/office/drawing/2014/main" id="{F7E8A9E8-529B-3615-6598-FEB9C252AA30}"/>
                </a:ext>
              </a:extLst>
            </p:cNvPr>
            <p:cNvSpPr/>
            <p:nvPr/>
          </p:nvSpPr>
          <p:spPr>
            <a:xfrm>
              <a:off x="3492861" y="3845727"/>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13" name="Oval 712">
              <a:extLst>
                <a:ext uri="{FF2B5EF4-FFF2-40B4-BE49-F238E27FC236}">
                  <a16:creationId xmlns:a16="http://schemas.microsoft.com/office/drawing/2014/main" id="{8AD88989-C837-8FC6-68C5-9B96815A9374}"/>
                </a:ext>
              </a:extLst>
            </p:cNvPr>
            <p:cNvSpPr/>
            <p:nvPr/>
          </p:nvSpPr>
          <p:spPr>
            <a:xfrm>
              <a:off x="3009495" y="417313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14" name="Oval 713">
              <a:extLst>
                <a:ext uri="{FF2B5EF4-FFF2-40B4-BE49-F238E27FC236}">
                  <a16:creationId xmlns:a16="http://schemas.microsoft.com/office/drawing/2014/main" id="{AB19BFA7-0A9A-9BA1-AEEA-BA6840888953}"/>
                </a:ext>
              </a:extLst>
            </p:cNvPr>
            <p:cNvSpPr/>
            <p:nvPr/>
          </p:nvSpPr>
          <p:spPr>
            <a:xfrm>
              <a:off x="3262601" y="4210356"/>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715" name="Group 714">
              <a:extLst>
                <a:ext uri="{FF2B5EF4-FFF2-40B4-BE49-F238E27FC236}">
                  <a16:creationId xmlns:a16="http://schemas.microsoft.com/office/drawing/2014/main" id="{FED71993-884B-1732-A254-06ED1AF2C8B6}"/>
                </a:ext>
              </a:extLst>
            </p:cNvPr>
            <p:cNvGrpSpPr/>
            <p:nvPr/>
          </p:nvGrpSpPr>
          <p:grpSpPr>
            <a:xfrm>
              <a:off x="3270631" y="4410576"/>
              <a:ext cx="396849" cy="175464"/>
              <a:chOff x="4771760" y="2913191"/>
              <a:chExt cx="321176" cy="142005"/>
            </a:xfrm>
          </p:grpSpPr>
          <p:sp>
            <p:nvSpPr>
              <p:cNvPr id="748" name="Oval 747">
                <a:extLst>
                  <a:ext uri="{FF2B5EF4-FFF2-40B4-BE49-F238E27FC236}">
                    <a16:creationId xmlns:a16="http://schemas.microsoft.com/office/drawing/2014/main" id="{2F8758AD-6CF3-8314-6EDC-F09C6610E82C}"/>
                  </a:ext>
                </a:extLst>
              </p:cNvPr>
              <p:cNvSpPr/>
              <p:nvPr/>
            </p:nvSpPr>
            <p:spPr>
              <a:xfrm>
                <a:off x="4950263" y="291319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749" name="Straight Arrow Connector 748">
                <a:extLst>
                  <a:ext uri="{FF2B5EF4-FFF2-40B4-BE49-F238E27FC236}">
                    <a16:creationId xmlns:a16="http://schemas.microsoft.com/office/drawing/2014/main" id="{2706E94C-5D27-5335-6F57-EDCC2E9A1C6F}"/>
                  </a:ext>
                </a:extLst>
              </p:cNvPr>
              <p:cNvCxnSpPr>
                <a:cxnSpLocks/>
                <a:stCxn id="750" idx="2"/>
                <a:endCxn id="748" idx="2"/>
              </p:cNvCxnSpPr>
              <p:nvPr/>
            </p:nvCxnSpPr>
            <p:spPr>
              <a:xfrm flipV="1">
                <a:off x="4771760" y="2982385"/>
                <a:ext cx="178503" cy="361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0" name="Oval 749">
                <a:extLst>
                  <a:ext uri="{FF2B5EF4-FFF2-40B4-BE49-F238E27FC236}">
                    <a16:creationId xmlns:a16="http://schemas.microsoft.com/office/drawing/2014/main" id="{CE3DD671-3AE6-8062-BED3-50A6E26F935F}"/>
                  </a:ext>
                </a:extLst>
              </p:cNvPr>
              <p:cNvSpPr/>
              <p:nvPr/>
            </p:nvSpPr>
            <p:spPr>
              <a:xfrm>
                <a:off x="4771760" y="291680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716" name="Oval 715">
              <a:extLst>
                <a:ext uri="{FF2B5EF4-FFF2-40B4-BE49-F238E27FC236}">
                  <a16:creationId xmlns:a16="http://schemas.microsoft.com/office/drawing/2014/main" id="{74A14248-9F94-5AC7-B697-640B4E8A37CD}"/>
                </a:ext>
              </a:extLst>
            </p:cNvPr>
            <p:cNvSpPr/>
            <p:nvPr/>
          </p:nvSpPr>
          <p:spPr>
            <a:xfrm>
              <a:off x="3753328" y="3609996"/>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17" name="Oval 716">
              <a:extLst>
                <a:ext uri="{FF2B5EF4-FFF2-40B4-BE49-F238E27FC236}">
                  <a16:creationId xmlns:a16="http://schemas.microsoft.com/office/drawing/2014/main" id="{C339CF44-88AD-96B6-2A7E-CE06E8CB07D3}"/>
                </a:ext>
              </a:extLst>
            </p:cNvPr>
            <p:cNvSpPr/>
            <p:nvPr/>
          </p:nvSpPr>
          <p:spPr>
            <a:xfrm>
              <a:off x="4045951" y="388201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718" name="Straight Arrow Connector 717">
              <a:extLst>
                <a:ext uri="{FF2B5EF4-FFF2-40B4-BE49-F238E27FC236}">
                  <a16:creationId xmlns:a16="http://schemas.microsoft.com/office/drawing/2014/main" id="{DCF22F34-B4D7-4679-EAC8-E74F45167868}"/>
                </a:ext>
              </a:extLst>
            </p:cNvPr>
            <p:cNvCxnSpPr>
              <a:cxnSpLocks/>
              <a:stCxn id="719" idx="3"/>
              <a:endCxn id="720" idx="7"/>
            </p:cNvCxnSpPr>
            <p:nvPr/>
          </p:nvCxnSpPr>
          <p:spPr>
            <a:xfrm flipV="1">
              <a:off x="3776464" y="4144076"/>
              <a:ext cx="419959" cy="27951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9" name="Oval 718">
              <a:extLst>
                <a:ext uri="{FF2B5EF4-FFF2-40B4-BE49-F238E27FC236}">
                  <a16:creationId xmlns:a16="http://schemas.microsoft.com/office/drawing/2014/main" id="{6D8F667D-7FED-4FCE-0B92-11756335B9A2}"/>
                </a:ext>
              </a:extLst>
            </p:cNvPr>
            <p:cNvSpPr/>
            <p:nvPr/>
          </p:nvSpPr>
          <p:spPr>
            <a:xfrm>
              <a:off x="3750647" y="4277637"/>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20" name="Oval 719">
              <a:extLst>
                <a:ext uri="{FF2B5EF4-FFF2-40B4-BE49-F238E27FC236}">
                  <a16:creationId xmlns:a16="http://schemas.microsoft.com/office/drawing/2014/main" id="{52D283D9-5489-5CCD-8605-38B9E3219BF9}"/>
                </a:ext>
              </a:extLst>
            </p:cNvPr>
            <p:cNvSpPr/>
            <p:nvPr/>
          </p:nvSpPr>
          <p:spPr>
            <a:xfrm>
              <a:off x="4045952" y="4119035"/>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721" name="Straight Connector 720">
              <a:extLst>
                <a:ext uri="{FF2B5EF4-FFF2-40B4-BE49-F238E27FC236}">
                  <a16:creationId xmlns:a16="http://schemas.microsoft.com/office/drawing/2014/main" id="{7FD47D15-308A-3278-3CD1-20013E0948B5}"/>
                </a:ext>
              </a:extLst>
            </p:cNvPr>
            <p:cNvCxnSpPr>
              <a:cxnSpLocks/>
              <a:stCxn id="760" idx="2"/>
            </p:cNvCxnSpPr>
            <p:nvPr/>
          </p:nvCxnSpPr>
          <p:spPr>
            <a:xfrm flipV="1">
              <a:off x="2607808" y="4146757"/>
              <a:ext cx="76626" cy="115551"/>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868B1161-596C-F2F4-4F0B-C224E6A66570}"/>
                </a:ext>
              </a:extLst>
            </p:cNvPr>
            <p:cNvCxnSpPr>
              <a:cxnSpLocks/>
              <a:stCxn id="761" idx="1"/>
              <a:endCxn id="757" idx="3"/>
            </p:cNvCxnSpPr>
            <p:nvPr/>
          </p:nvCxnSpPr>
          <p:spPr>
            <a:xfrm flipV="1">
              <a:off x="2693305" y="4306033"/>
              <a:ext cx="106935" cy="48269"/>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2F8442AB-AD41-3E8E-096C-A045EAD44147}"/>
                </a:ext>
              </a:extLst>
            </p:cNvPr>
            <p:cNvCxnSpPr>
              <a:cxnSpLocks/>
            </p:cNvCxnSpPr>
            <p:nvPr/>
          </p:nvCxnSpPr>
          <p:spPr>
            <a:xfrm>
              <a:off x="2655011" y="4435103"/>
              <a:ext cx="70615" cy="94154"/>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8D8583B9-6976-E5B3-4935-6BBCAB6066EF}"/>
                </a:ext>
              </a:extLst>
            </p:cNvPr>
            <p:cNvCxnSpPr>
              <a:cxnSpLocks/>
              <a:stCxn id="710" idx="7"/>
              <a:endCxn id="752" idx="2"/>
            </p:cNvCxnSpPr>
            <p:nvPr/>
          </p:nvCxnSpPr>
          <p:spPr>
            <a:xfrm flipV="1">
              <a:off x="3068517" y="3717487"/>
              <a:ext cx="175250" cy="175936"/>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61857F7B-135F-D141-0021-E733EEE6E9B0}"/>
                </a:ext>
              </a:extLst>
            </p:cNvPr>
            <p:cNvCxnSpPr>
              <a:cxnSpLocks/>
              <a:stCxn id="713" idx="6"/>
              <a:endCxn id="714" idx="2"/>
            </p:cNvCxnSpPr>
            <p:nvPr/>
          </p:nvCxnSpPr>
          <p:spPr>
            <a:xfrm>
              <a:off x="3185783" y="4258628"/>
              <a:ext cx="76817" cy="37225"/>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0FDC2D7C-7AF0-9A45-D873-DD14BECD38F8}"/>
                </a:ext>
              </a:extLst>
            </p:cNvPr>
            <p:cNvCxnSpPr>
              <a:cxnSpLocks/>
              <a:stCxn id="713" idx="5"/>
              <a:endCxn id="750" idx="2"/>
            </p:cNvCxnSpPr>
            <p:nvPr/>
          </p:nvCxnSpPr>
          <p:spPr>
            <a:xfrm>
              <a:off x="3159966" y="4319085"/>
              <a:ext cx="110664" cy="181458"/>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101DEA1F-5763-876C-F0C0-101002024161}"/>
                </a:ext>
              </a:extLst>
            </p:cNvPr>
            <p:cNvCxnSpPr>
              <a:cxnSpLocks/>
              <a:stCxn id="748" idx="6"/>
              <a:endCxn id="719" idx="2"/>
            </p:cNvCxnSpPr>
            <p:nvPr/>
          </p:nvCxnSpPr>
          <p:spPr>
            <a:xfrm flipV="1">
              <a:off x="3667480" y="4363134"/>
              <a:ext cx="83166" cy="132939"/>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6420951E-1668-8FAE-6D9E-81BACD42E19A}"/>
                </a:ext>
              </a:extLst>
            </p:cNvPr>
            <p:cNvCxnSpPr>
              <a:cxnSpLocks/>
              <a:stCxn id="753" idx="6"/>
              <a:endCxn id="716" idx="2"/>
            </p:cNvCxnSpPr>
            <p:nvPr/>
          </p:nvCxnSpPr>
          <p:spPr>
            <a:xfrm>
              <a:off x="3657142" y="3685113"/>
              <a:ext cx="96186" cy="10381"/>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729" name="Oval 728">
              <a:extLst>
                <a:ext uri="{FF2B5EF4-FFF2-40B4-BE49-F238E27FC236}">
                  <a16:creationId xmlns:a16="http://schemas.microsoft.com/office/drawing/2014/main" id="{336AD09D-78AC-9569-AF66-15675E393906}"/>
                </a:ext>
              </a:extLst>
            </p:cNvPr>
            <p:cNvSpPr/>
            <p:nvPr/>
          </p:nvSpPr>
          <p:spPr>
            <a:xfrm>
              <a:off x="3248132" y="3846438"/>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30" name="Oval 729">
              <a:extLst>
                <a:ext uri="{FF2B5EF4-FFF2-40B4-BE49-F238E27FC236}">
                  <a16:creationId xmlns:a16="http://schemas.microsoft.com/office/drawing/2014/main" id="{06A66000-0D78-5AA0-66A8-D446AA2B5DD0}"/>
                </a:ext>
              </a:extLst>
            </p:cNvPr>
            <p:cNvSpPr/>
            <p:nvPr/>
          </p:nvSpPr>
          <p:spPr>
            <a:xfrm>
              <a:off x="3490403" y="420964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731" name="Straight Connector 730">
              <a:extLst>
                <a:ext uri="{FF2B5EF4-FFF2-40B4-BE49-F238E27FC236}">
                  <a16:creationId xmlns:a16="http://schemas.microsoft.com/office/drawing/2014/main" id="{F8D8B392-AB2E-132A-77CF-B9C433859651}"/>
                </a:ext>
              </a:extLst>
            </p:cNvPr>
            <p:cNvCxnSpPr>
              <a:cxnSpLocks/>
              <a:stCxn id="729" idx="4"/>
              <a:endCxn id="752" idx="0"/>
            </p:cNvCxnSpPr>
            <p:nvPr/>
          </p:nvCxnSpPr>
          <p:spPr>
            <a:xfrm flipH="1" flipV="1">
              <a:off x="3331913" y="3631990"/>
              <a:ext cx="4365" cy="385443"/>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D3C879DE-2B07-3729-D270-6B8D9616C851}"/>
                </a:ext>
              </a:extLst>
            </p:cNvPr>
            <p:cNvCxnSpPr>
              <a:cxnSpLocks/>
              <a:endCxn id="757" idx="1"/>
            </p:cNvCxnSpPr>
            <p:nvPr/>
          </p:nvCxnSpPr>
          <p:spPr>
            <a:xfrm flipV="1">
              <a:off x="2731045" y="4306033"/>
              <a:ext cx="240191" cy="356784"/>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F81AD528-C32C-7A49-973D-71B5A45D6293}"/>
                </a:ext>
              </a:extLst>
            </p:cNvPr>
            <p:cNvCxnSpPr>
              <a:cxnSpLocks/>
              <a:stCxn id="756" idx="3"/>
            </p:cNvCxnSpPr>
            <p:nvPr/>
          </p:nvCxnSpPr>
          <p:spPr>
            <a:xfrm flipH="1" flipV="1">
              <a:off x="2672199" y="4012567"/>
              <a:ext cx="299037" cy="286970"/>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65D43039-F658-9610-797B-9F9864006129}"/>
                </a:ext>
              </a:extLst>
            </p:cNvPr>
            <p:cNvCxnSpPr>
              <a:cxnSpLocks/>
            </p:cNvCxnSpPr>
            <p:nvPr/>
          </p:nvCxnSpPr>
          <p:spPr>
            <a:xfrm flipH="1" flipV="1">
              <a:off x="2678084" y="4003740"/>
              <a:ext cx="61788" cy="662020"/>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9D2D8A61-1EA5-E5A9-4B51-2AAD813E16D2}"/>
                </a:ext>
              </a:extLst>
            </p:cNvPr>
            <p:cNvCxnSpPr>
              <a:cxnSpLocks/>
              <a:stCxn id="712" idx="4"/>
              <a:endCxn id="753" idx="0"/>
            </p:cNvCxnSpPr>
            <p:nvPr/>
          </p:nvCxnSpPr>
          <p:spPr>
            <a:xfrm flipH="1" flipV="1">
              <a:off x="3568999" y="3599616"/>
              <a:ext cx="12007" cy="417105"/>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9CA374E7-C053-C58C-5546-3B5D7BA04684}"/>
                </a:ext>
              </a:extLst>
            </p:cNvPr>
            <p:cNvCxnSpPr>
              <a:cxnSpLocks/>
              <a:stCxn id="750" idx="4"/>
              <a:endCxn id="714" idx="0"/>
            </p:cNvCxnSpPr>
            <p:nvPr/>
          </p:nvCxnSpPr>
          <p:spPr>
            <a:xfrm flipH="1" flipV="1">
              <a:off x="3350745" y="4210356"/>
              <a:ext cx="8030" cy="375685"/>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F4C25706-64CE-19AD-4667-788A9B0700F6}"/>
                </a:ext>
              </a:extLst>
            </p:cNvPr>
            <p:cNvCxnSpPr>
              <a:cxnSpLocks/>
              <a:stCxn id="748" idx="4"/>
              <a:endCxn id="730" idx="0"/>
            </p:cNvCxnSpPr>
            <p:nvPr/>
          </p:nvCxnSpPr>
          <p:spPr>
            <a:xfrm flipH="1" flipV="1">
              <a:off x="3578548" y="4209643"/>
              <a:ext cx="788" cy="371928"/>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4DAB7343-93FA-A8CC-FB6B-1E571F4BBD39}"/>
                </a:ext>
              </a:extLst>
            </p:cNvPr>
            <p:cNvCxnSpPr>
              <a:cxnSpLocks/>
              <a:stCxn id="720" idx="4"/>
              <a:endCxn id="717" idx="0"/>
            </p:cNvCxnSpPr>
            <p:nvPr/>
          </p:nvCxnSpPr>
          <p:spPr>
            <a:xfrm flipH="1" flipV="1">
              <a:off x="4134096" y="3882013"/>
              <a:ext cx="1" cy="408016"/>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2DED50FA-6651-1BEA-D4A9-4B5FDA258B8D}"/>
                </a:ext>
              </a:extLst>
            </p:cNvPr>
            <p:cNvCxnSpPr>
              <a:cxnSpLocks/>
              <a:stCxn id="770" idx="2"/>
            </p:cNvCxnSpPr>
            <p:nvPr/>
          </p:nvCxnSpPr>
          <p:spPr>
            <a:xfrm>
              <a:off x="2096916" y="4316379"/>
              <a:ext cx="184421" cy="265839"/>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C23519E6-0AE4-66A6-E4C4-B6672454A93D}"/>
                </a:ext>
              </a:extLst>
            </p:cNvPr>
            <p:cNvCxnSpPr>
              <a:cxnSpLocks/>
              <a:stCxn id="770" idx="2"/>
              <a:endCxn id="763" idx="1"/>
            </p:cNvCxnSpPr>
            <p:nvPr/>
          </p:nvCxnSpPr>
          <p:spPr>
            <a:xfrm>
              <a:off x="2096916" y="4316379"/>
              <a:ext cx="194273" cy="77976"/>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407E6D60-F4BE-147C-174C-72E92D0C9C6C}"/>
                </a:ext>
              </a:extLst>
            </p:cNvPr>
            <p:cNvCxnSpPr>
              <a:cxnSpLocks/>
              <a:stCxn id="773" idx="2"/>
              <a:endCxn id="763" idx="1"/>
            </p:cNvCxnSpPr>
            <p:nvPr/>
          </p:nvCxnSpPr>
          <p:spPr>
            <a:xfrm flipV="1">
              <a:off x="2086759" y="4394356"/>
              <a:ext cx="204430" cy="234844"/>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255D60FF-C4AF-ACE8-B04C-40495AF1B2BF}"/>
                </a:ext>
              </a:extLst>
            </p:cNvPr>
            <p:cNvCxnSpPr>
              <a:cxnSpLocks/>
              <a:stCxn id="773" idx="2"/>
            </p:cNvCxnSpPr>
            <p:nvPr/>
          </p:nvCxnSpPr>
          <p:spPr>
            <a:xfrm flipV="1">
              <a:off x="2086759" y="4576334"/>
              <a:ext cx="194577" cy="52866"/>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id="{83F77163-40D2-3767-047D-05198BF33F51}"/>
                </a:ext>
              </a:extLst>
            </p:cNvPr>
            <p:cNvCxnSpPr>
              <a:cxnSpLocks/>
            </p:cNvCxnSpPr>
            <p:nvPr/>
          </p:nvCxnSpPr>
          <p:spPr>
            <a:xfrm flipV="1">
              <a:off x="2007238" y="4218529"/>
              <a:ext cx="0" cy="500192"/>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id="{749A454E-EA60-6999-B4FB-24E44F1297A2}"/>
                </a:ext>
              </a:extLst>
            </p:cNvPr>
            <p:cNvCxnSpPr>
              <a:cxnSpLocks/>
            </p:cNvCxnSpPr>
            <p:nvPr/>
          </p:nvCxnSpPr>
          <p:spPr>
            <a:xfrm flipH="1" flipV="1">
              <a:off x="2369030" y="4275352"/>
              <a:ext cx="5998" cy="434541"/>
            </a:xfrm>
            <a:prstGeom prst="line">
              <a:avLst/>
            </a:prstGeom>
            <a:ln w="1270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45" name="Straight Connector 744">
              <a:extLst>
                <a:ext uri="{FF2B5EF4-FFF2-40B4-BE49-F238E27FC236}">
                  <a16:creationId xmlns:a16="http://schemas.microsoft.com/office/drawing/2014/main" id="{80F9FBAF-6DD8-76D1-694E-403B46A25407}"/>
                </a:ext>
              </a:extLst>
            </p:cNvPr>
            <p:cNvCxnSpPr>
              <a:cxnSpLocks/>
              <a:stCxn id="712" idx="7"/>
              <a:endCxn id="716" idx="2"/>
            </p:cNvCxnSpPr>
            <p:nvPr/>
          </p:nvCxnSpPr>
          <p:spPr>
            <a:xfrm flipV="1">
              <a:off x="3643333" y="3695493"/>
              <a:ext cx="109995" cy="175275"/>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0A16E28E-649B-1453-7506-4B044F0CD0AE}"/>
                </a:ext>
              </a:extLst>
            </p:cNvPr>
            <p:cNvCxnSpPr>
              <a:cxnSpLocks/>
              <a:stCxn id="730" idx="6"/>
              <a:endCxn id="719" idx="2"/>
            </p:cNvCxnSpPr>
            <p:nvPr/>
          </p:nvCxnSpPr>
          <p:spPr>
            <a:xfrm>
              <a:off x="3666692" y="4295141"/>
              <a:ext cx="83955" cy="67994"/>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7" name="Straight Connector 746">
              <a:extLst>
                <a:ext uri="{FF2B5EF4-FFF2-40B4-BE49-F238E27FC236}">
                  <a16:creationId xmlns:a16="http://schemas.microsoft.com/office/drawing/2014/main" id="{2E0E7DD7-3C28-C76C-9101-573F2F5B77F5}"/>
                </a:ext>
              </a:extLst>
            </p:cNvPr>
            <p:cNvCxnSpPr>
              <a:cxnSpLocks/>
              <a:stCxn id="710" idx="6"/>
              <a:endCxn id="729" idx="2"/>
            </p:cNvCxnSpPr>
            <p:nvPr/>
          </p:nvCxnSpPr>
          <p:spPr>
            <a:xfrm flipV="1">
              <a:off x="3094335" y="3931935"/>
              <a:ext cx="153797" cy="21945"/>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grpSp>
      <p:cxnSp>
        <p:nvCxnSpPr>
          <p:cNvPr id="776" name="Straight Connector 775">
            <a:extLst>
              <a:ext uri="{FF2B5EF4-FFF2-40B4-BE49-F238E27FC236}">
                <a16:creationId xmlns:a16="http://schemas.microsoft.com/office/drawing/2014/main" id="{70979A3B-AA7E-12D5-68D3-F895737CA910}"/>
              </a:ext>
            </a:extLst>
          </p:cNvPr>
          <p:cNvCxnSpPr>
            <a:cxnSpLocks/>
          </p:cNvCxnSpPr>
          <p:nvPr/>
        </p:nvCxnSpPr>
        <p:spPr>
          <a:xfrm>
            <a:off x="10058822" y="3315169"/>
            <a:ext cx="218265" cy="0"/>
          </a:xfrm>
          <a:prstGeom prst="line">
            <a:avLst/>
          </a:prstGeom>
          <a:ln w="28575">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777" name="TextBox 776">
            <a:extLst>
              <a:ext uri="{FF2B5EF4-FFF2-40B4-BE49-F238E27FC236}">
                <a16:creationId xmlns:a16="http://schemas.microsoft.com/office/drawing/2014/main" id="{F6B79DA7-8283-2369-11AE-189CE0BECC1F}"/>
              </a:ext>
            </a:extLst>
          </p:cNvPr>
          <p:cNvSpPr txBox="1"/>
          <p:nvPr/>
        </p:nvSpPr>
        <p:spPr>
          <a:xfrm>
            <a:off x="10277087" y="3148879"/>
            <a:ext cx="1748411" cy="319250"/>
          </a:xfrm>
          <a:prstGeom prst="rect">
            <a:avLst/>
          </a:prstGeom>
          <a:noFill/>
        </p:spPr>
        <p:txBody>
          <a:bodyPr wrap="square">
            <a:spAutoFit/>
          </a:bodyPr>
          <a:lstStyle/>
          <a:p>
            <a:r>
              <a:rPr lang="fr-FR" b="1" dirty="0">
                <a:solidFill>
                  <a:srgbClr val="D11FD5"/>
                </a:solidFill>
                <a:latin typeface="DejaVu Sans" panose="020B0603030804020204" pitchFamily="34" charset="0"/>
                <a:ea typeface="DejaVu Sans" panose="020B0603030804020204" pitchFamily="34" charset="0"/>
                <a:cs typeface="DejaVu Sans" panose="020B0603030804020204" pitchFamily="34" charset="0"/>
              </a:rPr>
              <a:t>Articulation</a:t>
            </a:r>
            <a:endParaRPr lang="en-GB" dirty="0">
              <a:solidFill>
                <a:srgbClr val="D11FD5"/>
              </a:solidFill>
            </a:endParaRPr>
          </a:p>
        </p:txBody>
      </p:sp>
      <p:sp>
        <p:nvSpPr>
          <p:cNvPr id="778" name="TextBox 777">
            <a:extLst>
              <a:ext uri="{FF2B5EF4-FFF2-40B4-BE49-F238E27FC236}">
                <a16:creationId xmlns:a16="http://schemas.microsoft.com/office/drawing/2014/main" id="{35A44139-4CE4-62DA-B7B4-5B1513DA91CA}"/>
              </a:ext>
            </a:extLst>
          </p:cNvPr>
          <p:cNvSpPr txBox="1"/>
          <p:nvPr/>
        </p:nvSpPr>
        <p:spPr>
          <a:xfrm>
            <a:off x="10277087" y="3465656"/>
            <a:ext cx="1748411" cy="319250"/>
          </a:xfrm>
          <a:prstGeom prst="rect">
            <a:avLst/>
          </a:prstGeom>
          <a:noFill/>
        </p:spPr>
        <p:txBody>
          <a:bodyPr wrap="square">
            <a:spAutoFit/>
          </a:bodyPr>
          <a:lstStyle/>
          <a:p>
            <a:r>
              <a:rPr lang="fr-FR" b="1" dirty="0" err="1">
                <a:solidFill>
                  <a:srgbClr val="00E6BA"/>
                </a:solidFill>
                <a:latin typeface="DejaVu Sans" panose="020B0603030804020204" pitchFamily="34" charset="0"/>
                <a:ea typeface="DejaVu Sans" panose="020B0603030804020204" pitchFamily="34" charset="0"/>
                <a:cs typeface="DejaVu Sans" panose="020B0603030804020204" pitchFamily="34" charset="0"/>
              </a:rPr>
              <a:t>Elbow</a:t>
            </a:r>
            <a:endParaRPr lang="en-GB" b="1" dirty="0">
              <a:solidFill>
                <a:srgbClr val="00E6BA"/>
              </a:solidFill>
            </a:endParaRPr>
          </a:p>
        </p:txBody>
      </p:sp>
      <p:cxnSp>
        <p:nvCxnSpPr>
          <p:cNvPr id="779" name="Straight Connector 778">
            <a:extLst>
              <a:ext uri="{FF2B5EF4-FFF2-40B4-BE49-F238E27FC236}">
                <a16:creationId xmlns:a16="http://schemas.microsoft.com/office/drawing/2014/main" id="{69DC5232-8AC4-F0EA-9856-82612F3B701E}"/>
              </a:ext>
            </a:extLst>
          </p:cNvPr>
          <p:cNvCxnSpPr>
            <a:cxnSpLocks/>
          </p:cNvCxnSpPr>
          <p:nvPr/>
        </p:nvCxnSpPr>
        <p:spPr>
          <a:xfrm flipH="1" flipV="1">
            <a:off x="10151782" y="3493296"/>
            <a:ext cx="11769" cy="247153"/>
          </a:xfrm>
          <a:prstGeom prst="line">
            <a:avLst/>
          </a:prstGeom>
          <a:ln w="28575">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780" name="Rectangle: Rounded Corners 779">
            <a:extLst>
              <a:ext uri="{FF2B5EF4-FFF2-40B4-BE49-F238E27FC236}">
                <a16:creationId xmlns:a16="http://schemas.microsoft.com/office/drawing/2014/main" id="{A7956006-E8EA-B0B9-7D3D-32D7174917E0}"/>
              </a:ext>
            </a:extLst>
          </p:cNvPr>
          <p:cNvSpPr/>
          <p:nvPr/>
        </p:nvSpPr>
        <p:spPr>
          <a:xfrm>
            <a:off x="9929487" y="3120913"/>
            <a:ext cx="2048934" cy="709869"/>
          </a:xfrm>
          <a:prstGeom prst="roundRect">
            <a:avLst/>
          </a:pr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9913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76</a:t>
            </a:fld>
            <a:endParaRPr lang="fr-FR"/>
          </a:p>
        </p:txBody>
      </p:sp>
      <p:sp>
        <p:nvSpPr>
          <p:cNvPr id="7" name="Footer Placeholder 6">
            <a:extLst>
              <a:ext uri="{FF2B5EF4-FFF2-40B4-BE49-F238E27FC236}">
                <a16:creationId xmlns:a16="http://schemas.microsoft.com/office/drawing/2014/main" id="{81B36D87-324E-4C96-556B-19B837E03459}"/>
              </a:ext>
            </a:extLst>
          </p:cNvPr>
          <p:cNvSpPr>
            <a:spLocks noGrp="1"/>
          </p:cNvSpPr>
          <p:nvPr>
            <p:ph type="ftr" sz="quarter" idx="11"/>
          </p:nvPr>
        </p:nvSpPr>
        <p:spPr/>
        <p:txBody>
          <a:bodyPr/>
          <a:lstStyle/>
          <a:p>
            <a:r>
              <a:rPr lang="fr-FR" dirty="0" err="1"/>
              <a:t>Updated</a:t>
            </a:r>
            <a:r>
              <a:rPr lang="fr-FR" dirty="0"/>
              <a:t> Pipeline</a:t>
            </a:r>
          </a:p>
        </p:txBody>
      </p:sp>
      <p:sp>
        <p:nvSpPr>
          <p:cNvPr id="116" name="Rectangle: Rounded Corners 115">
            <a:extLst>
              <a:ext uri="{FF2B5EF4-FFF2-40B4-BE49-F238E27FC236}">
                <a16:creationId xmlns:a16="http://schemas.microsoft.com/office/drawing/2014/main" id="{FF20711E-42C9-1492-67F0-CE8DF76A4B5E}"/>
              </a:ext>
            </a:extLst>
          </p:cNvPr>
          <p:cNvSpPr/>
          <p:nvPr/>
        </p:nvSpPr>
        <p:spPr>
          <a:xfrm>
            <a:off x="176247" y="962903"/>
            <a:ext cx="11606790" cy="1694995"/>
          </a:xfrm>
          <a:prstGeom prst="roundRect">
            <a:avLst>
              <a:gd name="adj" fmla="val 7927"/>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7" name="Rectangle: Rounded Corners 116">
            <a:extLst>
              <a:ext uri="{FF2B5EF4-FFF2-40B4-BE49-F238E27FC236}">
                <a16:creationId xmlns:a16="http://schemas.microsoft.com/office/drawing/2014/main" id="{F479A42D-B5E4-7B0A-C566-F1421D36F801}"/>
              </a:ext>
            </a:extLst>
          </p:cNvPr>
          <p:cNvSpPr/>
          <p:nvPr/>
        </p:nvSpPr>
        <p:spPr>
          <a:xfrm>
            <a:off x="184900" y="967897"/>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
        <p:nvSpPr>
          <p:cNvPr id="150" name="Arrow: Right 149">
            <a:extLst>
              <a:ext uri="{FF2B5EF4-FFF2-40B4-BE49-F238E27FC236}">
                <a16:creationId xmlns:a16="http://schemas.microsoft.com/office/drawing/2014/main" id="{1FEB8A95-BE12-4C9D-6CCD-E80559261E1D}"/>
              </a:ext>
            </a:extLst>
          </p:cNvPr>
          <p:cNvSpPr/>
          <p:nvPr/>
        </p:nvSpPr>
        <p:spPr>
          <a:xfrm>
            <a:off x="5347998" y="1286798"/>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grpSp>
        <p:nvGrpSpPr>
          <p:cNvPr id="2" name="Group 1">
            <a:extLst>
              <a:ext uri="{FF2B5EF4-FFF2-40B4-BE49-F238E27FC236}">
                <a16:creationId xmlns:a16="http://schemas.microsoft.com/office/drawing/2014/main" id="{404E8AD3-5A08-1EF6-0A88-7D61ED609076}"/>
              </a:ext>
            </a:extLst>
          </p:cNvPr>
          <p:cNvGrpSpPr/>
          <p:nvPr/>
        </p:nvGrpSpPr>
        <p:grpSpPr>
          <a:xfrm>
            <a:off x="8412646" y="1862579"/>
            <a:ext cx="2228914" cy="674663"/>
            <a:chOff x="9909510" y="3545530"/>
            <a:chExt cx="2578568" cy="780499"/>
          </a:xfrm>
        </p:grpSpPr>
        <p:grpSp>
          <p:nvGrpSpPr>
            <p:cNvPr id="3" name="Group 2">
              <a:extLst>
                <a:ext uri="{FF2B5EF4-FFF2-40B4-BE49-F238E27FC236}">
                  <a16:creationId xmlns:a16="http://schemas.microsoft.com/office/drawing/2014/main" id="{A8F7FF8D-9975-1CEB-63AE-1D982679BC14}"/>
                </a:ext>
              </a:extLst>
            </p:cNvPr>
            <p:cNvGrpSpPr/>
            <p:nvPr/>
          </p:nvGrpSpPr>
          <p:grpSpPr>
            <a:xfrm>
              <a:off x="11100592" y="3643814"/>
              <a:ext cx="197820" cy="205336"/>
              <a:chOff x="778486" y="2221677"/>
              <a:chExt cx="138389" cy="143647"/>
            </a:xfrm>
          </p:grpSpPr>
          <p:sp>
            <p:nvSpPr>
              <p:cNvPr id="16" name="Partial Circle 15">
                <a:extLst>
                  <a:ext uri="{FF2B5EF4-FFF2-40B4-BE49-F238E27FC236}">
                    <a16:creationId xmlns:a16="http://schemas.microsoft.com/office/drawing/2014/main" id="{26F95B5E-0E76-B2BB-A598-82552E4ABF05}"/>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Partial Circle 16">
                <a:extLst>
                  <a:ext uri="{FF2B5EF4-FFF2-40B4-BE49-F238E27FC236}">
                    <a16:creationId xmlns:a16="http://schemas.microsoft.com/office/drawing/2014/main" id="{F83575D9-6A3D-C22D-23F5-C03F19C98A8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 name="Group 5">
              <a:extLst>
                <a:ext uri="{FF2B5EF4-FFF2-40B4-BE49-F238E27FC236}">
                  <a16:creationId xmlns:a16="http://schemas.microsoft.com/office/drawing/2014/main" id="{8D18A04A-6AF4-09FD-017D-0EE60CA37359}"/>
                </a:ext>
              </a:extLst>
            </p:cNvPr>
            <p:cNvGrpSpPr/>
            <p:nvPr/>
          </p:nvGrpSpPr>
          <p:grpSpPr>
            <a:xfrm>
              <a:off x="9981814" y="3636657"/>
              <a:ext cx="197820" cy="205336"/>
              <a:chOff x="778486" y="2221677"/>
              <a:chExt cx="138389" cy="143647"/>
            </a:xfrm>
          </p:grpSpPr>
          <p:sp>
            <p:nvSpPr>
              <p:cNvPr id="14" name="Partial Circle 13">
                <a:extLst>
                  <a:ext uri="{FF2B5EF4-FFF2-40B4-BE49-F238E27FC236}">
                    <a16:creationId xmlns:a16="http://schemas.microsoft.com/office/drawing/2014/main" id="{F02FF6C2-13DA-32AF-1DC2-9C842A6DEF5B}"/>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Partial Circle 14">
                <a:extLst>
                  <a:ext uri="{FF2B5EF4-FFF2-40B4-BE49-F238E27FC236}">
                    <a16:creationId xmlns:a16="http://schemas.microsoft.com/office/drawing/2014/main" id="{D9A3B8BC-E29A-4167-2956-3038E26D7AE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 name="Group 7">
              <a:extLst>
                <a:ext uri="{FF2B5EF4-FFF2-40B4-BE49-F238E27FC236}">
                  <a16:creationId xmlns:a16="http://schemas.microsoft.com/office/drawing/2014/main" id="{4A46536C-AB50-FBC5-CCAE-D5181D3EB4C2}"/>
                </a:ext>
              </a:extLst>
            </p:cNvPr>
            <p:cNvGrpSpPr/>
            <p:nvPr/>
          </p:nvGrpSpPr>
          <p:grpSpPr>
            <a:xfrm>
              <a:off x="10550629" y="3623963"/>
              <a:ext cx="200134" cy="199780"/>
              <a:chOff x="2293006" y="2716697"/>
              <a:chExt cx="140008" cy="139760"/>
            </a:xfrm>
          </p:grpSpPr>
          <p:sp>
            <p:nvSpPr>
              <p:cNvPr id="11" name="Partial Circle 10">
                <a:extLst>
                  <a:ext uri="{FF2B5EF4-FFF2-40B4-BE49-F238E27FC236}">
                    <a16:creationId xmlns:a16="http://schemas.microsoft.com/office/drawing/2014/main" id="{ABFAA849-9705-8705-1A64-9FFB4603B96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Partial Circle 11">
                <a:extLst>
                  <a:ext uri="{FF2B5EF4-FFF2-40B4-BE49-F238E27FC236}">
                    <a16:creationId xmlns:a16="http://schemas.microsoft.com/office/drawing/2014/main" id="{0E701075-4D1E-4672-1091-D7F5D16E48E0}"/>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Partial Circle 12">
                <a:extLst>
                  <a:ext uri="{FF2B5EF4-FFF2-40B4-BE49-F238E27FC236}">
                    <a16:creationId xmlns:a16="http://schemas.microsoft.com/office/drawing/2014/main" id="{F4D698C1-C6C0-1E73-6556-48D653CB698F}"/>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9" name="Oval 8">
              <a:extLst>
                <a:ext uri="{FF2B5EF4-FFF2-40B4-BE49-F238E27FC236}">
                  <a16:creationId xmlns:a16="http://schemas.microsoft.com/office/drawing/2014/main" id="{255DDD80-71BE-ED78-5F04-03437539262F}"/>
                </a:ext>
              </a:extLst>
            </p:cNvPr>
            <p:cNvSpPr/>
            <p:nvPr/>
          </p:nvSpPr>
          <p:spPr>
            <a:xfrm>
              <a:off x="12176641" y="4072218"/>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10" name="Freeform: Shape 9">
              <a:extLst>
                <a:ext uri="{FF2B5EF4-FFF2-40B4-BE49-F238E27FC236}">
                  <a16:creationId xmlns:a16="http://schemas.microsoft.com/office/drawing/2014/main" id="{3B212DB4-CE9D-2983-C5B5-19271FAA2525}"/>
                </a:ext>
              </a:extLst>
            </p:cNvPr>
            <p:cNvSpPr/>
            <p:nvPr/>
          </p:nvSpPr>
          <p:spPr>
            <a:xfrm>
              <a:off x="9909510" y="3545530"/>
              <a:ext cx="2578568" cy="780499"/>
            </a:xfrm>
            <a:custGeom>
              <a:avLst/>
              <a:gdLst>
                <a:gd name="connsiteX0" fmla="*/ 161968 w 2578568"/>
                <a:gd name="connsiteY0" fmla="*/ 39193 h 780499"/>
                <a:gd name="connsiteX1" fmla="*/ 43 w 2578568"/>
                <a:gd name="connsiteY1" fmla="*/ 182068 h 780499"/>
                <a:gd name="connsiteX2" fmla="*/ 171493 w 2578568"/>
                <a:gd name="connsiteY2" fmla="*/ 363043 h 780499"/>
                <a:gd name="connsiteX3" fmla="*/ 762043 w 2578568"/>
                <a:gd name="connsiteY3" fmla="*/ 334468 h 780499"/>
                <a:gd name="connsiteX4" fmla="*/ 1276393 w 2578568"/>
                <a:gd name="connsiteY4" fmla="*/ 372568 h 780499"/>
                <a:gd name="connsiteX5" fmla="*/ 2286043 w 2578568"/>
                <a:gd name="connsiteY5" fmla="*/ 763093 h 780499"/>
                <a:gd name="connsiteX6" fmla="*/ 2514643 w 2578568"/>
                <a:gd name="connsiteY6" fmla="*/ 686893 h 780499"/>
                <a:gd name="connsiteX7" fmla="*/ 2467018 w 2578568"/>
                <a:gd name="connsiteY7" fmla="*/ 458293 h 780499"/>
                <a:gd name="connsiteX8" fmla="*/ 1324018 w 2578568"/>
                <a:gd name="connsiteY8" fmla="*/ 39193 h 780499"/>
                <a:gd name="connsiteX9" fmla="*/ 733468 w 2578568"/>
                <a:gd name="connsiteY9" fmla="*/ 20143 h 780499"/>
                <a:gd name="connsiteX10" fmla="*/ 161968 w 2578568"/>
                <a:gd name="connsiteY10" fmla="*/ 39193 h 78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568" h="780499">
                  <a:moveTo>
                    <a:pt x="161968" y="39193"/>
                  </a:moveTo>
                  <a:cubicBezTo>
                    <a:pt x="39731" y="66180"/>
                    <a:pt x="-1545" y="128093"/>
                    <a:pt x="43" y="182068"/>
                  </a:cubicBezTo>
                  <a:cubicBezTo>
                    <a:pt x="1630" y="236043"/>
                    <a:pt x="44493" y="337643"/>
                    <a:pt x="171493" y="363043"/>
                  </a:cubicBezTo>
                  <a:cubicBezTo>
                    <a:pt x="298493" y="388443"/>
                    <a:pt x="577893" y="332881"/>
                    <a:pt x="762043" y="334468"/>
                  </a:cubicBezTo>
                  <a:cubicBezTo>
                    <a:pt x="946193" y="336055"/>
                    <a:pt x="1022393" y="301131"/>
                    <a:pt x="1276393" y="372568"/>
                  </a:cubicBezTo>
                  <a:cubicBezTo>
                    <a:pt x="1530393" y="444006"/>
                    <a:pt x="2079668" y="710706"/>
                    <a:pt x="2286043" y="763093"/>
                  </a:cubicBezTo>
                  <a:cubicBezTo>
                    <a:pt x="2492418" y="815481"/>
                    <a:pt x="2484481" y="737693"/>
                    <a:pt x="2514643" y="686893"/>
                  </a:cubicBezTo>
                  <a:cubicBezTo>
                    <a:pt x="2544805" y="636093"/>
                    <a:pt x="2665456" y="566243"/>
                    <a:pt x="2467018" y="458293"/>
                  </a:cubicBezTo>
                  <a:cubicBezTo>
                    <a:pt x="2268580" y="350343"/>
                    <a:pt x="1612943" y="112218"/>
                    <a:pt x="1324018" y="39193"/>
                  </a:cubicBezTo>
                  <a:cubicBezTo>
                    <a:pt x="1035093" y="-33832"/>
                    <a:pt x="925555" y="16968"/>
                    <a:pt x="733468" y="20143"/>
                  </a:cubicBezTo>
                  <a:cubicBezTo>
                    <a:pt x="541381" y="23318"/>
                    <a:pt x="284205" y="12206"/>
                    <a:pt x="161968" y="39193"/>
                  </a:cubicBezTo>
                  <a:close/>
                </a:path>
              </a:pathLst>
            </a:custGeom>
            <a:noFill/>
            <a:ln w="3810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C319E15-417B-FF5A-3985-BA8995ABC218}"/>
              </a:ext>
            </a:extLst>
          </p:cNvPr>
          <p:cNvGrpSpPr/>
          <p:nvPr/>
        </p:nvGrpSpPr>
        <p:grpSpPr>
          <a:xfrm>
            <a:off x="8076314" y="1040724"/>
            <a:ext cx="2702522" cy="751668"/>
            <a:chOff x="9242926" y="2465168"/>
            <a:chExt cx="3126472" cy="869584"/>
          </a:xfrm>
        </p:grpSpPr>
        <p:grpSp>
          <p:nvGrpSpPr>
            <p:cNvPr id="19" name="Group 18">
              <a:extLst>
                <a:ext uri="{FF2B5EF4-FFF2-40B4-BE49-F238E27FC236}">
                  <a16:creationId xmlns:a16="http://schemas.microsoft.com/office/drawing/2014/main" id="{331DC314-98F3-FE86-E2B1-A5C6C5157FDB}"/>
                </a:ext>
              </a:extLst>
            </p:cNvPr>
            <p:cNvGrpSpPr/>
            <p:nvPr/>
          </p:nvGrpSpPr>
          <p:grpSpPr>
            <a:xfrm>
              <a:off x="10436723" y="3071832"/>
              <a:ext cx="197820" cy="205336"/>
              <a:chOff x="778486" y="2221677"/>
              <a:chExt cx="138389" cy="143647"/>
            </a:xfrm>
          </p:grpSpPr>
          <p:sp>
            <p:nvSpPr>
              <p:cNvPr id="97" name="Partial Circle 96">
                <a:extLst>
                  <a:ext uri="{FF2B5EF4-FFF2-40B4-BE49-F238E27FC236}">
                    <a16:creationId xmlns:a16="http://schemas.microsoft.com/office/drawing/2014/main" id="{A3CFE8BE-D210-5DA6-D5C3-7B7EF32EA716}"/>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8" name="Partial Circle 97">
                <a:extLst>
                  <a:ext uri="{FF2B5EF4-FFF2-40B4-BE49-F238E27FC236}">
                    <a16:creationId xmlns:a16="http://schemas.microsoft.com/office/drawing/2014/main" id="{9DAFED84-E633-A667-4A17-5D2A86C3F8B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0" name="Group 19">
              <a:extLst>
                <a:ext uri="{FF2B5EF4-FFF2-40B4-BE49-F238E27FC236}">
                  <a16:creationId xmlns:a16="http://schemas.microsoft.com/office/drawing/2014/main" id="{E32085A4-3460-4D78-CA5C-7980EC031680}"/>
                </a:ext>
              </a:extLst>
            </p:cNvPr>
            <p:cNvGrpSpPr/>
            <p:nvPr/>
          </p:nvGrpSpPr>
          <p:grpSpPr>
            <a:xfrm>
              <a:off x="9886760" y="3071031"/>
              <a:ext cx="200134" cy="199780"/>
              <a:chOff x="2293006" y="2716697"/>
              <a:chExt cx="140008" cy="139760"/>
            </a:xfrm>
          </p:grpSpPr>
          <p:sp>
            <p:nvSpPr>
              <p:cNvPr id="30" name="Partial Circle 29">
                <a:extLst>
                  <a:ext uri="{FF2B5EF4-FFF2-40B4-BE49-F238E27FC236}">
                    <a16:creationId xmlns:a16="http://schemas.microsoft.com/office/drawing/2014/main" id="{7BC316C3-9CB9-D58D-FCDC-2425081E27A1}"/>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Partial Circle 30">
                <a:extLst>
                  <a:ext uri="{FF2B5EF4-FFF2-40B4-BE49-F238E27FC236}">
                    <a16:creationId xmlns:a16="http://schemas.microsoft.com/office/drawing/2014/main" id="{6C4BB53E-A711-2381-60F3-2F8DCFF12938}"/>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6" name="Partial Circle 95">
                <a:extLst>
                  <a:ext uri="{FF2B5EF4-FFF2-40B4-BE49-F238E27FC236}">
                    <a16:creationId xmlns:a16="http://schemas.microsoft.com/office/drawing/2014/main" id="{AC907B81-45D9-882E-E057-259A69EFE751}"/>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1" name="Oval 20">
              <a:extLst>
                <a:ext uri="{FF2B5EF4-FFF2-40B4-BE49-F238E27FC236}">
                  <a16:creationId xmlns:a16="http://schemas.microsoft.com/office/drawing/2014/main" id="{78449383-0601-0A43-FFFD-5C83FADB56E1}"/>
                </a:ext>
              </a:extLst>
            </p:cNvPr>
            <p:cNvSpPr/>
            <p:nvPr/>
          </p:nvSpPr>
          <p:spPr>
            <a:xfrm>
              <a:off x="10996949" y="264823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2" name="Oval 21">
              <a:extLst>
                <a:ext uri="{FF2B5EF4-FFF2-40B4-BE49-F238E27FC236}">
                  <a16:creationId xmlns:a16="http://schemas.microsoft.com/office/drawing/2014/main" id="{74C299B3-CFAD-DC85-AEFE-04D0613B42C0}"/>
                </a:ext>
              </a:extLst>
            </p:cNvPr>
            <p:cNvSpPr/>
            <p:nvPr/>
          </p:nvSpPr>
          <p:spPr>
            <a:xfrm>
              <a:off x="10996949" y="297451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3" name="Oval 22">
              <a:extLst>
                <a:ext uri="{FF2B5EF4-FFF2-40B4-BE49-F238E27FC236}">
                  <a16:creationId xmlns:a16="http://schemas.microsoft.com/office/drawing/2014/main" id="{FCD8AC52-7E18-BD2C-D4F3-CBF8B94D8D86}"/>
                </a:ext>
              </a:extLst>
            </p:cNvPr>
            <p:cNvSpPr/>
            <p:nvPr/>
          </p:nvSpPr>
          <p:spPr>
            <a:xfrm>
              <a:off x="11560518" y="253721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4" name="Oval 23">
              <a:extLst>
                <a:ext uri="{FF2B5EF4-FFF2-40B4-BE49-F238E27FC236}">
                  <a16:creationId xmlns:a16="http://schemas.microsoft.com/office/drawing/2014/main" id="{11ED859F-3B08-70C1-A023-2218AC15CC95}"/>
                </a:ext>
              </a:extLst>
            </p:cNvPr>
            <p:cNvSpPr/>
            <p:nvPr/>
          </p:nvSpPr>
          <p:spPr>
            <a:xfrm>
              <a:off x="11550793" y="302375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5" name="Oval 24">
              <a:extLst>
                <a:ext uri="{FF2B5EF4-FFF2-40B4-BE49-F238E27FC236}">
                  <a16:creationId xmlns:a16="http://schemas.microsoft.com/office/drawing/2014/main" id="{4B33B9F1-1C0F-6192-0EF7-D31DCB153855}"/>
                </a:ext>
              </a:extLst>
            </p:cNvPr>
            <p:cNvSpPr/>
            <p:nvPr/>
          </p:nvSpPr>
          <p:spPr>
            <a:xfrm>
              <a:off x="12102317" y="260223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6" name="Freeform: Shape 25">
              <a:extLst>
                <a:ext uri="{FF2B5EF4-FFF2-40B4-BE49-F238E27FC236}">
                  <a16:creationId xmlns:a16="http://schemas.microsoft.com/office/drawing/2014/main" id="{90239007-1302-0E3C-25FB-09A7BF898044}"/>
                </a:ext>
              </a:extLst>
            </p:cNvPr>
            <p:cNvSpPr/>
            <p:nvPr/>
          </p:nvSpPr>
          <p:spPr>
            <a:xfrm>
              <a:off x="9242926" y="2465168"/>
              <a:ext cx="3126472" cy="869584"/>
            </a:xfrm>
            <a:custGeom>
              <a:avLst/>
              <a:gdLst>
                <a:gd name="connsiteX0" fmla="*/ 3000413 w 3125825"/>
                <a:gd name="connsiteY0" fmla="*/ 60570 h 891747"/>
                <a:gd name="connsiteX1" fmla="*/ 2352713 w 3125825"/>
                <a:gd name="connsiteY1" fmla="*/ 3420 h 891747"/>
                <a:gd name="connsiteX2" fmla="*/ 1771688 w 3125825"/>
                <a:gd name="connsiteY2" fmla="*/ 155820 h 891747"/>
                <a:gd name="connsiteX3" fmla="*/ 1285913 w 3125825"/>
                <a:gd name="connsiteY3" fmla="*/ 565395 h 891747"/>
                <a:gd name="connsiteX4" fmla="*/ 752513 w 3125825"/>
                <a:gd name="connsiteY4" fmla="*/ 565395 h 891747"/>
                <a:gd name="connsiteX5" fmla="*/ 171488 w 3125825"/>
                <a:gd name="connsiteY5" fmla="*/ 555870 h 891747"/>
                <a:gd name="connsiteX6" fmla="*/ 38 w 3125825"/>
                <a:gd name="connsiteY6" fmla="*/ 755895 h 891747"/>
                <a:gd name="connsiteX7" fmla="*/ 181013 w 3125825"/>
                <a:gd name="connsiteY7" fmla="*/ 879720 h 891747"/>
                <a:gd name="connsiteX8" fmla="*/ 781088 w 3125825"/>
                <a:gd name="connsiteY8" fmla="*/ 860670 h 891747"/>
                <a:gd name="connsiteX9" fmla="*/ 1324013 w 3125825"/>
                <a:gd name="connsiteY9" fmla="*/ 889245 h 891747"/>
                <a:gd name="connsiteX10" fmla="*/ 1885988 w 3125825"/>
                <a:gd name="connsiteY10" fmla="*/ 784470 h 891747"/>
                <a:gd name="connsiteX11" fmla="*/ 2447963 w 3125825"/>
                <a:gd name="connsiteY11" fmla="*/ 832095 h 891747"/>
                <a:gd name="connsiteX12" fmla="*/ 3009938 w 3125825"/>
                <a:gd name="connsiteY12" fmla="*/ 422520 h 891747"/>
                <a:gd name="connsiteX13" fmla="*/ 3124238 w 3125825"/>
                <a:gd name="connsiteY13" fmla="*/ 184395 h 891747"/>
                <a:gd name="connsiteX14" fmla="*/ 3000413 w 3125825"/>
                <a:gd name="connsiteY14" fmla="*/ 60570 h 891747"/>
                <a:gd name="connsiteX0" fmla="*/ 3000413 w 3125825"/>
                <a:gd name="connsiteY0" fmla="*/ 41882 h 873059"/>
                <a:gd name="connsiteX1" fmla="*/ 2413003 w 3125825"/>
                <a:gd name="connsiteY1" fmla="*/ 4829 h 873059"/>
                <a:gd name="connsiteX2" fmla="*/ 1771688 w 3125825"/>
                <a:gd name="connsiteY2" fmla="*/ 137132 h 873059"/>
                <a:gd name="connsiteX3" fmla="*/ 1285913 w 3125825"/>
                <a:gd name="connsiteY3" fmla="*/ 546707 h 873059"/>
                <a:gd name="connsiteX4" fmla="*/ 752513 w 3125825"/>
                <a:gd name="connsiteY4" fmla="*/ 546707 h 873059"/>
                <a:gd name="connsiteX5" fmla="*/ 171488 w 3125825"/>
                <a:gd name="connsiteY5" fmla="*/ 537182 h 873059"/>
                <a:gd name="connsiteX6" fmla="*/ 38 w 3125825"/>
                <a:gd name="connsiteY6" fmla="*/ 737207 h 873059"/>
                <a:gd name="connsiteX7" fmla="*/ 181013 w 3125825"/>
                <a:gd name="connsiteY7" fmla="*/ 861032 h 873059"/>
                <a:gd name="connsiteX8" fmla="*/ 781088 w 3125825"/>
                <a:gd name="connsiteY8" fmla="*/ 841982 h 873059"/>
                <a:gd name="connsiteX9" fmla="*/ 1324013 w 3125825"/>
                <a:gd name="connsiteY9" fmla="*/ 870557 h 873059"/>
                <a:gd name="connsiteX10" fmla="*/ 1885988 w 3125825"/>
                <a:gd name="connsiteY10" fmla="*/ 765782 h 873059"/>
                <a:gd name="connsiteX11" fmla="*/ 2447963 w 3125825"/>
                <a:gd name="connsiteY11" fmla="*/ 813407 h 873059"/>
                <a:gd name="connsiteX12" fmla="*/ 3009938 w 3125825"/>
                <a:gd name="connsiteY12" fmla="*/ 403832 h 873059"/>
                <a:gd name="connsiteX13" fmla="*/ 3124238 w 3125825"/>
                <a:gd name="connsiteY13" fmla="*/ 165707 h 873059"/>
                <a:gd name="connsiteX14" fmla="*/ 3000413 w 3125825"/>
                <a:gd name="connsiteY14" fmla="*/ 41882 h 873059"/>
                <a:gd name="connsiteX0" fmla="*/ 3000413 w 3125825"/>
                <a:gd name="connsiteY0" fmla="*/ 41882 h 873059"/>
                <a:gd name="connsiteX1" fmla="*/ 2413003 w 3125825"/>
                <a:gd name="connsiteY1" fmla="*/ 4829 h 873059"/>
                <a:gd name="connsiteX2" fmla="*/ 2052488 w 3125825"/>
                <a:gd name="connsiteY2" fmla="*/ 56739 h 873059"/>
                <a:gd name="connsiteX3" fmla="*/ 1771688 w 3125825"/>
                <a:gd name="connsiteY3" fmla="*/ 137132 h 873059"/>
                <a:gd name="connsiteX4" fmla="*/ 1285913 w 3125825"/>
                <a:gd name="connsiteY4" fmla="*/ 546707 h 873059"/>
                <a:gd name="connsiteX5" fmla="*/ 752513 w 3125825"/>
                <a:gd name="connsiteY5" fmla="*/ 546707 h 873059"/>
                <a:gd name="connsiteX6" fmla="*/ 171488 w 3125825"/>
                <a:gd name="connsiteY6" fmla="*/ 537182 h 873059"/>
                <a:gd name="connsiteX7" fmla="*/ 38 w 3125825"/>
                <a:gd name="connsiteY7" fmla="*/ 737207 h 873059"/>
                <a:gd name="connsiteX8" fmla="*/ 181013 w 3125825"/>
                <a:gd name="connsiteY8" fmla="*/ 861032 h 873059"/>
                <a:gd name="connsiteX9" fmla="*/ 781088 w 3125825"/>
                <a:gd name="connsiteY9" fmla="*/ 841982 h 873059"/>
                <a:gd name="connsiteX10" fmla="*/ 1324013 w 3125825"/>
                <a:gd name="connsiteY10" fmla="*/ 870557 h 873059"/>
                <a:gd name="connsiteX11" fmla="*/ 1885988 w 3125825"/>
                <a:gd name="connsiteY11" fmla="*/ 765782 h 873059"/>
                <a:gd name="connsiteX12" fmla="*/ 2447963 w 3125825"/>
                <a:gd name="connsiteY12" fmla="*/ 813407 h 873059"/>
                <a:gd name="connsiteX13" fmla="*/ 3009938 w 3125825"/>
                <a:gd name="connsiteY13" fmla="*/ 403832 h 873059"/>
                <a:gd name="connsiteX14" fmla="*/ 3124238 w 3125825"/>
                <a:gd name="connsiteY14" fmla="*/ 165707 h 873059"/>
                <a:gd name="connsiteX15" fmla="*/ 3000413 w 3125825"/>
                <a:gd name="connsiteY15" fmla="*/ 41882 h 873059"/>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285913 w 3125825"/>
                <a:gd name="connsiteY4" fmla="*/ 545411 h 871763"/>
                <a:gd name="connsiteX5" fmla="*/ 752513 w 3125825"/>
                <a:gd name="connsiteY5" fmla="*/ 545411 h 871763"/>
                <a:gd name="connsiteX6" fmla="*/ 171488 w 3125825"/>
                <a:gd name="connsiteY6" fmla="*/ 535886 h 871763"/>
                <a:gd name="connsiteX7" fmla="*/ 38 w 3125825"/>
                <a:gd name="connsiteY7" fmla="*/ 735911 h 871763"/>
                <a:gd name="connsiteX8" fmla="*/ 181013 w 3125825"/>
                <a:gd name="connsiteY8" fmla="*/ 859736 h 871763"/>
                <a:gd name="connsiteX9" fmla="*/ 781088 w 3125825"/>
                <a:gd name="connsiteY9" fmla="*/ 840686 h 871763"/>
                <a:gd name="connsiteX10" fmla="*/ 1324013 w 3125825"/>
                <a:gd name="connsiteY10" fmla="*/ 869261 h 871763"/>
                <a:gd name="connsiteX11" fmla="*/ 1885988 w 3125825"/>
                <a:gd name="connsiteY11" fmla="*/ 764486 h 871763"/>
                <a:gd name="connsiteX12" fmla="*/ 2447963 w 3125825"/>
                <a:gd name="connsiteY12" fmla="*/ 812111 h 871763"/>
                <a:gd name="connsiteX13" fmla="*/ 3009938 w 3125825"/>
                <a:gd name="connsiteY13" fmla="*/ 402536 h 871763"/>
                <a:gd name="connsiteX14" fmla="*/ 3124238 w 3125825"/>
                <a:gd name="connsiteY14" fmla="*/ 164411 h 871763"/>
                <a:gd name="connsiteX15" fmla="*/ 3000413 w 3125825"/>
                <a:gd name="connsiteY15"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40022 w 3125825"/>
                <a:gd name="connsiteY4" fmla="*/ 356894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80215 w 3125825"/>
                <a:gd name="connsiteY4" fmla="*/ 457377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25726 w 3126472"/>
                <a:gd name="connsiteY14" fmla="*/ 626019 h 869584"/>
                <a:gd name="connsiteX15" fmla="*/ 3009938 w 3126472"/>
                <a:gd name="connsiteY15" fmla="*/ 400357 h 869584"/>
                <a:gd name="connsiteX16" fmla="*/ 3124238 w 3126472"/>
                <a:gd name="connsiteY16" fmla="*/ 162232 h 869584"/>
                <a:gd name="connsiteX17" fmla="*/ 2920026 w 3126472"/>
                <a:gd name="connsiteY17"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15677 w 3126472"/>
                <a:gd name="connsiteY14" fmla="*/ 555680 h 869584"/>
                <a:gd name="connsiteX15" fmla="*/ 3009938 w 3126472"/>
                <a:gd name="connsiteY15" fmla="*/ 400357 h 869584"/>
                <a:gd name="connsiteX16" fmla="*/ 3124238 w 3126472"/>
                <a:gd name="connsiteY16" fmla="*/ 162232 h 869584"/>
                <a:gd name="connsiteX17" fmla="*/ 2920026 w 3126472"/>
                <a:gd name="connsiteY17" fmla="*/ 58504 h 86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6472" h="869584">
                  <a:moveTo>
                    <a:pt x="2920026" y="58504"/>
                  </a:moveTo>
                  <a:cubicBezTo>
                    <a:pt x="2801487" y="31691"/>
                    <a:pt x="2545870" y="-7821"/>
                    <a:pt x="2413003" y="1354"/>
                  </a:cubicBezTo>
                  <a:cubicBezTo>
                    <a:pt x="2280136" y="10529"/>
                    <a:pt x="2229712" y="91504"/>
                    <a:pt x="2122826" y="113554"/>
                  </a:cubicBezTo>
                  <a:cubicBezTo>
                    <a:pt x="2015940" y="135604"/>
                    <a:pt x="1862123" y="76716"/>
                    <a:pt x="1771688" y="133657"/>
                  </a:cubicBezTo>
                  <a:cubicBezTo>
                    <a:pt x="1681253" y="190598"/>
                    <a:pt x="1661178" y="386936"/>
                    <a:pt x="1580215" y="455198"/>
                  </a:cubicBezTo>
                  <a:cubicBezTo>
                    <a:pt x="1499253" y="523461"/>
                    <a:pt x="1423863" y="528560"/>
                    <a:pt x="1285913" y="543232"/>
                  </a:cubicBezTo>
                  <a:cubicBezTo>
                    <a:pt x="1147963" y="557904"/>
                    <a:pt x="752513" y="543232"/>
                    <a:pt x="752513" y="543232"/>
                  </a:cubicBezTo>
                  <a:cubicBezTo>
                    <a:pt x="566776" y="541645"/>
                    <a:pt x="296900" y="501957"/>
                    <a:pt x="171488" y="533707"/>
                  </a:cubicBezTo>
                  <a:cubicBezTo>
                    <a:pt x="46076" y="565457"/>
                    <a:pt x="-1550" y="679757"/>
                    <a:pt x="38" y="733732"/>
                  </a:cubicBezTo>
                  <a:cubicBezTo>
                    <a:pt x="1625" y="787707"/>
                    <a:pt x="50838" y="840095"/>
                    <a:pt x="181013" y="857557"/>
                  </a:cubicBezTo>
                  <a:cubicBezTo>
                    <a:pt x="311188" y="875020"/>
                    <a:pt x="590588" y="836920"/>
                    <a:pt x="781088" y="838507"/>
                  </a:cubicBezTo>
                  <a:cubicBezTo>
                    <a:pt x="971588" y="840094"/>
                    <a:pt x="1139863" y="879782"/>
                    <a:pt x="1324013" y="867082"/>
                  </a:cubicBezTo>
                  <a:cubicBezTo>
                    <a:pt x="1508163" y="854382"/>
                    <a:pt x="1698663" y="771832"/>
                    <a:pt x="1885988" y="762307"/>
                  </a:cubicBezTo>
                  <a:cubicBezTo>
                    <a:pt x="2073313" y="752782"/>
                    <a:pt x="2309682" y="844370"/>
                    <a:pt x="2447963" y="809932"/>
                  </a:cubicBezTo>
                  <a:cubicBezTo>
                    <a:pt x="2586244" y="775494"/>
                    <a:pt x="2622015" y="623943"/>
                    <a:pt x="2715677" y="555680"/>
                  </a:cubicBezTo>
                  <a:cubicBezTo>
                    <a:pt x="2809340" y="487418"/>
                    <a:pt x="2943519" y="477655"/>
                    <a:pt x="3009938" y="400357"/>
                  </a:cubicBezTo>
                  <a:cubicBezTo>
                    <a:pt x="3076357" y="323059"/>
                    <a:pt x="3139223" y="219208"/>
                    <a:pt x="3124238" y="162232"/>
                  </a:cubicBezTo>
                  <a:cubicBezTo>
                    <a:pt x="3109253" y="105257"/>
                    <a:pt x="3038565" y="85317"/>
                    <a:pt x="2920026" y="58504"/>
                  </a:cubicBezTo>
                  <a:close/>
                </a:path>
              </a:pathLst>
            </a:custGeom>
            <a:noFill/>
            <a:ln w="3810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78B383FE-D520-FC90-6C22-AE963C623B90}"/>
                </a:ext>
              </a:extLst>
            </p:cNvPr>
            <p:cNvGrpSpPr/>
            <p:nvPr/>
          </p:nvGrpSpPr>
          <p:grpSpPr>
            <a:xfrm>
              <a:off x="9317945" y="3074200"/>
              <a:ext cx="197820" cy="205336"/>
              <a:chOff x="778486" y="2221677"/>
              <a:chExt cx="138389" cy="143647"/>
            </a:xfrm>
          </p:grpSpPr>
          <p:sp>
            <p:nvSpPr>
              <p:cNvPr id="28" name="Partial Circle 27">
                <a:extLst>
                  <a:ext uri="{FF2B5EF4-FFF2-40B4-BE49-F238E27FC236}">
                    <a16:creationId xmlns:a16="http://schemas.microsoft.com/office/drawing/2014/main" id="{294871AC-B84F-9EC2-F224-57163A30B3A0}"/>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Partial Circle 28">
                <a:extLst>
                  <a:ext uri="{FF2B5EF4-FFF2-40B4-BE49-F238E27FC236}">
                    <a16:creationId xmlns:a16="http://schemas.microsoft.com/office/drawing/2014/main" id="{9684E050-E16C-718C-18DD-B11619DC440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99" name="Group 98">
            <a:extLst>
              <a:ext uri="{FF2B5EF4-FFF2-40B4-BE49-F238E27FC236}">
                <a16:creationId xmlns:a16="http://schemas.microsoft.com/office/drawing/2014/main" id="{D47B6409-5F61-11B0-1996-8C140D027227}"/>
              </a:ext>
            </a:extLst>
          </p:cNvPr>
          <p:cNvGrpSpPr/>
          <p:nvPr/>
        </p:nvGrpSpPr>
        <p:grpSpPr>
          <a:xfrm>
            <a:off x="7443619" y="1419110"/>
            <a:ext cx="1228125" cy="1160166"/>
            <a:chOff x="8603716" y="2984665"/>
            <a:chExt cx="1420784" cy="1342164"/>
          </a:xfrm>
        </p:grpSpPr>
        <p:sp>
          <p:nvSpPr>
            <p:cNvPr id="100" name="Oval 99">
              <a:extLst>
                <a:ext uri="{FF2B5EF4-FFF2-40B4-BE49-F238E27FC236}">
                  <a16:creationId xmlns:a16="http://schemas.microsoft.com/office/drawing/2014/main" id="{5FA36256-B102-EAB7-7378-38674C505FA2}"/>
                </a:ext>
              </a:extLst>
            </p:cNvPr>
            <p:cNvSpPr/>
            <p:nvPr/>
          </p:nvSpPr>
          <p:spPr>
            <a:xfrm>
              <a:off x="9742406" y="4045970"/>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01" name="Oval 100">
              <a:extLst>
                <a:ext uri="{FF2B5EF4-FFF2-40B4-BE49-F238E27FC236}">
                  <a16:creationId xmlns:a16="http://schemas.microsoft.com/office/drawing/2014/main" id="{3B39CE8B-95C8-7AFF-D1E6-2FF95E556D83}"/>
                </a:ext>
              </a:extLst>
            </p:cNvPr>
            <p:cNvSpPr/>
            <p:nvPr/>
          </p:nvSpPr>
          <p:spPr>
            <a:xfrm>
              <a:off x="8635797" y="3027435"/>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102" name="Group 101">
              <a:extLst>
                <a:ext uri="{FF2B5EF4-FFF2-40B4-BE49-F238E27FC236}">
                  <a16:creationId xmlns:a16="http://schemas.microsoft.com/office/drawing/2014/main" id="{BEBC2A40-CA3A-4CFC-09D7-9840B4CE187C}"/>
                </a:ext>
              </a:extLst>
            </p:cNvPr>
            <p:cNvGrpSpPr/>
            <p:nvPr/>
          </p:nvGrpSpPr>
          <p:grpSpPr>
            <a:xfrm>
              <a:off x="9131593" y="3476941"/>
              <a:ext cx="200134" cy="199780"/>
              <a:chOff x="2293006" y="2716697"/>
              <a:chExt cx="140008" cy="139760"/>
            </a:xfrm>
          </p:grpSpPr>
          <p:sp>
            <p:nvSpPr>
              <p:cNvPr id="104" name="Partial Circle 103">
                <a:extLst>
                  <a:ext uri="{FF2B5EF4-FFF2-40B4-BE49-F238E27FC236}">
                    <a16:creationId xmlns:a16="http://schemas.microsoft.com/office/drawing/2014/main" id="{BEE0E768-C9BE-AEC7-0778-3167F4532CA6}"/>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5" name="Partial Circle 104">
                <a:extLst>
                  <a:ext uri="{FF2B5EF4-FFF2-40B4-BE49-F238E27FC236}">
                    <a16:creationId xmlns:a16="http://schemas.microsoft.com/office/drawing/2014/main" id="{51015502-0DBF-2A89-FA54-1F245C7F4B1A}"/>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Partial Circle 105">
                <a:extLst>
                  <a:ext uri="{FF2B5EF4-FFF2-40B4-BE49-F238E27FC236}">
                    <a16:creationId xmlns:a16="http://schemas.microsoft.com/office/drawing/2014/main" id="{D3514467-59EE-A100-6367-31208A23F51D}"/>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03" name="Freeform: Shape 102">
              <a:extLst>
                <a:ext uri="{FF2B5EF4-FFF2-40B4-BE49-F238E27FC236}">
                  <a16:creationId xmlns:a16="http://schemas.microsoft.com/office/drawing/2014/main" id="{C48D3F17-EB27-8540-1F78-C23BAD375B8F}"/>
                </a:ext>
              </a:extLst>
            </p:cNvPr>
            <p:cNvSpPr/>
            <p:nvPr/>
          </p:nvSpPr>
          <p:spPr>
            <a:xfrm>
              <a:off x="8603716" y="2984665"/>
              <a:ext cx="1420784" cy="1342164"/>
            </a:xfrm>
            <a:custGeom>
              <a:avLst/>
              <a:gdLst>
                <a:gd name="connsiteX0" fmla="*/ 842370 w 1524018"/>
                <a:gd name="connsiteY0" fmla="*/ 468741 h 1377252"/>
                <a:gd name="connsiteX1" fmla="*/ 347070 w 1524018"/>
                <a:gd name="connsiteY1" fmla="*/ 40116 h 1377252"/>
                <a:gd name="connsiteX2" fmla="*/ 61320 w 1524018"/>
                <a:gd name="connsiteY2" fmla="*/ 49641 h 1377252"/>
                <a:gd name="connsiteX3" fmla="*/ 42270 w 1524018"/>
                <a:gd name="connsiteY3" fmla="*/ 316341 h 1377252"/>
                <a:gd name="connsiteX4" fmla="*/ 537570 w 1524018"/>
                <a:gd name="connsiteY4" fmla="*/ 792591 h 1377252"/>
                <a:gd name="connsiteX5" fmla="*/ 1175745 w 1524018"/>
                <a:gd name="connsiteY5" fmla="*/ 1335516 h 1377252"/>
                <a:gd name="connsiteX6" fmla="*/ 1451970 w 1524018"/>
                <a:gd name="connsiteY6" fmla="*/ 1306941 h 1377252"/>
                <a:gd name="connsiteX7" fmla="*/ 1471020 w 1524018"/>
                <a:gd name="connsiteY7" fmla="*/ 1040241 h 1377252"/>
                <a:gd name="connsiteX8" fmla="*/ 842370 w 1524018"/>
                <a:gd name="connsiteY8" fmla="*/ 468741 h 1377252"/>
                <a:gd name="connsiteX0" fmla="*/ 802939 w 1484587"/>
                <a:gd name="connsiteY0" fmla="*/ 468242 h 1376753"/>
                <a:gd name="connsiteX1" fmla="*/ 307639 w 1484587"/>
                <a:gd name="connsiteY1" fmla="*/ 39617 h 1376753"/>
                <a:gd name="connsiteX2" fmla="*/ 21889 w 1484587"/>
                <a:gd name="connsiteY2" fmla="*/ 49142 h 1376753"/>
                <a:gd name="connsiteX3" fmla="*/ 73177 w 1484587"/>
                <a:gd name="connsiteY3" fmla="*/ 305794 h 1376753"/>
                <a:gd name="connsiteX4" fmla="*/ 498139 w 1484587"/>
                <a:gd name="connsiteY4" fmla="*/ 792092 h 1376753"/>
                <a:gd name="connsiteX5" fmla="*/ 1136314 w 1484587"/>
                <a:gd name="connsiteY5" fmla="*/ 1335017 h 1376753"/>
                <a:gd name="connsiteX6" fmla="*/ 1412539 w 1484587"/>
                <a:gd name="connsiteY6" fmla="*/ 1306442 h 1376753"/>
                <a:gd name="connsiteX7" fmla="*/ 1431589 w 1484587"/>
                <a:gd name="connsiteY7" fmla="*/ 1039742 h 1376753"/>
                <a:gd name="connsiteX8" fmla="*/ 802939 w 1484587"/>
                <a:gd name="connsiteY8" fmla="*/ 468242 h 1376753"/>
                <a:gd name="connsiteX0" fmla="*/ 807586 w 1489234"/>
                <a:gd name="connsiteY0" fmla="*/ 468242 h 1378981"/>
                <a:gd name="connsiteX1" fmla="*/ 312286 w 1489234"/>
                <a:gd name="connsiteY1" fmla="*/ 39617 h 1378981"/>
                <a:gd name="connsiteX2" fmla="*/ 26536 w 1489234"/>
                <a:gd name="connsiteY2" fmla="*/ 49142 h 1378981"/>
                <a:gd name="connsiteX3" fmla="*/ 77824 w 1489234"/>
                <a:gd name="connsiteY3" fmla="*/ 305794 h 1378981"/>
                <a:gd name="connsiteX4" fmla="*/ 603269 w 1489234"/>
                <a:gd name="connsiteY4" fmla="*/ 761947 h 1378981"/>
                <a:gd name="connsiteX5" fmla="*/ 1140961 w 1489234"/>
                <a:gd name="connsiteY5" fmla="*/ 1335017 h 1378981"/>
                <a:gd name="connsiteX6" fmla="*/ 1417186 w 1489234"/>
                <a:gd name="connsiteY6" fmla="*/ 1306442 h 1378981"/>
                <a:gd name="connsiteX7" fmla="*/ 1436236 w 1489234"/>
                <a:gd name="connsiteY7" fmla="*/ 1039742 h 1378981"/>
                <a:gd name="connsiteX8" fmla="*/ 807586 w 1489234"/>
                <a:gd name="connsiteY8" fmla="*/ 468242 h 1378981"/>
                <a:gd name="connsiteX0" fmla="*/ 757345 w 1491525"/>
                <a:gd name="connsiteY0" fmla="*/ 500543 h 1381137"/>
                <a:gd name="connsiteX1" fmla="*/ 312286 w 1491525"/>
                <a:gd name="connsiteY1" fmla="*/ 41773 h 1381137"/>
                <a:gd name="connsiteX2" fmla="*/ 26536 w 1491525"/>
                <a:gd name="connsiteY2" fmla="*/ 51298 h 1381137"/>
                <a:gd name="connsiteX3" fmla="*/ 77824 w 1491525"/>
                <a:gd name="connsiteY3" fmla="*/ 307950 h 1381137"/>
                <a:gd name="connsiteX4" fmla="*/ 603269 w 1491525"/>
                <a:gd name="connsiteY4" fmla="*/ 764103 h 1381137"/>
                <a:gd name="connsiteX5" fmla="*/ 1140961 w 1491525"/>
                <a:gd name="connsiteY5" fmla="*/ 1337173 h 1381137"/>
                <a:gd name="connsiteX6" fmla="*/ 1417186 w 1491525"/>
                <a:gd name="connsiteY6" fmla="*/ 1308598 h 1381137"/>
                <a:gd name="connsiteX7" fmla="*/ 1436236 w 1491525"/>
                <a:gd name="connsiteY7" fmla="*/ 1041898 h 1381137"/>
                <a:gd name="connsiteX8" fmla="*/ 757345 w 1491525"/>
                <a:gd name="connsiteY8" fmla="*/ 500543 h 1381137"/>
                <a:gd name="connsiteX0" fmla="*/ 757345 w 1491525"/>
                <a:gd name="connsiteY0" fmla="*/ 500543 h 1374119"/>
                <a:gd name="connsiteX1" fmla="*/ 312286 w 1491525"/>
                <a:gd name="connsiteY1" fmla="*/ 41773 h 1374119"/>
                <a:gd name="connsiteX2" fmla="*/ 26536 w 1491525"/>
                <a:gd name="connsiteY2" fmla="*/ 51298 h 1374119"/>
                <a:gd name="connsiteX3" fmla="*/ 77824 w 1491525"/>
                <a:gd name="connsiteY3" fmla="*/ 307950 h 1374119"/>
                <a:gd name="connsiteX4" fmla="*/ 603269 w 1491525"/>
                <a:gd name="connsiteY4" fmla="*/ 764103 h 1374119"/>
                <a:gd name="connsiteX5" fmla="*/ 1191203 w 1491525"/>
                <a:gd name="connsiteY5" fmla="*/ 1327124 h 1374119"/>
                <a:gd name="connsiteX6" fmla="*/ 1417186 w 1491525"/>
                <a:gd name="connsiteY6" fmla="*/ 1308598 h 1374119"/>
                <a:gd name="connsiteX7" fmla="*/ 1436236 w 1491525"/>
                <a:gd name="connsiteY7" fmla="*/ 1041898 h 1374119"/>
                <a:gd name="connsiteX8" fmla="*/ 757345 w 149152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67473"/>
                <a:gd name="connsiteX1" fmla="*/ 312286 w 1461285"/>
                <a:gd name="connsiteY1" fmla="*/ 41773 h 1367473"/>
                <a:gd name="connsiteX2" fmla="*/ 26536 w 1461285"/>
                <a:gd name="connsiteY2" fmla="*/ 51298 h 1367473"/>
                <a:gd name="connsiteX3" fmla="*/ 77824 w 1461285"/>
                <a:gd name="connsiteY3" fmla="*/ 307950 h 1367473"/>
                <a:gd name="connsiteX4" fmla="*/ 603269 w 1461285"/>
                <a:gd name="connsiteY4" fmla="*/ 764103 h 1367473"/>
                <a:gd name="connsiteX5" fmla="*/ 1211300 w 1461285"/>
                <a:gd name="connsiteY5" fmla="*/ 1317076 h 1367473"/>
                <a:gd name="connsiteX6" fmla="*/ 1417186 w 1461285"/>
                <a:gd name="connsiteY6" fmla="*/ 1308598 h 1367473"/>
                <a:gd name="connsiteX7" fmla="*/ 1385994 w 1461285"/>
                <a:gd name="connsiteY7" fmla="*/ 1082091 h 1367473"/>
                <a:gd name="connsiteX8" fmla="*/ 757345 w 1461285"/>
                <a:gd name="connsiteY8" fmla="*/ 500543 h 1367473"/>
                <a:gd name="connsiteX0" fmla="*/ 743731 w 1447671"/>
                <a:gd name="connsiteY0" fmla="*/ 502039 h 1368969"/>
                <a:gd name="connsiteX1" fmla="*/ 298672 w 1447671"/>
                <a:gd name="connsiteY1" fmla="*/ 43269 h 1368969"/>
                <a:gd name="connsiteX2" fmla="*/ 12922 w 1447671"/>
                <a:gd name="connsiteY2" fmla="*/ 52794 h 1368969"/>
                <a:gd name="connsiteX3" fmla="*/ 104404 w 1447671"/>
                <a:gd name="connsiteY3" fmla="*/ 339591 h 1368969"/>
                <a:gd name="connsiteX4" fmla="*/ 589655 w 1447671"/>
                <a:gd name="connsiteY4" fmla="*/ 765599 h 1368969"/>
                <a:gd name="connsiteX5" fmla="*/ 1197686 w 1447671"/>
                <a:gd name="connsiteY5" fmla="*/ 1318572 h 1368969"/>
                <a:gd name="connsiteX6" fmla="*/ 1403572 w 1447671"/>
                <a:gd name="connsiteY6" fmla="*/ 1310094 h 1368969"/>
                <a:gd name="connsiteX7" fmla="*/ 1372380 w 1447671"/>
                <a:gd name="connsiteY7" fmla="*/ 1083587 h 1368969"/>
                <a:gd name="connsiteX8" fmla="*/ 743731 w 1447671"/>
                <a:gd name="connsiteY8" fmla="*/ 502039 h 1368969"/>
                <a:gd name="connsiteX0" fmla="*/ 699403 w 1403343"/>
                <a:gd name="connsiteY0" fmla="*/ 502039 h 1368969"/>
                <a:gd name="connsiteX1" fmla="*/ 254344 w 1403343"/>
                <a:gd name="connsiteY1" fmla="*/ 43269 h 1368969"/>
                <a:gd name="connsiteX2" fmla="*/ 28884 w 1403343"/>
                <a:gd name="connsiteY2" fmla="*/ 52794 h 1368969"/>
                <a:gd name="connsiteX3" fmla="*/ 60076 w 1403343"/>
                <a:gd name="connsiteY3" fmla="*/ 339591 h 1368969"/>
                <a:gd name="connsiteX4" fmla="*/ 545327 w 1403343"/>
                <a:gd name="connsiteY4" fmla="*/ 765599 h 1368969"/>
                <a:gd name="connsiteX5" fmla="*/ 1153358 w 1403343"/>
                <a:gd name="connsiteY5" fmla="*/ 1318572 h 1368969"/>
                <a:gd name="connsiteX6" fmla="*/ 1359244 w 1403343"/>
                <a:gd name="connsiteY6" fmla="*/ 1310094 h 1368969"/>
                <a:gd name="connsiteX7" fmla="*/ 1328052 w 1403343"/>
                <a:gd name="connsiteY7" fmla="*/ 1083587 h 1368969"/>
                <a:gd name="connsiteX8" fmla="*/ 699403 w 1403343"/>
                <a:gd name="connsiteY8" fmla="*/ 502039 h 1368969"/>
                <a:gd name="connsiteX0" fmla="*/ 698110 w 1402050"/>
                <a:gd name="connsiteY0" fmla="*/ 478683 h 1345613"/>
                <a:gd name="connsiteX1" fmla="*/ 232954 w 1402050"/>
                <a:gd name="connsiteY1" fmla="*/ 60107 h 1345613"/>
                <a:gd name="connsiteX2" fmla="*/ 27591 w 1402050"/>
                <a:gd name="connsiteY2" fmla="*/ 29438 h 1345613"/>
                <a:gd name="connsiteX3" fmla="*/ 58783 w 1402050"/>
                <a:gd name="connsiteY3" fmla="*/ 316235 h 1345613"/>
                <a:gd name="connsiteX4" fmla="*/ 544034 w 1402050"/>
                <a:gd name="connsiteY4" fmla="*/ 742243 h 1345613"/>
                <a:gd name="connsiteX5" fmla="*/ 1152065 w 1402050"/>
                <a:gd name="connsiteY5" fmla="*/ 1295216 h 1345613"/>
                <a:gd name="connsiteX6" fmla="*/ 1357951 w 1402050"/>
                <a:gd name="connsiteY6" fmla="*/ 1286738 h 1345613"/>
                <a:gd name="connsiteX7" fmla="*/ 1326759 w 1402050"/>
                <a:gd name="connsiteY7" fmla="*/ 1060231 h 1345613"/>
                <a:gd name="connsiteX8" fmla="*/ 698110 w 1402050"/>
                <a:gd name="connsiteY8" fmla="*/ 478683 h 1345613"/>
                <a:gd name="connsiteX0" fmla="*/ 731328 w 1435268"/>
                <a:gd name="connsiteY0" fmla="*/ 477296 h 1344226"/>
                <a:gd name="connsiteX1" fmla="*/ 266172 w 1435268"/>
                <a:gd name="connsiteY1" fmla="*/ 58720 h 1344226"/>
                <a:gd name="connsiteX2" fmla="*/ 60809 w 1435268"/>
                <a:gd name="connsiteY2" fmla="*/ 28051 h 1344226"/>
                <a:gd name="connsiteX3" fmla="*/ 41759 w 1435268"/>
                <a:gd name="connsiteY3" fmla="*/ 294752 h 1344226"/>
                <a:gd name="connsiteX4" fmla="*/ 577252 w 1435268"/>
                <a:gd name="connsiteY4" fmla="*/ 740856 h 1344226"/>
                <a:gd name="connsiteX5" fmla="*/ 1185283 w 1435268"/>
                <a:gd name="connsiteY5" fmla="*/ 1293829 h 1344226"/>
                <a:gd name="connsiteX6" fmla="*/ 1391169 w 1435268"/>
                <a:gd name="connsiteY6" fmla="*/ 1285351 h 1344226"/>
                <a:gd name="connsiteX7" fmla="*/ 1359977 w 1435268"/>
                <a:gd name="connsiteY7" fmla="*/ 1058844 h 1344226"/>
                <a:gd name="connsiteX8" fmla="*/ 731328 w 1435268"/>
                <a:gd name="connsiteY8" fmla="*/ 477296 h 1344226"/>
                <a:gd name="connsiteX0" fmla="*/ 716844 w 1420784"/>
                <a:gd name="connsiteY0" fmla="*/ 475234 h 1342164"/>
                <a:gd name="connsiteX1" fmla="*/ 251688 w 1420784"/>
                <a:gd name="connsiteY1" fmla="*/ 56658 h 1342164"/>
                <a:gd name="connsiteX2" fmla="*/ 46325 w 1420784"/>
                <a:gd name="connsiteY2" fmla="*/ 25989 h 1342164"/>
                <a:gd name="connsiteX3" fmla="*/ 47371 w 1420784"/>
                <a:gd name="connsiteY3" fmla="*/ 262545 h 1342164"/>
                <a:gd name="connsiteX4" fmla="*/ 562768 w 1420784"/>
                <a:gd name="connsiteY4" fmla="*/ 738794 h 1342164"/>
                <a:gd name="connsiteX5" fmla="*/ 1170799 w 1420784"/>
                <a:gd name="connsiteY5" fmla="*/ 1291767 h 1342164"/>
                <a:gd name="connsiteX6" fmla="*/ 1376685 w 1420784"/>
                <a:gd name="connsiteY6" fmla="*/ 1283289 h 1342164"/>
                <a:gd name="connsiteX7" fmla="*/ 1345493 w 1420784"/>
                <a:gd name="connsiteY7" fmla="*/ 1056782 h 1342164"/>
                <a:gd name="connsiteX8" fmla="*/ 716844 w 1420784"/>
                <a:gd name="connsiteY8" fmla="*/ 475234 h 13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0784" h="1342164">
                  <a:moveTo>
                    <a:pt x="716844" y="475234"/>
                  </a:moveTo>
                  <a:cubicBezTo>
                    <a:pt x="534543" y="308547"/>
                    <a:pt x="363441" y="131532"/>
                    <a:pt x="251688" y="56658"/>
                  </a:cubicBezTo>
                  <a:cubicBezTo>
                    <a:pt x="139935" y="-18216"/>
                    <a:pt x="80378" y="-8325"/>
                    <a:pt x="46325" y="25989"/>
                  </a:cubicBezTo>
                  <a:cubicBezTo>
                    <a:pt x="12272" y="60303"/>
                    <a:pt x="-38703" y="143744"/>
                    <a:pt x="47371" y="262545"/>
                  </a:cubicBezTo>
                  <a:cubicBezTo>
                    <a:pt x="133445" y="381346"/>
                    <a:pt x="375530" y="567257"/>
                    <a:pt x="562768" y="738794"/>
                  </a:cubicBezTo>
                  <a:cubicBezTo>
                    <a:pt x="750006" y="910331"/>
                    <a:pt x="1035146" y="1201018"/>
                    <a:pt x="1170799" y="1291767"/>
                  </a:cubicBezTo>
                  <a:cubicBezTo>
                    <a:pt x="1306452" y="1382516"/>
                    <a:pt x="1327473" y="1332501"/>
                    <a:pt x="1376685" y="1283289"/>
                  </a:cubicBezTo>
                  <a:cubicBezTo>
                    <a:pt x="1425897" y="1234077"/>
                    <a:pt x="1455466" y="1191458"/>
                    <a:pt x="1345493" y="1056782"/>
                  </a:cubicBezTo>
                  <a:cubicBezTo>
                    <a:pt x="1235520" y="922106"/>
                    <a:pt x="899145" y="641921"/>
                    <a:pt x="716844" y="475234"/>
                  </a:cubicBezTo>
                  <a:close/>
                </a:path>
              </a:pathLst>
            </a:custGeom>
            <a:noFill/>
            <a:ln w="38100">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7" name="TextBox 106">
            <a:extLst>
              <a:ext uri="{FF2B5EF4-FFF2-40B4-BE49-F238E27FC236}">
                <a16:creationId xmlns:a16="http://schemas.microsoft.com/office/drawing/2014/main" id="{9737D667-D7C0-865E-2FB6-01295B67C80C}"/>
              </a:ext>
            </a:extLst>
          </p:cNvPr>
          <p:cNvSpPr txBox="1"/>
          <p:nvPr/>
        </p:nvSpPr>
        <p:spPr>
          <a:xfrm>
            <a:off x="4669907" y="1967705"/>
            <a:ext cx="2677336" cy="369332"/>
          </a:xfrm>
          <a:prstGeom prst="rect">
            <a:avLst/>
          </a:prstGeom>
          <a:noFill/>
        </p:spPr>
        <p:txBody>
          <a:bodyPr wrap="none" rtlCol="0">
            <a:spAutoFit/>
          </a:bodyPr>
          <a:lstStyle/>
          <a:p>
            <a:r>
              <a:rPr lang="fr-FR" b="1" dirty="0" err="1">
                <a:solidFill>
                  <a:srgbClr val="62A0AA"/>
                </a:solidFill>
                <a:latin typeface="Verdana" panose="020B0604030504040204" pitchFamily="34" charset="0"/>
                <a:ea typeface="Verdana" panose="020B0604030504040204" pitchFamily="34" charset="0"/>
              </a:rPr>
              <a:t>Handle</a:t>
            </a:r>
            <a:r>
              <a:rPr lang="fr-FR" b="1" dirty="0">
                <a:solidFill>
                  <a:srgbClr val="62A0AA"/>
                </a:solidFill>
                <a:latin typeface="Verdana" panose="020B0604030504040204" pitchFamily="34" charset="0"/>
                <a:ea typeface="Verdana" panose="020B0604030504040204" pitchFamily="34" charset="0"/>
              </a:rPr>
              <a:t> </a:t>
            </a:r>
            <a:r>
              <a:rPr lang="fr-FR" b="1" dirty="0" err="1">
                <a:solidFill>
                  <a:srgbClr val="62A0AA"/>
                </a:solidFill>
                <a:latin typeface="Verdana" panose="020B0604030504040204" pitchFamily="34" charset="0"/>
                <a:ea typeface="Verdana" panose="020B0604030504040204" pitchFamily="34" charset="0"/>
              </a:rPr>
              <a:t>Shared</a:t>
            </a:r>
            <a:r>
              <a:rPr lang="fr-FR" b="1" dirty="0">
                <a:solidFill>
                  <a:srgbClr val="62A0AA"/>
                </a:solidFill>
                <a:latin typeface="Verdana" panose="020B0604030504040204" pitchFamily="34" charset="0"/>
                <a:ea typeface="Verdana" panose="020B0604030504040204" pitchFamily="34" charset="0"/>
              </a:rPr>
              <a:t> Hits</a:t>
            </a:r>
            <a:endParaRPr lang="en-GB" b="1" dirty="0">
              <a:solidFill>
                <a:srgbClr val="62A0AA"/>
              </a:solidFill>
              <a:latin typeface="Verdana" panose="020B0604030504040204" pitchFamily="34" charset="0"/>
              <a:ea typeface="Verdana" panose="020B0604030504040204" pitchFamily="34" charset="0"/>
            </a:endParaRPr>
          </a:p>
        </p:txBody>
      </p:sp>
      <p:sp>
        <p:nvSpPr>
          <p:cNvPr id="545" name="Oval 544">
            <a:extLst>
              <a:ext uri="{FF2B5EF4-FFF2-40B4-BE49-F238E27FC236}">
                <a16:creationId xmlns:a16="http://schemas.microsoft.com/office/drawing/2014/main" id="{E0AA7360-96D5-C57D-F8D6-4C7268587FD0}"/>
              </a:ext>
            </a:extLst>
          </p:cNvPr>
          <p:cNvSpPr/>
          <p:nvPr/>
        </p:nvSpPr>
        <p:spPr>
          <a:xfrm>
            <a:off x="2458480" y="2134181"/>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6" name="Oval 545">
            <a:extLst>
              <a:ext uri="{FF2B5EF4-FFF2-40B4-BE49-F238E27FC236}">
                <a16:creationId xmlns:a16="http://schemas.microsoft.com/office/drawing/2014/main" id="{2E8CBB07-38DC-FA3D-1B12-199DD222713C}"/>
              </a:ext>
            </a:extLst>
          </p:cNvPr>
          <p:cNvSpPr/>
          <p:nvPr/>
        </p:nvSpPr>
        <p:spPr>
          <a:xfrm>
            <a:off x="1501927" y="1253760"/>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7" name="Oval 546">
            <a:extLst>
              <a:ext uri="{FF2B5EF4-FFF2-40B4-BE49-F238E27FC236}">
                <a16:creationId xmlns:a16="http://schemas.microsoft.com/office/drawing/2014/main" id="{8B994DC6-0700-9D20-1C54-62225A8E2ECC}"/>
              </a:ext>
            </a:extLst>
          </p:cNvPr>
          <p:cNvSpPr/>
          <p:nvPr/>
        </p:nvSpPr>
        <p:spPr>
          <a:xfrm>
            <a:off x="1979799" y="2164150"/>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8" name="Oval 547">
            <a:extLst>
              <a:ext uri="{FF2B5EF4-FFF2-40B4-BE49-F238E27FC236}">
                <a16:creationId xmlns:a16="http://schemas.microsoft.com/office/drawing/2014/main" id="{FA0BE5EC-105D-67E2-A321-5F5A990D39D9}"/>
              </a:ext>
            </a:extLst>
          </p:cNvPr>
          <p:cNvSpPr/>
          <p:nvPr/>
        </p:nvSpPr>
        <p:spPr>
          <a:xfrm>
            <a:off x="2459752" y="1129134"/>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549" name="Group 548">
            <a:extLst>
              <a:ext uri="{FF2B5EF4-FFF2-40B4-BE49-F238E27FC236}">
                <a16:creationId xmlns:a16="http://schemas.microsoft.com/office/drawing/2014/main" id="{3DB6E73C-5B1D-B37A-8A26-9B17C5ECD9AE}"/>
              </a:ext>
            </a:extLst>
          </p:cNvPr>
          <p:cNvGrpSpPr/>
          <p:nvPr/>
        </p:nvGrpSpPr>
        <p:grpSpPr>
          <a:xfrm>
            <a:off x="2469014" y="1658484"/>
            <a:ext cx="170996" cy="177492"/>
            <a:chOff x="778486" y="2221677"/>
            <a:chExt cx="138389" cy="143647"/>
          </a:xfrm>
        </p:grpSpPr>
        <p:sp>
          <p:nvSpPr>
            <p:cNvPr id="653" name="Partial Circle 652">
              <a:extLst>
                <a:ext uri="{FF2B5EF4-FFF2-40B4-BE49-F238E27FC236}">
                  <a16:creationId xmlns:a16="http://schemas.microsoft.com/office/drawing/2014/main" id="{8F5B0E6D-C11C-AD19-42E6-6142F67EFB69}"/>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4" name="Partial Circle 653">
              <a:extLst>
                <a:ext uri="{FF2B5EF4-FFF2-40B4-BE49-F238E27FC236}">
                  <a16:creationId xmlns:a16="http://schemas.microsoft.com/office/drawing/2014/main" id="{CBEAEF5C-3AEA-E896-5FBF-7C64B54FF5A3}"/>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0" name="Group 549">
            <a:extLst>
              <a:ext uri="{FF2B5EF4-FFF2-40B4-BE49-F238E27FC236}">
                <a16:creationId xmlns:a16="http://schemas.microsoft.com/office/drawing/2014/main" id="{D730CB3B-3504-0895-B9E2-257DC19EB066}"/>
              </a:ext>
            </a:extLst>
          </p:cNvPr>
          <p:cNvGrpSpPr/>
          <p:nvPr/>
        </p:nvGrpSpPr>
        <p:grpSpPr>
          <a:xfrm>
            <a:off x="1501943" y="1652298"/>
            <a:ext cx="170996" cy="177492"/>
            <a:chOff x="778486" y="2221677"/>
            <a:chExt cx="138389" cy="143647"/>
          </a:xfrm>
        </p:grpSpPr>
        <p:sp>
          <p:nvSpPr>
            <p:cNvPr id="191" name="Partial Circle 190">
              <a:extLst>
                <a:ext uri="{FF2B5EF4-FFF2-40B4-BE49-F238E27FC236}">
                  <a16:creationId xmlns:a16="http://schemas.microsoft.com/office/drawing/2014/main" id="{41D1D78B-8B06-B2E2-CE94-B6B86266C49C}"/>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2" name="Partial Circle 651">
              <a:extLst>
                <a:ext uri="{FF2B5EF4-FFF2-40B4-BE49-F238E27FC236}">
                  <a16:creationId xmlns:a16="http://schemas.microsoft.com/office/drawing/2014/main" id="{C130B797-05C0-6B83-C39C-2F5B314AA04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1" name="Group 550">
            <a:extLst>
              <a:ext uri="{FF2B5EF4-FFF2-40B4-BE49-F238E27FC236}">
                <a16:creationId xmlns:a16="http://schemas.microsoft.com/office/drawing/2014/main" id="{B54A19F3-1EBF-05E9-267D-38BE75D519B6}"/>
              </a:ext>
            </a:extLst>
          </p:cNvPr>
          <p:cNvGrpSpPr/>
          <p:nvPr/>
        </p:nvGrpSpPr>
        <p:grpSpPr>
          <a:xfrm rot="19202916">
            <a:off x="1981858" y="1649172"/>
            <a:ext cx="172996" cy="172690"/>
            <a:chOff x="2293006" y="2716697"/>
            <a:chExt cx="140008" cy="139760"/>
          </a:xfrm>
        </p:grpSpPr>
        <p:sp>
          <p:nvSpPr>
            <p:cNvPr id="154" name="Partial Circle 153">
              <a:extLst>
                <a:ext uri="{FF2B5EF4-FFF2-40B4-BE49-F238E27FC236}">
                  <a16:creationId xmlns:a16="http://schemas.microsoft.com/office/drawing/2014/main" id="{8607D157-14DA-B281-AD41-C49A1F7DF23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5" name="Partial Circle 154">
              <a:extLst>
                <a:ext uri="{FF2B5EF4-FFF2-40B4-BE49-F238E27FC236}">
                  <a16:creationId xmlns:a16="http://schemas.microsoft.com/office/drawing/2014/main" id="{FF3E9611-CA22-6EC7-8A51-3FB5FAFE8721}"/>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0" name="Partial Circle 189">
              <a:extLst>
                <a:ext uri="{FF2B5EF4-FFF2-40B4-BE49-F238E27FC236}">
                  <a16:creationId xmlns:a16="http://schemas.microsoft.com/office/drawing/2014/main" id="{51F5F736-987C-5A73-48E8-054CEA52A9E6}"/>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52" name="Oval 551">
            <a:extLst>
              <a:ext uri="{FF2B5EF4-FFF2-40B4-BE49-F238E27FC236}">
                <a16:creationId xmlns:a16="http://schemas.microsoft.com/office/drawing/2014/main" id="{BC08AF8A-CC53-1D6E-E938-EAB385339479}"/>
              </a:ext>
            </a:extLst>
          </p:cNvPr>
          <p:cNvSpPr/>
          <p:nvPr/>
        </p:nvSpPr>
        <p:spPr>
          <a:xfrm>
            <a:off x="3414843" y="2028797"/>
            <a:ext cx="176289" cy="170994"/>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553" name="Oval 552">
            <a:extLst>
              <a:ext uri="{FF2B5EF4-FFF2-40B4-BE49-F238E27FC236}">
                <a16:creationId xmlns:a16="http://schemas.microsoft.com/office/drawing/2014/main" id="{6F4C70D4-77F7-3C99-69C8-02ACD77D288B}"/>
              </a:ext>
            </a:extLst>
          </p:cNvPr>
          <p:cNvSpPr/>
          <p:nvPr/>
        </p:nvSpPr>
        <p:spPr>
          <a:xfrm>
            <a:off x="2953275" y="126762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4" name="Oval 553">
            <a:extLst>
              <a:ext uri="{FF2B5EF4-FFF2-40B4-BE49-F238E27FC236}">
                <a16:creationId xmlns:a16="http://schemas.microsoft.com/office/drawing/2014/main" id="{B44A93D2-1B54-94C0-317E-22C152A7AA80}"/>
              </a:ext>
            </a:extLst>
          </p:cNvPr>
          <p:cNvSpPr/>
          <p:nvPr/>
        </p:nvSpPr>
        <p:spPr>
          <a:xfrm>
            <a:off x="2953275" y="154966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5" name="Oval 554">
            <a:extLst>
              <a:ext uri="{FF2B5EF4-FFF2-40B4-BE49-F238E27FC236}">
                <a16:creationId xmlns:a16="http://schemas.microsoft.com/office/drawing/2014/main" id="{7C9870C0-8E0B-0BEA-C617-121F657751CF}"/>
              </a:ext>
            </a:extLst>
          </p:cNvPr>
          <p:cNvSpPr/>
          <p:nvPr/>
        </p:nvSpPr>
        <p:spPr>
          <a:xfrm>
            <a:off x="3440423" y="117166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6" name="Oval 555">
            <a:extLst>
              <a:ext uri="{FF2B5EF4-FFF2-40B4-BE49-F238E27FC236}">
                <a16:creationId xmlns:a16="http://schemas.microsoft.com/office/drawing/2014/main" id="{FE605F3F-26FE-F41A-9278-11AA6B9AF526}"/>
              </a:ext>
            </a:extLst>
          </p:cNvPr>
          <p:cNvSpPr/>
          <p:nvPr/>
        </p:nvSpPr>
        <p:spPr>
          <a:xfrm>
            <a:off x="3432017" y="1592227"/>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7" name="Oval 556">
            <a:extLst>
              <a:ext uri="{FF2B5EF4-FFF2-40B4-BE49-F238E27FC236}">
                <a16:creationId xmlns:a16="http://schemas.microsoft.com/office/drawing/2014/main" id="{7F7EF128-222A-5F07-66D6-24E6220BF383}"/>
              </a:ext>
            </a:extLst>
          </p:cNvPr>
          <p:cNvSpPr/>
          <p:nvPr/>
        </p:nvSpPr>
        <p:spPr>
          <a:xfrm>
            <a:off x="3908754" y="1227864"/>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8" name="Oval 557">
            <a:extLst>
              <a:ext uri="{FF2B5EF4-FFF2-40B4-BE49-F238E27FC236}">
                <a16:creationId xmlns:a16="http://schemas.microsoft.com/office/drawing/2014/main" id="{5A49AE4A-537C-1A2E-ED83-0A35FA34EA97}"/>
              </a:ext>
            </a:extLst>
          </p:cNvPr>
          <p:cNvSpPr/>
          <p:nvPr/>
        </p:nvSpPr>
        <p:spPr>
          <a:xfrm>
            <a:off x="3900537" y="1869237"/>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559" name="Straight Arrow Connector 558">
            <a:extLst>
              <a:ext uri="{FF2B5EF4-FFF2-40B4-BE49-F238E27FC236}">
                <a16:creationId xmlns:a16="http://schemas.microsoft.com/office/drawing/2014/main" id="{DADE74C8-DEFC-FBE2-C052-4B097B9E67C6}"/>
              </a:ext>
            </a:extLst>
          </p:cNvPr>
          <p:cNvCxnSpPr>
            <a:cxnSpLocks/>
            <a:stCxn id="546" idx="6"/>
            <a:endCxn id="155" idx="1"/>
          </p:cNvCxnSpPr>
          <p:nvPr/>
        </p:nvCxnSpPr>
        <p:spPr>
          <a:xfrm>
            <a:off x="1678216" y="1339257"/>
            <a:ext cx="311511" cy="43003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a:extLst>
              <a:ext uri="{FF2B5EF4-FFF2-40B4-BE49-F238E27FC236}">
                <a16:creationId xmlns:a16="http://schemas.microsoft.com/office/drawing/2014/main" id="{EC5B0BE5-3D2A-9286-860E-4FE914BE361D}"/>
              </a:ext>
            </a:extLst>
          </p:cNvPr>
          <p:cNvCxnSpPr>
            <a:cxnSpLocks/>
            <a:stCxn id="652" idx="1"/>
            <a:endCxn id="155" idx="1"/>
          </p:cNvCxnSpPr>
          <p:nvPr/>
        </p:nvCxnSpPr>
        <p:spPr>
          <a:xfrm>
            <a:off x="1672939" y="1744291"/>
            <a:ext cx="316788" cy="250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Straight Arrow Connector 560">
            <a:extLst>
              <a:ext uri="{FF2B5EF4-FFF2-40B4-BE49-F238E27FC236}">
                <a16:creationId xmlns:a16="http://schemas.microsoft.com/office/drawing/2014/main" id="{C9C999D2-D883-9C6C-BE47-ED9EB95ED91D}"/>
              </a:ext>
            </a:extLst>
          </p:cNvPr>
          <p:cNvCxnSpPr>
            <a:cxnSpLocks/>
            <a:stCxn id="654" idx="1"/>
            <a:endCxn id="552" idx="2"/>
          </p:cNvCxnSpPr>
          <p:nvPr/>
        </p:nvCxnSpPr>
        <p:spPr>
          <a:xfrm>
            <a:off x="2640010" y="1750479"/>
            <a:ext cx="774833" cy="36381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Straight Arrow Connector 561">
            <a:extLst>
              <a:ext uri="{FF2B5EF4-FFF2-40B4-BE49-F238E27FC236}">
                <a16:creationId xmlns:a16="http://schemas.microsoft.com/office/drawing/2014/main" id="{1DF5C37D-ABB5-67E3-BEF3-C67B88AC657C}"/>
              </a:ext>
            </a:extLst>
          </p:cNvPr>
          <p:cNvCxnSpPr>
            <a:cxnSpLocks/>
            <a:stCxn id="654" idx="1"/>
            <a:endCxn id="554" idx="2"/>
          </p:cNvCxnSpPr>
          <p:nvPr/>
        </p:nvCxnSpPr>
        <p:spPr>
          <a:xfrm flipV="1">
            <a:off x="2640010" y="1635157"/>
            <a:ext cx="313265" cy="11532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3" name="Straight Arrow Connector 562">
            <a:extLst>
              <a:ext uri="{FF2B5EF4-FFF2-40B4-BE49-F238E27FC236}">
                <a16:creationId xmlns:a16="http://schemas.microsoft.com/office/drawing/2014/main" id="{58684EA4-A469-8447-CEA0-FE93B4D9E7B2}"/>
              </a:ext>
            </a:extLst>
          </p:cNvPr>
          <p:cNvCxnSpPr>
            <a:cxnSpLocks/>
            <a:stCxn id="654" idx="1"/>
            <a:endCxn id="553" idx="2"/>
          </p:cNvCxnSpPr>
          <p:nvPr/>
        </p:nvCxnSpPr>
        <p:spPr>
          <a:xfrm flipV="1">
            <a:off x="2640010" y="1353121"/>
            <a:ext cx="313265" cy="39735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4" name="Straight Arrow Connector 563">
            <a:extLst>
              <a:ext uri="{FF2B5EF4-FFF2-40B4-BE49-F238E27FC236}">
                <a16:creationId xmlns:a16="http://schemas.microsoft.com/office/drawing/2014/main" id="{99B9B0E5-46B8-5DA2-0997-70B694B8A552}"/>
              </a:ext>
            </a:extLst>
          </p:cNvPr>
          <p:cNvCxnSpPr>
            <a:cxnSpLocks/>
            <a:stCxn id="190" idx="2"/>
            <a:endCxn id="545" idx="2"/>
          </p:cNvCxnSpPr>
          <p:nvPr/>
        </p:nvCxnSpPr>
        <p:spPr>
          <a:xfrm>
            <a:off x="2154898" y="1742251"/>
            <a:ext cx="303582" cy="4774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5" name="Straight Arrow Connector 564">
            <a:extLst>
              <a:ext uri="{FF2B5EF4-FFF2-40B4-BE49-F238E27FC236}">
                <a16:creationId xmlns:a16="http://schemas.microsoft.com/office/drawing/2014/main" id="{844D60F4-B100-19CB-B808-3F152766FF29}"/>
              </a:ext>
            </a:extLst>
          </p:cNvPr>
          <p:cNvCxnSpPr>
            <a:cxnSpLocks/>
            <a:stCxn id="553" idx="6"/>
            <a:endCxn id="555" idx="2"/>
          </p:cNvCxnSpPr>
          <p:nvPr/>
        </p:nvCxnSpPr>
        <p:spPr>
          <a:xfrm flipV="1">
            <a:off x="3129563" y="1257158"/>
            <a:ext cx="310860" cy="959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3CDE55F5-4754-5D04-66D6-97920ECA0C2D}"/>
              </a:ext>
            </a:extLst>
          </p:cNvPr>
          <p:cNvCxnSpPr>
            <a:cxnSpLocks/>
            <a:stCxn id="554" idx="6"/>
            <a:endCxn id="555" idx="2"/>
          </p:cNvCxnSpPr>
          <p:nvPr/>
        </p:nvCxnSpPr>
        <p:spPr>
          <a:xfrm flipV="1">
            <a:off x="3129563" y="1257158"/>
            <a:ext cx="310860" cy="37799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9E8E012C-6F9F-932C-337C-44243BAA552F}"/>
              </a:ext>
            </a:extLst>
          </p:cNvPr>
          <p:cNvCxnSpPr>
            <a:cxnSpLocks/>
            <a:stCxn id="554" idx="6"/>
            <a:endCxn id="556" idx="2"/>
          </p:cNvCxnSpPr>
          <p:nvPr/>
        </p:nvCxnSpPr>
        <p:spPr>
          <a:xfrm>
            <a:off x="3129563" y="1635157"/>
            <a:ext cx="302453" cy="4256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26E8249D-6775-77BA-468C-3B62441C657B}"/>
              </a:ext>
            </a:extLst>
          </p:cNvPr>
          <p:cNvCxnSpPr>
            <a:cxnSpLocks/>
            <a:stCxn id="556" idx="6"/>
            <a:endCxn id="557" idx="2"/>
          </p:cNvCxnSpPr>
          <p:nvPr/>
        </p:nvCxnSpPr>
        <p:spPr>
          <a:xfrm flipV="1">
            <a:off x="3608305" y="1313361"/>
            <a:ext cx="300448" cy="3643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9" name="Straight Arrow Connector 568">
            <a:extLst>
              <a:ext uri="{FF2B5EF4-FFF2-40B4-BE49-F238E27FC236}">
                <a16:creationId xmlns:a16="http://schemas.microsoft.com/office/drawing/2014/main" id="{3586191A-4656-0D3E-7DEC-7D8880CE3228}"/>
              </a:ext>
            </a:extLst>
          </p:cNvPr>
          <p:cNvCxnSpPr>
            <a:cxnSpLocks/>
            <a:stCxn id="555" idx="6"/>
            <a:endCxn id="557" idx="2"/>
          </p:cNvCxnSpPr>
          <p:nvPr/>
        </p:nvCxnSpPr>
        <p:spPr>
          <a:xfrm>
            <a:off x="3616712" y="1257158"/>
            <a:ext cx="292043" cy="562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D40942DA-7482-B7F4-0280-FD9E7C2DDE2E}"/>
              </a:ext>
            </a:extLst>
          </p:cNvPr>
          <p:cNvCxnSpPr>
            <a:cxnSpLocks/>
            <a:stCxn id="190" idx="2"/>
            <a:endCxn id="654" idx="3"/>
          </p:cNvCxnSpPr>
          <p:nvPr/>
        </p:nvCxnSpPr>
        <p:spPr>
          <a:xfrm>
            <a:off x="2154898" y="1742251"/>
            <a:ext cx="314117" cy="82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43774056-D164-DAAE-449B-02BED503D450}"/>
              </a:ext>
            </a:extLst>
          </p:cNvPr>
          <p:cNvCxnSpPr>
            <a:cxnSpLocks/>
            <a:stCxn id="553" idx="6"/>
            <a:endCxn id="556" idx="2"/>
          </p:cNvCxnSpPr>
          <p:nvPr/>
        </p:nvCxnSpPr>
        <p:spPr>
          <a:xfrm>
            <a:off x="3129563" y="1353121"/>
            <a:ext cx="302453" cy="32460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78" name="Oval 677">
            <a:extLst>
              <a:ext uri="{FF2B5EF4-FFF2-40B4-BE49-F238E27FC236}">
                <a16:creationId xmlns:a16="http://schemas.microsoft.com/office/drawing/2014/main" id="{F7E9C53D-5468-99D2-562D-D6F9190F6CF7}"/>
              </a:ext>
            </a:extLst>
          </p:cNvPr>
          <p:cNvSpPr/>
          <p:nvPr/>
        </p:nvSpPr>
        <p:spPr>
          <a:xfrm>
            <a:off x="67893" y="4347125"/>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4</a:t>
            </a:r>
          </a:p>
        </p:txBody>
      </p:sp>
      <p:sp>
        <p:nvSpPr>
          <p:cNvPr id="679" name="Arrow: Right 678">
            <a:extLst>
              <a:ext uri="{FF2B5EF4-FFF2-40B4-BE49-F238E27FC236}">
                <a16:creationId xmlns:a16="http://schemas.microsoft.com/office/drawing/2014/main" id="{DE06D4A6-6444-E1A9-87D4-3E1FCB57F557}"/>
              </a:ext>
            </a:extLst>
          </p:cNvPr>
          <p:cNvSpPr/>
          <p:nvPr/>
        </p:nvSpPr>
        <p:spPr>
          <a:xfrm>
            <a:off x="5205379" y="4354066"/>
            <a:ext cx="1292460"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683" name="TextBox 682">
            <a:extLst>
              <a:ext uri="{FF2B5EF4-FFF2-40B4-BE49-F238E27FC236}">
                <a16:creationId xmlns:a16="http://schemas.microsoft.com/office/drawing/2014/main" id="{36E9859B-D745-5058-B826-91CD0B063BF6}"/>
              </a:ext>
            </a:extLst>
          </p:cNvPr>
          <p:cNvSpPr txBox="1"/>
          <p:nvPr/>
        </p:nvSpPr>
        <p:spPr>
          <a:xfrm>
            <a:off x="646319" y="4316967"/>
            <a:ext cx="4780251" cy="646331"/>
          </a:xfrm>
          <a:prstGeom prst="rect">
            <a:avLst/>
          </a:prstGeom>
          <a:noFill/>
        </p:spPr>
        <p:txBody>
          <a:bodyPr wrap="square">
            <a:spAutoFit/>
          </a:bodyPr>
          <a:lstStyle/>
          <a:p>
            <a:r>
              <a:rPr lang="en-GB" b="1" dirty="0">
                <a:latin typeface="Verdana" panose="020B0604030504040204" pitchFamily="34" charset="0"/>
                <a:ea typeface="Verdana" panose="020B0604030504040204" pitchFamily="34" charset="0"/>
              </a:rPr>
              <a:t>Classify the </a:t>
            </a:r>
            <a:r>
              <a:rPr lang="en-GB" b="1" dirty="0">
                <a:solidFill>
                  <a:schemeClr val="accent1">
                    <a:lumMod val="50000"/>
                  </a:schemeClr>
                </a:solidFill>
                <a:latin typeface="Verdana" panose="020B0604030504040204" pitchFamily="34" charset="0"/>
                <a:ea typeface="Verdana" panose="020B0604030504040204" pitchFamily="34" charset="0"/>
              </a:rPr>
              <a:t>triplets </a:t>
            </a:r>
            <a:r>
              <a:rPr lang="en-GB" dirty="0">
                <a:latin typeface="Verdana" panose="020B0604030504040204" pitchFamily="34" charset="0"/>
                <a:ea typeface="Verdana" panose="020B0604030504040204" pitchFamily="34" charset="0"/>
              </a:rPr>
              <a:t>with the GNN</a:t>
            </a:r>
          </a:p>
          <a:p>
            <a:r>
              <a:rPr lang="en-GB" dirty="0">
                <a:latin typeface="Verdana" panose="020B0604030504040204" pitchFamily="34" charset="0"/>
                <a:ea typeface="Verdana" panose="020B0604030504040204" pitchFamily="34" charset="0"/>
              </a:rPr>
              <a:t>Filter out the </a:t>
            </a:r>
            <a:r>
              <a:rPr lang="en-GB" dirty="0">
                <a:solidFill>
                  <a:srgbClr val="FF0000"/>
                </a:solidFill>
                <a:latin typeface="Verdana" panose="020B0604030504040204" pitchFamily="34" charset="0"/>
                <a:ea typeface="Verdana" panose="020B0604030504040204" pitchFamily="34" charset="0"/>
              </a:rPr>
              <a:t>fake triplets</a:t>
            </a:r>
            <a:endParaRPr lang="en-GB" dirty="0">
              <a:solidFill>
                <a:srgbClr val="FF0000"/>
              </a:solidFill>
            </a:endParaRPr>
          </a:p>
        </p:txBody>
      </p:sp>
      <p:sp>
        <p:nvSpPr>
          <p:cNvPr id="684" name="Oval 683">
            <a:extLst>
              <a:ext uri="{FF2B5EF4-FFF2-40B4-BE49-F238E27FC236}">
                <a16:creationId xmlns:a16="http://schemas.microsoft.com/office/drawing/2014/main" id="{ED8C19CA-C669-58DD-B054-01ED432C4964}"/>
              </a:ext>
            </a:extLst>
          </p:cNvPr>
          <p:cNvSpPr/>
          <p:nvPr/>
        </p:nvSpPr>
        <p:spPr>
          <a:xfrm>
            <a:off x="115232" y="2957340"/>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3</a:t>
            </a:r>
          </a:p>
        </p:txBody>
      </p:sp>
      <p:sp>
        <p:nvSpPr>
          <p:cNvPr id="685" name="Arrow: Right 684">
            <a:extLst>
              <a:ext uri="{FF2B5EF4-FFF2-40B4-BE49-F238E27FC236}">
                <a16:creationId xmlns:a16="http://schemas.microsoft.com/office/drawing/2014/main" id="{A974C5DA-5837-7C7B-50C0-95234A998517}"/>
              </a:ext>
            </a:extLst>
          </p:cNvPr>
          <p:cNvSpPr/>
          <p:nvPr/>
        </p:nvSpPr>
        <p:spPr>
          <a:xfrm>
            <a:off x="5260833" y="3120247"/>
            <a:ext cx="1292460"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686" name="TextBox 685">
            <a:extLst>
              <a:ext uri="{FF2B5EF4-FFF2-40B4-BE49-F238E27FC236}">
                <a16:creationId xmlns:a16="http://schemas.microsoft.com/office/drawing/2014/main" id="{950FEDD7-4A84-20CE-1FAB-3711958BC05A}"/>
              </a:ext>
            </a:extLst>
          </p:cNvPr>
          <p:cNvSpPr txBox="1"/>
          <p:nvPr/>
        </p:nvSpPr>
        <p:spPr>
          <a:xfrm>
            <a:off x="717536" y="2952973"/>
            <a:ext cx="4151686" cy="1200329"/>
          </a:xfrm>
          <a:prstGeom prst="rect">
            <a:avLst/>
          </a:prstGeom>
          <a:noFill/>
        </p:spPr>
        <p:txBody>
          <a:bodyPr wrap="square">
            <a:spAutoFit/>
          </a:bodyPr>
          <a:lstStyle/>
          <a:p>
            <a:r>
              <a:rPr lang="en-GB" dirty="0">
                <a:latin typeface="Verdana" panose="020B0604030504040204" pitchFamily="34" charset="0"/>
                <a:ea typeface="Verdana" panose="020B0604030504040204" pitchFamily="34" charset="0"/>
              </a:rPr>
              <a:t>Build </a:t>
            </a:r>
            <a:r>
              <a:rPr lang="en-GB" b="1" dirty="0">
                <a:solidFill>
                  <a:schemeClr val="accent1">
                    <a:lumMod val="50000"/>
                  </a:schemeClr>
                </a:solidFill>
                <a:latin typeface="Verdana" panose="020B0604030504040204" pitchFamily="34" charset="0"/>
                <a:ea typeface="Verdana" panose="020B0604030504040204" pitchFamily="34" charset="0"/>
              </a:rPr>
              <a:t>edge-edge connections</a:t>
            </a:r>
          </a:p>
          <a:p>
            <a:r>
              <a:rPr lang="en-GB" dirty="0">
                <a:latin typeface="Verdana" panose="020B0604030504040204" pitchFamily="34" charset="0"/>
                <a:ea typeface="Verdana" panose="020B0604030504040204" pitchFamily="34" charset="0"/>
              </a:rPr>
              <a:t>(or </a:t>
            </a:r>
            <a:r>
              <a:rPr lang="en-GB" b="1" dirty="0">
                <a:solidFill>
                  <a:schemeClr val="accent1">
                    <a:lumMod val="50000"/>
                  </a:schemeClr>
                </a:solidFill>
                <a:latin typeface="Verdana" panose="020B0604030504040204" pitchFamily="34" charset="0"/>
                <a:ea typeface="Verdana" panose="020B0604030504040204" pitchFamily="34" charset="0"/>
              </a:rPr>
              <a:t>triplets</a:t>
            </a:r>
            <a:r>
              <a:rPr lang="en-GB" dirty="0">
                <a:latin typeface="Verdana" panose="020B0604030504040204" pitchFamily="34" charset="0"/>
                <a:ea typeface="Verdana" panose="020B0604030504040204" pitchFamily="34" charset="0"/>
              </a:rPr>
              <a:t>)</a:t>
            </a:r>
            <a:endParaRPr lang="en-GB" dirty="0">
              <a:solidFill>
                <a:schemeClr val="accent1">
                  <a:lumMod val="50000"/>
                </a:schemeClr>
              </a:solidFill>
              <a:latin typeface="Verdana" panose="020B0604030504040204" pitchFamily="34" charset="0"/>
              <a:ea typeface="Verdana" panose="020B0604030504040204" pitchFamily="34" charset="0"/>
            </a:endParaRPr>
          </a:p>
          <a:p>
            <a:r>
              <a:rPr lang="en-GB" i="1" dirty="0">
                <a:latin typeface="Verdana" panose="020B0604030504040204" pitchFamily="34" charset="0"/>
                <a:ea typeface="Verdana" panose="020B0604030504040204" pitchFamily="34" charset="0"/>
              </a:rPr>
              <a:t>Use </a:t>
            </a:r>
            <a:r>
              <a:rPr lang="en-GB" i="1" dirty="0" err="1">
                <a:latin typeface="Verdana" panose="020B0604030504040204" pitchFamily="34" charset="0"/>
                <a:ea typeface="Verdana" panose="020B0604030504040204" pitchFamily="34" charset="0"/>
              </a:rPr>
              <a:t>dataframes</a:t>
            </a:r>
            <a:r>
              <a:rPr lang="en-GB" i="1" dirty="0">
                <a:latin typeface="Verdana" panose="020B0604030504040204" pitchFamily="34" charset="0"/>
                <a:ea typeface="Verdana" panose="020B0604030504040204" pitchFamily="34" charset="0"/>
              </a:rPr>
              <a:t> with Pandas (CPU) or </a:t>
            </a:r>
            <a:r>
              <a:rPr lang="en-GB" i="1" dirty="0" err="1">
                <a:latin typeface="Verdana" panose="020B0604030504040204" pitchFamily="34" charset="0"/>
                <a:ea typeface="Verdana" panose="020B0604030504040204" pitchFamily="34" charset="0"/>
                <a:hlinkClick r:id="rId2"/>
              </a:rPr>
              <a:t>cudf</a:t>
            </a:r>
            <a:r>
              <a:rPr lang="en-GB" i="1" dirty="0">
                <a:latin typeface="Verdana" panose="020B0604030504040204" pitchFamily="34" charset="0"/>
                <a:ea typeface="Verdana" panose="020B0604030504040204" pitchFamily="34" charset="0"/>
              </a:rPr>
              <a:t> (GPU)</a:t>
            </a:r>
            <a:endParaRPr lang="en-GB" i="1" dirty="0"/>
          </a:p>
        </p:txBody>
      </p:sp>
      <p:grpSp>
        <p:nvGrpSpPr>
          <p:cNvPr id="687" name="Group 686">
            <a:extLst>
              <a:ext uri="{FF2B5EF4-FFF2-40B4-BE49-F238E27FC236}">
                <a16:creationId xmlns:a16="http://schemas.microsoft.com/office/drawing/2014/main" id="{14951558-69FB-903A-2006-6EF10554140B}"/>
              </a:ext>
            </a:extLst>
          </p:cNvPr>
          <p:cNvGrpSpPr/>
          <p:nvPr/>
        </p:nvGrpSpPr>
        <p:grpSpPr>
          <a:xfrm>
            <a:off x="7058839" y="2794223"/>
            <a:ext cx="2617789" cy="1313706"/>
            <a:chOff x="1604452" y="3599616"/>
            <a:chExt cx="2617789" cy="1313706"/>
          </a:xfrm>
        </p:grpSpPr>
        <p:cxnSp>
          <p:nvCxnSpPr>
            <p:cNvPr id="688" name="Straight Arrow Connector 687">
              <a:extLst>
                <a:ext uri="{FF2B5EF4-FFF2-40B4-BE49-F238E27FC236}">
                  <a16:creationId xmlns:a16="http://schemas.microsoft.com/office/drawing/2014/main" id="{E5053331-859A-E655-5333-DFAAA7A642B1}"/>
                </a:ext>
              </a:extLst>
            </p:cNvPr>
            <p:cNvCxnSpPr>
              <a:cxnSpLocks/>
              <a:stCxn id="729" idx="1"/>
              <a:endCxn id="730" idx="5"/>
            </p:cNvCxnSpPr>
            <p:nvPr/>
          </p:nvCxnSpPr>
          <p:spPr>
            <a:xfrm>
              <a:off x="3273949" y="3871480"/>
              <a:ext cx="366926" cy="48411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9" name="Group 688">
              <a:extLst>
                <a:ext uri="{FF2B5EF4-FFF2-40B4-BE49-F238E27FC236}">
                  <a16:creationId xmlns:a16="http://schemas.microsoft.com/office/drawing/2014/main" id="{F645F920-A77C-6900-CF76-19D61B91BFFC}"/>
                </a:ext>
              </a:extLst>
            </p:cNvPr>
            <p:cNvGrpSpPr/>
            <p:nvPr/>
          </p:nvGrpSpPr>
          <p:grpSpPr>
            <a:xfrm>
              <a:off x="1624593" y="4513874"/>
              <a:ext cx="170996" cy="177492"/>
              <a:chOff x="778486" y="2221677"/>
              <a:chExt cx="138389" cy="143647"/>
            </a:xfrm>
          </p:grpSpPr>
          <p:sp>
            <p:nvSpPr>
              <p:cNvPr id="774" name="Partial Circle 773">
                <a:extLst>
                  <a:ext uri="{FF2B5EF4-FFF2-40B4-BE49-F238E27FC236}">
                    <a16:creationId xmlns:a16="http://schemas.microsoft.com/office/drawing/2014/main" id="{622C2306-3BD0-A008-EC8E-1977B43933C0}"/>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5" name="Partial Circle 774">
                <a:extLst>
                  <a:ext uri="{FF2B5EF4-FFF2-40B4-BE49-F238E27FC236}">
                    <a16:creationId xmlns:a16="http://schemas.microsoft.com/office/drawing/2014/main" id="{2AB86D4E-3E3A-E4FE-4A6B-ABBED882C20F}"/>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690" name="Straight Arrow Connector 689">
              <a:extLst>
                <a:ext uri="{FF2B5EF4-FFF2-40B4-BE49-F238E27FC236}">
                  <a16:creationId xmlns:a16="http://schemas.microsoft.com/office/drawing/2014/main" id="{AD0D3C21-73EE-5C4C-36CD-F0A80E6A3FB7}"/>
                </a:ext>
              </a:extLst>
            </p:cNvPr>
            <p:cNvCxnSpPr>
              <a:cxnSpLocks/>
              <a:stCxn id="775" idx="1"/>
            </p:cNvCxnSpPr>
            <p:nvPr/>
          </p:nvCxnSpPr>
          <p:spPr>
            <a:xfrm>
              <a:off x="1795588" y="4605869"/>
              <a:ext cx="135012" cy="367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DDD34D23-09AF-6F9D-1455-AD067A948FD8}"/>
                </a:ext>
              </a:extLst>
            </p:cNvPr>
            <p:cNvCxnSpPr>
              <a:cxnSpLocks/>
              <a:stCxn id="754" idx="1"/>
            </p:cNvCxnSpPr>
            <p:nvPr/>
          </p:nvCxnSpPr>
          <p:spPr>
            <a:xfrm>
              <a:off x="2696912" y="4575170"/>
              <a:ext cx="1079117" cy="23360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4056ED5B-0C8D-D5C1-797B-F241274DE47C}"/>
                </a:ext>
              </a:extLst>
            </p:cNvPr>
            <p:cNvCxnSpPr>
              <a:cxnSpLocks/>
              <a:stCxn id="757" idx="3"/>
              <a:endCxn id="713" idx="6"/>
            </p:cNvCxnSpPr>
            <p:nvPr/>
          </p:nvCxnSpPr>
          <p:spPr>
            <a:xfrm flipV="1">
              <a:off x="2800241" y="4258628"/>
              <a:ext cx="385543" cy="4740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8AD36B39-A688-2602-3A90-67645F45132E}"/>
                </a:ext>
              </a:extLst>
            </p:cNvPr>
            <p:cNvCxnSpPr>
              <a:cxnSpLocks/>
            </p:cNvCxnSpPr>
            <p:nvPr/>
          </p:nvCxnSpPr>
          <p:spPr>
            <a:xfrm flipV="1">
              <a:off x="2722683" y="3958450"/>
              <a:ext cx="308943" cy="11180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Arrow Connector 693">
              <a:extLst>
                <a:ext uri="{FF2B5EF4-FFF2-40B4-BE49-F238E27FC236}">
                  <a16:creationId xmlns:a16="http://schemas.microsoft.com/office/drawing/2014/main" id="{7F09FAA9-E9FC-D50B-E759-F62FC2A89686}"/>
                </a:ext>
              </a:extLst>
            </p:cNvPr>
            <p:cNvCxnSpPr>
              <a:cxnSpLocks/>
            </p:cNvCxnSpPr>
            <p:nvPr/>
          </p:nvCxnSpPr>
          <p:spPr>
            <a:xfrm>
              <a:off x="2307353" y="4568662"/>
              <a:ext cx="503135" cy="29128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5" name="Straight Arrow Connector 694">
              <a:extLst>
                <a:ext uri="{FF2B5EF4-FFF2-40B4-BE49-F238E27FC236}">
                  <a16:creationId xmlns:a16="http://schemas.microsoft.com/office/drawing/2014/main" id="{ADFCBD37-9730-90BF-9200-DF62A0D7EC71}"/>
                </a:ext>
              </a:extLst>
            </p:cNvPr>
            <p:cNvCxnSpPr>
              <a:cxnSpLocks/>
              <a:stCxn id="714" idx="3"/>
              <a:endCxn id="712" idx="7"/>
            </p:cNvCxnSpPr>
            <p:nvPr/>
          </p:nvCxnSpPr>
          <p:spPr>
            <a:xfrm flipV="1">
              <a:off x="3288418" y="3870768"/>
              <a:ext cx="354916" cy="48554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6" name="Straight Arrow Connector 695">
              <a:extLst>
                <a:ext uri="{FF2B5EF4-FFF2-40B4-BE49-F238E27FC236}">
                  <a16:creationId xmlns:a16="http://schemas.microsoft.com/office/drawing/2014/main" id="{9DA40EDC-DE12-8322-78F8-FCCF2F75ECFF}"/>
                </a:ext>
              </a:extLst>
            </p:cNvPr>
            <p:cNvCxnSpPr>
              <a:cxnSpLocks/>
              <a:stCxn id="716" idx="1"/>
              <a:endCxn id="717" idx="5"/>
            </p:cNvCxnSpPr>
            <p:nvPr/>
          </p:nvCxnSpPr>
          <p:spPr>
            <a:xfrm>
              <a:off x="3779145" y="3635038"/>
              <a:ext cx="417278" cy="39292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7" name="Straight Arrow Connector 696">
              <a:extLst>
                <a:ext uri="{FF2B5EF4-FFF2-40B4-BE49-F238E27FC236}">
                  <a16:creationId xmlns:a16="http://schemas.microsoft.com/office/drawing/2014/main" id="{A3E6A0FF-C192-0DEC-6681-25621CB1058E}"/>
                </a:ext>
              </a:extLst>
            </p:cNvPr>
            <p:cNvCxnSpPr>
              <a:cxnSpLocks/>
              <a:endCxn id="761" idx="3"/>
            </p:cNvCxnSpPr>
            <p:nvPr/>
          </p:nvCxnSpPr>
          <p:spPr>
            <a:xfrm>
              <a:off x="2357836" y="4352718"/>
              <a:ext cx="164474" cy="1584"/>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8" name="Group 697">
              <a:extLst>
                <a:ext uri="{FF2B5EF4-FFF2-40B4-BE49-F238E27FC236}">
                  <a16:creationId xmlns:a16="http://schemas.microsoft.com/office/drawing/2014/main" id="{05D3245A-3CBA-BAE2-FFBB-48F95243EF27}"/>
                </a:ext>
              </a:extLst>
            </p:cNvPr>
            <p:cNvGrpSpPr/>
            <p:nvPr/>
          </p:nvGrpSpPr>
          <p:grpSpPr>
            <a:xfrm rot="19202916">
              <a:off x="1913720" y="4536120"/>
              <a:ext cx="172996" cy="172690"/>
              <a:chOff x="2293006" y="2716697"/>
              <a:chExt cx="140008" cy="139760"/>
            </a:xfrm>
          </p:grpSpPr>
          <p:sp>
            <p:nvSpPr>
              <p:cNvPr id="771" name="Partial Circle 770">
                <a:extLst>
                  <a:ext uri="{FF2B5EF4-FFF2-40B4-BE49-F238E27FC236}">
                    <a16:creationId xmlns:a16="http://schemas.microsoft.com/office/drawing/2014/main" id="{3CA94838-5201-506E-89D1-721E64BD4CDD}"/>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72" name="Partial Circle 771">
                <a:extLst>
                  <a:ext uri="{FF2B5EF4-FFF2-40B4-BE49-F238E27FC236}">
                    <a16:creationId xmlns:a16="http://schemas.microsoft.com/office/drawing/2014/main" id="{1196FC81-8786-E188-1005-B58EE5F142F7}"/>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3" name="Partial Circle 772">
                <a:extLst>
                  <a:ext uri="{FF2B5EF4-FFF2-40B4-BE49-F238E27FC236}">
                    <a16:creationId xmlns:a16="http://schemas.microsoft.com/office/drawing/2014/main" id="{5C2624EA-EFBF-C2B8-A47A-2F1BB218F559}"/>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699" name="Straight Arrow Connector 698">
              <a:extLst>
                <a:ext uri="{FF2B5EF4-FFF2-40B4-BE49-F238E27FC236}">
                  <a16:creationId xmlns:a16="http://schemas.microsoft.com/office/drawing/2014/main" id="{328FC371-06BA-8ACD-B7C9-ADE67A1B2A28}"/>
                </a:ext>
              </a:extLst>
            </p:cNvPr>
            <p:cNvCxnSpPr>
              <a:cxnSpLocks/>
              <a:stCxn id="701" idx="1"/>
              <a:endCxn id="768" idx="1"/>
            </p:cNvCxnSpPr>
            <p:nvPr/>
          </p:nvCxnSpPr>
          <p:spPr>
            <a:xfrm>
              <a:off x="1630269" y="3935007"/>
              <a:ext cx="449539" cy="42462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00" name="Group 699">
              <a:extLst>
                <a:ext uri="{FF2B5EF4-FFF2-40B4-BE49-F238E27FC236}">
                  <a16:creationId xmlns:a16="http://schemas.microsoft.com/office/drawing/2014/main" id="{A18746AF-092C-14D8-9019-E35CD0C5931D}"/>
                </a:ext>
              </a:extLst>
            </p:cNvPr>
            <p:cNvGrpSpPr/>
            <p:nvPr/>
          </p:nvGrpSpPr>
          <p:grpSpPr>
            <a:xfrm rot="19202916">
              <a:off x="1923876" y="4223301"/>
              <a:ext cx="172996" cy="172690"/>
              <a:chOff x="2293006" y="2716697"/>
              <a:chExt cx="140008" cy="139760"/>
            </a:xfrm>
          </p:grpSpPr>
          <p:sp>
            <p:nvSpPr>
              <p:cNvPr id="768" name="Partial Circle 767">
                <a:extLst>
                  <a:ext uri="{FF2B5EF4-FFF2-40B4-BE49-F238E27FC236}">
                    <a16:creationId xmlns:a16="http://schemas.microsoft.com/office/drawing/2014/main" id="{F5EC99FA-3266-3AA3-69EA-62FE2BBE6673}"/>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69" name="Partial Circle 768">
                <a:extLst>
                  <a:ext uri="{FF2B5EF4-FFF2-40B4-BE49-F238E27FC236}">
                    <a16:creationId xmlns:a16="http://schemas.microsoft.com/office/drawing/2014/main" id="{8CC2D28D-0019-CADA-C84F-05D306DA3312}"/>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0" name="Partial Circle 769">
                <a:extLst>
                  <a:ext uri="{FF2B5EF4-FFF2-40B4-BE49-F238E27FC236}">
                    <a16:creationId xmlns:a16="http://schemas.microsoft.com/office/drawing/2014/main" id="{C62B857D-4780-DAD7-8478-58E4A65CCF8F}"/>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01" name="Oval 700">
              <a:extLst>
                <a:ext uri="{FF2B5EF4-FFF2-40B4-BE49-F238E27FC236}">
                  <a16:creationId xmlns:a16="http://schemas.microsoft.com/office/drawing/2014/main" id="{74EFA93D-0A70-1576-7978-3F77099CC8A2}"/>
                </a:ext>
              </a:extLst>
            </p:cNvPr>
            <p:cNvSpPr/>
            <p:nvPr/>
          </p:nvSpPr>
          <p:spPr>
            <a:xfrm>
              <a:off x="1604452" y="3909966"/>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702" name="Group 701">
              <a:extLst>
                <a:ext uri="{FF2B5EF4-FFF2-40B4-BE49-F238E27FC236}">
                  <a16:creationId xmlns:a16="http://schemas.microsoft.com/office/drawing/2014/main" id="{71D1D943-5CFB-9AF5-2E44-938FE3E2CBC6}"/>
                </a:ext>
              </a:extLst>
            </p:cNvPr>
            <p:cNvGrpSpPr/>
            <p:nvPr/>
          </p:nvGrpSpPr>
          <p:grpSpPr>
            <a:xfrm rot="19202916">
              <a:off x="2283710" y="4526019"/>
              <a:ext cx="172996" cy="172690"/>
              <a:chOff x="2293006" y="2716697"/>
              <a:chExt cx="140008" cy="139760"/>
            </a:xfrm>
          </p:grpSpPr>
          <p:sp>
            <p:nvSpPr>
              <p:cNvPr id="765" name="Partial Circle 764">
                <a:extLst>
                  <a:ext uri="{FF2B5EF4-FFF2-40B4-BE49-F238E27FC236}">
                    <a16:creationId xmlns:a16="http://schemas.microsoft.com/office/drawing/2014/main" id="{34BAE573-24B7-DD22-D2DE-79894C5611B5}"/>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66" name="Partial Circle 765">
                <a:extLst>
                  <a:ext uri="{FF2B5EF4-FFF2-40B4-BE49-F238E27FC236}">
                    <a16:creationId xmlns:a16="http://schemas.microsoft.com/office/drawing/2014/main" id="{3D2323A2-8E2C-C91A-B643-D9BFD15E5A77}"/>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7" name="Partial Circle 766">
                <a:extLst>
                  <a:ext uri="{FF2B5EF4-FFF2-40B4-BE49-F238E27FC236}">
                    <a16:creationId xmlns:a16="http://schemas.microsoft.com/office/drawing/2014/main" id="{4B591777-0846-0914-9B4F-894880707BC4}"/>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03" name="Oval 702">
              <a:extLst>
                <a:ext uri="{FF2B5EF4-FFF2-40B4-BE49-F238E27FC236}">
                  <a16:creationId xmlns:a16="http://schemas.microsoft.com/office/drawing/2014/main" id="{9F2F5D94-8927-A593-E87C-BDC353F919B9}"/>
                </a:ext>
              </a:extLst>
            </p:cNvPr>
            <p:cNvSpPr/>
            <p:nvPr/>
          </p:nvSpPr>
          <p:spPr>
            <a:xfrm>
              <a:off x="2678649" y="4742328"/>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704" name="Group 703">
              <a:extLst>
                <a:ext uri="{FF2B5EF4-FFF2-40B4-BE49-F238E27FC236}">
                  <a16:creationId xmlns:a16="http://schemas.microsoft.com/office/drawing/2014/main" id="{B8D8142C-58DD-4947-6816-EE9DB6B9D620}"/>
                </a:ext>
              </a:extLst>
            </p:cNvPr>
            <p:cNvGrpSpPr/>
            <p:nvPr/>
          </p:nvGrpSpPr>
          <p:grpSpPr>
            <a:xfrm rot="19202916">
              <a:off x="2283320" y="4274233"/>
              <a:ext cx="172996" cy="172690"/>
              <a:chOff x="2293006" y="2716697"/>
              <a:chExt cx="140008" cy="139760"/>
            </a:xfrm>
          </p:grpSpPr>
          <p:sp>
            <p:nvSpPr>
              <p:cNvPr id="762" name="Partial Circle 761">
                <a:extLst>
                  <a:ext uri="{FF2B5EF4-FFF2-40B4-BE49-F238E27FC236}">
                    <a16:creationId xmlns:a16="http://schemas.microsoft.com/office/drawing/2014/main" id="{4676828E-D31D-8212-F5E1-BEB0BEBEDCD4}"/>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63" name="Partial Circle 762">
                <a:extLst>
                  <a:ext uri="{FF2B5EF4-FFF2-40B4-BE49-F238E27FC236}">
                    <a16:creationId xmlns:a16="http://schemas.microsoft.com/office/drawing/2014/main" id="{B96B0A72-C94A-0781-657F-53EE562F3D56}"/>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4" name="Partial Circle 763">
                <a:extLst>
                  <a:ext uri="{FF2B5EF4-FFF2-40B4-BE49-F238E27FC236}">
                    <a16:creationId xmlns:a16="http://schemas.microsoft.com/office/drawing/2014/main" id="{633CE16B-22A9-4BA0-0E55-30CC6CD4D6FF}"/>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5" name="Group 704">
              <a:extLst>
                <a:ext uri="{FF2B5EF4-FFF2-40B4-BE49-F238E27FC236}">
                  <a16:creationId xmlns:a16="http://schemas.microsoft.com/office/drawing/2014/main" id="{6237AD04-548D-2692-D7E3-1CE4EBAD8333}"/>
                </a:ext>
              </a:extLst>
            </p:cNvPr>
            <p:cNvGrpSpPr/>
            <p:nvPr/>
          </p:nvGrpSpPr>
          <p:grpSpPr>
            <a:xfrm>
              <a:off x="2522311" y="4262308"/>
              <a:ext cx="170996" cy="177492"/>
              <a:chOff x="778486" y="2221677"/>
              <a:chExt cx="138389" cy="143647"/>
            </a:xfrm>
          </p:grpSpPr>
          <p:sp>
            <p:nvSpPr>
              <p:cNvPr id="760" name="Partial Circle 759">
                <a:extLst>
                  <a:ext uri="{FF2B5EF4-FFF2-40B4-BE49-F238E27FC236}">
                    <a16:creationId xmlns:a16="http://schemas.microsoft.com/office/drawing/2014/main" id="{0F5A1042-FEB3-5D75-D659-48BF58BA4DD1}"/>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1" name="Partial Circle 760">
                <a:extLst>
                  <a:ext uri="{FF2B5EF4-FFF2-40B4-BE49-F238E27FC236}">
                    <a16:creationId xmlns:a16="http://schemas.microsoft.com/office/drawing/2014/main" id="{7E763A3C-AF7C-F619-036F-CF5961E7BB12}"/>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6" name="Group 705">
              <a:extLst>
                <a:ext uri="{FF2B5EF4-FFF2-40B4-BE49-F238E27FC236}">
                  <a16:creationId xmlns:a16="http://schemas.microsoft.com/office/drawing/2014/main" id="{AE917395-F149-6B68-B0BB-05D7072CCF36}"/>
                </a:ext>
              </a:extLst>
            </p:cNvPr>
            <p:cNvGrpSpPr/>
            <p:nvPr/>
          </p:nvGrpSpPr>
          <p:grpSpPr>
            <a:xfrm>
              <a:off x="2653198" y="3988966"/>
              <a:ext cx="170996" cy="177492"/>
              <a:chOff x="778486" y="2221677"/>
              <a:chExt cx="138389" cy="143647"/>
            </a:xfrm>
          </p:grpSpPr>
          <p:sp>
            <p:nvSpPr>
              <p:cNvPr id="758" name="Partial Circle 757">
                <a:extLst>
                  <a:ext uri="{FF2B5EF4-FFF2-40B4-BE49-F238E27FC236}">
                    <a16:creationId xmlns:a16="http://schemas.microsoft.com/office/drawing/2014/main" id="{9168C3C5-4983-789B-C5F7-AEC1DB03B687}"/>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9" name="Partial Circle 758">
                <a:extLst>
                  <a:ext uri="{FF2B5EF4-FFF2-40B4-BE49-F238E27FC236}">
                    <a16:creationId xmlns:a16="http://schemas.microsoft.com/office/drawing/2014/main" id="{8B53C3DF-963C-0C60-90ED-3272C8756201}"/>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7" name="Group 706">
              <a:extLst>
                <a:ext uri="{FF2B5EF4-FFF2-40B4-BE49-F238E27FC236}">
                  <a16:creationId xmlns:a16="http://schemas.microsoft.com/office/drawing/2014/main" id="{5D5D93C2-7FBE-D28B-BCB1-E68F8AD56D6B}"/>
                </a:ext>
              </a:extLst>
            </p:cNvPr>
            <p:cNvGrpSpPr/>
            <p:nvPr/>
          </p:nvGrpSpPr>
          <p:grpSpPr>
            <a:xfrm>
              <a:off x="2800241" y="4214039"/>
              <a:ext cx="170996" cy="177492"/>
              <a:chOff x="778486" y="2221677"/>
              <a:chExt cx="138389" cy="143647"/>
            </a:xfrm>
          </p:grpSpPr>
          <p:sp>
            <p:nvSpPr>
              <p:cNvPr id="756" name="Partial Circle 755">
                <a:extLst>
                  <a:ext uri="{FF2B5EF4-FFF2-40B4-BE49-F238E27FC236}">
                    <a16:creationId xmlns:a16="http://schemas.microsoft.com/office/drawing/2014/main" id="{921580F4-DE0D-BCD9-0AB3-7A32DFD132CD}"/>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7" name="Partial Circle 756">
                <a:extLst>
                  <a:ext uri="{FF2B5EF4-FFF2-40B4-BE49-F238E27FC236}">
                    <a16:creationId xmlns:a16="http://schemas.microsoft.com/office/drawing/2014/main" id="{BBC3BFF7-EA9F-9D00-A530-6330965A698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8" name="Group 707">
              <a:extLst>
                <a:ext uri="{FF2B5EF4-FFF2-40B4-BE49-F238E27FC236}">
                  <a16:creationId xmlns:a16="http://schemas.microsoft.com/office/drawing/2014/main" id="{702931A4-92D2-6DB3-6BBB-2A7B64A92F37}"/>
                </a:ext>
              </a:extLst>
            </p:cNvPr>
            <p:cNvGrpSpPr/>
            <p:nvPr/>
          </p:nvGrpSpPr>
          <p:grpSpPr>
            <a:xfrm>
              <a:off x="2696912" y="4489673"/>
              <a:ext cx="170996" cy="177492"/>
              <a:chOff x="778486" y="2221677"/>
              <a:chExt cx="138389" cy="143647"/>
            </a:xfrm>
          </p:grpSpPr>
          <p:sp>
            <p:nvSpPr>
              <p:cNvPr id="754" name="Partial Circle 753">
                <a:extLst>
                  <a:ext uri="{FF2B5EF4-FFF2-40B4-BE49-F238E27FC236}">
                    <a16:creationId xmlns:a16="http://schemas.microsoft.com/office/drawing/2014/main" id="{611761E5-00DD-A9BF-F295-9B264A9F26AF}"/>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5" name="Partial Circle 754">
                <a:extLst>
                  <a:ext uri="{FF2B5EF4-FFF2-40B4-BE49-F238E27FC236}">
                    <a16:creationId xmlns:a16="http://schemas.microsoft.com/office/drawing/2014/main" id="{9C7BBE31-6706-760B-2477-4B3AEFA8FBA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09" name="Oval 708">
              <a:extLst>
                <a:ext uri="{FF2B5EF4-FFF2-40B4-BE49-F238E27FC236}">
                  <a16:creationId xmlns:a16="http://schemas.microsoft.com/office/drawing/2014/main" id="{C817D35F-3093-19D6-1133-457AEA47B62D}"/>
                </a:ext>
              </a:extLst>
            </p:cNvPr>
            <p:cNvSpPr/>
            <p:nvPr/>
          </p:nvSpPr>
          <p:spPr>
            <a:xfrm>
              <a:off x="3617089" y="4704350"/>
              <a:ext cx="176289" cy="170994"/>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710" name="Oval 709">
              <a:extLst>
                <a:ext uri="{FF2B5EF4-FFF2-40B4-BE49-F238E27FC236}">
                  <a16:creationId xmlns:a16="http://schemas.microsoft.com/office/drawing/2014/main" id="{ED860FA2-1762-3468-B07B-622B0475A350}"/>
                </a:ext>
              </a:extLst>
            </p:cNvPr>
            <p:cNvSpPr/>
            <p:nvPr/>
          </p:nvSpPr>
          <p:spPr>
            <a:xfrm>
              <a:off x="2918046" y="386838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711" name="Group 710">
              <a:extLst>
                <a:ext uri="{FF2B5EF4-FFF2-40B4-BE49-F238E27FC236}">
                  <a16:creationId xmlns:a16="http://schemas.microsoft.com/office/drawing/2014/main" id="{F9E4B993-5705-CBEC-1E54-CAC1EE34C701}"/>
                </a:ext>
              </a:extLst>
            </p:cNvPr>
            <p:cNvGrpSpPr/>
            <p:nvPr/>
          </p:nvGrpSpPr>
          <p:grpSpPr>
            <a:xfrm>
              <a:off x="3243767" y="3599616"/>
              <a:ext cx="413375" cy="203368"/>
              <a:chOff x="4760861" y="2481264"/>
              <a:chExt cx="334550" cy="164589"/>
            </a:xfrm>
          </p:grpSpPr>
          <p:cxnSp>
            <p:nvCxnSpPr>
              <p:cNvPr id="751" name="Straight Arrow Connector 750">
                <a:extLst>
                  <a:ext uri="{FF2B5EF4-FFF2-40B4-BE49-F238E27FC236}">
                    <a16:creationId xmlns:a16="http://schemas.microsoft.com/office/drawing/2014/main" id="{B850D733-402B-D270-BFDE-2D70161EE422}"/>
                  </a:ext>
                </a:extLst>
              </p:cNvPr>
              <p:cNvCxnSpPr>
                <a:cxnSpLocks/>
                <a:stCxn id="752" idx="2"/>
                <a:endCxn id="753" idx="6"/>
              </p:cNvCxnSpPr>
              <p:nvPr/>
            </p:nvCxnSpPr>
            <p:spPr>
              <a:xfrm flipV="1">
                <a:off x="4760861" y="2550458"/>
                <a:ext cx="334550" cy="2620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2" name="Oval 751">
                <a:extLst>
                  <a:ext uri="{FF2B5EF4-FFF2-40B4-BE49-F238E27FC236}">
                    <a16:creationId xmlns:a16="http://schemas.microsoft.com/office/drawing/2014/main" id="{B85F2685-49B2-ABF3-854D-D3FF26B53868}"/>
                  </a:ext>
                </a:extLst>
              </p:cNvPr>
              <p:cNvSpPr/>
              <p:nvPr/>
            </p:nvSpPr>
            <p:spPr>
              <a:xfrm>
                <a:off x="4760861" y="250746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53" name="Oval 752">
                <a:extLst>
                  <a:ext uri="{FF2B5EF4-FFF2-40B4-BE49-F238E27FC236}">
                    <a16:creationId xmlns:a16="http://schemas.microsoft.com/office/drawing/2014/main" id="{CF99F133-9F5E-56F5-69E3-350CB2F459BF}"/>
                  </a:ext>
                </a:extLst>
              </p:cNvPr>
              <p:cNvSpPr/>
              <p:nvPr/>
            </p:nvSpPr>
            <p:spPr>
              <a:xfrm>
                <a:off x="4952738" y="24812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712" name="Oval 711">
              <a:extLst>
                <a:ext uri="{FF2B5EF4-FFF2-40B4-BE49-F238E27FC236}">
                  <a16:creationId xmlns:a16="http://schemas.microsoft.com/office/drawing/2014/main" id="{F7E8A9E8-529B-3615-6598-FEB9C252AA30}"/>
                </a:ext>
              </a:extLst>
            </p:cNvPr>
            <p:cNvSpPr/>
            <p:nvPr/>
          </p:nvSpPr>
          <p:spPr>
            <a:xfrm>
              <a:off x="3492861" y="3845727"/>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13" name="Oval 712">
              <a:extLst>
                <a:ext uri="{FF2B5EF4-FFF2-40B4-BE49-F238E27FC236}">
                  <a16:creationId xmlns:a16="http://schemas.microsoft.com/office/drawing/2014/main" id="{8AD88989-C837-8FC6-68C5-9B96815A9374}"/>
                </a:ext>
              </a:extLst>
            </p:cNvPr>
            <p:cNvSpPr/>
            <p:nvPr/>
          </p:nvSpPr>
          <p:spPr>
            <a:xfrm>
              <a:off x="3009495" y="417313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14" name="Oval 713">
              <a:extLst>
                <a:ext uri="{FF2B5EF4-FFF2-40B4-BE49-F238E27FC236}">
                  <a16:creationId xmlns:a16="http://schemas.microsoft.com/office/drawing/2014/main" id="{AB19BFA7-0A9A-9BA1-AEEA-BA6840888953}"/>
                </a:ext>
              </a:extLst>
            </p:cNvPr>
            <p:cNvSpPr/>
            <p:nvPr/>
          </p:nvSpPr>
          <p:spPr>
            <a:xfrm>
              <a:off x="3262601" y="4210356"/>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715" name="Group 714">
              <a:extLst>
                <a:ext uri="{FF2B5EF4-FFF2-40B4-BE49-F238E27FC236}">
                  <a16:creationId xmlns:a16="http://schemas.microsoft.com/office/drawing/2014/main" id="{FED71993-884B-1732-A254-06ED1AF2C8B6}"/>
                </a:ext>
              </a:extLst>
            </p:cNvPr>
            <p:cNvGrpSpPr/>
            <p:nvPr/>
          </p:nvGrpSpPr>
          <p:grpSpPr>
            <a:xfrm>
              <a:off x="3270631" y="4410576"/>
              <a:ext cx="396849" cy="175464"/>
              <a:chOff x="4771760" y="2913191"/>
              <a:chExt cx="321176" cy="142005"/>
            </a:xfrm>
          </p:grpSpPr>
          <p:sp>
            <p:nvSpPr>
              <p:cNvPr id="748" name="Oval 747">
                <a:extLst>
                  <a:ext uri="{FF2B5EF4-FFF2-40B4-BE49-F238E27FC236}">
                    <a16:creationId xmlns:a16="http://schemas.microsoft.com/office/drawing/2014/main" id="{2F8758AD-6CF3-8314-6EDC-F09C6610E82C}"/>
                  </a:ext>
                </a:extLst>
              </p:cNvPr>
              <p:cNvSpPr/>
              <p:nvPr/>
            </p:nvSpPr>
            <p:spPr>
              <a:xfrm>
                <a:off x="4950263" y="291319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749" name="Straight Arrow Connector 748">
                <a:extLst>
                  <a:ext uri="{FF2B5EF4-FFF2-40B4-BE49-F238E27FC236}">
                    <a16:creationId xmlns:a16="http://schemas.microsoft.com/office/drawing/2014/main" id="{2706E94C-5D27-5335-6F57-EDCC2E9A1C6F}"/>
                  </a:ext>
                </a:extLst>
              </p:cNvPr>
              <p:cNvCxnSpPr>
                <a:cxnSpLocks/>
                <a:stCxn id="750" idx="2"/>
                <a:endCxn id="748" idx="2"/>
              </p:cNvCxnSpPr>
              <p:nvPr/>
            </p:nvCxnSpPr>
            <p:spPr>
              <a:xfrm flipV="1">
                <a:off x="4771760" y="2982385"/>
                <a:ext cx="178503" cy="361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0" name="Oval 749">
                <a:extLst>
                  <a:ext uri="{FF2B5EF4-FFF2-40B4-BE49-F238E27FC236}">
                    <a16:creationId xmlns:a16="http://schemas.microsoft.com/office/drawing/2014/main" id="{CE3DD671-3AE6-8062-BED3-50A6E26F935F}"/>
                  </a:ext>
                </a:extLst>
              </p:cNvPr>
              <p:cNvSpPr/>
              <p:nvPr/>
            </p:nvSpPr>
            <p:spPr>
              <a:xfrm>
                <a:off x="4771760" y="291680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716" name="Oval 715">
              <a:extLst>
                <a:ext uri="{FF2B5EF4-FFF2-40B4-BE49-F238E27FC236}">
                  <a16:creationId xmlns:a16="http://schemas.microsoft.com/office/drawing/2014/main" id="{74A14248-9F94-5AC7-B697-640B4E8A37CD}"/>
                </a:ext>
              </a:extLst>
            </p:cNvPr>
            <p:cNvSpPr/>
            <p:nvPr/>
          </p:nvSpPr>
          <p:spPr>
            <a:xfrm>
              <a:off x="3753328" y="3609996"/>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17" name="Oval 716">
              <a:extLst>
                <a:ext uri="{FF2B5EF4-FFF2-40B4-BE49-F238E27FC236}">
                  <a16:creationId xmlns:a16="http://schemas.microsoft.com/office/drawing/2014/main" id="{C339CF44-88AD-96B6-2A7E-CE06E8CB07D3}"/>
                </a:ext>
              </a:extLst>
            </p:cNvPr>
            <p:cNvSpPr/>
            <p:nvPr/>
          </p:nvSpPr>
          <p:spPr>
            <a:xfrm>
              <a:off x="4045951" y="388201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718" name="Straight Arrow Connector 717">
              <a:extLst>
                <a:ext uri="{FF2B5EF4-FFF2-40B4-BE49-F238E27FC236}">
                  <a16:creationId xmlns:a16="http://schemas.microsoft.com/office/drawing/2014/main" id="{DCF22F34-B4D7-4679-EAC8-E74F45167868}"/>
                </a:ext>
              </a:extLst>
            </p:cNvPr>
            <p:cNvCxnSpPr>
              <a:cxnSpLocks/>
              <a:stCxn id="719" idx="3"/>
              <a:endCxn id="720" idx="7"/>
            </p:cNvCxnSpPr>
            <p:nvPr/>
          </p:nvCxnSpPr>
          <p:spPr>
            <a:xfrm flipV="1">
              <a:off x="3776464" y="4144076"/>
              <a:ext cx="419959" cy="27951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9" name="Oval 718">
              <a:extLst>
                <a:ext uri="{FF2B5EF4-FFF2-40B4-BE49-F238E27FC236}">
                  <a16:creationId xmlns:a16="http://schemas.microsoft.com/office/drawing/2014/main" id="{6D8F667D-7FED-4FCE-0B92-11756335B9A2}"/>
                </a:ext>
              </a:extLst>
            </p:cNvPr>
            <p:cNvSpPr/>
            <p:nvPr/>
          </p:nvSpPr>
          <p:spPr>
            <a:xfrm>
              <a:off x="3750647" y="4277637"/>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20" name="Oval 719">
              <a:extLst>
                <a:ext uri="{FF2B5EF4-FFF2-40B4-BE49-F238E27FC236}">
                  <a16:creationId xmlns:a16="http://schemas.microsoft.com/office/drawing/2014/main" id="{52D283D9-5489-5CCD-8605-38B9E3219BF9}"/>
                </a:ext>
              </a:extLst>
            </p:cNvPr>
            <p:cNvSpPr/>
            <p:nvPr/>
          </p:nvSpPr>
          <p:spPr>
            <a:xfrm>
              <a:off x="4045952" y="4119035"/>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721" name="Straight Connector 720">
              <a:extLst>
                <a:ext uri="{FF2B5EF4-FFF2-40B4-BE49-F238E27FC236}">
                  <a16:creationId xmlns:a16="http://schemas.microsoft.com/office/drawing/2014/main" id="{7FD47D15-308A-3278-3CD1-20013E0948B5}"/>
                </a:ext>
              </a:extLst>
            </p:cNvPr>
            <p:cNvCxnSpPr>
              <a:cxnSpLocks/>
              <a:stCxn id="760" idx="2"/>
            </p:cNvCxnSpPr>
            <p:nvPr/>
          </p:nvCxnSpPr>
          <p:spPr>
            <a:xfrm flipV="1">
              <a:off x="2607808" y="4146757"/>
              <a:ext cx="76626" cy="115551"/>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868B1161-596C-F2F4-4F0B-C224E6A66570}"/>
                </a:ext>
              </a:extLst>
            </p:cNvPr>
            <p:cNvCxnSpPr>
              <a:cxnSpLocks/>
              <a:stCxn id="761" idx="1"/>
              <a:endCxn id="757" idx="3"/>
            </p:cNvCxnSpPr>
            <p:nvPr/>
          </p:nvCxnSpPr>
          <p:spPr>
            <a:xfrm flipV="1">
              <a:off x="2693305" y="4306033"/>
              <a:ext cx="106935" cy="48269"/>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2F8442AB-AD41-3E8E-096C-A045EAD44147}"/>
                </a:ext>
              </a:extLst>
            </p:cNvPr>
            <p:cNvCxnSpPr>
              <a:cxnSpLocks/>
            </p:cNvCxnSpPr>
            <p:nvPr/>
          </p:nvCxnSpPr>
          <p:spPr>
            <a:xfrm>
              <a:off x="2655011" y="4435103"/>
              <a:ext cx="70615" cy="94154"/>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8D8583B9-6976-E5B3-4935-6BBCAB6066EF}"/>
                </a:ext>
              </a:extLst>
            </p:cNvPr>
            <p:cNvCxnSpPr>
              <a:cxnSpLocks/>
              <a:stCxn id="710" idx="7"/>
              <a:endCxn id="752" idx="2"/>
            </p:cNvCxnSpPr>
            <p:nvPr/>
          </p:nvCxnSpPr>
          <p:spPr>
            <a:xfrm flipV="1">
              <a:off x="3068517" y="3717487"/>
              <a:ext cx="175250" cy="175936"/>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61857F7B-135F-D141-0021-E733EEE6E9B0}"/>
                </a:ext>
              </a:extLst>
            </p:cNvPr>
            <p:cNvCxnSpPr>
              <a:cxnSpLocks/>
              <a:stCxn id="713" idx="6"/>
              <a:endCxn id="714" idx="2"/>
            </p:cNvCxnSpPr>
            <p:nvPr/>
          </p:nvCxnSpPr>
          <p:spPr>
            <a:xfrm>
              <a:off x="3185783" y="4258628"/>
              <a:ext cx="76817" cy="37225"/>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0FDC2D7C-7AF0-9A45-D873-DD14BECD38F8}"/>
                </a:ext>
              </a:extLst>
            </p:cNvPr>
            <p:cNvCxnSpPr>
              <a:cxnSpLocks/>
              <a:stCxn id="713" idx="5"/>
              <a:endCxn id="750" idx="2"/>
            </p:cNvCxnSpPr>
            <p:nvPr/>
          </p:nvCxnSpPr>
          <p:spPr>
            <a:xfrm>
              <a:off x="3159966" y="4319085"/>
              <a:ext cx="110664" cy="181458"/>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101DEA1F-5763-876C-F0C0-101002024161}"/>
                </a:ext>
              </a:extLst>
            </p:cNvPr>
            <p:cNvCxnSpPr>
              <a:cxnSpLocks/>
              <a:stCxn id="748" idx="6"/>
              <a:endCxn id="719" idx="2"/>
            </p:cNvCxnSpPr>
            <p:nvPr/>
          </p:nvCxnSpPr>
          <p:spPr>
            <a:xfrm flipV="1">
              <a:off x="3667480" y="4363134"/>
              <a:ext cx="83166" cy="132939"/>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6420951E-1668-8FAE-6D9E-81BACD42E19A}"/>
                </a:ext>
              </a:extLst>
            </p:cNvPr>
            <p:cNvCxnSpPr>
              <a:cxnSpLocks/>
              <a:stCxn id="753" idx="6"/>
              <a:endCxn id="716" idx="2"/>
            </p:cNvCxnSpPr>
            <p:nvPr/>
          </p:nvCxnSpPr>
          <p:spPr>
            <a:xfrm>
              <a:off x="3657142" y="3685113"/>
              <a:ext cx="96186" cy="10381"/>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729" name="Oval 728">
              <a:extLst>
                <a:ext uri="{FF2B5EF4-FFF2-40B4-BE49-F238E27FC236}">
                  <a16:creationId xmlns:a16="http://schemas.microsoft.com/office/drawing/2014/main" id="{336AD09D-78AC-9569-AF66-15675E393906}"/>
                </a:ext>
              </a:extLst>
            </p:cNvPr>
            <p:cNvSpPr/>
            <p:nvPr/>
          </p:nvSpPr>
          <p:spPr>
            <a:xfrm>
              <a:off x="3248132" y="3846438"/>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30" name="Oval 729">
              <a:extLst>
                <a:ext uri="{FF2B5EF4-FFF2-40B4-BE49-F238E27FC236}">
                  <a16:creationId xmlns:a16="http://schemas.microsoft.com/office/drawing/2014/main" id="{06A66000-0D78-5AA0-66A8-D446AA2B5DD0}"/>
                </a:ext>
              </a:extLst>
            </p:cNvPr>
            <p:cNvSpPr/>
            <p:nvPr/>
          </p:nvSpPr>
          <p:spPr>
            <a:xfrm>
              <a:off x="3490403" y="420964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731" name="Straight Connector 730">
              <a:extLst>
                <a:ext uri="{FF2B5EF4-FFF2-40B4-BE49-F238E27FC236}">
                  <a16:creationId xmlns:a16="http://schemas.microsoft.com/office/drawing/2014/main" id="{F8D8B392-AB2E-132A-77CF-B9C433859651}"/>
                </a:ext>
              </a:extLst>
            </p:cNvPr>
            <p:cNvCxnSpPr>
              <a:cxnSpLocks/>
              <a:stCxn id="729" idx="4"/>
              <a:endCxn id="752" idx="0"/>
            </p:cNvCxnSpPr>
            <p:nvPr/>
          </p:nvCxnSpPr>
          <p:spPr>
            <a:xfrm flipH="1" flipV="1">
              <a:off x="3331913" y="3631990"/>
              <a:ext cx="4365" cy="385443"/>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D3C879DE-2B07-3729-D270-6B8D9616C851}"/>
                </a:ext>
              </a:extLst>
            </p:cNvPr>
            <p:cNvCxnSpPr>
              <a:cxnSpLocks/>
              <a:endCxn id="757" idx="1"/>
            </p:cNvCxnSpPr>
            <p:nvPr/>
          </p:nvCxnSpPr>
          <p:spPr>
            <a:xfrm flipV="1">
              <a:off x="2731045" y="4306033"/>
              <a:ext cx="240191" cy="356784"/>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F81AD528-C32C-7A49-973D-71B5A45D6293}"/>
                </a:ext>
              </a:extLst>
            </p:cNvPr>
            <p:cNvCxnSpPr>
              <a:cxnSpLocks/>
              <a:stCxn id="756" idx="3"/>
            </p:cNvCxnSpPr>
            <p:nvPr/>
          </p:nvCxnSpPr>
          <p:spPr>
            <a:xfrm flipH="1" flipV="1">
              <a:off x="2672199" y="4012567"/>
              <a:ext cx="299037" cy="286970"/>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65D43039-F658-9610-797B-9F9864006129}"/>
                </a:ext>
              </a:extLst>
            </p:cNvPr>
            <p:cNvCxnSpPr>
              <a:cxnSpLocks/>
            </p:cNvCxnSpPr>
            <p:nvPr/>
          </p:nvCxnSpPr>
          <p:spPr>
            <a:xfrm flipH="1" flipV="1">
              <a:off x="2678084" y="4003740"/>
              <a:ext cx="61788" cy="662020"/>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9D2D8A61-1EA5-E5A9-4B51-2AAD813E16D2}"/>
                </a:ext>
              </a:extLst>
            </p:cNvPr>
            <p:cNvCxnSpPr>
              <a:cxnSpLocks/>
              <a:stCxn id="712" idx="4"/>
              <a:endCxn id="753" idx="0"/>
            </p:cNvCxnSpPr>
            <p:nvPr/>
          </p:nvCxnSpPr>
          <p:spPr>
            <a:xfrm flipH="1" flipV="1">
              <a:off x="3568999" y="3599616"/>
              <a:ext cx="12007" cy="417105"/>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9CA374E7-C053-C58C-5546-3B5D7BA04684}"/>
                </a:ext>
              </a:extLst>
            </p:cNvPr>
            <p:cNvCxnSpPr>
              <a:cxnSpLocks/>
              <a:stCxn id="750" idx="4"/>
              <a:endCxn id="714" idx="0"/>
            </p:cNvCxnSpPr>
            <p:nvPr/>
          </p:nvCxnSpPr>
          <p:spPr>
            <a:xfrm flipH="1" flipV="1">
              <a:off x="3350745" y="4210356"/>
              <a:ext cx="8030" cy="375685"/>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F4C25706-64CE-19AD-4667-788A9B0700F6}"/>
                </a:ext>
              </a:extLst>
            </p:cNvPr>
            <p:cNvCxnSpPr>
              <a:cxnSpLocks/>
              <a:stCxn id="748" idx="4"/>
              <a:endCxn id="730" idx="0"/>
            </p:cNvCxnSpPr>
            <p:nvPr/>
          </p:nvCxnSpPr>
          <p:spPr>
            <a:xfrm flipH="1" flipV="1">
              <a:off x="3578548" y="4209643"/>
              <a:ext cx="788" cy="371928"/>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4DAB7343-93FA-A8CC-FB6B-1E571F4BBD39}"/>
                </a:ext>
              </a:extLst>
            </p:cNvPr>
            <p:cNvCxnSpPr>
              <a:cxnSpLocks/>
              <a:stCxn id="720" idx="4"/>
              <a:endCxn id="717" idx="0"/>
            </p:cNvCxnSpPr>
            <p:nvPr/>
          </p:nvCxnSpPr>
          <p:spPr>
            <a:xfrm flipH="1" flipV="1">
              <a:off x="4134096" y="3882013"/>
              <a:ext cx="1" cy="408016"/>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2DED50FA-6651-1BEA-D4A9-4B5FDA258B8D}"/>
                </a:ext>
              </a:extLst>
            </p:cNvPr>
            <p:cNvCxnSpPr>
              <a:cxnSpLocks/>
              <a:stCxn id="770" idx="2"/>
            </p:cNvCxnSpPr>
            <p:nvPr/>
          </p:nvCxnSpPr>
          <p:spPr>
            <a:xfrm>
              <a:off x="2096916" y="4316379"/>
              <a:ext cx="184421" cy="265839"/>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C23519E6-0AE4-66A6-E4C4-B6672454A93D}"/>
                </a:ext>
              </a:extLst>
            </p:cNvPr>
            <p:cNvCxnSpPr>
              <a:cxnSpLocks/>
              <a:stCxn id="770" idx="2"/>
              <a:endCxn id="763" idx="1"/>
            </p:cNvCxnSpPr>
            <p:nvPr/>
          </p:nvCxnSpPr>
          <p:spPr>
            <a:xfrm>
              <a:off x="2096916" y="4316379"/>
              <a:ext cx="194273" cy="77976"/>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407E6D60-F4BE-147C-174C-72E92D0C9C6C}"/>
                </a:ext>
              </a:extLst>
            </p:cNvPr>
            <p:cNvCxnSpPr>
              <a:cxnSpLocks/>
              <a:stCxn id="773" idx="2"/>
              <a:endCxn id="763" idx="1"/>
            </p:cNvCxnSpPr>
            <p:nvPr/>
          </p:nvCxnSpPr>
          <p:spPr>
            <a:xfrm flipV="1">
              <a:off x="2086759" y="4394356"/>
              <a:ext cx="204430" cy="234844"/>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255D60FF-C4AF-ACE8-B04C-40495AF1B2BF}"/>
                </a:ext>
              </a:extLst>
            </p:cNvPr>
            <p:cNvCxnSpPr>
              <a:cxnSpLocks/>
              <a:stCxn id="773" idx="2"/>
            </p:cNvCxnSpPr>
            <p:nvPr/>
          </p:nvCxnSpPr>
          <p:spPr>
            <a:xfrm flipV="1">
              <a:off x="2086759" y="4576334"/>
              <a:ext cx="194577" cy="52866"/>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id="{83F77163-40D2-3767-047D-05198BF33F51}"/>
                </a:ext>
              </a:extLst>
            </p:cNvPr>
            <p:cNvCxnSpPr>
              <a:cxnSpLocks/>
            </p:cNvCxnSpPr>
            <p:nvPr/>
          </p:nvCxnSpPr>
          <p:spPr>
            <a:xfrm flipV="1">
              <a:off x="2007238" y="4218529"/>
              <a:ext cx="0" cy="500192"/>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id="{749A454E-EA60-6999-B4FB-24E44F1297A2}"/>
                </a:ext>
              </a:extLst>
            </p:cNvPr>
            <p:cNvCxnSpPr>
              <a:cxnSpLocks/>
            </p:cNvCxnSpPr>
            <p:nvPr/>
          </p:nvCxnSpPr>
          <p:spPr>
            <a:xfrm flipH="1" flipV="1">
              <a:off x="2369030" y="4275352"/>
              <a:ext cx="5998" cy="434541"/>
            </a:xfrm>
            <a:prstGeom prst="line">
              <a:avLst/>
            </a:prstGeom>
            <a:ln w="1270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45" name="Straight Connector 744">
              <a:extLst>
                <a:ext uri="{FF2B5EF4-FFF2-40B4-BE49-F238E27FC236}">
                  <a16:creationId xmlns:a16="http://schemas.microsoft.com/office/drawing/2014/main" id="{80F9FBAF-6DD8-76D1-694E-403B46A25407}"/>
                </a:ext>
              </a:extLst>
            </p:cNvPr>
            <p:cNvCxnSpPr>
              <a:cxnSpLocks/>
              <a:stCxn id="712" idx="7"/>
              <a:endCxn id="716" idx="2"/>
            </p:cNvCxnSpPr>
            <p:nvPr/>
          </p:nvCxnSpPr>
          <p:spPr>
            <a:xfrm flipV="1">
              <a:off x="3643333" y="3695493"/>
              <a:ext cx="109995" cy="175275"/>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0A16E28E-649B-1453-7506-4B044F0CD0AE}"/>
                </a:ext>
              </a:extLst>
            </p:cNvPr>
            <p:cNvCxnSpPr>
              <a:cxnSpLocks/>
              <a:stCxn id="730" idx="6"/>
              <a:endCxn id="719" idx="2"/>
            </p:cNvCxnSpPr>
            <p:nvPr/>
          </p:nvCxnSpPr>
          <p:spPr>
            <a:xfrm>
              <a:off x="3666692" y="4295141"/>
              <a:ext cx="83955" cy="67994"/>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7" name="Straight Connector 746">
              <a:extLst>
                <a:ext uri="{FF2B5EF4-FFF2-40B4-BE49-F238E27FC236}">
                  <a16:creationId xmlns:a16="http://schemas.microsoft.com/office/drawing/2014/main" id="{2E0E7DD7-3C28-C76C-9101-573F2F5B77F5}"/>
                </a:ext>
              </a:extLst>
            </p:cNvPr>
            <p:cNvCxnSpPr>
              <a:cxnSpLocks/>
              <a:stCxn id="710" idx="6"/>
              <a:endCxn id="729" idx="2"/>
            </p:cNvCxnSpPr>
            <p:nvPr/>
          </p:nvCxnSpPr>
          <p:spPr>
            <a:xfrm flipV="1">
              <a:off x="3094335" y="3931935"/>
              <a:ext cx="153797" cy="21945"/>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grpSp>
      <p:cxnSp>
        <p:nvCxnSpPr>
          <p:cNvPr id="776" name="Straight Connector 775">
            <a:extLst>
              <a:ext uri="{FF2B5EF4-FFF2-40B4-BE49-F238E27FC236}">
                <a16:creationId xmlns:a16="http://schemas.microsoft.com/office/drawing/2014/main" id="{70979A3B-AA7E-12D5-68D3-F895737CA910}"/>
              </a:ext>
            </a:extLst>
          </p:cNvPr>
          <p:cNvCxnSpPr>
            <a:cxnSpLocks/>
          </p:cNvCxnSpPr>
          <p:nvPr/>
        </p:nvCxnSpPr>
        <p:spPr>
          <a:xfrm>
            <a:off x="10058822" y="3315169"/>
            <a:ext cx="218265" cy="0"/>
          </a:xfrm>
          <a:prstGeom prst="line">
            <a:avLst/>
          </a:prstGeom>
          <a:ln w="28575">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777" name="TextBox 776">
            <a:extLst>
              <a:ext uri="{FF2B5EF4-FFF2-40B4-BE49-F238E27FC236}">
                <a16:creationId xmlns:a16="http://schemas.microsoft.com/office/drawing/2014/main" id="{F6B79DA7-8283-2369-11AE-189CE0BECC1F}"/>
              </a:ext>
            </a:extLst>
          </p:cNvPr>
          <p:cNvSpPr txBox="1"/>
          <p:nvPr/>
        </p:nvSpPr>
        <p:spPr>
          <a:xfrm>
            <a:off x="10277087" y="3148879"/>
            <a:ext cx="1748411" cy="319250"/>
          </a:xfrm>
          <a:prstGeom prst="rect">
            <a:avLst/>
          </a:prstGeom>
          <a:noFill/>
        </p:spPr>
        <p:txBody>
          <a:bodyPr wrap="square">
            <a:spAutoFit/>
          </a:bodyPr>
          <a:lstStyle/>
          <a:p>
            <a:r>
              <a:rPr lang="fr-FR" b="1" dirty="0">
                <a:solidFill>
                  <a:srgbClr val="D11FD5"/>
                </a:solidFill>
                <a:latin typeface="DejaVu Sans" panose="020B0603030804020204" pitchFamily="34" charset="0"/>
                <a:ea typeface="DejaVu Sans" panose="020B0603030804020204" pitchFamily="34" charset="0"/>
                <a:cs typeface="DejaVu Sans" panose="020B0603030804020204" pitchFamily="34" charset="0"/>
              </a:rPr>
              <a:t>Articulation</a:t>
            </a:r>
            <a:endParaRPr lang="en-GB" dirty="0">
              <a:solidFill>
                <a:srgbClr val="D11FD5"/>
              </a:solidFill>
            </a:endParaRPr>
          </a:p>
        </p:txBody>
      </p:sp>
      <p:sp>
        <p:nvSpPr>
          <p:cNvPr id="778" name="TextBox 777">
            <a:extLst>
              <a:ext uri="{FF2B5EF4-FFF2-40B4-BE49-F238E27FC236}">
                <a16:creationId xmlns:a16="http://schemas.microsoft.com/office/drawing/2014/main" id="{35A44139-4CE4-62DA-B7B4-5B1513DA91CA}"/>
              </a:ext>
            </a:extLst>
          </p:cNvPr>
          <p:cNvSpPr txBox="1"/>
          <p:nvPr/>
        </p:nvSpPr>
        <p:spPr>
          <a:xfrm>
            <a:off x="10277087" y="3465656"/>
            <a:ext cx="1748411" cy="319250"/>
          </a:xfrm>
          <a:prstGeom prst="rect">
            <a:avLst/>
          </a:prstGeom>
          <a:noFill/>
        </p:spPr>
        <p:txBody>
          <a:bodyPr wrap="square">
            <a:spAutoFit/>
          </a:bodyPr>
          <a:lstStyle/>
          <a:p>
            <a:r>
              <a:rPr lang="fr-FR" b="1" dirty="0" err="1">
                <a:solidFill>
                  <a:srgbClr val="00E6BA"/>
                </a:solidFill>
                <a:latin typeface="DejaVu Sans" panose="020B0603030804020204" pitchFamily="34" charset="0"/>
                <a:ea typeface="DejaVu Sans" panose="020B0603030804020204" pitchFamily="34" charset="0"/>
                <a:cs typeface="DejaVu Sans" panose="020B0603030804020204" pitchFamily="34" charset="0"/>
              </a:rPr>
              <a:t>Elbow</a:t>
            </a:r>
            <a:endParaRPr lang="en-GB" b="1" dirty="0">
              <a:solidFill>
                <a:srgbClr val="00E6BA"/>
              </a:solidFill>
            </a:endParaRPr>
          </a:p>
        </p:txBody>
      </p:sp>
      <p:cxnSp>
        <p:nvCxnSpPr>
          <p:cNvPr id="779" name="Straight Connector 778">
            <a:extLst>
              <a:ext uri="{FF2B5EF4-FFF2-40B4-BE49-F238E27FC236}">
                <a16:creationId xmlns:a16="http://schemas.microsoft.com/office/drawing/2014/main" id="{69DC5232-8AC4-F0EA-9856-82612F3B701E}"/>
              </a:ext>
            </a:extLst>
          </p:cNvPr>
          <p:cNvCxnSpPr>
            <a:cxnSpLocks/>
          </p:cNvCxnSpPr>
          <p:nvPr/>
        </p:nvCxnSpPr>
        <p:spPr>
          <a:xfrm flipH="1" flipV="1">
            <a:off x="10151782" y="3493296"/>
            <a:ext cx="11769" cy="247153"/>
          </a:xfrm>
          <a:prstGeom prst="line">
            <a:avLst/>
          </a:prstGeom>
          <a:ln w="28575">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780" name="Rectangle: Rounded Corners 779">
            <a:extLst>
              <a:ext uri="{FF2B5EF4-FFF2-40B4-BE49-F238E27FC236}">
                <a16:creationId xmlns:a16="http://schemas.microsoft.com/office/drawing/2014/main" id="{A7956006-E8EA-B0B9-7D3D-32D7174917E0}"/>
              </a:ext>
            </a:extLst>
          </p:cNvPr>
          <p:cNvSpPr/>
          <p:nvPr/>
        </p:nvSpPr>
        <p:spPr>
          <a:xfrm>
            <a:off x="9929487" y="3120913"/>
            <a:ext cx="2048934" cy="709869"/>
          </a:xfrm>
          <a:prstGeom prst="roundRect">
            <a:avLst/>
          </a:pr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2" name="Group 781">
            <a:extLst>
              <a:ext uri="{FF2B5EF4-FFF2-40B4-BE49-F238E27FC236}">
                <a16:creationId xmlns:a16="http://schemas.microsoft.com/office/drawing/2014/main" id="{1EC563CB-41CA-12D0-C3C3-C7C0D5BA092C}"/>
              </a:ext>
            </a:extLst>
          </p:cNvPr>
          <p:cNvGrpSpPr/>
          <p:nvPr/>
        </p:nvGrpSpPr>
        <p:grpSpPr>
          <a:xfrm>
            <a:off x="7171946" y="4099080"/>
            <a:ext cx="2617789" cy="1313706"/>
            <a:chOff x="4972312" y="3589928"/>
            <a:chExt cx="2617789" cy="1313706"/>
          </a:xfrm>
        </p:grpSpPr>
        <p:grpSp>
          <p:nvGrpSpPr>
            <p:cNvPr id="783" name="Group 782">
              <a:extLst>
                <a:ext uri="{FF2B5EF4-FFF2-40B4-BE49-F238E27FC236}">
                  <a16:creationId xmlns:a16="http://schemas.microsoft.com/office/drawing/2014/main" id="{EAC49F03-B8C5-2397-4C7E-FBDA3C415E29}"/>
                </a:ext>
              </a:extLst>
            </p:cNvPr>
            <p:cNvGrpSpPr/>
            <p:nvPr/>
          </p:nvGrpSpPr>
          <p:grpSpPr>
            <a:xfrm>
              <a:off x="4972312" y="3589928"/>
              <a:ext cx="2617789" cy="1313706"/>
              <a:chOff x="4923471" y="2743537"/>
              <a:chExt cx="3028447" cy="1519790"/>
            </a:xfrm>
          </p:grpSpPr>
          <p:cxnSp>
            <p:nvCxnSpPr>
              <p:cNvPr id="787" name="Straight Arrow Connector 786">
                <a:extLst>
                  <a:ext uri="{FF2B5EF4-FFF2-40B4-BE49-F238E27FC236}">
                    <a16:creationId xmlns:a16="http://schemas.microsoft.com/office/drawing/2014/main" id="{3DED23FA-08B7-1003-C229-9454F9E4E357}"/>
                  </a:ext>
                </a:extLst>
              </p:cNvPr>
              <p:cNvCxnSpPr>
                <a:cxnSpLocks/>
                <a:stCxn id="825" idx="1"/>
                <a:endCxn id="826" idx="5"/>
              </p:cNvCxnSpPr>
              <p:nvPr/>
            </p:nvCxnSpPr>
            <p:spPr>
              <a:xfrm>
                <a:off x="6854866" y="3058048"/>
                <a:ext cx="424486" cy="560062"/>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88" name="Group 787">
                <a:extLst>
                  <a:ext uri="{FF2B5EF4-FFF2-40B4-BE49-F238E27FC236}">
                    <a16:creationId xmlns:a16="http://schemas.microsoft.com/office/drawing/2014/main" id="{DD640261-2776-FEE5-E959-C952B1B06D8B}"/>
                  </a:ext>
                </a:extLst>
              </p:cNvPr>
              <p:cNvGrpSpPr/>
              <p:nvPr/>
            </p:nvGrpSpPr>
            <p:grpSpPr>
              <a:xfrm>
                <a:off x="4946771" y="3801217"/>
                <a:ext cx="197820" cy="205336"/>
                <a:chOff x="778486" y="2221677"/>
                <a:chExt cx="138389" cy="143647"/>
              </a:xfrm>
            </p:grpSpPr>
            <p:sp>
              <p:nvSpPr>
                <p:cNvPr id="870" name="Partial Circle 869">
                  <a:extLst>
                    <a:ext uri="{FF2B5EF4-FFF2-40B4-BE49-F238E27FC236}">
                      <a16:creationId xmlns:a16="http://schemas.microsoft.com/office/drawing/2014/main" id="{BBF6854B-596B-8CC6-2146-124175ADD0B1}"/>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71" name="Partial Circle 870">
                  <a:extLst>
                    <a:ext uri="{FF2B5EF4-FFF2-40B4-BE49-F238E27FC236}">
                      <a16:creationId xmlns:a16="http://schemas.microsoft.com/office/drawing/2014/main" id="{4EC373D5-FED6-676C-0EB9-99C924568F5F}"/>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789" name="Straight Arrow Connector 788">
                <a:extLst>
                  <a:ext uri="{FF2B5EF4-FFF2-40B4-BE49-F238E27FC236}">
                    <a16:creationId xmlns:a16="http://schemas.microsoft.com/office/drawing/2014/main" id="{2E0427AF-1C79-D8C9-56A7-C3F6A0AE5F5A}"/>
                  </a:ext>
                </a:extLst>
              </p:cNvPr>
              <p:cNvCxnSpPr>
                <a:cxnSpLocks/>
                <a:stCxn id="871" idx="1"/>
              </p:cNvCxnSpPr>
              <p:nvPr/>
            </p:nvCxnSpPr>
            <p:spPr>
              <a:xfrm>
                <a:off x="5144591" y="3907642"/>
                <a:ext cx="156192" cy="425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0" name="Straight Arrow Connector 789">
                <a:extLst>
                  <a:ext uri="{FF2B5EF4-FFF2-40B4-BE49-F238E27FC236}">
                    <a16:creationId xmlns:a16="http://schemas.microsoft.com/office/drawing/2014/main" id="{C35F76A3-F4F5-76D7-90D2-CF3638A2F750}"/>
                  </a:ext>
                </a:extLst>
              </p:cNvPr>
              <p:cNvCxnSpPr>
                <a:cxnSpLocks/>
                <a:stCxn id="850" idx="1"/>
              </p:cNvCxnSpPr>
              <p:nvPr/>
            </p:nvCxnSpPr>
            <p:spPr>
              <a:xfrm>
                <a:off x="6187308" y="3872129"/>
                <a:ext cx="1248400" cy="27025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B191DA94-0E5E-FB33-DECC-1C06AAEEC3C5}"/>
                  </a:ext>
                </a:extLst>
              </p:cNvPr>
              <p:cNvCxnSpPr>
                <a:cxnSpLocks/>
                <a:stCxn id="853" idx="3"/>
                <a:endCxn id="812" idx="6"/>
              </p:cNvCxnSpPr>
              <p:nvPr/>
            </p:nvCxnSpPr>
            <p:spPr>
              <a:xfrm flipV="1">
                <a:off x="6306846" y="3505930"/>
                <a:ext cx="446024" cy="5484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5973EA23-8B06-2C63-0C3E-941C0C1291E8}"/>
                  </a:ext>
                </a:extLst>
              </p:cNvPr>
              <p:cNvCxnSpPr>
                <a:cxnSpLocks/>
              </p:cNvCxnSpPr>
              <p:nvPr/>
            </p:nvCxnSpPr>
            <p:spPr>
              <a:xfrm flipV="1">
                <a:off x="6217121" y="3158661"/>
                <a:ext cx="357408" cy="12934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BA9C348E-7E80-D084-E4E8-92D38870A5D5}"/>
                  </a:ext>
                </a:extLst>
              </p:cNvPr>
              <p:cNvCxnSpPr>
                <a:cxnSpLocks/>
              </p:cNvCxnSpPr>
              <p:nvPr/>
            </p:nvCxnSpPr>
            <p:spPr>
              <a:xfrm>
                <a:off x="5736637" y="3864600"/>
                <a:ext cx="582063" cy="336984"/>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4" name="Straight Arrow Connector 793">
                <a:extLst>
                  <a:ext uri="{FF2B5EF4-FFF2-40B4-BE49-F238E27FC236}">
                    <a16:creationId xmlns:a16="http://schemas.microsoft.com/office/drawing/2014/main" id="{6272B7E8-7DF2-B9D4-D933-C07F7D857898}"/>
                  </a:ext>
                </a:extLst>
              </p:cNvPr>
              <p:cNvCxnSpPr>
                <a:cxnSpLocks/>
                <a:stCxn id="813" idx="3"/>
                <a:endCxn id="811" idx="7"/>
              </p:cNvCxnSpPr>
              <p:nvPr/>
            </p:nvCxnSpPr>
            <p:spPr>
              <a:xfrm flipV="1">
                <a:off x="6871604" y="3057225"/>
                <a:ext cx="410592" cy="56170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3D352D12-A5FA-C81F-FA5A-41DE77C052E4}"/>
                  </a:ext>
                </a:extLst>
              </p:cNvPr>
              <p:cNvCxnSpPr>
                <a:cxnSpLocks/>
                <a:stCxn id="815" idx="1"/>
                <a:endCxn id="816" idx="5"/>
              </p:cNvCxnSpPr>
              <p:nvPr/>
            </p:nvCxnSpPr>
            <p:spPr>
              <a:xfrm>
                <a:off x="7439313" y="2784516"/>
                <a:ext cx="482737" cy="45456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B705A220-1646-913A-8BD7-90313A595926}"/>
                  </a:ext>
                </a:extLst>
              </p:cNvPr>
              <p:cNvCxnSpPr>
                <a:cxnSpLocks/>
                <a:endCxn id="857" idx="3"/>
              </p:cNvCxnSpPr>
              <p:nvPr/>
            </p:nvCxnSpPr>
            <p:spPr>
              <a:xfrm>
                <a:off x="5795040" y="3614780"/>
                <a:ext cx="190275" cy="183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97" name="Group 796">
                <a:extLst>
                  <a:ext uri="{FF2B5EF4-FFF2-40B4-BE49-F238E27FC236}">
                    <a16:creationId xmlns:a16="http://schemas.microsoft.com/office/drawing/2014/main" id="{5A9BE497-8098-3466-3F3B-CA714E9B7ECD}"/>
                  </a:ext>
                </a:extLst>
              </p:cNvPr>
              <p:cNvGrpSpPr/>
              <p:nvPr/>
            </p:nvGrpSpPr>
            <p:grpSpPr>
              <a:xfrm rot="19202916">
                <a:off x="5281254" y="3826953"/>
                <a:ext cx="200134" cy="199780"/>
                <a:chOff x="2293006" y="2716697"/>
                <a:chExt cx="140008" cy="139760"/>
              </a:xfrm>
            </p:grpSpPr>
            <p:sp>
              <p:nvSpPr>
                <p:cNvPr id="867" name="Partial Circle 866">
                  <a:extLst>
                    <a:ext uri="{FF2B5EF4-FFF2-40B4-BE49-F238E27FC236}">
                      <a16:creationId xmlns:a16="http://schemas.microsoft.com/office/drawing/2014/main" id="{E5742624-321E-451E-273D-3CCF6CEC340C}"/>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68" name="Partial Circle 867">
                  <a:extLst>
                    <a:ext uri="{FF2B5EF4-FFF2-40B4-BE49-F238E27FC236}">
                      <a16:creationId xmlns:a16="http://schemas.microsoft.com/office/drawing/2014/main" id="{173ADEB5-67F4-3F6B-7E7D-51635EB6206F}"/>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69" name="Partial Circle 868">
                  <a:extLst>
                    <a:ext uri="{FF2B5EF4-FFF2-40B4-BE49-F238E27FC236}">
                      <a16:creationId xmlns:a16="http://schemas.microsoft.com/office/drawing/2014/main" id="{F067DC02-D83E-DAE8-13A0-C50D5625B5B2}"/>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798" name="Straight Arrow Connector 797">
                <a:extLst>
                  <a:ext uri="{FF2B5EF4-FFF2-40B4-BE49-F238E27FC236}">
                    <a16:creationId xmlns:a16="http://schemas.microsoft.com/office/drawing/2014/main" id="{65A313C0-B3BE-DB86-2691-A3C4DB57BE79}"/>
                  </a:ext>
                </a:extLst>
              </p:cNvPr>
              <p:cNvCxnSpPr>
                <a:cxnSpLocks/>
                <a:stCxn id="800" idx="1"/>
                <a:endCxn id="864" idx="1"/>
              </p:cNvCxnSpPr>
              <p:nvPr/>
            </p:nvCxnSpPr>
            <p:spPr>
              <a:xfrm>
                <a:off x="4953338" y="3131542"/>
                <a:ext cx="520059" cy="49123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99" name="Group 798">
                <a:extLst>
                  <a:ext uri="{FF2B5EF4-FFF2-40B4-BE49-F238E27FC236}">
                    <a16:creationId xmlns:a16="http://schemas.microsoft.com/office/drawing/2014/main" id="{72C82A81-671A-210D-E1B5-F302FA3F4AEC}"/>
                  </a:ext>
                </a:extLst>
              </p:cNvPr>
              <p:cNvGrpSpPr/>
              <p:nvPr/>
            </p:nvGrpSpPr>
            <p:grpSpPr>
              <a:xfrm rot="19202916">
                <a:off x="5293004" y="3465061"/>
                <a:ext cx="200134" cy="199780"/>
                <a:chOff x="2293006" y="2716697"/>
                <a:chExt cx="140008" cy="139760"/>
              </a:xfrm>
            </p:grpSpPr>
            <p:sp>
              <p:nvSpPr>
                <p:cNvPr id="864" name="Partial Circle 863">
                  <a:extLst>
                    <a:ext uri="{FF2B5EF4-FFF2-40B4-BE49-F238E27FC236}">
                      <a16:creationId xmlns:a16="http://schemas.microsoft.com/office/drawing/2014/main" id="{259AEC23-D533-E824-9024-6AE49423D4DC}"/>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65" name="Partial Circle 864">
                  <a:extLst>
                    <a:ext uri="{FF2B5EF4-FFF2-40B4-BE49-F238E27FC236}">
                      <a16:creationId xmlns:a16="http://schemas.microsoft.com/office/drawing/2014/main" id="{A221C103-C999-779A-F30C-E4347825530F}"/>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66" name="Partial Circle 865">
                  <a:extLst>
                    <a:ext uri="{FF2B5EF4-FFF2-40B4-BE49-F238E27FC236}">
                      <a16:creationId xmlns:a16="http://schemas.microsoft.com/office/drawing/2014/main" id="{832F4E58-4D41-6AA1-F332-BBB2DE523338}"/>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00" name="Oval 799">
                <a:extLst>
                  <a:ext uri="{FF2B5EF4-FFF2-40B4-BE49-F238E27FC236}">
                    <a16:creationId xmlns:a16="http://schemas.microsoft.com/office/drawing/2014/main" id="{411A8794-DE5A-494F-A2CF-1AC73BCAB141}"/>
                  </a:ext>
                </a:extLst>
              </p:cNvPr>
              <p:cNvSpPr/>
              <p:nvPr/>
            </p:nvSpPr>
            <p:spPr>
              <a:xfrm>
                <a:off x="4923471" y="3102573"/>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801" name="Group 800">
                <a:extLst>
                  <a:ext uri="{FF2B5EF4-FFF2-40B4-BE49-F238E27FC236}">
                    <a16:creationId xmlns:a16="http://schemas.microsoft.com/office/drawing/2014/main" id="{5C4181D7-92E5-EA74-7487-1F934B7D632B}"/>
                  </a:ext>
                </a:extLst>
              </p:cNvPr>
              <p:cNvGrpSpPr/>
              <p:nvPr/>
            </p:nvGrpSpPr>
            <p:grpSpPr>
              <a:xfrm rot="19202916">
                <a:off x="5709286" y="3815267"/>
                <a:ext cx="200134" cy="199780"/>
                <a:chOff x="2293006" y="2716697"/>
                <a:chExt cx="140008" cy="139760"/>
              </a:xfrm>
            </p:grpSpPr>
            <p:sp>
              <p:nvSpPr>
                <p:cNvPr id="861" name="Partial Circle 860">
                  <a:extLst>
                    <a:ext uri="{FF2B5EF4-FFF2-40B4-BE49-F238E27FC236}">
                      <a16:creationId xmlns:a16="http://schemas.microsoft.com/office/drawing/2014/main" id="{A6C05383-E951-DC7B-ED29-71D91927C1E3}"/>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62" name="Partial Circle 861">
                  <a:extLst>
                    <a:ext uri="{FF2B5EF4-FFF2-40B4-BE49-F238E27FC236}">
                      <a16:creationId xmlns:a16="http://schemas.microsoft.com/office/drawing/2014/main" id="{90CDA2C0-7197-7D6A-6D08-7346212376B5}"/>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63" name="Partial Circle 862">
                  <a:extLst>
                    <a:ext uri="{FF2B5EF4-FFF2-40B4-BE49-F238E27FC236}">
                      <a16:creationId xmlns:a16="http://schemas.microsoft.com/office/drawing/2014/main" id="{8AF21FCF-E6EF-0274-CE6A-D6D45AB208DC}"/>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02" name="Oval 801">
                <a:extLst>
                  <a:ext uri="{FF2B5EF4-FFF2-40B4-BE49-F238E27FC236}">
                    <a16:creationId xmlns:a16="http://schemas.microsoft.com/office/drawing/2014/main" id="{A5183CCA-D0B4-8512-07FF-E5DEAEE65728}"/>
                  </a:ext>
                </a:extLst>
              </p:cNvPr>
              <p:cNvSpPr/>
              <p:nvPr/>
            </p:nvSpPr>
            <p:spPr>
              <a:xfrm>
                <a:off x="6166179" y="4065509"/>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803" name="Group 802">
                <a:extLst>
                  <a:ext uri="{FF2B5EF4-FFF2-40B4-BE49-F238E27FC236}">
                    <a16:creationId xmlns:a16="http://schemas.microsoft.com/office/drawing/2014/main" id="{D8B7D7E5-2AD5-1921-4524-EEC9710F9B1D}"/>
                  </a:ext>
                </a:extLst>
              </p:cNvPr>
              <p:cNvGrpSpPr/>
              <p:nvPr/>
            </p:nvGrpSpPr>
            <p:grpSpPr>
              <a:xfrm rot="19202916">
                <a:off x="5708834" y="3523983"/>
                <a:ext cx="200134" cy="199780"/>
                <a:chOff x="2293006" y="2716697"/>
                <a:chExt cx="140008" cy="139760"/>
              </a:xfrm>
            </p:grpSpPr>
            <p:sp>
              <p:nvSpPr>
                <p:cNvPr id="858" name="Partial Circle 857">
                  <a:extLst>
                    <a:ext uri="{FF2B5EF4-FFF2-40B4-BE49-F238E27FC236}">
                      <a16:creationId xmlns:a16="http://schemas.microsoft.com/office/drawing/2014/main" id="{10A7E656-C696-7432-4BA6-8F835CB34386}"/>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59" name="Partial Circle 858">
                  <a:extLst>
                    <a:ext uri="{FF2B5EF4-FFF2-40B4-BE49-F238E27FC236}">
                      <a16:creationId xmlns:a16="http://schemas.microsoft.com/office/drawing/2014/main" id="{281F9BDA-82F6-50D3-2820-E0F6C3F34473}"/>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60" name="Partial Circle 859">
                  <a:extLst>
                    <a:ext uri="{FF2B5EF4-FFF2-40B4-BE49-F238E27FC236}">
                      <a16:creationId xmlns:a16="http://schemas.microsoft.com/office/drawing/2014/main" id="{8A7FF2A0-FED5-BF2B-C725-6B3CACBD125C}"/>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04" name="Group 803">
                <a:extLst>
                  <a:ext uri="{FF2B5EF4-FFF2-40B4-BE49-F238E27FC236}">
                    <a16:creationId xmlns:a16="http://schemas.microsoft.com/office/drawing/2014/main" id="{0E2243FD-9AE5-8A2D-476D-4DBB24F650EA}"/>
                  </a:ext>
                </a:extLst>
              </p:cNvPr>
              <p:cNvGrpSpPr/>
              <p:nvPr/>
            </p:nvGrpSpPr>
            <p:grpSpPr>
              <a:xfrm>
                <a:off x="5985316" y="3510187"/>
                <a:ext cx="197820" cy="205336"/>
                <a:chOff x="778486" y="2221677"/>
                <a:chExt cx="138389" cy="143647"/>
              </a:xfrm>
            </p:grpSpPr>
            <p:sp>
              <p:nvSpPr>
                <p:cNvPr id="856" name="Partial Circle 855">
                  <a:extLst>
                    <a:ext uri="{FF2B5EF4-FFF2-40B4-BE49-F238E27FC236}">
                      <a16:creationId xmlns:a16="http://schemas.microsoft.com/office/drawing/2014/main" id="{A8ADDED6-C294-5404-3B67-1471BE93F2D3}"/>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7" name="Partial Circle 856">
                  <a:extLst>
                    <a:ext uri="{FF2B5EF4-FFF2-40B4-BE49-F238E27FC236}">
                      <a16:creationId xmlns:a16="http://schemas.microsoft.com/office/drawing/2014/main" id="{E5440D6E-A8FA-0FC2-D1D2-64EE86A8DED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05" name="Group 804">
                <a:extLst>
                  <a:ext uri="{FF2B5EF4-FFF2-40B4-BE49-F238E27FC236}">
                    <a16:creationId xmlns:a16="http://schemas.microsoft.com/office/drawing/2014/main" id="{12522398-F1D9-438C-0E61-4C426ECA4EC2}"/>
                  </a:ext>
                </a:extLst>
              </p:cNvPr>
              <p:cNvGrpSpPr/>
              <p:nvPr/>
            </p:nvGrpSpPr>
            <p:grpSpPr>
              <a:xfrm>
                <a:off x="6136736" y="3193966"/>
                <a:ext cx="197820" cy="205336"/>
                <a:chOff x="778486" y="2221677"/>
                <a:chExt cx="138389" cy="143647"/>
              </a:xfrm>
            </p:grpSpPr>
            <p:sp>
              <p:nvSpPr>
                <p:cNvPr id="854" name="Partial Circle 853">
                  <a:extLst>
                    <a:ext uri="{FF2B5EF4-FFF2-40B4-BE49-F238E27FC236}">
                      <a16:creationId xmlns:a16="http://schemas.microsoft.com/office/drawing/2014/main" id="{2A3F1955-F94C-A7A3-CB40-23F64509F798}"/>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5" name="Partial Circle 854">
                  <a:extLst>
                    <a:ext uri="{FF2B5EF4-FFF2-40B4-BE49-F238E27FC236}">
                      <a16:creationId xmlns:a16="http://schemas.microsoft.com/office/drawing/2014/main" id="{0292570E-347E-4882-1A62-6DCBFAE424E7}"/>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06" name="Group 805">
                <a:extLst>
                  <a:ext uri="{FF2B5EF4-FFF2-40B4-BE49-F238E27FC236}">
                    <a16:creationId xmlns:a16="http://schemas.microsoft.com/office/drawing/2014/main" id="{6667AA6E-7D61-BCC7-7312-5C1545D4E779}"/>
                  </a:ext>
                </a:extLst>
              </p:cNvPr>
              <p:cNvGrpSpPr/>
              <p:nvPr/>
            </p:nvGrpSpPr>
            <p:grpSpPr>
              <a:xfrm>
                <a:off x="6306846" y="3454346"/>
                <a:ext cx="197820" cy="205336"/>
                <a:chOff x="778486" y="2221677"/>
                <a:chExt cx="138389" cy="143647"/>
              </a:xfrm>
            </p:grpSpPr>
            <p:sp>
              <p:nvSpPr>
                <p:cNvPr id="852" name="Partial Circle 851">
                  <a:extLst>
                    <a:ext uri="{FF2B5EF4-FFF2-40B4-BE49-F238E27FC236}">
                      <a16:creationId xmlns:a16="http://schemas.microsoft.com/office/drawing/2014/main" id="{F776D798-52BB-C756-DFDB-D049E81C1CB3}"/>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3" name="Partial Circle 852">
                  <a:extLst>
                    <a:ext uri="{FF2B5EF4-FFF2-40B4-BE49-F238E27FC236}">
                      <a16:creationId xmlns:a16="http://schemas.microsoft.com/office/drawing/2014/main" id="{5EB57630-FA2B-D989-DFDB-EC1358589775}"/>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07" name="Group 806">
                <a:extLst>
                  <a:ext uri="{FF2B5EF4-FFF2-40B4-BE49-F238E27FC236}">
                    <a16:creationId xmlns:a16="http://schemas.microsoft.com/office/drawing/2014/main" id="{322312CE-C7F9-1CE5-0D83-FDEB2E173518}"/>
                  </a:ext>
                </a:extLst>
              </p:cNvPr>
              <p:cNvGrpSpPr/>
              <p:nvPr/>
            </p:nvGrpSpPr>
            <p:grpSpPr>
              <a:xfrm>
                <a:off x="6187308" y="3773218"/>
                <a:ext cx="197820" cy="205336"/>
                <a:chOff x="778486" y="2221677"/>
                <a:chExt cx="138389" cy="143647"/>
              </a:xfrm>
            </p:grpSpPr>
            <p:sp>
              <p:nvSpPr>
                <p:cNvPr id="850" name="Partial Circle 849">
                  <a:extLst>
                    <a:ext uri="{FF2B5EF4-FFF2-40B4-BE49-F238E27FC236}">
                      <a16:creationId xmlns:a16="http://schemas.microsoft.com/office/drawing/2014/main" id="{EB1B224C-A65E-F3FA-9060-498D472F90E4}"/>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1" name="Partial Circle 850">
                  <a:extLst>
                    <a:ext uri="{FF2B5EF4-FFF2-40B4-BE49-F238E27FC236}">
                      <a16:creationId xmlns:a16="http://schemas.microsoft.com/office/drawing/2014/main" id="{7D1075C3-2D99-8093-E6D6-553366D77ACA}"/>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08" name="Oval 807">
                <a:extLst>
                  <a:ext uri="{FF2B5EF4-FFF2-40B4-BE49-F238E27FC236}">
                    <a16:creationId xmlns:a16="http://schemas.microsoft.com/office/drawing/2014/main" id="{D49C8A8D-3577-DA44-0C4F-51A2D441E13F}"/>
                  </a:ext>
                </a:extLst>
              </p:cNvPr>
              <p:cNvSpPr/>
              <p:nvPr/>
            </p:nvSpPr>
            <p:spPr>
              <a:xfrm>
                <a:off x="7251835" y="4021574"/>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809" name="Oval 808">
                <a:extLst>
                  <a:ext uri="{FF2B5EF4-FFF2-40B4-BE49-F238E27FC236}">
                    <a16:creationId xmlns:a16="http://schemas.microsoft.com/office/drawing/2014/main" id="{220D3D7A-06B2-F788-5E38-AC91B5BEA836}"/>
                  </a:ext>
                </a:extLst>
              </p:cNvPr>
              <p:cNvSpPr/>
              <p:nvPr/>
            </p:nvSpPr>
            <p:spPr>
              <a:xfrm>
                <a:off x="6443131" y="305446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810" name="Group 809">
                <a:extLst>
                  <a:ext uri="{FF2B5EF4-FFF2-40B4-BE49-F238E27FC236}">
                    <a16:creationId xmlns:a16="http://schemas.microsoft.com/office/drawing/2014/main" id="{AAA83D77-5595-1B76-766F-41E94D80A049}"/>
                  </a:ext>
                </a:extLst>
              </p:cNvPr>
              <p:cNvGrpSpPr/>
              <p:nvPr/>
            </p:nvGrpSpPr>
            <p:grpSpPr>
              <a:xfrm>
                <a:off x="6819949" y="2743537"/>
                <a:ext cx="478222" cy="235271"/>
                <a:chOff x="4760861" y="2481264"/>
                <a:chExt cx="334550" cy="164589"/>
              </a:xfrm>
            </p:grpSpPr>
            <p:cxnSp>
              <p:nvCxnSpPr>
                <p:cNvPr id="847" name="Straight Arrow Connector 846">
                  <a:extLst>
                    <a:ext uri="{FF2B5EF4-FFF2-40B4-BE49-F238E27FC236}">
                      <a16:creationId xmlns:a16="http://schemas.microsoft.com/office/drawing/2014/main" id="{262C2857-DF9A-780A-A9BD-0884FAF74273}"/>
                    </a:ext>
                  </a:extLst>
                </p:cNvPr>
                <p:cNvCxnSpPr>
                  <a:cxnSpLocks/>
                  <a:stCxn id="848" idx="2"/>
                  <a:endCxn id="849" idx="6"/>
                </p:cNvCxnSpPr>
                <p:nvPr/>
              </p:nvCxnSpPr>
              <p:spPr>
                <a:xfrm flipV="1">
                  <a:off x="4760861" y="2550458"/>
                  <a:ext cx="334550" cy="2620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8" name="Oval 847">
                  <a:extLst>
                    <a:ext uri="{FF2B5EF4-FFF2-40B4-BE49-F238E27FC236}">
                      <a16:creationId xmlns:a16="http://schemas.microsoft.com/office/drawing/2014/main" id="{5074109F-52BA-4991-BB21-195C60071784}"/>
                    </a:ext>
                  </a:extLst>
                </p:cNvPr>
                <p:cNvSpPr/>
                <p:nvPr/>
              </p:nvSpPr>
              <p:spPr>
                <a:xfrm>
                  <a:off x="4760861" y="250746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49" name="Oval 848">
                  <a:extLst>
                    <a:ext uri="{FF2B5EF4-FFF2-40B4-BE49-F238E27FC236}">
                      <a16:creationId xmlns:a16="http://schemas.microsoft.com/office/drawing/2014/main" id="{C3E91B9D-93BB-1682-E33B-237121838E79}"/>
                    </a:ext>
                  </a:extLst>
                </p:cNvPr>
                <p:cNvSpPr/>
                <p:nvPr/>
              </p:nvSpPr>
              <p:spPr>
                <a:xfrm>
                  <a:off x="4952738" y="24812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811" name="Oval 810">
                <a:extLst>
                  <a:ext uri="{FF2B5EF4-FFF2-40B4-BE49-F238E27FC236}">
                    <a16:creationId xmlns:a16="http://schemas.microsoft.com/office/drawing/2014/main" id="{43D0A12B-1A7A-2FD4-E743-CF1B6E1DFD2A}"/>
                  </a:ext>
                </a:extLst>
              </p:cNvPr>
              <p:cNvSpPr/>
              <p:nvPr/>
            </p:nvSpPr>
            <p:spPr>
              <a:xfrm>
                <a:off x="7108119" y="302825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12" name="Oval 811">
                <a:extLst>
                  <a:ext uri="{FF2B5EF4-FFF2-40B4-BE49-F238E27FC236}">
                    <a16:creationId xmlns:a16="http://schemas.microsoft.com/office/drawing/2014/main" id="{FE9B6252-A380-04CB-4145-698AD2357DF6}"/>
                  </a:ext>
                </a:extLst>
              </p:cNvPr>
              <p:cNvSpPr/>
              <p:nvPr/>
            </p:nvSpPr>
            <p:spPr>
              <a:xfrm>
                <a:off x="6548926" y="340702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13" name="Oval 812">
                <a:extLst>
                  <a:ext uri="{FF2B5EF4-FFF2-40B4-BE49-F238E27FC236}">
                    <a16:creationId xmlns:a16="http://schemas.microsoft.com/office/drawing/2014/main" id="{959AD279-4F8E-8952-90FD-6F6BCEDD86C7}"/>
                  </a:ext>
                </a:extLst>
              </p:cNvPr>
              <p:cNvSpPr/>
              <p:nvPr/>
            </p:nvSpPr>
            <p:spPr>
              <a:xfrm>
                <a:off x="6841737" y="345008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814" name="Group 813">
                <a:extLst>
                  <a:ext uri="{FF2B5EF4-FFF2-40B4-BE49-F238E27FC236}">
                    <a16:creationId xmlns:a16="http://schemas.microsoft.com/office/drawing/2014/main" id="{6A73F8AE-00FF-2DD2-B772-105293454664}"/>
                  </a:ext>
                </a:extLst>
              </p:cNvPr>
              <p:cNvGrpSpPr/>
              <p:nvPr/>
            </p:nvGrpSpPr>
            <p:grpSpPr>
              <a:xfrm>
                <a:off x="6851027" y="3681715"/>
                <a:ext cx="459104" cy="202989"/>
                <a:chOff x="4771760" y="2913191"/>
                <a:chExt cx="321176" cy="142005"/>
              </a:xfrm>
            </p:grpSpPr>
            <p:sp>
              <p:nvSpPr>
                <p:cNvPr id="844" name="Oval 843">
                  <a:extLst>
                    <a:ext uri="{FF2B5EF4-FFF2-40B4-BE49-F238E27FC236}">
                      <a16:creationId xmlns:a16="http://schemas.microsoft.com/office/drawing/2014/main" id="{3E9904FB-6759-3224-E0E9-6C701FFC8939}"/>
                    </a:ext>
                  </a:extLst>
                </p:cNvPr>
                <p:cNvSpPr/>
                <p:nvPr/>
              </p:nvSpPr>
              <p:spPr>
                <a:xfrm>
                  <a:off x="4950263" y="291319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845" name="Straight Arrow Connector 844">
                  <a:extLst>
                    <a:ext uri="{FF2B5EF4-FFF2-40B4-BE49-F238E27FC236}">
                      <a16:creationId xmlns:a16="http://schemas.microsoft.com/office/drawing/2014/main" id="{D7875447-5B63-879C-C8DD-487760984C29}"/>
                    </a:ext>
                  </a:extLst>
                </p:cNvPr>
                <p:cNvCxnSpPr>
                  <a:cxnSpLocks/>
                  <a:stCxn id="846" idx="2"/>
                  <a:endCxn id="844" idx="2"/>
                </p:cNvCxnSpPr>
                <p:nvPr/>
              </p:nvCxnSpPr>
              <p:spPr>
                <a:xfrm flipV="1">
                  <a:off x="4771760" y="2982385"/>
                  <a:ext cx="178503" cy="361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6" name="Oval 845">
                  <a:extLst>
                    <a:ext uri="{FF2B5EF4-FFF2-40B4-BE49-F238E27FC236}">
                      <a16:creationId xmlns:a16="http://schemas.microsoft.com/office/drawing/2014/main" id="{CC0FE41E-E7B1-E8B2-15C6-308230C0F455}"/>
                    </a:ext>
                  </a:extLst>
                </p:cNvPr>
                <p:cNvSpPr/>
                <p:nvPr/>
              </p:nvSpPr>
              <p:spPr>
                <a:xfrm>
                  <a:off x="4771760" y="291680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815" name="Oval 814">
                <a:extLst>
                  <a:ext uri="{FF2B5EF4-FFF2-40B4-BE49-F238E27FC236}">
                    <a16:creationId xmlns:a16="http://schemas.microsoft.com/office/drawing/2014/main" id="{5D02AD0C-300E-E7DD-2157-621A2593A519}"/>
                  </a:ext>
                </a:extLst>
              </p:cNvPr>
              <p:cNvSpPr/>
              <p:nvPr/>
            </p:nvSpPr>
            <p:spPr>
              <a:xfrm>
                <a:off x="7409446" y="275554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16" name="Oval 815">
                <a:extLst>
                  <a:ext uri="{FF2B5EF4-FFF2-40B4-BE49-F238E27FC236}">
                    <a16:creationId xmlns:a16="http://schemas.microsoft.com/office/drawing/2014/main" id="{0FCA8782-777A-51FE-0A5F-1035B6DDE4E3}"/>
                  </a:ext>
                </a:extLst>
              </p:cNvPr>
              <p:cNvSpPr/>
              <p:nvPr/>
            </p:nvSpPr>
            <p:spPr>
              <a:xfrm>
                <a:off x="7747973" y="307023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817" name="Straight Arrow Connector 816">
                <a:extLst>
                  <a:ext uri="{FF2B5EF4-FFF2-40B4-BE49-F238E27FC236}">
                    <a16:creationId xmlns:a16="http://schemas.microsoft.com/office/drawing/2014/main" id="{1723FA8A-85B5-4059-6042-6E41A2C09558}"/>
                  </a:ext>
                </a:extLst>
              </p:cNvPr>
              <p:cNvCxnSpPr>
                <a:cxnSpLocks/>
                <a:stCxn id="818" idx="3"/>
                <a:endCxn id="819" idx="7"/>
              </p:cNvCxnSpPr>
              <p:nvPr/>
            </p:nvCxnSpPr>
            <p:spPr>
              <a:xfrm flipV="1">
                <a:off x="7436211" y="3373407"/>
                <a:ext cx="485839" cy="32336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8" name="Oval 817">
                <a:extLst>
                  <a:ext uri="{FF2B5EF4-FFF2-40B4-BE49-F238E27FC236}">
                    <a16:creationId xmlns:a16="http://schemas.microsoft.com/office/drawing/2014/main" id="{EA2E4BAC-2BBA-F1DD-D9C7-EF0A14858126}"/>
                  </a:ext>
                </a:extLst>
              </p:cNvPr>
              <p:cNvSpPr/>
              <p:nvPr/>
            </p:nvSpPr>
            <p:spPr>
              <a:xfrm>
                <a:off x="7406344" y="352792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19" name="Oval 818">
                <a:extLst>
                  <a:ext uri="{FF2B5EF4-FFF2-40B4-BE49-F238E27FC236}">
                    <a16:creationId xmlns:a16="http://schemas.microsoft.com/office/drawing/2014/main" id="{1F5C9328-EACC-80AC-2E5F-139CC5B53054}"/>
                  </a:ext>
                </a:extLst>
              </p:cNvPr>
              <p:cNvSpPr/>
              <p:nvPr/>
            </p:nvSpPr>
            <p:spPr>
              <a:xfrm>
                <a:off x="7747974" y="334443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820" name="Straight Connector 819">
                <a:extLst>
                  <a:ext uri="{FF2B5EF4-FFF2-40B4-BE49-F238E27FC236}">
                    <a16:creationId xmlns:a16="http://schemas.microsoft.com/office/drawing/2014/main" id="{61B3ADA7-B956-C6DB-E213-20507635E4B7}"/>
                  </a:ext>
                </a:extLst>
              </p:cNvPr>
              <p:cNvCxnSpPr>
                <a:cxnSpLocks/>
                <a:stCxn id="809" idx="7"/>
                <a:endCxn id="848" idx="2"/>
              </p:cNvCxnSpPr>
              <p:nvPr/>
            </p:nvCxnSpPr>
            <p:spPr>
              <a:xfrm flipV="1">
                <a:off x="6617207" y="2879899"/>
                <a:ext cx="202742" cy="203536"/>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21" name="Straight Connector 820">
                <a:extLst>
                  <a:ext uri="{FF2B5EF4-FFF2-40B4-BE49-F238E27FC236}">
                    <a16:creationId xmlns:a16="http://schemas.microsoft.com/office/drawing/2014/main" id="{465F932E-9CAE-DA9A-FD55-C6E5E7D89C9E}"/>
                  </a:ext>
                </a:extLst>
              </p:cNvPr>
              <p:cNvCxnSpPr>
                <a:cxnSpLocks/>
                <a:stCxn id="812" idx="6"/>
                <a:endCxn id="813" idx="2"/>
              </p:cNvCxnSpPr>
              <p:nvPr/>
            </p:nvCxnSpPr>
            <p:spPr>
              <a:xfrm>
                <a:off x="6752869" y="3505930"/>
                <a:ext cx="88867" cy="4306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22" name="Straight Connector 821">
                <a:extLst>
                  <a:ext uri="{FF2B5EF4-FFF2-40B4-BE49-F238E27FC236}">
                    <a16:creationId xmlns:a16="http://schemas.microsoft.com/office/drawing/2014/main" id="{B377DB24-01FA-7BDB-FB9C-E7FDD7CEC4AB}"/>
                  </a:ext>
                </a:extLst>
              </p:cNvPr>
              <p:cNvCxnSpPr>
                <a:cxnSpLocks/>
                <a:stCxn id="812" idx="5"/>
                <a:endCxn id="846" idx="2"/>
              </p:cNvCxnSpPr>
              <p:nvPr/>
            </p:nvCxnSpPr>
            <p:spPr>
              <a:xfrm>
                <a:off x="6723002" y="3575870"/>
                <a:ext cx="128024" cy="20992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id="{DE85E269-7D72-D29B-4981-5D60072F3253}"/>
                  </a:ext>
                </a:extLst>
              </p:cNvPr>
              <p:cNvCxnSpPr>
                <a:cxnSpLocks/>
                <a:stCxn id="844" idx="6"/>
                <a:endCxn id="818" idx="2"/>
              </p:cNvCxnSpPr>
              <p:nvPr/>
            </p:nvCxnSpPr>
            <p:spPr>
              <a:xfrm flipV="1">
                <a:off x="7310131" y="3626830"/>
                <a:ext cx="96213" cy="15379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2EE1A64D-3E87-2F9F-4C51-0E00386522A4}"/>
                  </a:ext>
                </a:extLst>
              </p:cNvPr>
              <p:cNvCxnSpPr>
                <a:cxnSpLocks/>
                <a:stCxn id="849" idx="6"/>
                <a:endCxn id="815" idx="2"/>
              </p:cNvCxnSpPr>
              <p:nvPr/>
            </p:nvCxnSpPr>
            <p:spPr>
              <a:xfrm>
                <a:off x="7298171" y="2842446"/>
                <a:ext cx="111275" cy="12009"/>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825" name="Oval 824">
                <a:extLst>
                  <a:ext uri="{FF2B5EF4-FFF2-40B4-BE49-F238E27FC236}">
                    <a16:creationId xmlns:a16="http://schemas.microsoft.com/office/drawing/2014/main" id="{2966CF81-BC41-1857-6499-E2AB701A991A}"/>
                  </a:ext>
                </a:extLst>
              </p:cNvPr>
              <p:cNvSpPr/>
              <p:nvPr/>
            </p:nvSpPr>
            <p:spPr>
              <a:xfrm>
                <a:off x="6824999" y="3029079"/>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26" name="Oval 825">
                <a:extLst>
                  <a:ext uri="{FF2B5EF4-FFF2-40B4-BE49-F238E27FC236}">
                    <a16:creationId xmlns:a16="http://schemas.microsoft.com/office/drawing/2014/main" id="{D85B9DEC-DB23-0B4D-8D4C-2A2E9BD3571E}"/>
                  </a:ext>
                </a:extLst>
              </p:cNvPr>
              <p:cNvSpPr/>
              <p:nvPr/>
            </p:nvSpPr>
            <p:spPr>
              <a:xfrm>
                <a:off x="7105275" y="344926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827" name="Straight Connector 826">
                <a:extLst>
                  <a:ext uri="{FF2B5EF4-FFF2-40B4-BE49-F238E27FC236}">
                    <a16:creationId xmlns:a16="http://schemas.microsoft.com/office/drawing/2014/main" id="{66BDAB09-C8D2-038F-0C4E-703144C51C99}"/>
                  </a:ext>
                </a:extLst>
              </p:cNvPr>
              <p:cNvCxnSpPr>
                <a:cxnSpLocks/>
                <a:stCxn id="825" idx="4"/>
                <a:endCxn id="848" idx="0"/>
              </p:cNvCxnSpPr>
              <p:nvPr/>
            </p:nvCxnSpPr>
            <p:spPr>
              <a:xfrm flipH="1" flipV="1">
                <a:off x="6921922" y="2780990"/>
                <a:ext cx="5050" cy="445908"/>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28" name="Straight Connector 827">
                <a:extLst>
                  <a:ext uri="{FF2B5EF4-FFF2-40B4-BE49-F238E27FC236}">
                    <a16:creationId xmlns:a16="http://schemas.microsoft.com/office/drawing/2014/main" id="{0130AA2E-E7D2-52C2-B543-3E7A813CFA0C}"/>
                  </a:ext>
                </a:extLst>
              </p:cNvPr>
              <p:cNvCxnSpPr>
                <a:cxnSpLocks/>
                <a:endCxn id="853" idx="1"/>
              </p:cNvCxnSpPr>
              <p:nvPr/>
            </p:nvCxnSpPr>
            <p:spPr>
              <a:xfrm flipV="1">
                <a:off x="6224644" y="3560771"/>
                <a:ext cx="280022" cy="413751"/>
              </a:xfrm>
              <a:prstGeom prst="line">
                <a:avLst/>
              </a:prstGeom>
              <a:ln w="6350">
                <a:solidFill>
                  <a:srgbClr val="FF000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29" name="Straight Connector 828">
                <a:extLst>
                  <a:ext uri="{FF2B5EF4-FFF2-40B4-BE49-F238E27FC236}">
                    <a16:creationId xmlns:a16="http://schemas.microsoft.com/office/drawing/2014/main" id="{57F08058-EBCD-AE8A-E69B-A1736E5B75AB}"/>
                  </a:ext>
                </a:extLst>
              </p:cNvPr>
              <p:cNvCxnSpPr>
                <a:cxnSpLocks/>
              </p:cNvCxnSpPr>
              <p:nvPr/>
            </p:nvCxnSpPr>
            <p:spPr>
              <a:xfrm flipH="1" flipV="1">
                <a:off x="6170182" y="3222265"/>
                <a:ext cx="68077" cy="759064"/>
              </a:xfrm>
              <a:prstGeom prst="line">
                <a:avLst/>
              </a:prstGeom>
              <a:ln w="6350">
                <a:solidFill>
                  <a:srgbClr val="FF000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id="{8521B1F9-7FEC-4E6A-DA86-4BA4E011BD24}"/>
                  </a:ext>
                </a:extLst>
              </p:cNvPr>
              <p:cNvCxnSpPr>
                <a:cxnSpLocks/>
                <a:stCxn id="811" idx="4"/>
                <a:endCxn id="849" idx="0"/>
              </p:cNvCxnSpPr>
              <p:nvPr/>
            </p:nvCxnSpPr>
            <p:spPr>
              <a:xfrm flipH="1" flipV="1">
                <a:off x="7196200" y="2743537"/>
                <a:ext cx="13891" cy="482537"/>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id="{E3B6E9EB-1B41-1080-3E30-744B21C80AA9}"/>
                  </a:ext>
                </a:extLst>
              </p:cNvPr>
              <p:cNvCxnSpPr>
                <a:cxnSpLocks/>
                <a:stCxn id="846" idx="4"/>
                <a:endCxn id="813" idx="0"/>
              </p:cNvCxnSpPr>
              <p:nvPr/>
            </p:nvCxnSpPr>
            <p:spPr>
              <a:xfrm flipH="1" flipV="1">
                <a:off x="6943709" y="3450084"/>
                <a:ext cx="9290" cy="434619"/>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id="{6B83B6DD-88A6-38F6-9E16-A7EB8AD1E675}"/>
                  </a:ext>
                </a:extLst>
              </p:cNvPr>
              <p:cNvCxnSpPr>
                <a:cxnSpLocks/>
                <a:stCxn id="844" idx="4"/>
                <a:endCxn id="826" idx="0"/>
              </p:cNvCxnSpPr>
              <p:nvPr/>
            </p:nvCxnSpPr>
            <p:spPr>
              <a:xfrm flipH="1" flipV="1">
                <a:off x="7207248" y="3449261"/>
                <a:ext cx="912" cy="430273"/>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id="{C7BCD999-EE67-94AB-F8DF-F7F4A88268EE}"/>
                  </a:ext>
                </a:extLst>
              </p:cNvPr>
              <p:cNvCxnSpPr>
                <a:cxnSpLocks/>
                <a:stCxn id="819" idx="4"/>
                <a:endCxn id="816" idx="0"/>
              </p:cNvCxnSpPr>
              <p:nvPr/>
            </p:nvCxnSpPr>
            <p:spPr>
              <a:xfrm flipH="1" flipV="1">
                <a:off x="7849945" y="3070234"/>
                <a:ext cx="1" cy="472022"/>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4" name="Straight Connector 833">
                <a:extLst>
                  <a:ext uri="{FF2B5EF4-FFF2-40B4-BE49-F238E27FC236}">
                    <a16:creationId xmlns:a16="http://schemas.microsoft.com/office/drawing/2014/main" id="{0C0B885D-3B09-2755-76CB-5AADB4F12671}"/>
                  </a:ext>
                </a:extLst>
              </p:cNvPr>
              <p:cNvCxnSpPr>
                <a:cxnSpLocks/>
                <a:stCxn id="866" idx="2"/>
                <a:endCxn id="859" idx="1"/>
              </p:cNvCxnSpPr>
              <p:nvPr/>
            </p:nvCxnSpPr>
            <p:spPr>
              <a:xfrm>
                <a:off x="5493189" y="3572741"/>
                <a:ext cx="224749" cy="90208"/>
              </a:xfrm>
              <a:prstGeom prst="line">
                <a:avLst/>
              </a:prstGeom>
              <a:ln w="6350">
                <a:solidFill>
                  <a:srgbClr val="FF000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35" name="Straight Connector 834">
                <a:extLst>
                  <a:ext uri="{FF2B5EF4-FFF2-40B4-BE49-F238E27FC236}">
                    <a16:creationId xmlns:a16="http://schemas.microsoft.com/office/drawing/2014/main" id="{F8326FA5-D98A-1C27-F2A8-9DBD2B18C9B5}"/>
                  </a:ext>
                </a:extLst>
              </p:cNvPr>
              <p:cNvCxnSpPr>
                <a:cxnSpLocks/>
                <a:stCxn id="869" idx="2"/>
              </p:cNvCxnSpPr>
              <p:nvPr/>
            </p:nvCxnSpPr>
            <p:spPr>
              <a:xfrm flipV="1">
                <a:off x="5481439" y="3873474"/>
                <a:ext cx="225101" cy="61159"/>
              </a:xfrm>
              <a:prstGeom prst="line">
                <a:avLst/>
              </a:prstGeom>
              <a:ln w="6350">
                <a:solidFill>
                  <a:srgbClr val="FF000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FEA15E67-DB20-DD91-CF0A-4D41616C2033}"/>
                  </a:ext>
                </a:extLst>
              </p:cNvPr>
              <p:cNvCxnSpPr>
                <a:cxnSpLocks/>
              </p:cNvCxnSpPr>
              <p:nvPr/>
            </p:nvCxnSpPr>
            <p:spPr>
              <a:xfrm flipV="1">
                <a:off x="5389443" y="3459540"/>
                <a:ext cx="0" cy="578658"/>
              </a:xfrm>
              <a:prstGeom prst="line">
                <a:avLst/>
              </a:prstGeom>
              <a:ln w="6350">
                <a:solidFill>
                  <a:srgbClr val="FF000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9D773F71-74D2-B428-2CE2-D1B79AEE999B}"/>
                  </a:ext>
                </a:extLst>
              </p:cNvPr>
              <p:cNvCxnSpPr>
                <a:cxnSpLocks/>
              </p:cNvCxnSpPr>
              <p:nvPr/>
            </p:nvCxnSpPr>
            <p:spPr>
              <a:xfrm flipH="1" flipV="1">
                <a:off x="5807990" y="3525278"/>
                <a:ext cx="6939" cy="502708"/>
              </a:xfrm>
              <a:prstGeom prst="line">
                <a:avLst/>
              </a:prstGeom>
              <a:ln w="6350">
                <a:solidFill>
                  <a:srgbClr val="FF000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C4299A05-6B4F-0F22-81E8-6B3018A6B829}"/>
                  </a:ext>
                </a:extLst>
              </p:cNvPr>
              <p:cNvCxnSpPr>
                <a:cxnSpLocks/>
                <a:stCxn id="856" idx="2"/>
              </p:cNvCxnSpPr>
              <p:nvPr/>
            </p:nvCxnSpPr>
            <p:spPr>
              <a:xfrm flipV="1">
                <a:off x="6084225" y="3376509"/>
                <a:ext cx="88646" cy="133678"/>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id="{89FBD9AC-B91E-7354-9F57-27DE6A40A972}"/>
                  </a:ext>
                </a:extLst>
              </p:cNvPr>
              <p:cNvCxnSpPr>
                <a:cxnSpLocks/>
                <a:stCxn id="857" idx="1"/>
                <a:endCxn id="853" idx="3"/>
              </p:cNvCxnSpPr>
              <p:nvPr/>
            </p:nvCxnSpPr>
            <p:spPr>
              <a:xfrm flipV="1">
                <a:off x="6183135" y="3560771"/>
                <a:ext cx="123710" cy="55841"/>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86A78236-28AE-32D7-8907-489105A38D4C}"/>
                  </a:ext>
                </a:extLst>
              </p:cNvPr>
              <p:cNvCxnSpPr>
                <a:cxnSpLocks/>
              </p:cNvCxnSpPr>
              <p:nvPr/>
            </p:nvCxnSpPr>
            <p:spPr>
              <a:xfrm>
                <a:off x="6138833" y="3710088"/>
                <a:ext cx="81693" cy="10892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41" name="Straight Connector 840">
                <a:extLst>
                  <a:ext uri="{FF2B5EF4-FFF2-40B4-BE49-F238E27FC236}">
                    <a16:creationId xmlns:a16="http://schemas.microsoft.com/office/drawing/2014/main" id="{293275E6-08C6-5AFE-1D95-3232E8D909C7}"/>
                  </a:ext>
                </a:extLst>
              </p:cNvPr>
              <p:cNvCxnSpPr>
                <a:cxnSpLocks/>
                <a:stCxn id="852" idx="3"/>
              </p:cNvCxnSpPr>
              <p:nvPr/>
            </p:nvCxnSpPr>
            <p:spPr>
              <a:xfrm flipH="1" flipV="1">
                <a:off x="6166778" y="3218861"/>
                <a:ext cx="337887" cy="334395"/>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F45424E3-BCBE-067B-102C-551B2F3040E2}"/>
                  </a:ext>
                </a:extLst>
              </p:cNvPr>
              <p:cNvCxnSpPr>
                <a:cxnSpLocks/>
                <a:stCxn id="866" idx="2"/>
              </p:cNvCxnSpPr>
              <p:nvPr/>
            </p:nvCxnSpPr>
            <p:spPr>
              <a:xfrm>
                <a:off x="5493189" y="3572741"/>
                <a:ext cx="213351" cy="307542"/>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43" name="Straight Connector 842">
                <a:extLst>
                  <a:ext uri="{FF2B5EF4-FFF2-40B4-BE49-F238E27FC236}">
                    <a16:creationId xmlns:a16="http://schemas.microsoft.com/office/drawing/2014/main" id="{56A0D6C0-0C1F-D7C5-82C0-E21C8D2FE63C}"/>
                  </a:ext>
                </a:extLst>
              </p:cNvPr>
              <p:cNvCxnSpPr>
                <a:cxnSpLocks/>
                <a:stCxn id="869" idx="2"/>
                <a:endCxn id="859" idx="1"/>
              </p:cNvCxnSpPr>
              <p:nvPr/>
            </p:nvCxnSpPr>
            <p:spPr>
              <a:xfrm flipV="1">
                <a:off x="5481439" y="3662949"/>
                <a:ext cx="236499" cy="27168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grpSp>
        <p:cxnSp>
          <p:nvCxnSpPr>
            <p:cNvPr id="784" name="Straight Connector 783">
              <a:extLst>
                <a:ext uri="{FF2B5EF4-FFF2-40B4-BE49-F238E27FC236}">
                  <a16:creationId xmlns:a16="http://schemas.microsoft.com/office/drawing/2014/main" id="{5DAF5B42-0CED-6B8F-A08B-1316914AA5C8}"/>
                </a:ext>
              </a:extLst>
            </p:cNvPr>
            <p:cNvCxnSpPr>
              <a:cxnSpLocks/>
              <a:stCxn id="811" idx="7"/>
              <a:endCxn id="815" idx="3"/>
            </p:cNvCxnSpPr>
            <p:nvPr/>
          </p:nvCxnSpPr>
          <p:spPr>
            <a:xfrm flipV="1">
              <a:off x="7011193" y="3746260"/>
              <a:ext cx="135812" cy="114820"/>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id="{1E2514D7-E54E-9C29-FC9D-A51FF759E089}"/>
                </a:ext>
              </a:extLst>
            </p:cNvPr>
            <p:cNvCxnSpPr>
              <a:cxnSpLocks/>
              <a:stCxn id="826" idx="6"/>
              <a:endCxn id="818" idx="2"/>
            </p:cNvCxnSpPr>
            <p:nvPr/>
          </p:nvCxnSpPr>
          <p:spPr>
            <a:xfrm>
              <a:off x="7034552" y="4285452"/>
              <a:ext cx="83955" cy="6799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6B58D3F3-CD30-33B8-A5B1-AA22C6E0DF2F}"/>
                </a:ext>
              </a:extLst>
            </p:cNvPr>
            <p:cNvCxnSpPr>
              <a:cxnSpLocks/>
              <a:stCxn id="809" idx="6"/>
              <a:endCxn id="825" idx="2"/>
            </p:cNvCxnSpPr>
            <p:nvPr/>
          </p:nvCxnSpPr>
          <p:spPr>
            <a:xfrm flipV="1">
              <a:off x="6462195" y="3922247"/>
              <a:ext cx="153797" cy="21945"/>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83284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77</a:t>
            </a:fld>
            <a:endParaRPr lang="fr-FR"/>
          </a:p>
        </p:txBody>
      </p:sp>
      <p:sp>
        <p:nvSpPr>
          <p:cNvPr id="7" name="Footer Placeholder 6">
            <a:extLst>
              <a:ext uri="{FF2B5EF4-FFF2-40B4-BE49-F238E27FC236}">
                <a16:creationId xmlns:a16="http://schemas.microsoft.com/office/drawing/2014/main" id="{81B36D87-324E-4C96-556B-19B837E03459}"/>
              </a:ext>
            </a:extLst>
          </p:cNvPr>
          <p:cNvSpPr>
            <a:spLocks noGrp="1"/>
          </p:cNvSpPr>
          <p:nvPr>
            <p:ph type="ftr" sz="quarter" idx="11"/>
          </p:nvPr>
        </p:nvSpPr>
        <p:spPr/>
        <p:txBody>
          <a:bodyPr/>
          <a:lstStyle/>
          <a:p>
            <a:r>
              <a:rPr lang="fr-FR" dirty="0" err="1"/>
              <a:t>Updated</a:t>
            </a:r>
            <a:r>
              <a:rPr lang="fr-FR" dirty="0"/>
              <a:t> Pipeline</a:t>
            </a:r>
          </a:p>
        </p:txBody>
      </p:sp>
      <p:sp>
        <p:nvSpPr>
          <p:cNvPr id="116" name="Rectangle: Rounded Corners 115">
            <a:extLst>
              <a:ext uri="{FF2B5EF4-FFF2-40B4-BE49-F238E27FC236}">
                <a16:creationId xmlns:a16="http://schemas.microsoft.com/office/drawing/2014/main" id="{FF20711E-42C9-1492-67F0-CE8DF76A4B5E}"/>
              </a:ext>
            </a:extLst>
          </p:cNvPr>
          <p:cNvSpPr/>
          <p:nvPr/>
        </p:nvSpPr>
        <p:spPr>
          <a:xfrm>
            <a:off x="176247" y="962903"/>
            <a:ext cx="11606790" cy="1694995"/>
          </a:xfrm>
          <a:prstGeom prst="roundRect">
            <a:avLst>
              <a:gd name="adj" fmla="val 7927"/>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7" name="Rectangle: Rounded Corners 116">
            <a:extLst>
              <a:ext uri="{FF2B5EF4-FFF2-40B4-BE49-F238E27FC236}">
                <a16:creationId xmlns:a16="http://schemas.microsoft.com/office/drawing/2014/main" id="{F479A42D-B5E4-7B0A-C566-F1421D36F801}"/>
              </a:ext>
            </a:extLst>
          </p:cNvPr>
          <p:cNvSpPr/>
          <p:nvPr/>
        </p:nvSpPr>
        <p:spPr>
          <a:xfrm>
            <a:off x="184900" y="967897"/>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
        <p:nvSpPr>
          <p:cNvPr id="150" name="Arrow: Right 149">
            <a:extLst>
              <a:ext uri="{FF2B5EF4-FFF2-40B4-BE49-F238E27FC236}">
                <a16:creationId xmlns:a16="http://schemas.microsoft.com/office/drawing/2014/main" id="{1FEB8A95-BE12-4C9D-6CCD-E80559261E1D}"/>
              </a:ext>
            </a:extLst>
          </p:cNvPr>
          <p:cNvSpPr/>
          <p:nvPr/>
        </p:nvSpPr>
        <p:spPr>
          <a:xfrm>
            <a:off x="5347998" y="1286798"/>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grpSp>
        <p:nvGrpSpPr>
          <p:cNvPr id="2" name="Group 1">
            <a:extLst>
              <a:ext uri="{FF2B5EF4-FFF2-40B4-BE49-F238E27FC236}">
                <a16:creationId xmlns:a16="http://schemas.microsoft.com/office/drawing/2014/main" id="{404E8AD3-5A08-1EF6-0A88-7D61ED609076}"/>
              </a:ext>
            </a:extLst>
          </p:cNvPr>
          <p:cNvGrpSpPr/>
          <p:nvPr/>
        </p:nvGrpSpPr>
        <p:grpSpPr>
          <a:xfrm>
            <a:off x="8412646" y="1862579"/>
            <a:ext cx="2228914" cy="674663"/>
            <a:chOff x="9909510" y="3545530"/>
            <a:chExt cx="2578568" cy="780499"/>
          </a:xfrm>
        </p:grpSpPr>
        <p:grpSp>
          <p:nvGrpSpPr>
            <p:cNvPr id="3" name="Group 2">
              <a:extLst>
                <a:ext uri="{FF2B5EF4-FFF2-40B4-BE49-F238E27FC236}">
                  <a16:creationId xmlns:a16="http://schemas.microsoft.com/office/drawing/2014/main" id="{A8F7FF8D-9975-1CEB-63AE-1D982679BC14}"/>
                </a:ext>
              </a:extLst>
            </p:cNvPr>
            <p:cNvGrpSpPr/>
            <p:nvPr/>
          </p:nvGrpSpPr>
          <p:grpSpPr>
            <a:xfrm>
              <a:off x="11100592" y="3643814"/>
              <a:ext cx="197820" cy="205336"/>
              <a:chOff x="778486" y="2221677"/>
              <a:chExt cx="138389" cy="143647"/>
            </a:xfrm>
          </p:grpSpPr>
          <p:sp>
            <p:nvSpPr>
              <p:cNvPr id="16" name="Partial Circle 15">
                <a:extLst>
                  <a:ext uri="{FF2B5EF4-FFF2-40B4-BE49-F238E27FC236}">
                    <a16:creationId xmlns:a16="http://schemas.microsoft.com/office/drawing/2014/main" id="{26F95B5E-0E76-B2BB-A598-82552E4ABF05}"/>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Partial Circle 16">
                <a:extLst>
                  <a:ext uri="{FF2B5EF4-FFF2-40B4-BE49-F238E27FC236}">
                    <a16:creationId xmlns:a16="http://schemas.microsoft.com/office/drawing/2014/main" id="{F83575D9-6A3D-C22D-23F5-C03F19C98A8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 name="Group 5">
              <a:extLst>
                <a:ext uri="{FF2B5EF4-FFF2-40B4-BE49-F238E27FC236}">
                  <a16:creationId xmlns:a16="http://schemas.microsoft.com/office/drawing/2014/main" id="{8D18A04A-6AF4-09FD-017D-0EE60CA37359}"/>
                </a:ext>
              </a:extLst>
            </p:cNvPr>
            <p:cNvGrpSpPr/>
            <p:nvPr/>
          </p:nvGrpSpPr>
          <p:grpSpPr>
            <a:xfrm>
              <a:off x="9981814" y="3636657"/>
              <a:ext cx="197820" cy="205336"/>
              <a:chOff x="778486" y="2221677"/>
              <a:chExt cx="138389" cy="143647"/>
            </a:xfrm>
          </p:grpSpPr>
          <p:sp>
            <p:nvSpPr>
              <p:cNvPr id="14" name="Partial Circle 13">
                <a:extLst>
                  <a:ext uri="{FF2B5EF4-FFF2-40B4-BE49-F238E27FC236}">
                    <a16:creationId xmlns:a16="http://schemas.microsoft.com/office/drawing/2014/main" id="{F02FF6C2-13DA-32AF-1DC2-9C842A6DEF5B}"/>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Partial Circle 14">
                <a:extLst>
                  <a:ext uri="{FF2B5EF4-FFF2-40B4-BE49-F238E27FC236}">
                    <a16:creationId xmlns:a16="http://schemas.microsoft.com/office/drawing/2014/main" id="{D9A3B8BC-E29A-4167-2956-3038E26D7AE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 name="Group 7">
              <a:extLst>
                <a:ext uri="{FF2B5EF4-FFF2-40B4-BE49-F238E27FC236}">
                  <a16:creationId xmlns:a16="http://schemas.microsoft.com/office/drawing/2014/main" id="{4A46536C-AB50-FBC5-CCAE-D5181D3EB4C2}"/>
                </a:ext>
              </a:extLst>
            </p:cNvPr>
            <p:cNvGrpSpPr/>
            <p:nvPr/>
          </p:nvGrpSpPr>
          <p:grpSpPr>
            <a:xfrm>
              <a:off x="10550629" y="3623963"/>
              <a:ext cx="200134" cy="199780"/>
              <a:chOff x="2293006" y="2716697"/>
              <a:chExt cx="140008" cy="139760"/>
            </a:xfrm>
          </p:grpSpPr>
          <p:sp>
            <p:nvSpPr>
              <p:cNvPr id="11" name="Partial Circle 10">
                <a:extLst>
                  <a:ext uri="{FF2B5EF4-FFF2-40B4-BE49-F238E27FC236}">
                    <a16:creationId xmlns:a16="http://schemas.microsoft.com/office/drawing/2014/main" id="{ABFAA849-9705-8705-1A64-9FFB4603B96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Partial Circle 11">
                <a:extLst>
                  <a:ext uri="{FF2B5EF4-FFF2-40B4-BE49-F238E27FC236}">
                    <a16:creationId xmlns:a16="http://schemas.microsoft.com/office/drawing/2014/main" id="{0E701075-4D1E-4672-1091-D7F5D16E48E0}"/>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Partial Circle 12">
                <a:extLst>
                  <a:ext uri="{FF2B5EF4-FFF2-40B4-BE49-F238E27FC236}">
                    <a16:creationId xmlns:a16="http://schemas.microsoft.com/office/drawing/2014/main" id="{F4D698C1-C6C0-1E73-6556-48D653CB698F}"/>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9" name="Oval 8">
              <a:extLst>
                <a:ext uri="{FF2B5EF4-FFF2-40B4-BE49-F238E27FC236}">
                  <a16:creationId xmlns:a16="http://schemas.microsoft.com/office/drawing/2014/main" id="{255DDD80-71BE-ED78-5F04-03437539262F}"/>
                </a:ext>
              </a:extLst>
            </p:cNvPr>
            <p:cNvSpPr/>
            <p:nvPr/>
          </p:nvSpPr>
          <p:spPr>
            <a:xfrm>
              <a:off x="12176641" y="4072218"/>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10" name="Freeform: Shape 9">
              <a:extLst>
                <a:ext uri="{FF2B5EF4-FFF2-40B4-BE49-F238E27FC236}">
                  <a16:creationId xmlns:a16="http://schemas.microsoft.com/office/drawing/2014/main" id="{3B212DB4-CE9D-2983-C5B5-19271FAA2525}"/>
                </a:ext>
              </a:extLst>
            </p:cNvPr>
            <p:cNvSpPr/>
            <p:nvPr/>
          </p:nvSpPr>
          <p:spPr>
            <a:xfrm>
              <a:off x="9909510" y="3545530"/>
              <a:ext cx="2578568" cy="780499"/>
            </a:xfrm>
            <a:custGeom>
              <a:avLst/>
              <a:gdLst>
                <a:gd name="connsiteX0" fmla="*/ 161968 w 2578568"/>
                <a:gd name="connsiteY0" fmla="*/ 39193 h 780499"/>
                <a:gd name="connsiteX1" fmla="*/ 43 w 2578568"/>
                <a:gd name="connsiteY1" fmla="*/ 182068 h 780499"/>
                <a:gd name="connsiteX2" fmla="*/ 171493 w 2578568"/>
                <a:gd name="connsiteY2" fmla="*/ 363043 h 780499"/>
                <a:gd name="connsiteX3" fmla="*/ 762043 w 2578568"/>
                <a:gd name="connsiteY3" fmla="*/ 334468 h 780499"/>
                <a:gd name="connsiteX4" fmla="*/ 1276393 w 2578568"/>
                <a:gd name="connsiteY4" fmla="*/ 372568 h 780499"/>
                <a:gd name="connsiteX5" fmla="*/ 2286043 w 2578568"/>
                <a:gd name="connsiteY5" fmla="*/ 763093 h 780499"/>
                <a:gd name="connsiteX6" fmla="*/ 2514643 w 2578568"/>
                <a:gd name="connsiteY6" fmla="*/ 686893 h 780499"/>
                <a:gd name="connsiteX7" fmla="*/ 2467018 w 2578568"/>
                <a:gd name="connsiteY7" fmla="*/ 458293 h 780499"/>
                <a:gd name="connsiteX8" fmla="*/ 1324018 w 2578568"/>
                <a:gd name="connsiteY8" fmla="*/ 39193 h 780499"/>
                <a:gd name="connsiteX9" fmla="*/ 733468 w 2578568"/>
                <a:gd name="connsiteY9" fmla="*/ 20143 h 780499"/>
                <a:gd name="connsiteX10" fmla="*/ 161968 w 2578568"/>
                <a:gd name="connsiteY10" fmla="*/ 39193 h 78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568" h="780499">
                  <a:moveTo>
                    <a:pt x="161968" y="39193"/>
                  </a:moveTo>
                  <a:cubicBezTo>
                    <a:pt x="39731" y="66180"/>
                    <a:pt x="-1545" y="128093"/>
                    <a:pt x="43" y="182068"/>
                  </a:cubicBezTo>
                  <a:cubicBezTo>
                    <a:pt x="1630" y="236043"/>
                    <a:pt x="44493" y="337643"/>
                    <a:pt x="171493" y="363043"/>
                  </a:cubicBezTo>
                  <a:cubicBezTo>
                    <a:pt x="298493" y="388443"/>
                    <a:pt x="577893" y="332881"/>
                    <a:pt x="762043" y="334468"/>
                  </a:cubicBezTo>
                  <a:cubicBezTo>
                    <a:pt x="946193" y="336055"/>
                    <a:pt x="1022393" y="301131"/>
                    <a:pt x="1276393" y="372568"/>
                  </a:cubicBezTo>
                  <a:cubicBezTo>
                    <a:pt x="1530393" y="444006"/>
                    <a:pt x="2079668" y="710706"/>
                    <a:pt x="2286043" y="763093"/>
                  </a:cubicBezTo>
                  <a:cubicBezTo>
                    <a:pt x="2492418" y="815481"/>
                    <a:pt x="2484481" y="737693"/>
                    <a:pt x="2514643" y="686893"/>
                  </a:cubicBezTo>
                  <a:cubicBezTo>
                    <a:pt x="2544805" y="636093"/>
                    <a:pt x="2665456" y="566243"/>
                    <a:pt x="2467018" y="458293"/>
                  </a:cubicBezTo>
                  <a:cubicBezTo>
                    <a:pt x="2268580" y="350343"/>
                    <a:pt x="1612943" y="112218"/>
                    <a:pt x="1324018" y="39193"/>
                  </a:cubicBezTo>
                  <a:cubicBezTo>
                    <a:pt x="1035093" y="-33832"/>
                    <a:pt x="925555" y="16968"/>
                    <a:pt x="733468" y="20143"/>
                  </a:cubicBezTo>
                  <a:cubicBezTo>
                    <a:pt x="541381" y="23318"/>
                    <a:pt x="284205" y="12206"/>
                    <a:pt x="161968" y="39193"/>
                  </a:cubicBezTo>
                  <a:close/>
                </a:path>
              </a:pathLst>
            </a:custGeom>
            <a:noFill/>
            <a:ln w="3810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C319E15-417B-FF5A-3985-BA8995ABC218}"/>
              </a:ext>
            </a:extLst>
          </p:cNvPr>
          <p:cNvGrpSpPr/>
          <p:nvPr/>
        </p:nvGrpSpPr>
        <p:grpSpPr>
          <a:xfrm>
            <a:off x="8076314" y="1040724"/>
            <a:ext cx="2702522" cy="751668"/>
            <a:chOff x="9242926" y="2465168"/>
            <a:chExt cx="3126472" cy="869584"/>
          </a:xfrm>
        </p:grpSpPr>
        <p:grpSp>
          <p:nvGrpSpPr>
            <p:cNvPr id="19" name="Group 18">
              <a:extLst>
                <a:ext uri="{FF2B5EF4-FFF2-40B4-BE49-F238E27FC236}">
                  <a16:creationId xmlns:a16="http://schemas.microsoft.com/office/drawing/2014/main" id="{331DC314-98F3-FE86-E2B1-A5C6C5157FDB}"/>
                </a:ext>
              </a:extLst>
            </p:cNvPr>
            <p:cNvGrpSpPr/>
            <p:nvPr/>
          </p:nvGrpSpPr>
          <p:grpSpPr>
            <a:xfrm>
              <a:off x="10436723" y="3071832"/>
              <a:ext cx="197820" cy="205336"/>
              <a:chOff x="778486" y="2221677"/>
              <a:chExt cx="138389" cy="143647"/>
            </a:xfrm>
          </p:grpSpPr>
          <p:sp>
            <p:nvSpPr>
              <p:cNvPr id="97" name="Partial Circle 96">
                <a:extLst>
                  <a:ext uri="{FF2B5EF4-FFF2-40B4-BE49-F238E27FC236}">
                    <a16:creationId xmlns:a16="http://schemas.microsoft.com/office/drawing/2014/main" id="{A3CFE8BE-D210-5DA6-D5C3-7B7EF32EA716}"/>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8" name="Partial Circle 97">
                <a:extLst>
                  <a:ext uri="{FF2B5EF4-FFF2-40B4-BE49-F238E27FC236}">
                    <a16:creationId xmlns:a16="http://schemas.microsoft.com/office/drawing/2014/main" id="{9DAFED84-E633-A667-4A17-5D2A86C3F8B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0" name="Group 19">
              <a:extLst>
                <a:ext uri="{FF2B5EF4-FFF2-40B4-BE49-F238E27FC236}">
                  <a16:creationId xmlns:a16="http://schemas.microsoft.com/office/drawing/2014/main" id="{E32085A4-3460-4D78-CA5C-7980EC031680}"/>
                </a:ext>
              </a:extLst>
            </p:cNvPr>
            <p:cNvGrpSpPr/>
            <p:nvPr/>
          </p:nvGrpSpPr>
          <p:grpSpPr>
            <a:xfrm>
              <a:off x="9886760" y="3071031"/>
              <a:ext cx="200134" cy="199780"/>
              <a:chOff x="2293006" y="2716697"/>
              <a:chExt cx="140008" cy="139760"/>
            </a:xfrm>
          </p:grpSpPr>
          <p:sp>
            <p:nvSpPr>
              <p:cNvPr id="30" name="Partial Circle 29">
                <a:extLst>
                  <a:ext uri="{FF2B5EF4-FFF2-40B4-BE49-F238E27FC236}">
                    <a16:creationId xmlns:a16="http://schemas.microsoft.com/office/drawing/2014/main" id="{7BC316C3-9CB9-D58D-FCDC-2425081E27A1}"/>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Partial Circle 30">
                <a:extLst>
                  <a:ext uri="{FF2B5EF4-FFF2-40B4-BE49-F238E27FC236}">
                    <a16:creationId xmlns:a16="http://schemas.microsoft.com/office/drawing/2014/main" id="{6C4BB53E-A711-2381-60F3-2F8DCFF12938}"/>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6" name="Partial Circle 95">
                <a:extLst>
                  <a:ext uri="{FF2B5EF4-FFF2-40B4-BE49-F238E27FC236}">
                    <a16:creationId xmlns:a16="http://schemas.microsoft.com/office/drawing/2014/main" id="{AC907B81-45D9-882E-E057-259A69EFE751}"/>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1" name="Oval 20">
              <a:extLst>
                <a:ext uri="{FF2B5EF4-FFF2-40B4-BE49-F238E27FC236}">
                  <a16:creationId xmlns:a16="http://schemas.microsoft.com/office/drawing/2014/main" id="{78449383-0601-0A43-FFFD-5C83FADB56E1}"/>
                </a:ext>
              </a:extLst>
            </p:cNvPr>
            <p:cNvSpPr/>
            <p:nvPr/>
          </p:nvSpPr>
          <p:spPr>
            <a:xfrm>
              <a:off x="10996949" y="264823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2" name="Oval 21">
              <a:extLst>
                <a:ext uri="{FF2B5EF4-FFF2-40B4-BE49-F238E27FC236}">
                  <a16:creationId xmlns:a16="http://schemas.microsoft.com/office/drawing/2014/main" id="{74C299B3-CFAD-DC85-AEFE-04D0613B42C0}"/>
                </a:ext>
              </a:extLst>
            </p:cNvPr>
            <p:cNvSpPr/>
            <p:nvPr/>
          </p:nvSpPr>
          <p:spPr>
            <a:xfrm>
              <a:off x="10996949" y="297451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3" name="Oval 22">
              <a:extLst>
                <a:ext uri="{FF2B5EF4-FFF2-40B4-BE49-F238E27FC236}">
                  <a16:creationId xmlns:a16="http://schemas.microsoft.com/office/drawing/2014/main" id="{FCD8AC52-7E18-BD2C-D4F3-CBF8B94D8D86}"/>
                </a:ext>
              </a:extLst>
            </p:cNvPr>
            <p:cNvSpPr/>
            <p:nvPr/>
          </p:nvSpPr>
          <p:spPr>
            <a:xfrm>
              <a:off x="11560518" y="253721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4" name="Oval 23">
              <a:extLst>
                <a:ext uri="{FF2B5EF4-FFF2-40B4-BE49-F238E27FC236}">
                  <a16:creationId xmlns:a16="http://schemas.microsoft.com/office/drawing/2014/main" id="{11ED859F-3B08-70C1-A023-2218AC15CC95}"/>
                </a:ext>
              </a:extLst>
            </p:cNvPr>
            <p:cNvSpPr/>
            <p:nvPr/>
          </p:nvSpPr>
          <p:spPr>
            <a:xfrm>
              <a:off x="11550793" y="302375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5" name="Oval 24">
              <a:extLst>
                <a:ext uri="{FF2B5EF4-FFF2-40B4-BE49-F238E27FC236}">
                  <a16:creationId xmlns:a16="http://schemas.microsoft.com/office/drawing/2014/main" id="{4B33B9F1-1C0F-6192-0EF7-D31DCB153855}"/>
                </a:ext>
              </a:extLst>
            </p:cNvPr>
            <p:cNvSpPr/>
            <p:nvPr/>
          </p:nvSpPr>
          <p:spPr>
            <a:xfrm>
              <a:off x="12102317" y="260223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26" name="Freeform: Shape 25">
              <a:extLst>
                <a:ext uri="{FF2B5EF4-FFF2-40B4-BE49-F238E27FC236}">
                  <a16:creationId xmlns:a16="http://schemas.microsoft.com/office/drawing/2014/main" id="{90239007-1302-0E3C-25FB-09A7BF898044}"/>
                </a:ext>
              </a:extLst>
            </p:cNvPr>
            <p:cNvSpPr/>
            <p:nvPr/>
          </p:nvSpPr>
          <p:spPr>
            <a:xfrm>
              <a:off x="9242926" y="2465168"/>
              <a:ext cx="3126472" cy="869584"/>
            </a:xfrm>
            <a:custGeom>
              <a:avLst/>
              <a:gdLst>
                <a:gd name="connsiteX0" fmla="*/ 3000413 w 3125825"/>
                <a:gd name="connsiteY0" fmla="*/ 60570 h 891747"/>
                <a:gd name="connsiteX1" fmla="*/ 2352713 w 3125825"/>
                <a:gd name="connsiteY1" fmla="*/ 3420 h 891747"/>
                <a:gd name="connsiteX2" fmla="*/ 1771688 w 3125825"/>
                <a:gd name="connsiteY2" fmla="*/ 155820 h 891747"/>
                <a:gd name="connsiteX3" fmla="*/ 1285913 w 3125825"/>
                <a:gd name="connsiteY3" fmla="*/ 565395 h 891747"/>
                <a:gd name="connsiteX4" fmla="*/ 752513 w 3125825"/>
                <a:gd name="connsiteY4" fmla="*/ 565395 h 891747"/>
                <a:gd name="connsiteX5" fmla="*/ 171488 w 3125825"/>
                <a:gd name="connsiteY5" fmla="*/ 555870 h 891747"/>
                <a:gd name="connsiteX6" fmla="*/ 38 w 3125825"/>
                <a:gd name="connsiteY6" fmla="*/ 755895 h 891747"/>
                <a:gd name="connsiteX7" fmla="*/ 181013 w 3125825"/>
                <a:gd name="connsiteY7" fmla="*/ 879720 h 891747"/>
                <a:gd name="connsiteX8" fmla="*/ 781088 w 3125825"/>
                <a:gd name="connsiteY8" fmla="*/ 860670 h 891747"/>
                <a:gd name="connsiteX9" fmla="*/ 1324013 w 3125825"/>
                <a:gd name="connsiteY9" fmla="*/ 889245 h 891747"/>
                <a:gd name="connsiteX10" fmla="*/ 1885988 w 3125825"/>
                <a:gd name="connsiteY10" fmla="*/ 784470 h 891747"/>
                <a:gd name="connsiteX11" fmla="*/ 2447963 w 3125825"/>
                <a:gd name="connsiteY11" fmla="*/ 832095 h 891747"/>
                <a:gd name="connsiteX12" fmla="*/ 3009938 w 3125825"/>
                <a:gd name="connsiteY12" fmla="*/ 422520 h 891747"/>
                <a:gd name="connsiteX13" fmla="*/ 3124238 w 3125825"/>
                <a:gd name="connsiteY13" fmla="*/ 184395 h 891747"/>
                <a:gd name="connsiteX14" fmla="*/ 3000413 w 3125825"/>
                <a:gd name="connsiteY14" fmla="*/ 60570 h 891747"/>
                <a:gd name="connsiteX0" fmla="*/ 3000413 w 3125825"/>
                <a:gd name="connsiteY0" fmla="*/ 41882 h 873059"/>
                <a:gd name="connsiteX1" fmla="*/ 2413003 w 3125825"/>
                <a:gd name="connsiteY1" fmla="*/ 4829 h 873059"/>
                <a:gd name="connsiteX2" fmla="*/ 1771688 w 3125825"/>
                <a:gd name="connsiteY2" fmla="*/ 137132 h 873059"/>
                <a:gd name="connsiteX3" fmla="*/ 1285913 w 3125825"/>
                <a:gd name="connsiteY3" fmla="*/ 546707 h 873059"/>
                <a:gd name="connsiteX4" fmla="*/ 752513 w 3125825"/>
                <a:gd name="connsiteY4" fmla="*/ 546707 h 873059"/>
                <a:gd name="connsiteX5" fmla="*/ 171488 w 3125825"/>
                <a:gd name="connsiteY5" fmla="*/ 537182 h 873059"/>
                <a:gd name="connsiteX6" fmla="*/ 38 w 3125825"/>
                <a:gd name="connsiteY6" fmla="*/ 737207 h 873059"/>
                <a:gd name="connsiteX7" fmla="*/ 181013 w 3125825"/>
                <a:gd name="connsiteY7" fmla="*/ 861032 h 873059"/>
                <a:gd name="connsiteX8" fmla="*/ 781088 w 3125825"/>
                <a:gd name="connsiteY8" fmla="*/ 841982 h 873059"/>
                <a:gd name="connsiteX9" fmla="*/ 1324013 w 3125825"/>
                <a:gd name="connsiteY9" fmla="*/ 870557 h 873059"/>
                <a:gd name="connsiteX10" fmla="*/ 1885988 w 3125825"/>
                <a:gd name="connsiteY10" fmla="*/ 765782 h 873059"/>
                <a:gd name="connsiteX11" fmla="*/ 2447963 w 3125825"/>
                <a:gd name="connsiteY11" fmla="*/ 813407 h 873059"/>
                <a:gd name="connsiteX12" fmla="*/ 3009938 w 3125825"/>
                <a:gd name="connsiteY12" fmla="*/ 403832 h 873059"/>
                <a:gd name="connsiteX13" fmla="*/ 3124238 w 3125825"/>
                <a:gd name="connsiteY13" fmla="*/ 165707 h 873059"/>
                <a:gd name="connsiteX14" fmla="*/ 3000413 w 3125825"/>
                <a:gd name="connsiteY14" fmla="*/ 41882 h 873059"/>
                <a:gd name="connsiteX0" fmla="*/ 3000413 w 3125825"/>
                <a:gd name="connsiteY0" fmla="*/ 41882 h 873059"/>
                <a:gd name="connsiteX1" fmla="*/ 2413003 w 3125825"/>
                <a:gd name="connsiteY1" fmla="*/ 4829 h 873059"/>
                <a:gd name="connsiteX2" fmla="*/ 2052488 w 3125825"/>
                <a:gd name="connsiteY2" fmla="*/ 56739 h 873059"/>
                <a:gd name="connsiteX3" fmla="*/ 1771688 w 3125825"/>
                <a:gd name="connsiteY3" fmla="*/ 137132 h 873059"/>
                <a:gd name="connsiteX4" fmla="*/ 1285913 w 3125825"/>
                <a:gd name="connsiteY4" fmla="*/ 546707 h 873059"/>
                <a:gd name="connsiteX5" fmla="*/ 752513 w 3125825"/>
                <a:gd name="connsiteY5" fmla="*/ 546707 h 873059"/>
                <a:gd name="connsiteX6" fmla="*/ 171488 w 3125825"/>
                <a:gd name="connsiteY6" fmla="*/ 537182 h 873059"/>
                <a:gd name="connsiteX7" fmla="*/ 38 w 3125825"/>
                <a:gd name="connsiteY7" fmla="*/ 737207 h 873059"/>
                <a:gd name="connsiteX8" fmla="*/ 181013 w 3125825"/>
                <a:gd name="connsiteY8" fmla="*/ 861032 h 873059"/>
                <a:gd name="connsiteX9" fmla="*/ 781088 w 3125825"/>
                <a:gd name="connsiteY9" fmla="*/ 841982 h 873059"/>
                <a:gd name="connsiteX10" fmla="*/ 1324013 w 3125825"/>
                <a:gd name="connsiteY10" fmla="*/ 870557 h 873059"/>
                <a:gd name="connsiteX11" fmla="*/ 1885988 w 3125825"/>
                <a:gd name="connsiteY11" fmla="*/ 765782 h 873059"/>
                <a:gd name="connsiteX12" fmla="*/ 2447963 w 3125825"/>
                <a:gd name="connsiteY12" fmla="*/ 813407 h 873059"/>
                <a:gd name="connsiteX13" fmla="*/ 3009938 w 3125825"/>
                <a:gd name="connsiteY13" fmla="*/ 403832 h 873059"/>
                <a:gd name="connsiteX14" fmla="*/ 3124238 w 3125825"/>
                <a:gd name="connsiteY14" fmla="*/ 165707 h 873059"/>
                <a:gd name="connsiteX15" fmla="*/ 3000413 w 3125825"/>
                <a:gd name="connsiteY15" fmla="*/ 41882 h 873059"/>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285913 w 3125825"/>
                <a:gd name="connsiteY4" fmla="*/ 545411 h 871763"/>
                <a:gd name="connsiteX5" fmla="*/ 752513 w 3125825"/>
                <a:gd name="connsiteY5" fmla="*/ 545411 h 871763"/>
                <a:gd name="connsiteX6" fmla="*/ 171488 w 3125825"/>
                <a:gd name="connsiteY6" fmla="*/ 535886 h 871763"/>
                <a:gd name="connsiteX7" fmla="*/ 38 w 3125825"/>
                <a:gd name="connsiteY7" fmla="*/ 735911 h 871763"/>
                <a:gd name="connsiteX8" fmla="*/ 181013 w 3125825"/>
                <a:gd name="connsiteY8" fmla="*/ 859736 h 871763"/>
                <a:gd name="connsiteX9" fmla="*/ 781088 w 3125825"/>
                <a:gd name="connsiteY9" fmla="*/ 840686 h 871763"/>
                <a:gd name="connsiteX10" fmla="*/ 1324013 w 3125825"/>
                <a:gd name="connsiteY10" fmla="*/ 869261 h 871763"/>
                <a:gd name="connsiteX11" fmla="*/ 1885988 w 3125825"/>
                <a:gd name="connsiteY11" fmla="*/ 764486 h 871763"/>
                <a:gd name="connsiteX12" fmla="*/ 2447963 w 3125825"/>
                <a:gd name="connsiteY12" fmla="*/ 812111 h 871763"/>
                <a:gd name="connsiteX13" fmla="*/ 3009938 w 3125825"/>
                <a:gd name="connsiteY13" fmla="*/ 402536 h 871763"/>
                <a:gd name="connsiteX14" fmla="*/ 3124238 w 3125825"/>
                <a:gd name="connsiteY14" fmla="*/ 164411 h 871763"/>
                <a:gd name="connsiteX15" fmla="*/ 3000413 w 3125825"/>
                <a:gd name="connsiteY15"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40022 w 3125825"/>
                <a:gd name="connsiteY4" fmla="*/ 356894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80215 w 3125825"/>
                <a:gd name="connsiteY4" fmla="*/ 457377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25726 w 3126472"/>
                <a:gd name="connsiteY14" fmla="*/ 626019 h 869584"/>
                <a:gd name="connsiteX15" fmla="*/ 3009938 w 3126472"/>
                <a:gd name="connsiteY15" fmla="*/ 400357 h 869584"/>
                <a:gd name="connsiteX16" fmla="*/ 3124238 w 3126472"/>
                <a:gd name="connsiteY16" fmla="*/ 162232 h 869584"/>
                <a:gd name="connsiteX17" fmla="*/ 2920026 w 3126472"/>
                <a:gd name="connsiteY17"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15677 w 3126472"/>
                <a:gd name="connsiteY14" fmla="*/ 555680 h 869584"/>
                <a:gd name="connsiteX15" fmla="*/ 3009938 w 3126472"/>
                <a:gd name="connsiteY15" fmla="*/ 400357 h 869584"/>
                <a:gd name="connsiteX16" fmla="*/ 3124238 w 3126472"/>
                <a:gd name="connsiteY16" fmla="*/ 162232 h 869584"/>
                <a:gd name="connsiteX17" fmla="*/ 2920026 w 3126472"/>
                <a:gd name="connsiteY17" fmla="*/ 58504 h 86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6472" h="869584">
                  <a:moveTo>
                    <a:pt x="2920026" y="58504"/>
                  </a:moveTo>
                  <a:cubicBezTo>
                    <a:pt x="2801487" y="31691"/>
                    <a:pt x="2545870" y="-7821"/>
                    <a:pt x="2413003" y="1354"/>
                  </a:cubicBezTo>
                  <a:cubicBezTo>
                    <a:pt x="2280136" y="10529"/>
                    <a:pt x="2229712" y="91504"/>
                    <a:pt x="2122826" y="113554"/>
                  </a:cubicBezTo>
                  <a:cubicBezTo>
                    <a:pt x="2015940" y="135604"/>
                    <a:pt x="1862123" y="76716"/>
                    <a:pt x="1771688" y="133657"/>
                  </a:cubicBezTo>
                  <a:cubicBezTo>
                    <a:pt x="1681253" y="190598"/>
                    <a:pt x="1661178" y="386936"/>
                    <a:pt x="1580215" y="455198"/>
                  </a:cubicBezTo>
                  <a:cubicBezTo>
                    <a:pt x="1499253" y="523461"/>
                    <a:pt x="1423863" y="528560"/>
                    <a:pt x="1285913" y="543232"/>
                  </a:cubicBezTo>
                  <a:cubicBezTo>
                    <a:pt x="1147963" y="557904"/>
                    <a:pt x="752513" y="543232"/>
                    <a:pt x="752513" y="543232"/>
                  </a:cubicBezTo>
                  <a:cubicBezTo>
                    <a:pt x="566776" y="541645"/>
                    <a:pt x="296900" y="501957"/>
                    <a:pt x="171488" y="533707"/>
                  </a:cubicBezTo>
                  <a:cubicBezTo>
                    <a:pt x="46076" y="565457"/>
                    <a:pt x="-1550" y="679757"/>
                    <a:pt x="38" y="733732"/>
                  </a:cubicBezTo>
                  <a:cubicBezTo>
                    <a:pt x="1625" y="787707"/>
                    <a:pt x="50838" y="840095"/>
                    <a:pt x="181013" y="857557"/>
                  </a:cubicBezTo>
                  <a:cubicBezTo>
                    <a:pt x="311188" y="875020"/>
                    <a:pt x="590588" y="836920"/>
                    <a:pt x="781088" y="838507"/>
                  </a:cubicBezTo>
                  <a:cubicBezTo>
                    <a:pt x="971588" y="840094"/>
                    <a:pt x="1139863" y="879782"/>
                    <a:pt x="1324013" y="867082"/>
                  </a:cubicBezTo>
                  <a:cubicBezTo>
                    <a:pt x="1508163" y="854382"/>
                    <a:pt x="1698663" y="771832"/>
                    <a:pt x="1885988" y="762307"/>
                  </a:cubicBezTo>
                  <a:cubicBezTo>
                    <a:pt x="2073313" y="752782"/>
                    <a:pt x="2309682" y="844370"/>
                    <a:pt x="2447963" y="809932"/>
                  </a:cubicBezTo>
                  <a:cubicBezTo>
                    <a:pt x="2586244" y="775494"/>
                    <a:pt x="2622015" y="623943"/>
                    <a:pt x="2715677" y="555680"/>
                  </a:cubicBezTo>
                  <a:cubicBezTo>
                    <a:pt x="2809340" y="487418"/>
                    <a:pt x="2943519" y="477655"/>
                    <a:pt x="3009938" y="400357"/>
                  </a:cubicBezTo>
                  <a:cubicBezTo>
                    <a:pt x="3076357" y="323059"/>
                    <a:pt x="3139223" y="219208"/>
                    <a:pt x="3124238" y="162232"/>
                  </a:cubicBezTo>
                  <a:cubicBezTo>
                    <a:pt x="3109253" y="105257"/>
                    <a:pt x="3038565" y="85317"/>
                    <a:pt x="2920026" y="58504"/>
                  </a:cubicBezTo>
                  <a:close/>
                </a:path>
              </a:pathLst>
            </a:custGeom>
            <a:noFill/>
            <a:ln w="3810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78B383FE-D520-FC90-6C22-AE963C623B90}"/>
                </a:ext>
              </a:extLst>
            </p:cNvPr>
            <p:cNvGrpSpPr/>
            <p:nvPr/>
          </p:nvGrpSpPr>
          <p:grpSpPr>
            <a:xfrm>
              <a:off x="9317945" y="3074200"/>
              <a:ext cx="197820" cy="205336"/>
              <a:chOff x="778486" y="2221677"/>
              <a:chExt cx="138389" cy="143647"/>
            </a:xfrm>
          </p:grpSpPr>
          <p:sp>
            <p:nvSpPr>
              <p:cNvPr id="28" name="Partial Circle 27">
                <a:extLst>
                  <a:ext uri="{FF2B5EF4-FFF2-40B4-BE49-F238E27FC236}">
                    <a16:creationId xmlns:a16="http://schemas.microsoft.com/office/drawing/2014/main" id="{294871AC-B84F-9EC2-F224-57163A30B3A0}"/>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Partial Circle 28">
                <a:extLst>
                  <a:ext uri="{FF2B5EF4-FFF2-40B4-BE49-F238E27FC236}">
                    <a16:creationId xmlns:a16="http://schemas.microsoft.com/office/drawing/2014/main" id="{9684E050-E16C-718C-18DD-B11619DC440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99" name="Group 98">
            <a:extLst>
              <a:ext uri="{FF2B5EF4-FFF2-40B4-BE49-F238E27FC236}">
                <a16:creationId xmlns:a16="http://schemas.microsoft.com/office/drawing/2014/main" id="{D47B6409-5F61-11B0-1996-8C140D027227}"/>
              </a:ext>
            </a:extLst>
          </p:cNvPr>
          <p:cNvGrpSpPr/>
          <p:nvPr/>
        </p:nvGrpSpPr>
        <p:grpSpPr>
          <a:xfrm>
            <a:off x="7443619" y="1419110"/>
            <a:ext cx="1228125" cy="1160166"/>
            <a:chOff x="8603716" y="2984665"/>
            <a:chExt cx="1420784" cy="1342164"/>
          </a:xfrm>
        </p:grpSpPr>
        <p:sp>
          <p:nvSpPr>
            <p:cNvPr id="100" name="Oval 99">
              <a:extLst>
                <a:ext uri="{FF2B5EF4-FFF2-40B4-BE49-F238E27FC236}">
                  <a16:creationId xmlns:a16="http://schemas.microsoft.com/office/drawing/2014/main" id="{5FA36256-B102-EAB7-7378-38674C505FA2}"/>
                </a:ext>
              </a:extLst>
            </p:cNvPr>
            <p:cNvSpPr/>
            <p:nvPr/>
          </p:nvSpPr>
          <p:spPr>
            <a:xfrm>
              <a:off x="9742406" y="4045970"/>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101" name="Oval 100">
              <a:extLst>
                <a:ext uri="{FF2B5EF4-FFF2-40B4-BE49-F238E27FC236}">
                  <a16:creationId xmlns:a16="http://schemas.microsoft.com/office/drawing/2014/main" id="{3B39CE8B-95C8-7AFF-D1E6-2FF95E556D83}"/>
                </a:ext>
              </a:extLst>
            </p:cNvPr>
            <p:cNvSpPr/>
            <p:nvPr/>
          </p:nvSpPr>
          <p:spPr>
            <a:xfrm>
              <a:off x="8635797" y="3027435"/>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102" name="Group 101">
              <a:extLst>
                <a:ext uri="{FF2B5EF4-FFF2-40B4-BE49-F238E27FC236}">
                  <a16:creationId xmlns:a16="http://schemas.microsoft.com/office/drawing/2014/main" id="{BEBC2A40-CA3A-4CFC-09D7-9840B4CE187C}"/>
                </a:ext>
              </a:extLst>
            </p:cNvPr>
            <p:cNvGrpSpPr/>
            <p:nvPr/>
          </p:nvGrpSpPr>
          <p:grpSpPr>
            <a:xfrm>
              <a:off x="9131593" y="3476941"/>
              <a:ext cx="200134" cy="199780"/>
              <a:chOff x="2293006" y="2716697"/>
              <a:chExt cx="140008" cy="139760"/>
            </a:xfrm>
          </p:grpSpPr>
          <p:sp>
            <p:nvSpPr>
              <p:cNvPr id="104" name="Partial Circle 103">
                <a:extLst>
                  <a:ext uri="{FF2B5EF4-FFF2-40B4-BE49-F238E27FC236}">
                    <a16:creationId xmlns:a16="http://schemas.microsoft.com/office/drawing/2014/main" id="{BEE0E768-C9BE-AEC7-0778-3167F4532CA6}"/>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5" name="Partial Circle 104">
                <a:extLst>
                  <a:ext uri="{FF2B5EF4-FFF2-40B4-BE49-F238E27FC236}">
                    <a16:creationId xmlns:a16="http://schemas.microsoft.com/office/drawing/2014/main" id="{51015502-0DBF-2A89-FA54-1F245C7F4B1A}"/>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Partial Circle 105">
                <a:extLst>
                  <a:ext uri="{FF2B5EF4-FFF2-40B4-BE49-F238E27FC236}">
                    <a16:creationId xmlns:a16="http://schemas.microsoft.com/office/drawing/2014/main" id="{D3514467-59EE-A100-6367-31208A23F51D}"/>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03" name="Freeform: Shape 102">
              <a:extLst>
                <a:ext uri="{FF2B5EF4-FFF2-40B4-BE49-F238E27FC236}">
                  <a16:creationId xmlns:a16="http://schemas.microsoft.com/office/drawing/2014/main" id="{C48D3F17-EB27-8540-1F78-C23BAD375B8F}"/>
                </a:ext>
              </a:extLst>
            </p:cNvPr>
            <p:cNvSpPr/>
            <p:nvPr/>
          </p:nvSpPr>
          <p:spPr>
            <a:xfrm>
              <a:off x="8603716" y="2984665"/>
              <a:ext cx="1420784" cy="1342164"/>
            </a:xfrm>
            <a:custGeom>
              <a:avLst/>
              <a:gdLst>
                <a:gd name="connsiteX0" fmla="*/ 842370 w 1524018"/>
                <a:gd name="connsiteY0" fmla="*/ 468741 h 1377252"/>
                <a:gd name="connsiteX1" fmla="*/ 347070 w 1524018"/>
                <a:gd name="connsiteY1" fmla="*/ 40116 h 1377252"/>
                <a:gd name="connsiteX2" fmla="*/ 61320 w 1524018"/>
                <a:gd name="connsiteY2" fmla="*/ 49641 h 1377252"/>
                <a:gd name="connsiteX3" fmla="*/ 42270 w 1524018"/>
                <a:gd name="connsiteY3" fmla="*/ 316341 h 1377252"/>
                <a:gd name="connsiteX4" fmla="*/ 537570 w 1524018"/>
                <a:gd name="connsiteY4" fmla="*/ 792591 h 1377252"/>
                <a:gd name="connsiteX5" fmla="*/ 1175745 w 1524018"/>
                <a:gd name="connsiteY5" fmla="*/ 1335516 h 1377252"/>
                <a:gd name="connsiteX6" fmla="*/ 1451970 w 1524018"/>
                <a:gd name="connsiteY6" fmla="*/ 1306941 h 1377252"/>
                <a:gd name="connsiteX7" fmla="*/ 1471020 w 1524018"/>
                <a:gd name="connsiteY7" fmla="*/ 1040241 h 1377252"/>
                <a:gd name="connsiteX8" fmla="*/ 842370 w 1524018"/>
                <a:gd name="connsiteY8" fmla="*/ 468741 h 1377252"/>
                <a:gd name="connsiteX0" fmla="*/ 802939 w 1484587"/>
                <a:gd name="connsiteY0" fmla="*/ 468242 h 1376753"/>
                <a:gd name="connsiteX1" fmla="*/ 307639 w 1484587"/>
                <a:gd name="connsiteY1" fmla="*/ 39617 h 1376753"/>
                <a:gd name="connsiteX2" fmla="*/ 21889 w 1484587"/>
                <a:gd name="connsiteY2" fmla="*/ 49142 h 1376753"/>
                <a:gd name="connsiteX3" fmla="*/ 73177 w 1484587"/>
                <a:gd name="connsiteY3" fmla="*/ 305794 h 1376753"/>
                <a:gd name="connsiteX4" fmla="*/ 498139 w 1484587"/>
                <a:gd name="connsiteY4" fmla="*/ 792092 h 1376753"/>
                <a:gd name="connsiteX5" fmla="*/ 1136314 w 1484587"/>
                <a:gd name="connsiteY5" fmla="*/ 1335017 h 1376753"/>
                <a:gd name="connsiteX6" fmla="*/ 1412539 w 1484587"/>
                <a:gd name="connsiteY6" fmla="*/ 1306442 h 1376753"/>
                <a:gd name="connsiteX7" fmla="*/ 1431589 w 1484587"/>
                <a:gd name="connsiteY7" fmla="*/ 1039742 h 1376753"/>
                <a:gd name="connsiteX8" fmla="*/ 802939 w 1484587"/>
                <a:gd name="connsiteY8" fmla="*/ 468242 h 1376753"/>
                <a:gd name="connsiteX0" fmla="*/ 807586 w 1489234"/>
                <a:gd name="connsiteY0" fmla="*/ 468242 h 1378981"/>
                <a:gd name="connsiteX1" fmla="*/ 312286 w 1489234"/>
                <a:gd name="connsiteY1" fmla="*/ 39617 h 1378981"/>
                <a:gd name="connsiteX2" fmla="*/ 26536 w 1489234"/>
                <a:gd name="connsiteY2" fmla="*/ 49142 h 1378981"/>
                <a:gd name="connsiteX3" fmla="*/ 77824 w 1489234"/>
                <a:gd name="connsiteY3" fmla="*/ 305794 h 1378981"/>
                <a:gd name="connsiteX4" fmla="*/ 603269 w 1489234"/>
                <a:gd name="connsiteY4" fmla="*/ 761947 h 1378981"/>
                <a:gd name="connsiteX5" fmla="*/ 1140961 w 1489234"/>
                <a:gd name="connsiteY5" fmla="*/ 1335017 h 1378981"/>
                <a:gd name="connsiteX6" fmla="*/ 1417186 w 1489234"/>
                <a:gd name="connsiteY6" fmla="*/ 1306442 h 1378981"/>
                <a:gd name="connsiteX7" fmla="*/ 1436236 w 1489234"/>
                <a:gd name="connsiteY7" fmla="*/ 1039742 h 1378981"/>
                <a:gd name="connsiteX8" fmla="*/ 807586 w 1489234"/>
                <a:gd name="connsiteY8" fmla="*/ 468242 h 1378981"/>
                <a:gd name="connsiteX0" fmla="*/ 757345 w 1491525"/>
                <a:gd name="connsiteY0" fmla="*/ 500543 h 1381137"/>
                <a:gd name="connsiteX1" fmla="*/ 312286 w 1491525"/>
                <a:gd name="connsiteY1" fmla="*/ 41773 h 1381137"/>
                <a:gd name="connsiteX2" fmla="*/ 26536 w 1491525"/>
                <a:gd name="connsiteY2" fmla="*/ 51298 h 1381137"/>
                <a:gd name="connsiteX3" fmla="*/ 77824 w 1491525"/>
                <a:gd name="connsiteY3" fmla="*/ 307950 h 1381137"/>
                <a:gd name="connsiteX4" fmla="*/ 603269 w 1491525"/>
                <a:gd name="connsiteY4" fmla="*/ 764103 h 1381137"/>
                <a:gd name="connsiteX5" fmla="*/ 1140961 w 1491525"/>
                <a:gd name="connsiteY5" fmla="*/ 1337173 h 1381137"/>
                <a:gd name="connsiteX6" fmla="*/ 1417186 w 1491525"/>
                <a:gd name="connsiteY6" fmla="*/ 1308598 h 1381137"/>
                <a:gd name="connsiteX7" fmla="*/ 1436236 w 1491525"/>
                <a:gd name="connsiteY7" fmla="*/ 1041898 h 1381137"/>
                <a:gd name="connsiteX8" fmla="*/ 757345 w 1491525"/>
                <a:gd name="connsiteY8" fmla="*/ 500543 h 1381137"/>
                <a:gd name="connsiteX0" fmla="*/ 757345 w 1491525"/>
                <a:gd name="connsiteY0" fmla="*/ 500543 h 1374119"/>
                <a:gd name="connsiteX1" fmla="*/ 312286 w 1491525"/>
                <a:gd name="connsiteY1" fmla="*/ 41773 h 1374119"/>
                <a:gd name="connsiteX2" fmla="*/ 26536 w 1491525"/>
                <a:gd name="connsiteY2" fmla="*/ 51298 h 1374119"/>
                <a:gd name="connsiteX3" fmla="*/ 77824 w 1491525"/>
                <a:gd name="connsiteY3" fmla="*/ 307950 h 1374119"/>
                <a:gd name="connsiteX4" fmla="*/ 603269 w 1491525"/>
                <a:gd name="connsiteY4" fmla="*/ 764103 h 1374119"/>
                <a:gd name="connsiteX5" fmla="*/ 1191203 w 1491525"/>
                <a:gd name="connsiteY5" fmla="*/ 1327124 h 1374119"/>
                <a:gd name="connsiteX6" fmla="*/ 1417186 w 1491525"/>
                <a:gd name="connsiteY6" fmla="*/ 1308598 h 1374119"/>
                <a:gd name="connsiteX7" fmla="*/ 1436236 w 1491525"/>
                <a:gd name="connsiteY7" fmla="*/ 1041898 h 1374119"/>
                <a:gd name="connsiteX8" fmla="*/ 757345 w 149152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67473"/>
                <a:gd name="connsiteX1" fmla="*/ 312286 w 1461285"/>
                <a:gd name="connsiteY1" fmla="*/ 41773 h 1367473"/>
                <a:gd name="connsiteX2" fmla="*/ 26536 w 1461285"/>
                <a:gd name="connsiteY2" fmla="*/ 51298 h 1367473"/>
                <a:gd name="connsiteX3" fmla="*/ 77824 w 1461285"/>
                <a:gd name="connsiteY3" fmla="*/ 307950 h 1367473"/>
                <a:gd name="connsiteX4" fmla="*/ 603269 w 1461285"/>
                <a:gd name="connsiteY4" fmla="*/ 764103 h 1367473"/>
                <a:gd name="connsiteX5" fmla="*/ 1211300 w 1461285"/>
                <a:gd name="connsiteY5" fmla="*/ 1317076 h 1367473"/>
                <a:gd name="connsiteX6" fmla="*/ 1417186 w 1461285"/>
                <a:gd name="connsiteY6" fmla="*/ 1308598 h 1367473"/>
                <a:gd name="connsiteX7" fmla="*/ 1385994 w 1461285"/>
                <a:gd name="connsiteY7" fmla="*/ 1082091 h 1367473"/>
                <a:gd name="connsiteX8" fmla="*/ 757345 w 1461285"/>
                <a:gd name="connsiteY8" fmla="*/ 500543 h 1367473"/>
                <a:gd name="connsiteX0" fmla="*/ 743731 w 1447671"/>
                <a:gd name="connsiteY0" fmla="*/ 502039 h 1368969"/>
                <a:gd name="connsiteX1" fmla="*/ 298672 w 1447671"/>
                <a:gd name="connsiteY1" fmla="*/ 43269 h 1368969"/>
                <a:gd name="connsiteX2" fmla="*/ 12922 w 1447671"/>
                <a:gd name="connsiteY2" fmla="*/ 52794 h 1368969"/>
                <a:gd name="connsiteX3" fmla="*/ 104404 w 1447671"/>
                <a:gd name="connsiteY3" fmla="*/ 339591 h 1368969"/>
                <a:gd name="connsiteX4" fmla="*/ 589655 w 1447671"/>
                <a:gd name="connsiteY4" fmla="*/ 765599 h 1368969"/>
                <a:gd name="connsiteX5" fmla="*/ 1197686 w 1447671"/>
                <a:gd name="connsiteY5" fmla="*/ 1318572 h 1368969"/>
                <a:gd name="connsiteX6" fmla="*/ 1403572 w 1447671"/>
                <a:gd name="connsiteY6" fmla="*/ 1310094 h 1368969"/>
                <a:gd name="connsiteX7" fmla="*/ 1372380 w 1447671"/>
                <a:gd name="connsiteY7" fmla="*/ 1083587 h 1368969"/>
                <a:gd name="connsiteX8" fmla="*/ 743731 w 1447671"/>
                <a:gd name="connsiteY8" fmla="*/ 502039 h 1368969"/>
                <a:gd name="connsiteX0" fmla="*/ 699403 w 1403343"/>
                <a:gd name="connsiteY0" fmla="*/ 502039 h 1368969"/>
                <a:gd name="connsiteX1" fmla="*/ 254344 w 1403343"/>
                <a:gd name="connsiteY1" fmla="*/ 43269 h 1368969"/>
                <a:gd name="connsiteX2" fmla="*/ 28884 w 1403343"/>
                <a:gd name="connsiteY2" fmla="*/ 52794 h 1368969"/>
                <a:gd name="connsiteX3" fmla="*/ 60076 w 1403343"/>
                <a:gd name="connsiteY3" fmla="*/ 339591 h 1368969"/>
                <a:gd name="connsiteX4" fmla="*/ 545327 w 1403343"/>
                <a:gd name="connsiteY4" fmla="*/ 765599 h 1368969"/>
                <a:gd name="connsiteX5" fmla="*/ 1153358 w 1403343"/>
                <a:gd name="connsiteY5" fmla="*/ 1318572 h 1368969"/>
                <a:gd name="connsiteX6" fmla="*/ 1359244 w 1403343"/>
                <a:gd name="connsiteY6" fmla="*/ 1310094 h 1368969"/>
                <a:gd name="connsiteX7" fmla="*/ 1328052 w 1403343"/>
                <a:gd name="connsiteY7" fmla="*/ 1083587 h 1368969"/>
                <a:gd name="connsiteX8" fmla="*/ 699403 w 1403343"/>
                <a:gd name="connsiteY8" fmla="*/ 502039 h 1368969"/>
                <a:gd name="connsiteX0" fmla="*/ 698110 w 1402050"/>
                <a:gd name="connsiteY0" fmla="*/ 478683 h 1345613"/>
                <a:gd name="connsiteX1" fmla="*/ 232954 w 1402050"/>
                <a:gd name="connsiteY1" fmla="*/ 60107 h 1345613"/>
                <a:gd name="connsiteX2" fmla="*/ 27591 w 1402050"/>
                <a:gd name="connsiteY2" fmla="*/ 29438 h 1345613"/>
                <a:gd name="connsiteX3" fmla="*/ 58783 w 1402050"/>
                <a:gd name="connsiteY3" fmla="*/ 316235 h 1345613"/>
                <a:gd name="connsiteX4" fmla="*/ 544034 w 1402050"/>
                <a:gd name="connsiteY4" fmla="*/ 742243 h 1345613"/>
                <a:gd name="connsiteX5" fmla="*/ 1152065 w 1402050"/>
                <a:gd name="connsiteY5" fmla="*/ 1295216 h 1345613"/>
                <a:gd name="connsiteX6" fmla="*/ 1357951 w 1402050"/>
                <a:gd name="connsiteY6" fmla="*/ 1286738 h 1345613"/>
                <a:gd name="connsiteX7" fmla="*/ 1326759 w 1402050"/>
                <a:gd name="connsiteY7" fmla="*/ 1060231 h 1345613"/>
                <a:gd name="connsiteX8" fmla="*/ 698110 w 1402050"/>
                <a:gd name="connsiteY8" fmla="*/ 478683 h 1345613"/>
                <a:gd name="connsiteX0" fmla="*/ 731328 w 1435268"/>
                <a:gd name="connsiteY0" fmla="*/ 477296 h 1344226"/>
                <a:gd name="connsiteX1" fmla="*/ 266172 w 1435268"/>
                <a:gd name="connsiteY1" fmla="*/ 58720 h 1344226"/>
                <a:gd name="connsiteX2" fmla="*/ 60809 w 1435268"/>
                <a:gd name="connsiteY2" fmla="*/ 28051 h 1344226"/>
                <a:gd name="connsiteX3" fmla="*/ 41759 w 1435268"/>
                <a:gd name="connsiteY3" fmla="*/ 294752 h 1344226"/>
                <a:gd name="connsiteX4" fmla="*/ 577252 w 1435268"/>
                <a:gd name="connsiteY4" fmla="*/ 740856 h 1344226"/>
                <a:gd name="connsiteX5" fmla="*/ 1185283 w 1435268"/>
                <a:gd name="connsiteY5" fmla="*/ 1293829 h 1344226"/>
                <a:gd name="connsiteX6" fmla="*/ 1391169 w 1435268"/>
                <a:gd name="connsiteY6" fmla="*/ 1285351 h 1344226"/>
                <a:gd name="connsiteX7" fmla="*/ 1359977 w 1435268"/>
                <a:gd name="connsiteY7" fmla="*/ 1058844 h 1344226"/>
                <a:gd name="connsiteX8" fmla="*/ 731328 w 1435268"/>
                <a:gd name="connsiteY8" fmla="*/ 477296 h 1344226"/>
                <a:gd name="connsiteX0" fmla="*/ 716844 w 1420784"/>
                <a:gd name="connsiteY0" fmla="*/ 475234 h 1342164"/>
                <a:gd name="connsiteX1" fmla="*/ 251688 w 1420784"/>
                <a:gd name="connsiteY1" fmla="*/ 56658 h 1342164"/>
                <a:gd name="connsiteX2" fmla="*/ 46325 w 1420784"/>
                <a:gd name="connsiteY2" fmla="*/ 25989 h 1342164"/>
                <a:gd name="connsiteX3" fmla="*/ 47371 w 1420784"/>
                <a:gd name="connsiteY3" fmla="*/ 262545 h 1342164"/>
                <a:gd name="connsiteX4" fmla="*/ 562768 w 1420784"/>
                <a:gd name="connsiteY4" fmla="*/ 738794 h 1342164"/>
                <a:gd name="connsiteX5" fmla="*/ 1170799 w 1420784"/>
                <a:gd name="connsiteY5" fmla="*/ 1291767 h 1342164"/>
                <a:gd name="connsiteX6" fmla="*/ 1376685 w 1420784"/>
                <a:gd name="connsiteY6" fmla="*/ 1283289 h 1342164"/>
                <a:gd name="connsiteX7" fmla="*/ 1345493 w 1420784"/>
                <a:gd name="connsiteY7" fmla="*/ 1056782 h 1342164"/>
                <a:gd name="connsiteX8" fmla="*/ 716844 w 1420784"/>
                <a:gd name="connsiteY8" fmla="*/ 475234 h 13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0784" h="1342164">
                  <a:moveTo>
                    <a:pt x="716844" y="475234"/>
                  </a:moveTo>
                  <a:cubicBezTo>
                    <a:pt x="534543" y="308547"/>
                    <a:pt x="363441" y="131532"/>
                    <a:pt x="251688" y="56658"/>
                  </a:cubicBezTo>
                  <a:cubicBezTo>
                    <a:pt x="139935" y="-18216"/>
                    <a:pt x="80378" y="-8325"/>
                    <a:pt x="46325" y="25989"/>
                  </a:cubicBezTo>
                  <a:cubicBezTo>
                    <a:pt x="12272" y="60303"/>
                    <a:pt x="-38703" y="143744"/>
                    <a:pt x="47371" y="262545"/>
                  </a:cubicBezTo>
                  <a:cubicBezTo>
                    <a:pt x="133445" y="381346"/>
                    <a:pt x="375530" y="567257"/>
                    <a:pt x="562768" y="738794"/>
                  </a:cubicBezTo>
                  <a:cubicBezTo>
                    <a:pt x="750006" y="910331"/>
                    <a:pt x="1035146" y="1201018"/>
                    <a:pt x="1170799" y="1291767"/>
                  </a:cubicBezTo>
                  <a:cubicBezTo>
                    <a:pt x="1306452" y="1382516"/>
                    <a:pt x="1327473" y="1332501"/>
                    <a:pt x="1376685" y="1283289"/>
                  </a:cubicBezTo>
                  <a:cubicBezTo>
                    <a:pt x="1425897" y="1234077"/>
                    <a:pt x="1455466" y="1191458"/>
                    <a:pt x="1345493" y="1056782"/>
                  </a:cubicBezTo>
                  <a:cubicBezTo>
                    <a:pt x="1235520" y="922106"/>
                    <a:pt x="899145" y="641921"/>
                    <a:pt x="716844" y="475234"/>
                  </a:cubicBezTo>
                  <a:close/>
                </a:path>
              </a:pathLst>
            </a:custGeom>
            <a:noFill/>
            <a:ln w="38100">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7" name="TextBox 106">
            <a:extLst>
              <a:ext uri="{FF2B5EF4-FFF2-40B4-BE49-F238E27FC236}">
                <a16:creationId xmlns:a16="http://schemas.microsoft.com/office/drawing/2014/main" id="{9737D667-D7C0-865E-2FB6-01295B67C80C}"/>
              </a:ext>
            </a:extLst>
          </p:cNvPr>
          <p:cNvSpPr txBox="1"/>
          <p:nvPr/>
        </p:nvSpPr>
        <p:spPr>
          <a:xfrm>
            <a:off x="4669907" y="1967705"/>
            <a:ext cx="2677336" cy="369332"/>
          </a:xfrm>
          <a:prstGeom prst="rect">
            <a:avLst/>
          </a:prstGeom>
          <a:noFill/>
        </p:spPr>
        <p:txBody>
          <a:bodyPr wrap="none" rtlCol="0">
            <a:spAutoFit/>
          </a:bodyPr>
          <a:lstStyle/>
          <a:p>
            <a:r>
              <a:rPr lang="fr-FR" b="1" dirty="0" err="1">
                <a:solidFill>
                  <a:srgbClr val="62A0AA"/>
                </a:solidFill>
                <a:latin typeface="Verdana" panose="020B0604030504040204" pitchFamily="34" charset="0"/>
                <a:ea typeface="Verdana" panose="020B0604030504040204" pitchFamily="34" charset="0"/>
              </a:rPr>
              <a:t>Handle</a:t>
            </a:r>
            <a:r>
              <a:rPr lang="fr-FR" b="1" dirty="0">
                <a:solidFill>
                  <a:srgbClr val="62A0AA"/>
                </a:solidFill>
                <a:latin typeface="Verdana" panose="020B0604030504040204" pitchFamily="34" charset="0"/>
                <a:ea typeface="Verdana" panose="020B0604030504040204" pitchFamily="34" charset="0"/>
              </a:rPr>
              <a:t> </a:t>
            </a:r>
            <a:r>
              <a:rPr lang="fr-FR" b="1" dirty="0" err="1">
                <a:solidFill>
                  <a:srgbClr val="62A0AA"/>
                </a:solidFill>
                <a:latin typeface="Verdana" panose="020B0604030504040204" pitchFamily="34" charset="0"/>
                <a:ea typeface="Verdana" panose="020B0604030504040204" pitchFamily="34" charset="0"/>
              </a:rPr>
              <a:t>Shared</a:t>
            </a:r>
            <a:r>
              <a:rPr lang="fr-FR" b="1" dirty="0">
                <a:solidFill>
                  <a:srgbClr val="62A0AA"/>
                </a:solidFill>
                <a:latin typeface="Verdana" panose="020B0604030504040204" pitchFamily="34" charset="0"/>
                <a:ea typeface="Verdana" panose="020B0604030504040204" pitchFamily="34" charset="0"/>
              </a:rPr>
              <a:t> Hits</a:t>
            </a:r>
            <a:endParaRPr lang="en-GB" b="1" dirty="0">
              <a:solidFill>
                <a:srgbClr val="62A0AA"/>
              </a:solidFill>
              <a:latin typeface="Verdana" panose="020B0604030504040204" pitchFamily="34" charset="0"/>
              <a:ea typeface="Verdana" panose="020B0604030504040204" pitchFamily="34" charset="0"/>
            </a:endParaRPr>
          </a:p>
        </p:txBody>
      </p:sp>
      <p:sp>
        <p:nvSpPr>
          <p:cNvPr id="545" name="Oval 544">
            <a:extLst>
              <a:ext uri="{FF2B5EF4-FFF2-40B4-BE49-F238E27FC236}">
                <a16:creationId xmlns:a16="http://schemas.microsoft.com/office/drawing/2014/main" id="{E0AA7360-96D5-C57D-F8D6-4C7268587FD0}"/>
              </a:ext>
            </a:extLst>
          </p:cNvPr>
          <p:cNvSpPr/>
          <p:nvPr/>
        </p:nvSpPr>
        <p:spPr>
          <a:xfrm>
            <a:off x="2458480" y="2134181"/>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6" name="Oval 545">
            <a:extLst>
              <a:ext uri="{FF2B5EF4-FFF2-40B4-BE49-F238E27FC236}">
                <a16:creationId xmlns:a16="http://schemas.microsoft.com/office/drawing/2014/main" id="{2E8CBB07-38DC-FA3D-1B12-199DD222713C}"/>
              </a:ext>
            </a:extLst>
          </p:cNvPr>
          <p:cNvSpPr/>
          <p:nvPr/>
        </p:nvSpPr>
        <p:spPr>
          <a:xfrm>
            <a:off x="1501927" y="1253760"/>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7" name="Oval 546">
            <a:extLst>
              <a:ext uri="{FF2B5EF4-FFF2-40B4-BE49-F238E27FC236}">
                <a16:creationId xmlns:a16="http://schemas.microsoft.com/office/drawing/2014/main" id="{8B994DC6-0700-9D20-1C54-62225A8E2ECC}"/>
              </a:ext>
            </a:extLst>
          </p:cNvPr>
          <p:cNvSpPr/>
          <p:nvPr/>
        </p:nvSpPr>
        <p:spPr>
          <a:xfrm>
            <a:off x="1979799" y="2164150"/>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8" name="Oval 547">
            <a:extLst>
              <a:ext uri="{FF2B5EF4-FFF2-40B4-BE49-F238E27FC236}">
                <a16:creationId xmlns:a16="http://schemas.microsoft.com/office/drawing/2014/main" id="{FA0BE5EC-105D-67E2-A321-5F5A990D39D9}"/>
              </a:ext>
            </a:extLst>
          </p:cNvPr>
          <p:cNvSpPr/>
          <p:nvPr/>
        </p:nvSpPr>
        <p:spPr>
          <a:xfrm>
            <a:off x="2459752" y="1129134"/>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549" name="Group 548">
            <a:extLst>
              <a:ext uri="{FF2B5EF4-FFF2-40B4-BE49-F238E27FC236}">
                <a16:creationId xmlns:a16="http://schemas.microsoft.com/office/drawing/2014/main" id="{3DB6E73C-5B1D-B37A-8A26-9B17C5ECD9AE}"/>
              </a:ext>
            </a:extLst>
          </p:cNvPr>
          <p:cNvGrpSpPr/>
          <p:nvPr/>
        </p:nvGrpSpPr>
        <p:grpSpPr>
          <a:xfrm>
            <a:off x="2469014" y="1658484"/>
            <a:ext cx="170996" cy="177492"/>
            <a:chOff x="778486" y="2221677"/>
            <a:chExt cx="138389" cy="143647"/>
          </a:xfrm>
        </p:grpSpPr>
        <p:sp>
          <p:nvSpPr>
            <p:cNvPr id="653" name="Partial Circle 652">
              <a:extLst>
                <a:ext uri="{FF2B5EF4-FFF2-40B4-BE49-F238E27FC236}">
                  <a16:creationId xmlns:a16="http://schemas.microsoft.com/office/drawing/2014/main" id="{8F5B0E6D-C11C-AD19-42E6-6142F67EFB69}"/>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4" name="Partial Circle 653">
              <a:extLst>
                <a:ext uri="{FF2B5EF4-FFF2-40B4-BE49-F238E27FC236}">
                  <a16:creationId xmlns:a16="http://schemas.microsoft.com/office/drawing/2014/main" id="{CBEAEF5C-3AEA-E896-5FBF-7C64B54FF5A3}"/>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0" name="Group 549">
            <a:extLst>
              <a:ext uri="{FF2B5EF4-FFF2-40B4-BE49-F238E27FC236}">
                <a16:creationId xmlns:a16="http://schemas.microsoft.com/office/drawing/2014/main" id="{D730CB3B-3504-0895-B9E2-257DC19EB066}"/>
              </a:ext>
            </a:extLst>
          </p:cNvPr>
          <p:cNvGrpSpPr/>
          <p:nvPr/>
        </p:nvGrpSpPr>
        <p:grpSpPr>
          <a:xfrm>
            <a:off x="1501943" y="1652298"/>
            <a:ext cx="170996" cy="177492"/>
            <a:chOff x="778486" y="2221677"/>
            <a:chExt cx="138389" cy="143647"/>
          </a:xfrm>
        </p:grpSpPr>
        <p:sp>
          <p:nvSpPr>
            <p:cNvPr id="191" name="Partial Circle 190">
              <a:extLst>
                <a:ext uri="{FF2B5EF4-FFF2-40B4-BE49-F238E27FC236}">
                  <a16:creationId xmlns:a16="http://schemas.microsoft.com/office/drawing/2014/main" id="{41D1D78B-8B06-B2E2-CE94-B6B86266C49C}"/>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2" name="Partial Circle 651">
              <a:extLst>
                <a:ext uri="{FF2B5EF4-FFF2-40B4-BE49-F238E27FC236}">
                  <a16:creationId xmlns:a16="http://schemas.microsoft.com/office/drawing/2014/main" id="{C130B797-05C0-6B83-C39C-2F5B314AA04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1" name="Group 550">
            <a:extLst>
              <a:ext uri="{FF2B5EF4-FFF2-40B4-BE49-F238E27FC236}">
                <a16:creationId xmlns:a16="http://schemas.microsoft.com/office/drawing/2014/main" id="{B54A19F3-1EBF-05E9-267D-38BE75D519B6}"/>
              </a:ext>
            </a:extLst>
          </p:cNvPr>
          <p:cNvGrpSpPr/>
          <p:nvPr/>
        </p:nvGrpSpPr>
        <p:grpSpPr>
          <a:xfrm rot="19202916">
            <a:off x="1981858" y="1649172"/>
            <a:ext cx="172996" cy="172690"/>
            <a:chOff x="2293006" y="2716697"/>
            <a:chExt cx="140008" cy="139760"/>
          </a:xfrm>
        </p:grpSpPr>
        <p:sp>
          <p:nvSpPr>
            <p:cNvPr id="154" name="Partial Circle 153">
              <a:extLst>
                <a:ext uri="{FF2B5EF4-FFF2-40B4-BE49-F238E27FC236}">
                  <a16:creationId xmlns:a16="http://schemas.microsoft.com/office/drawing/2014/main" id="{8607D157-14DA-B281-AD41-C49A1F7DF23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5" name="Partial Circle 154">
              <a:extLst>
                <a:ext uri="{FF2B5EF4-FFF2-40B4-BE49-F238E27FC236}">
                  <a16:creationId xmlns:a16="http://schemas.microsoft.com/office/drawing/2014/main" id="{FF3E9611-CA22-6EC7-8A51-3FB5FAFE8721}"/>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0" name="Partial Circle 189">
              <a:extLst>
                <a:ext uri="{FF2B5EF4-FFF2-40B4-BE49-F238E27FC236}">
                  <a16:creationId xmlns:a16="http://schemas.microsoft.com/office/drawing/2014/main" id="{51F5F736-987C-5A73-48E8-054CEA52A9E6}"/>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52" name="Oval 551">
            <a:extLst>
              <a:ext uri="{FF2B5EF4-FFF2-40B4-BE49-F238E27FC236}">
                <a16:creationId xmlns:a16="http://schemas.microsoft.com/office/drawing/2014/main" id="{BC08AF8A-CC53-1D6E-E938-EAB385339479}"/>
              </a:ext>
            </a:extLst>
          </p:cNvPr>
          <p:cNvSpPr/>
          <p:nvPr/>
        </p:nvSpPr>
        <p:spPr>
          <a:xfrm>
            <a:off x="3414843" y="2028797"/>
            <a:ext cx="176289" cy="170994"/>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553" name="Oval 552">
            <a:extLst>
              <a:ext uri="{FF2B5EF4-FFF2-40B4-BE49-F238E27FC236}">
                <a16:creationId xmlns:a16="http://schemas.microsoft.com/office/drawing/2014/main" id="{6F4C70D4-77F7-3C99-69C8-02ACD77D288B}"/>
              </a:ext>
            </a:extLst>
          </p:cNvPr>
          <p:cNvSpPr/>
          <p:nvPr/>
        </p:nvSpPr>
        <p:spPr>
          <a:xfrm>
            <a:off x="2953275" y="126762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4" name="Oval 553">
            <a:extLst>
              <a:ext uri="{FF2B5EF4-FFF2-40B4-BE49-F238E27FC236}">
                <a16:creationId xmlns:a16="http://schemas.microsoft.com/office/drawing/2014/main" id="{B44A93D2-1B54-94C0-317E-22C152A7AA80}"/>
              </a:ext>
            </a:extLst>
          </p:cNvPr>
          <p:cNvSpPr/>
          <p:nvPr/>
        </p:nvSpPr>
        <p:spPr>
          <a:xfrm>
            <a:off x="2953275" y="154966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5" name="Oval 554">
            <a:extLst>
              <a:ext uri="{FF2B5EF4-FFF2-40B4-BE49-F238E27FC236}">
                <a16:creationId xmlns:a16="http://schemas.microsoft.com/office/drawing/2014/main" id="{7C9870C0-8E0B-0BEA-C617-121F657751CF}"/>
              </a:ext>
            </a:extLst>
          </p:cNvPr>
          <p:cNvSpPr/>
          <p:nvPr/>
        </p:nvSpPr>
        <p:spPr>
          <a:xfrm>
            <a:off x="3440423" y="117166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6" name="Oval 555">
            <a:extLst>
              <a:ext uri="{FF2B5EF4-FFF2-40B4-BE49-F238E27FC236}">
                <a16:creationId xmlns:a16="http://schemas.microsoft.com/office/drawing/2014/main" id="{FE605F3F-26FE-F41A-9278-11AA6B9AF526}"/>
              </a:ext>
            </a:extLst>
          </p:cNvPr>
          <p:cNvSpPr/>
          <p:nvPr/>
        </p:nvSpPr>
        <p:spPr>
          <a:xfrm>
            <a:off x="3432017" y="1592227"/>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7" name="Oval 556">
            <a:extLst>
              <a:ext uri="{FF2B5EF4-FFF2-40B4-BE49-F238E27FC236}">
                <a16:creationId xmlns:a16="http://schemas.microsoft.com/office/drawing/2014/main" id="{7F7EF128-222A-5F07-66D6-24E6220BF383}"/>
              </a:ext>
            </a:extLst>
          </p:cNvPr>
          <p:cNvSpPr/>
          <p:nvPr/>
        </p:nvSpPr>
        <p:spPr>
          <a:xfrm>
            <a:off x="3908754" y="1227864"/>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58" name="Oval 557">
            <a:extLst>
              <a:ext uri="{FF2B5EF4-FFF2-40B4-BE49-F238E27FC236}">
                <a16:creationId xmlns:a16="http://schemas.microsoft.com/office/drawing/2014/main" id="{5A49AE4A-537C-1A2E-ED83-0A35FA34EA97}"/>
              </a:ext>
            </a:extLst>
          </p:cNvPr>
          <p:cNvSpPr/>
          <p:nvPr/>
        </p:nvSpPr>
        <p:spPr>
          <a:xfrm>
            <a:off x="3900537" y="1869237"/>
            <a:ext cx="176289" cy="170994"/>
          </a:xfrm>
          <a:prstGeom prst="ellipse">
            <a:avLst/>
          </a:prstGeom>
          <a:solidFill>
            <a:schemeClr val="tx1">
              <a:lumMod val="75000"/>
              <a:lumOff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559" name="Straight Arrow Connector 558">
            <a:extLst>
              <a:ext uri="{FF2B5EF4-FFF2-40B4-BE49-F238E27FC236}">
                <a16:creationId xmlns:a16="http://schemas.microsoft.com/office/drawing/2014/main" id="{DADE74C8-DEFC-FBE2-C052-4B097B9E67C6}"/>
              </a:ext>
            </a:extLst>
          </p:cNvPr>
          <p:cNvCxnSpPr>
            <a:cxnSpLocks/>
            <a:stCxn id="546" idx="6"/>
            <a:endCxn id="155" idx="1"/>
          </p:cNvCxnSpPr>
          <p:nvPr/>
        </p:nvCxnSpPr>
        <p:spPr>
          <a:xfrm>
            <a:off x="1678216" y="1339257"/>
            <a:ext cx="311511" cy="43003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a:extLst>
              <a:ext uri="{FF2B5EF4-FFF2-40B4-BE49-F238E27FC236}">
                <a16:creationId xmlns:a16="http://schemas.microsoft.com/office/drawing/2014/main" id="{EC5B0BE5-3D2A-9286-860E-4FE914BE361D}"/>
              </a:ext>
            </a:extLst>
          </p:cNvPr>
          <p:cNvCxnSpPr>
            <a:cxnSpLocks/>
            <a:stCxn id="652" idx="1"/>
            <a:endCxn id="155" idx="1"/>
          </p:cNvCxnSpPr>
          <p:nvPr/>
        </p:nvCxnSpPr>
        <p:spPr>
          <a:xfrm>
            <a:off x="1672939" y="1744291"/>
            <a:ext cx="316788" cy="250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Straight Arrow Connector 560">
            <a:extLst>
              <a:ext uri="{FF2B5EF4-FFF2-40B4-BE49-F238E27FC236}">
                <a16:creationId xmlns:a16="http://schemas.microsoft.com/office/drawing/2014/main" id="{C9C999D2-D883-9C6C-BE47-ED9EB95ED91D}"/>
              </a:ext>
            </a:extLst>
          </p:cNvPr>
          <p:cNvCxnSpPr>
            <a:cxnSpLocks/>
            <a:stCxn id="654" idx="1"/>
            <a:endCxn id="552" idx="2"/>
          </p:cNvCxnSpPr>
          <p:nvPr/>
        </p:nvCxnSpPr>
        <p:spPr>
          <a:xfrm>
            <a:off x="2640010" y="1750479"/>
            <a:ext cx="774833" cy="36381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Straight Arrow Connector 561">
            <a:extLst>
              <a:ext uri="{FF2B5EF4-FFF2-40B4-BE49-F238E27FC236}">
                <a16:creationId xmlns:a16="http://schemas.microsoft.com/office/drawing/2014/main" id="{1DF5C37D-ABB5-67E3-BEF3-C67B88AC657C}"/>
              </a:ext>
            </a:extLst>
          </p:cNvPr>
          <p:cNvCxnSpPr>
            <a:cxnSpLocks/>
            <a:stCxn id="654" idx="1"/>
            <a:endCxn id="554" idx="2"/>
          </p:cNvCxnSpPr>
          <p:nvPr/>
        </p:nvCxnSpPr>
        <p:spPr>
          <a:xfrm flipV="1">
            <a:off x="2640010" y="1635157"/>
            <a:ext cx="313265" cy="11532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3" name="Straight Arrow Connector 562">
            <a:extLst>
              <a:ext uri="{FF2B5EF4-FFF2-40B4-BE49-F238E27FC236}">
                <a16:creationId xmlns:a16="http://schemas.microsoft.com/office/drawing/2014/main" id="{58684EA4-A469-8447-CEA0-FE93B4D9E7B2}"/>
              </a:ext>
            </a:extLst>
          </p:cNvPr>
          <p:cNvCxnSpPr>
            <a:cxnSpLocks/>
            <a:stCxn id="654" idx="1"/>
            <a:endCxn id="553" idx="2"/>
          </p:cNvCxnSpPr>
          <p:nvPr/>
        </p:nvCxnSpPr>
        <p:spPr>
          <a:xfrm flipV="1">
            <a:off x="2640010" y="1353121"/>
            <a:ext cx="313265" cy="39735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4" name="Straight Arrow Connector 563">
            <a:extLst>
              <a:ext uri="{FF2B5EF4-FFF2-40B4-BE49-F238E27FC236}">
                <a16:creationId xmlns:a16="http://schemas.microsoft.com/office/drawing/2014/main" id="{99B9B0E5-46B8-5DA2-0997-70B694B8A552}"/>
              </a:ext>
            </a:extLst>
          </p:cNvPr>
          <p:cNvCxnSpPr>
            <a:cxnSpLocks/>
            <a:stCxn id="190" idx="2"/>
            <a:endCxn id="545" idx="2"/>
          </p:cNvCxnSpPr>
          <p:nvPr/>
        </p:nvCxnSpPr>
        <p:spPr>
          <a:xfrm>
            <a:off x="2154898" y="1742251"/>
            <a:ext cx="303582" cy="4774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5" name="Straight Arrow Connector 564">
            <a:extLst>
              <a:ext uri="{FF2B5EF4-FFF2-40B4-BE49-F238E27FC236}">
                <a16:creationId xmlns:a16="http://schemas.microsoft.com/office/drawing/2014/main" id="{844D60F4-B100-19CB-B808-3F152766FF29}"/>
              </a:ext>
            </a:extLst>
          </p:cNvPr>
          <p:cNvCxnSpPr>
            <a:cxnSpLocks/>
            <a:stCxn id="553" idx="6"/>
            <a:endCxn id="555" idx="2"/>
          </p:cNvCxnSpPr>
          <p:nvPr/>
        </p:nvCxnSpPr>
        <p:spPr>
          <a:xfrm flipV="1">
            <a:off x="3129563" y="1257158"/>
            <a:ext cx="310860" cy="959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3CDE55F5-4754-5D04-66D6-97920ECA0C2D}"/>
              </a:ext>
            </a:extLst>
          </p:cNvPr>
          <p:cNvCxnSpPr>
            <a:cxnSpLocks/>
            <a:stCxn id="554" idx="6"/>
            <a:endCxn id="555" idx="2"/>
          </p:cNvCxnSpPr>
          <p:nvPr/>
        </p:nvCxnSpPr>
        <p:spPr>
          <a:xfrm flipV="1">
            <a:off x="3129563" y="1257158"/>
            <a:ext cx="310860" cy="37799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9E8E012C-6F9F-932C-337C-44243BAA552F}"/>
              </a:ext>
            </a:extLst>
          </p:cNvPr>
          <p:cNvCxnSpPr>
            <a:cxnSpLocks/>
            <a:stCxn id="554" idx="6"/>
            <a:endCxn id="556" idx="2"/>
          </p:cNvCxnSpPr>
          <p:nvPr/>
        </p:nvCxnSpPr>
        <p:spPr>
          <a:xfrm>
            <a:off x="3129563" y="1635157"/>
            <a:ext cx="302453" cy="4256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26E8249D-6775-77BA-468C-3B62441C657B}"/>
              </a:ext>
            </a:extLst>
          </p:cNvPr>
          <p:cNvCxnSpPr>
            <a:cxnSpLocks/>
            <a:stCxn id="556" idx="6"/>
            <a:endCxn id="557" idx="2"/>
          </p:cNvCxnSpPr>
          <p:nvPr/>
        </p:nvCxnSpPr>
        <p:spPr>
          <a:xfrm flipV="1">
            <a:off x="3608305" y="1313361"/>
            <a:ext cx="300448" cy="3643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9" name="Straight Arrow Connector 568">
            <a:extLst>
              <a:ext uri="{FF2B5EF4-FFF2-40B4-BE49-F238E27FC236}">
                <a16:creationId xmlns:a16="http://schemas.microsoft.com/office/drawing/2014/main" id="{3586191A-4656-0D3E-7DEC-7D8880CE3228}"/>
              </a:ext>
            </a:extLst>
          </p:cNvPr>
          <p:cNvCxnSpPr>
            <a:cxnSpLocks/>
            <a:stCxn id="555" idx="6"/>
            <a:endCxn id="557" idx="2"/>
          </p:cNvCxnSpPr>
          <p:nvPr/>
        </p:nvCxnSpPr>
        <p:spPr>
          <a:xfrm>
            <a:off x="3616712" y="1257158"/>
            <a:ext cx="292043" cy="562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D40942DA-7482-B7F4-0280-FD9E7C2DDE2E}"/>
              </a:ext>
            </a:extLst>
          </p:cNvPr>
          <p:cNvCxnSpPr>
            <a:cxnSpLocks/>
            <a:stCxn id="190" idx="2"/>
            <a:endCxn id="654" idx="3"/>
          </p:cNvCxnSpPr>
          <p:nvPr/>
        </p:nvCxnSpPr>
        <p:spPr>
          <a:xfrm>
            <a:off x="2154898" y="1742251"/>
            <a:ext cx="314117" cy="82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43774056-D164-DAAE-449B-02BED503D450}"/>
              </a:ext>
            </a:extLst>
          </p:cNvPr>
          <p:cNvCxnSpPr>
            <a:cxnSpLocks/>
            <a:stCxn id="553" idx="6"/>
            <a:endCxn id="556" idx="2"/>
          </p:cNvCxnSpPr>
          <p:nvPr/>
        </p:nvCxnSpPr>
        <p:spPr>
          <a:xfrm>
            <a:off x="3129563" y="1353121"/>
            <a:ext cx="302453" cy="32460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78" name="Oval 677">
            <a:extLst>
              <a:ext uri="{FF2B5EF4-FFF2-40B4-BE49-F238E27FC236}">
                <a16:creationId xmlns:a16="http://schemas.microsoft.com/office/drawing/2014/main" id="{F7E9C53D-5468-99D2-562D-D6F9190F6CF7}"/>
              </a:ext>
            </a:extLst>
          </p:cNvPr>
          <p:cNvSpPr/>
          <p:nvPr/>
        </p:nvSpPr>
        <p:spPr>
          <a:xfrm>
            <a:off x="67893" y="4347125"/>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4</a:t>
            </a:r>
          </a:p>
        </p:txBody>
      </p:sp>
      <p:sp>
        <p:nvSpPr>
          <p:cNvPr id="679" name="Arrow: Right 678">
            <a:extLst>
              <a:ext uri="{FF2B5EF4-FFF2-40B4-BE49-F238E27FC236}">
                <a16:creationId xmlns:a16="http://schemas.microsoft.com/office/drawing/2014/main" id="{DE06D4A6-6444-E1A9-87D4-3E1FCB57F557}"/>
              </a:ext>
            </a:extLst>
          </p:cNvPr>
          <p:cNvSpPr/>
          <p:nvPr/>
        </p:nvSpPr>
        <p:spPr>
          <a:xfrm>
            <a:off x="5205379" y="4354066"/>
            <a:ext cx="1292460"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680" name="Oval 679">
            <a:extLst>
              <a:ext uri="{FF2B5EF4-FFF2-40B4-BE49-F238E27FC236}">
                <a16:creationId xmlns:a16="http://schemas.microsoft.com/office/drawing/2014/main" id="{AD7813F8-A746-22D7-BAAA-E1EA526CEFA2}"/>
              </a:ext>
            </a:extLst>
          </p:cNvPr>
          <p:cNvSpPr/>
          <p:nvPr/>
        </p:nvSpPr>
        <p:spPr>
          <a:xfrm>
            <a:off x="67893" y="5750392"/>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5</a:t>
            </a:r>
          </a:p>
        </p:txBody>
      </p:sp>
      <p:sp>
        <p:nvSpPr>
          <p:cNvPr id="681" name="TextBox 680">
            <a:extLst>
              <a:ext uri="{FF2B5EF4-FFF2-40B4-BE49-F238E27FC236}">
                <a16:creationId xmlns:a16="http://schemas.microsoft.com/office/drawing/2014/main" id="{50A361FF-5131-4EAE-63F1-D7BFBABEF307}"/>
              </a:ext>
            </a:extLst>
          </p:cNvPr>
          <p:cNvSpPr txBox="1"/>
          <p:nvPr/>
        </p:nvSpPr>
        <p:spPr>
          <a:xfrm>
            <a:off x="665752" y="5889356"/>
            <a:ext cx="4575046" cy="369332"/>
          </a:xfrm>
          <a:prstGeom prst="rect">
            <a:avLst/>
          </a:prstGeom>
          <a:noFill/>
        </p:spPr>
        <p:txBody>
          <a:bodyPr wrap="square">
            <a:spAutoFit/>
          </a:bodyPr>
          <a:lstStyle/>
          <a:p>
            <a:r>
              <a:rPr lang="en-GB" b="1" dirty="0">
                <a:latin typeface="Verdana" panose="020B0604030504040204" pitchFamily="34" charset="0"/>
                <a:ea typeface="Verdana" panose="020B0604030504040204" pitchFamily="34" charset="0"/>
              </a:rPr>
              <a:t>Build tracks from </a:t>
            </a:r>
            <a:r>
              <a:rPr lang="en-GB" b="1" dirty="0">
                <a:solidFill>
                  <a:schemeClr val="accent1">
                    <a:lumMod val="50000"/>
                  </a:schemeClr>
                </a:solidFill>
                <a:latin typeface="Verdana" panose="020B0604030504040204" pitchFamily="34" charset="0"/>
                <a:ea typeface="Verdana" panose="020B0604030504040204" pitchFamily="34" charset="0"/>
              </a:rPr>
              <a:t>triplets</a:t>
            </a:r>
          </a:p>
        </p:txBody>
      </p:sp>
      <p:sp>
        <p:nvSpPr>
          <p:cNvPr id="682" name="Arrow: Right 681">
            <a:extLst>
              <a:ext uri="{FF2B5EF4-FFF2-40B4-BE49-F238E27FC236}">
                <a16:creationId xmlns:a16="http://schemas.microsoft.com/office/drawing/2014/main" id="{B2CB8365-17F7-35DD-1BC4-73F4F9AFDA79}"/>
              </a:ext>
            </a:extLst>
          </p:cNvPr>
          <p:cNvSpPr/>
          <p:nvPr/>
        </p:nvSpPr>
        <p:spPr>
          <a:xfrm>
            <a:off x="5252887" y="5788825"/>
            <a:ext cx="1292460"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683" name="TextBox 682">
            <a:extLst>
              <a:ext uri="{FF2B5EF4-FFF2-40B4-BE49-F238E27FC236}">
                <a16:creationId xmlns:a16="http://schemas.microsoft.com/office/drawing/2014/main" id="{36E9859B-D745-5058-B826-91CD0B063BF6}"/>
              </a:ext>
            </a:extLst>
          </p:cNvPr>
          <p:cNvSpPr txBox="1"/>
          <p:nvPr/>
        </p:nvSpPr>
        <p:spPr>
          <a:xfrm>
            <a:off x="646319" y="4316967"/>
            <a:ext cx="4780251" cy="646331"/>
          </a:xfrm>
          <a:prstGeom prst="rect">
            <a:avLst/>
          </a:prstGeom>
          <a:noFill/>
        </p:spPr>
        <p:txBody>
          <a:bodyPr wrap="square">
            <a:spAutoFit/>
          </a:bodyPr>
          <a:lstStyle/>
          <a:p>
            <a:r>
              <a:rPr lang="en-GB" b="1" dirty="0">
                <a:latin typeface="Verdana" panose="020B0604030504040204" pitchFamily="34" charset="0"/>
                <a:ea typeface="Verdana" panose="020B0604030504040204" pitchFamily="34" charset="0"/>
              </a:rPr>
              <a:t>Classify the </a:t>
            </a:r>
            <a:r>
              <a:rPr lang="en-GB" b="1" dirty="0">
                <a:solidFill>
                  <a:schemeClr val="accent1">
                    <a:lumMod val="50000"/>
                  </a:schemeClr>
                </a:solidFill>
                <a:latin typeface="Verdana" panose="020B0604030504040204" pitchFamily="34" charset="0"/>
                <a:ea typeface="Verdana" panose="020B0604030504040204" pitchFamily="34" charset="0"/>
              </a:rPr>
              <a:t>triplets </a:t>
            </a:r>
            <a:r>
              <a:rPr lang="en-GB" dirty="0">
                <a:latin typeface="Verdana" panose="020B0604030504040204" pitchFamily="34" charset="0"/>
                <a:ea typeface="Verdana" panose="020B0604030504040204" pitchFamily="34" charset="0"/>
              </a:rPr>
              <a:t>with the GNN</a:t>
            </a:r>
          </a:p>
          <a:p>
            <a:r>
              <a:rPr lang="en-GB" dirty="0">
                <a:latin typeface="Verdana" panose="020B0604030504040204" pitchFamily="34" charset="0"/>
                <a:ea typeface="Verdana" panose="020B0604030504040204" pitchFamily="34" charset="0"/>
              </a:rPr>
              <a:t>Filter out the </a:t>
            </a:r>
            <a:r>
              <a:rPr lang="en-GB" dirty="0">
                <a:solidFill>
                  <a:srgbClr val="FF0000"/>
                </a:solidFill>
                <a:latin typeface="Verdana" panose="020B0604030504040204" pitchFamily="34" charset="0"/>
                <a:ea typeface="Verdana" panose="020B0604030504040204" pitchFamily="34" charset="0"/>
              </a:rPr>
              <a:t>fake triplets</a:t>
            </a:r>
            <a:endParaRPr lang="en-GB" dirty="0">
              <a:solidFill>
                <a:srgbClr val="FF0000"/>
              </a:solidFill>
            </a:endParaRPr>
          </a:p>
        </p:txBody>
      </p:sp>
      <p:sp>
        <p:nvSpPr>
          <p:cNvPr id="684" name="Oval 683">
            <a:extLst>
              <a:ext uri="{FF2B5EF4-FFF2-40B4-BE49-F238E27FC236}">
                <a16:creationId xmlns:a16="http://schemas.microsoft.com/office/drawing/2014/main" id="{ED8C19CA-C669-58DD-B054-01ED432C4964}"/>
              </a:ext>
            </a:extLst>
          </p:cNvPr>
          <p:cNvSpPr/>
          <p:nvPr/>
        </p:nvSpPr>
        <p:spPr>
          <a:xfrm>
            <a:off x="115232" y="2957340"/>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3</a:t>
            </a:r>
          </a:p>
        </p:txBody>
      </p:sp>
      <p:sp>
        <p:nvSpPr>
          <p:cNvPr id="685" name="Arrow: Right 684">
            <a:extLst>
              <a:ext uri="{FF2B5EF4-FFF2-40B4-BE49-F238E27FC236}">
                <a16:creationId xmlns:a16="http://schemas.microsoft.com/office/drawing/2014/main" id="{A974C5DA-5837-7C7B-50C0-95234A998517}"/>
              </a:ext>
            </a:extLst>
          </p:cNvPr>
          <p:cNvSpPr/>
          <p:nvPr/>
        </p:nvSpPr>
        <p:spPr>
          <a:xfrm>
            <a:off x="5260833" y="3120247"/>
            <a:ext cx="1292460"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686" name="TextBox 685">
            <a:extLst>
              <a:ext uri="{FF2B5EF4-FFF2-40B4-BE49-F238E27FC236}">
                <a16:creationId xmlns:a16="http://schemas.microsoft.com/office/drawing/2014/main" id="{950FEDD7-4A84-20CE-1FAB-3711958BC05A}"/>
              </a:ext>
            </a:extLst>
          </p:cNvPr>
          <p:cNvSpPr txBox="1"/>
          <p:nvPr/>
        </p:nvSpPr>
        <p:spPr>
          <a:xfrm>
            <a:off x="717536" y="2952973"/>
            <a:ext cx="4151686" cy="1200329"/>
          </a:xfrm>
          <a:prstGeom prst="rect">
            <a:avLst/>
          </a:prstGeom>
          <a:noFill/>
        </p:spPr>
        <p:txBody>
          <a:bodyPr wrap="square">
            <a:spAutoFit/>
          </a:bodyPr>
          <a:lstStyle/>
          <a:p>
            <a:r>
              <a:rPr lang="en-GB" dirty="0">
                <a:latin typeface="Verdana" panose="020B0604030504040204" pitchFamily="34" charset="0"/>
                <a:ea typeface="Verdana" panose="020B0604030504040204" pitchFamily="34" charset="0"/>
              </a:rPr>
              <a:t>Build </a:t>
            </a:r>
            <a:r>
              <a:rPr lang="en-GB" b="1" dirty="0">
                <a:solidFill>
                  <a:schemeClr val="accent1">
                    <a:lumMod val="50000"/>
                  </a:schemeClr>
                </a:solidFill>
                <a:latin typeface="Verdana" panose="020B0604030504040204" pitchFamily="34" charset="0"/>
                <a:ea typeface="Verdana" panose="020B0604030504040204" pitchFamily="34" charset="0"/>
              </a:rPr>
              <a:t>edge-edge connections</a:t>
            </a:r>
          </a:p>
          <a:p>
            <a:r>
              <a:rPr lang="en-GB" dirty="0">
                <a:latin typeface="Verdana" panose="020B0604030504040204" pitchFamily="34" charset="0"/>
                <a:ea typeface="Verdana" panose="020B0604030504040204" pitchFamily="34" charset="0"/>
              </a:rPr>
              <a:t>(or </a:t>
            </a:r>
            <a:r>
              <a:rPr lang="en-GB" b="1" dirty="0">
                <a:solidFill>
                  <a:schemeClr val="accent1">
                    <a:lumMod val="50000"/>
                  </a:schemeClr>
                </a:solidFill>
                <a:latin typeface="Verdana" panose="020B0604030504040204" pitchFamily="34" charset="0"/>
                <a:ea typeface="Verdana" panose="020B0604030504040204" pitchFamily="34" charset="0"/>
              </a:rPr>
              <a:t>triplets</a:t>
            </a:r>
            <a:r>
              <a:rPr lang="en-GB" dirty="0">
                <a:latin typeface="Verdana" panose="020B0604030504040204" pitchFamily="34" charset="0"/>
                <a:ea typeface="Verdana" panose="020B0604030504040204" pitchFamily="34" charset="0"/>
              </a:rPr>
              <a:t>)</a:t>
            </a:r>
            <a:endParaRPr lang="en-GB" dirty="0">
              <a:solidFill>
                <a:schemeClr val="accent1">
                  <a:lumMod val="50000"/>
                </a:schemeClr>
              </a:solidFill>
              <a:latin typeface="Verdana" panose="020B0604030504040204" pitchFamily="34" charset="0"/>
              <a:ea typeface="Verdana" panose="020B0604030504040204" pitchFamily="34" charset="0"/>
            </a:endParaRPr>
          </a:p>
          <a:p>
            <a:r>
              <a:rPr lang="en-GB" i="1" dirty="0">
                <a:latin typeface="Verdana" panose="020B0604030504040204" pitchFamily="34" charset="0"/>
                <a:ea typeface="Verdana" panose="020B0604030504040204" pitchFamily="34" charset="0"/>
              </a:rPr>
              <a:t>Use </a:t>
            </a:r>
            <a:r>
              <a:rPr lang="en-GB" i="1" dirty="0" err="1">
                <a:latin typeface="Verdana" panose="020B0604030504040204" pitchFamily="34" charset="0"/>
                <a:ea typeface="Verdana" panose="020B0604030504040204" pitchFamily="34" charset="0"/>
              </a:rPr>
              <a:t>dataframes</a:t>
            </a:r>
            <a:r>
              <a:rPr lang="en-GB" i="1" dirty="0">
                <a:latin typeface="Verdana" panose="020B0604030504040204" pitchFamily="34" charset="0"/>
                <a:ea typeface="Verdana" panose="020B0604030504040204" pitchFamily="34" charset="0"/>
              </a:rPr>
              <a:t> with Pandas (CPU) or </a:t>
            </a:r>
            <a:r>
              <a:rPr lang="en-GB" i="1" dirty="0" err="1">
                <a:latin typeface="Verdana" panose="020B0604030504040204" pitchFamily="34" charset="0"/>
                <a:ea typeface="Verdana" panose="020B0604030504040204" pitchFamily="34" charset="0"/>
                <a:hlinkClick r:id="rId2"/>
              </a:rPr>
              <a:t>cudf</a:t>
            </a:r>
            <a:r>
              <a:rPr lang="en-GB" i="1" dirty="0">
                <a:latin typeface="Verdana" panose="020B0604030504040204" pitchFamily="34" charset="0"/>
                <a:ea typeface="Verdana" panose="020B0604030504040204" pitchFamily="34" charset="0"/>
              </a:rPr>
              <a:t> (GPU)</a:t>
            </a:r>
            <a:endParaRPr lang="en-GB" i="1" dirty="0"/>
          </a:p>
        </p:txBody>
      </p:sp>
      <p:grpSp>
        <p:nvGrpSpPr>
          <p:cNvPr id="687" name="Group 686">
            <a:extLst>
              <a:ext uri="{FF2B5EF4-FFF2-40B4-BE49-F238E27FC236}">
                <a16:creationId xmlns:a16="http://schemas.microsoft.com/office/drawing/2014/main" id="{14951558-69FB-903A-2006-6EF10554140B}"/>
              </a:ext>
            </a:extLst>
          </p:cNvPr>
          <p:cNvGrpSpPr/>
          <p:nvPr/>
        </p:nvGrpSpPr>
        <p:grpSpPr>
          <a:xfrm>
            <a:off x="7058839" y="2794223"/>
            <a:ext cx="2617789" cy="1313706"/>
            <a:chOff x="1604452" y="3599616"/>
            <a:chExt cx="2617789" cy="1313706"/>
          </a:xfrm>
        </p:grpSpPr>
        <p:cxnSp>
          <p:nvCxnSpPr>
            <p:cNvPr id="688" name="Straight Arrow Connector 687">
              <a:extLst>
                <a:ext uri="{FF2B5EF4-FFF2-40B4-BE49-F238E27FC236}">
                  <a16:creationId xmlns:a16="http://schemas.microsoft.com/office/drawing/2014/main" id="{E5053331-859A-E655-5333-DFAAA7A642B1}"/>
                </a:ext>
              </a:extLst>
            </p:cNvPr>
            <p:cNvCxnSpPr>
              <a:cxnSpLocks/>
              <a:stCxn id="729" idx="1"/>
              <a:endCxn id="730" idx="5"/>
            </p:cNvCxnSpPr>
            <p:nvPr/>
          </p:nvCxnSpPr>
          <p:spPr>
            <a:xfrm>
              <a:off x="3273949" y="3871480"/>
              <a:ext cx="366926" cy="48411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9" name="Group 688">
              <a:extLst>
                <a:ext uri="{FF2B5EF4-FFF2-40B4-BE49-F238E27FC236}">
                  <a16:creationId xmlns:a16="http://schemas.microsoft.com/office/drawing/2014/main" id="{F645F920-A77C-6900-CF76-19D61B91BFFC}"/>
                </a:ext>
              </a:extLst>
            </p:cNvPr>
            <p:cNvGrpSpPr/>
            <p:nvPr/>
          </p:nvGrpSpPr>
          <p:grpSpPr>
            <a:xfrm>
              <a:off x="1624593" y="4513874"/>
              <a:ext cx="170996" cy="177492"/>
              <a:chOff x="778486" y="2221677"/>
              <a:chExt cx="138389" cy="143647"/>
            </a:xfrm>
          </p:grpSpPr>
          <p:sp>
            <p:nvSpPr>
              <p:cNvPr id="774" name="Partial Circle 773">
                <a:extLst>
                  <a:ext uri="{FF2B5EF4-FFF2-40B4-BE49-F238E27FC236}">
                    <a16:creationId xmlns:a16="http://schemas.microsoft.com/office/drawing/2014/main" id="{622C2306-3BD0-A008-EC8E-1977B43933C0}"/>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5" name="Partial Circle 774">
                <a:extLst>
                  <a:ext uri="{FF2B5EF4-FFF2-40B4-BE49-F238E27FC236}">
                    <a16:creationId xmlns:a16="http://schemas.microsoft.com/office/drawing/2014/main" id="{2AB86D4E-3E3A-E4FE-4A6B-ABBED882C20F}"/>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690" name="Straight Arrow Connector 689">
              <a:extLst>
                <a:ext uri="{FF2B5EF4-FFF2-40B4-BE49-F238E27FC236}">
                  <a16:creationId xmlns:a16="http://schemas.microsoft.com/office/drawing/2014/main" id="{AD0D3C21-73EE-5C4C-36CD-F0A80E6A3FB7}"/>
                </a:ext>
              </a:extLst>
            </p:cNvPr>
            <p:cNvCxnSpPr>
              <a:cxnSpLocks/>
              <a:stCxn id="775" idx="1"/>
            </p:cNvCxnSpPr>
            <p:nvPr/>
          </p:nvCxnSpPr>
          <p:spPr>
            <a:xfrm>
              <a:off x="1795588" y="4605869"/>
              <a:ext cx="135012" cy="367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DDD34D23-09AF-6F9D-1455-AD067A948FD8}"/>
                </a:ext>
              </a:extLst>
            </p:cNvPr>
            <p:cNvCxnSpPr>
              <a:cxnSpLocks/>
              <a:stCxn id="754" idx="1"/>
            </p:cNvCxnSpPr>
            <p:nvPr/>
          </p:nvCxnSpPr>
          <p:spPr>
            <a:xfrm>
              <a:off x="2696912" y="4575170"/>
              <a:ext cx="1079117" cy="23360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4056ED5B-0C8D-D5C1-797B-F241274DE47C}"/>
                </a:ext>
              </a:extLst>
            </p:cNvPr>
            <p:cNvCxnSpPr>
              <a:cxnSpLocks/>
              <a:stCxn id="757" idx="3"/>
              <a:endCxn id="713" idx="6"/>
            </p:cNvCxnSpPr>
            <p:nvPr/>
          </p:nvCxnSpPr>
          <p:spPr>
            <a:xfrm flipV="1">
              <a:off x="2800241" y="4258628"/>
              <a:ext cx="385543" cy="4740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8AD36B39-A688-2602-3A90-67645F45132E}"/>
                </a:ext>
              </a:extLst>
            </p:cNvPr>
            <p:cNvCxnSpPr>
              <a:cxnSpLocks/>
            </p:cNvCxnSpPr>
            <p:nvPr/>
          </p:nvCxnSpPr>
          <p:spPr>
            <a:xfrm flipV="1">
              <a:off x="2722683" y="3958450"/>
              <a:ext cx="308943" cy="11180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Arrow Connector 693">
              <a:extLst>
                <a:ext uri="{FF2B5EF4-FFF2-40B4-BE49-F238E27FC236}">
                  <a16:creationId xmlns:a16="http://schemas.microsoft.com/office/drawing/2014/main" id="{7F09FAA9-E9FC-D50B-E759-F62FC2A89686}"/>
                </a:ext>
              </a:extLst>
            </p:cNvPr>
            <p:cNvCxnSpPr>
              <a:cxnSpLocks/>
            </p:cNvCxnSpPr>
            <p:nvPr/>
          </p:nvCxnSpPr>
          <p:spPr>
            <a:xfrm>
              <a:off x="2307353" y="4568662"/>
              <a:ext cx="503135" cy="29128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5" name="Straight Arrow Connector 694">
              <a:extLst>
                <a:ext uri="{FF2B5EF4-FFF2-40B4-BE49-F238E27FC236}">
                  <a16:creationId xmlns:a16="http://schemas.microsoft.com/office/drawing/2014/main" id="{ADFCBD37-9730-90BF-9200-DF62A0D7EC71}"/>
                </a:ext>
              </a:extLst>
            </p:cNvPr>
            <p:cNvCxnSpPr>
              <a:cxnSpLocks/>
              <a:stCxn id="714" idx="3"/>
              <a:endCxn id="712" idx="7"/>
            </p:cNvCxnSpPr>
            <p:nvPr/>
          </p:nvCxnSpPr>
          <p:spPr>
            <a:xfrm flipV="1">
              <a:off x="3288418" y="3870768"/>
              <a:ext cx="354916" cy="48554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6" name="Straight Arrow Connector 695">
              <a:extLst>
                <a:ext uri="{FF2B5EF4-FFF2-40B4-BE49-F238E27FC236}">
                  <a16:creationId xmlns:a16="http://schemas.microsoft.com/office/drawing/2014/main" id="{9DA40EDC-DE12-8322-78F8-FCCF2F75ECFF}"/>
                </a:ext>
              </a:extLst>
            </p:cNvPr>
            <p:cNvCxnSpPr>
              <a:cxnSpLocks/>
              <a:stCxn id="716" idx="1"/>
              <a:endCxn id="717" idx="5"/>
            </p:cNvCxnSpPr>
            <p:nvPr/>
          </p:nvCxnSpPr>
          <p:spPr>
            <a:xfrm>
              <a:off x="3779145" y="3635038"/>
              <a:ext cx="417278" cy="39292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7" name="Straight Arrow Connector 696">
              <a:extLst>
                <a:ext uri="{FF2B5EF4-FFF2-40B4-BE49-F238E27FC236}">
                  <a16:creationId xmlns:a16="http://schemas.microsoft.com/office/drawing/2014/main" id="{A3E6A0FF-C192-0DEC-6681-25621CB1058E}"/>
                </a:ext>
              </a:extLst>
            </p:cNvPr>
            <p:cNvCxnSpPr>
              <a:cxnSpLocks/>
              <a:endCxn id="761" idx="3"/>
            </p:cNvCxnSpPr>
            <p:nvPr/>
          </p:nvCxnSpPr>
          <p:spPr>
            <a:xfrm>
              <a:off x="2357836" y="4352718"/>
              <a:ext cx="164474" cy="1584"/>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8" name="Group 697">
              <a:extLst>
                <a:ext uri="{FF2B5EF4-FFF2-40B4-BE49-F238E27FC236}">
                  <a16:creationId xmlns:a16="http://schemas.microsoft.com/office/drawing/2014/main" id="{05D3245A-3CBA-BAE2-FFBB-48F95243EF27}"/>
                </a:ext>
              </a:extLst>
            </p:cNvPr>
            <p:cNvGrpSpPr/>
            <p:nvPr/>
          </p:nvGrpSpPr>
          <p:grpSpPr>
            <a:xfrm rot="19202916">
              <a:off x="1913720" y="4536120"/>
              <a:ext cx="172996" cy="172690"/>
              <a:chOff x="2293006" y="2716697"/>
              <a:chExt cx="140008" cy="139760"/>
            </a:xfrm>
          </p:grpSpPr>
          <p:sp>
            <p:nvSpPr>
              <p:cNvPr id="771" name="Partial Circle 770">
                <a:extLst>
                  <a:ext uri="{FF2B5EF4-FFF2-40B4-BE49-F238E27FC236}">
                    <a16:creationId xmlns:a16="http://schemas.microsoft.com/office/drawing/2014/main" id="{3CA94838-5201-506E-89D1-721E64BD4CDD}"/>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72" name="Partial Circle 771">
                <a:extLst>
                  <a:ext uri="{FF2B5EF4-FFF2-40B4-BE49-F238E27FC236}">
                    <a16:creationId xmlns:a16="http://schemas.microsoft.com/office/drawing/2014/main" id="{1196FC81-8786-E188-1005-B58EE5F142F7}"/>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3" name="Partial Circle 772">
                <a:extLst>
                  <a:ext uri="{FF2B5EF4-FFF2-40B4-BE49-F238E27FC236}">
                    <a16:creationId xmlns:a16="http://schemas.microsoft.com/office/drawing/2014/main" id="{5C2624EA-EFBF-C2B8-A47A-2F1BB218F559}"/>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699" name="Straight Arrow Connector 698">
              <a:extLst>
                <a:ext uri="{FF2B5EF4-FFF2-40B4-BE49-F238E27FC236}">
                  <a16:creationId xmlns:a16="http://schemas.microsoft.com/office/drawing/2014/main" id="{328FC371-06BA-8ACD-B7C9-ADE67A1B2A28}"/>
                </a:ext>
              </a:extLst>
            </p:cNvPr>
            <p:cNvCxnSpPr>
              <a:cxnSpLocks/>
              <a:stCxn id="701" idx="1"/>
              <a:endCxn id="768" idx="1"/>
            </p:cNvCxnSpPr>
            <p:nvPr/>
          </p:nvCxnSpPr>
          <p:spPr>
            <a:xfrm>
              <a:off x="1630269" y="3935007"/>
              <a:ext cx="449539" cy="42462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00" name="Group 699">
              <a:extLst>
                <a:ext uri="{FF2B5EF4-FFF2-40B4-BE49-F238E27FC236}">
                  <a16:creationId xmlns:a16="http://schemas.microsoft.com/office/drawing/2014/main" id="{A18746AF-092C-14D8-9019-E35CD0C5931D}"/>
                </a:ext>
              </a:extLst>
            </p:cNvPr>
            <p:cNvGrpSpPr/>
            <p:nvPr/>
          </p:nvGrpSpPr>
          <p:grpSpPr>
            <a:xfrm rot="19202916">
              <a:off x="1923876" y="4223301"/>
              <a:ext cx="172996" cy="172690"/>
              <a:chOff x="2293006" y="2716697"/>
              <a:chExt cx="140008" cy="139760"/>
            </a:xfrm>
          </p:grpSpPr>
          <p:sp>
            <p:nvSpPr>
              <p:cNvPr id="768" name="Partial Circle 767">
                <a:extLst>
                  <a:ext uri="{FF2B5EF4-FFF2-40B4-BE49-F238E27FC236}">
                    <a16:creationId xmlns:a16="http://schemas.microsoft.com/office/drawing/2014/main" id="{F5EC99FA-3266-3AA3-69EA-62FE2BBE6673}"/>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69" name="Partial Circle 768">
                <a:extLst>
                  <a:ext uri="{FF2B5EF4-FFF2-40B4-BE49-F238E27FC236}">
                    <a16:creationId xmlns:a16="http://schemas.microsoft.com/office/drawing/2014/main" id="{8CC2D28D-0019-CADA-C84F-05D306DA3312}"/>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0" name="Partial Circle 769">
                <a:extLst>
                  <a:ext uri="{FF2B5EF4-FFF2-40B4-BE49-F238E27FC236}">
                    <a16:creationId xmlns:a16="http://schemas.microsoft.com/office/drawing/2014/main" id="{C62B857D-4780-DAD7-8478-58E4A65CCF8F}"/>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01" name="Oval 700">
              <a:extLst>
                <a:ext uri="{FF2B5EF4-FFF2-40B4-BE49-F238E27FC236}">
                  <a16:creationId xmlns:a16="http://schemas.microsoft.com/office/drawing/2014/main" id="{74EFA93D-0A70-1576-7978-3F77099CC8A2}"/>
                </a:ext>
              </a:extLst>
            </p:cNvPr>
            <p:cNvSpPr/>
            <p:nvPr/>
          </p:nvSpPr>
          <p:spPr>
            <a:xfrm>
              <a:off x="1604452" y="3909966"/>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702" name="Group 701">
              <a:extLst>
                <a:ext uri="{FF2B5EF4-FFF2-40B4-BE49-F238E27FC236}">
                  <a16:creationId xmlns:a16="http://schemas.microsoft.com/office/drawing/2014/main" id="{71D1D943-5CFB-9AF5-2E44-938FE3E2CBC6}"/>
                </a:ext>
              </a:extLst>
            </p:cNvPr>
            <p:cNvGrpSpPr/>
            <p:nvPr/>
          </p:nvGrpSpPr>
          <p:grpSpPr>
            <a:xfrm rot="19202916">
              <a:off x="2283710" y="4526019"/>
              <a:ext cx="172996" cy="172690"/>
              <a:chOff x="2293006" y="2716697"/>
              <a:chExt cx="140008" cy="139760"/>
            </a:xfrm>
          </p:grpSpPr>
          <p:sp>
            <p:nvSpPr>
              <p:cNvPr id="765" name="Partial Circle 764">
                <a:extLst>
                  <a:ext uri="{FF2B5EF4-FFF2-40B4-BE49-F238E27FC236}">
                    <a16:creationId xmlns:a16="http://schemas.microsoft.com/office/drawing/2014/main" id="{34BAE573-24B7-DD22-D2DE-79894C5611B5}"/>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66" name="Partial Circle 765">
                <a:extLst>
                  <a:ext uri="{FF2B5EF4-FFF2-40B4-BE49-F238E27FC236}">
                    <a16:creationId xmlns:a16="http://schemas.microsoft.com/office/drawing/2014/main" id="{3D2323A2-8E2C-C91A-B643-D9BFD15E5A77}"/>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7" name="Partial Circle 766">
                <a:extLst>
                  <a:ext uri="{FF2B5EF4-FFF2-40B4-BE49-F238E27FC236}">
                    <a16:creationId xmlns:a16="http://schemas.microsoft.com/office/drawing/2014/main" id="{4B591777-0846-0914-9B4F-894880707BC4}"/>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03" name="Oval 702">
              <a:extLst>
                <a:ext uri="{FF2B5EF4-FFF2-40B4-BE49-F238E27FC236}">
                  <a16:creationId xmlns:a16="http://schemas.microsoft.com/office/drawing/2014/main" id="{9F2F5D94-8927-A593-E87C-BDC353F919B9}"/>
                </a:ext>
              </a:extLst>
            </p:cNvPr>
            <p:cNvSpPr/>
            <p:nvPr/>
          </p:nvSpPr>
          <p:spPr>
            <a:xfrm>
              <a:off x="2678649" y="4742328"/>
              <a:ext cx="176289" cy="170994"/>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704" name="Group 703">
              <a:extLst>
                <a:ext uri="{FF2B5EF4-FFF2-40B4-BE49-F238E27FC236}">
                  <a16:creationId xmlns:a16="http://schemas.microsoft.com/office/drawing/2014/main" id="{B8D8142C-58DD-4947-6816-EE9DB6B9D620}"/>
                </a:ext>
              </a:extLst>
            </p:cNvPr>
            <p:cNvGrpSpPr/>
            <p:nvPr/>
          </p:nvGrpSpPr>
          <p:grpSpPr>
            <a:xfrm rot="19202916">
              <a:off x="2283320" y="4274233"/>
              <a:ext cx="172996" cy="172690"/>
              <a:chOff x="2293006" y="2716697"/>
              <a:chExt cx="140008" cy="139760"/>
            </a:xfrm>
          </p:grpSpPr>
          <p:sp>
            <p:nvSpPr>
              <p:cNvPr id="762" name="Partial Circle 761">
                <a:extLst>
                  <a:ext uri="{FF2B5EF4-FFF2-40B4-BE49-F238E27FC236}">
                    <a16:creationId xmlns:a16="http://schemas.microsoft.com/office/drawing/2014/main" id="{4676828E-D31D-8212-F5E1-BEB0BEBEDCD4}"/>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63" name="Partial Circle 762">
                <a:extLst>
                  <a:ext uri="{FF2B5EF4-FFF2-40B4-BE49-F238E27FC236}">
                    <a16:creationId xmlns:a16="http://schemas.microsoft.com/office/drawing/2014/main" id="{B96B0A72-C94A-0781-657F-53EE562F3D56}"/>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4" name="Partial Circle 763">
                <a:extLst>
                  <a:ext uri="{FF2B5EF4-FFF2-40B4-BE49-F238E27FC236}">
                    <a16:creationId xmlns:a16="http://schemas.microsoft.com/office/drawing/2014/main" id="{633CE16B-22A9-4BA0-0E55-30CC6CD4D6FF}"/>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5" name="Group 704">
              <a:extLst>
                <a:ext uri="{FF2B5EF4-FFF2-40B4-BE49-F238E27FC236}">
                  <a16:creationId xmlns:a16="http://schemas.microsoft.com/office/drawing/2014/main" id="{6237AD04-548D-2692-D7E3-1CE4EBAD8333}"/>
                </a:ext>
              </a:extLst>
            </p:cNvPr>
            <p:cNvGrpSpPr/>
            <p:nvPr/>
          </p:nvGrpSpPr>
          <p:grpSpPr>
            <a:xfrm>
              <a:off x="2522311" y="4262308"/>
              <a:ext cx="170996" cy="177492"/>
              <a:chOff x="778486" y="2221677"/>
              <a:chExt cx="138389" cy="143647"/>
            </a:xfrm>
          </p:grpSpPr>
          <p:sp>
            <p:nvSpPr>
              <p:cNvPr id="760" name="Partial Circle 759">
                <a:extLst>
                  <a:ext uri="{FF2B5EF4-FFF2-40B4-BE49-F238E27FC236}">
                    <a16:creationId xmlns:a16="http://schemas.microsoft.com/office/drawing/2014/main" id="{0F5A1042-FEB3-5D75-D659-48BF58BA4DD1}"/>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1" name="Partial Circle 760">
                <a:extLst>
                  <a:ext uri="{FF2B5EF4-FFF2-40B4-BE49-F238E27FC236}">
                    <a16:creationId xmlns:a16="http://schemas.microsoft.com/office/drawing/2014/main" id="{7E763A3C-AF7C-F619-036F-CF5961E7BB12}"/>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6" name="Group 705">
              <a:extLst>
                <a:ext uri="{FF2B5EF4-FFF2-40B4-BE49-F238E27FC236}">
                  <a16:creationId xmlns:a16="http://schemas.microsoft.com/office/drawing/2014/main" id="{AE917395-F149-6B68-B0BB-05D7072CCF36}"/>
                </a:ext>
              </a:extLst>
            </p:cNvPr>
            <p:cNvGrpSpPr/>
            <p:nvPr/>
          </p:nvGrpSpPr>
          <p:grpSpPr>
            <a:xfrm>
              <a:off x="2653198" y="3988966"/>
              <a:ext cx="170996" cy="177492"/>
              <a:chOff x="778486" y="2221677"/>
              <a:chExt cx="138389" cy="143647"/>
            </a:xfrm>
          </p:grpSpPr>
          <p:sp>
            <p:nvSpPr>
              <p:cNvPr id="758" name="Partial Circle 757">
                <a:extLst>
                  <a:ext uri="{FF2B5EF4-FFF2-40B4-BE49-F238E27FC236}">
                    <a16:creationId xmlns:a16="http://schemas.microsoft.com/office/drawing/2014/main" id="{9168C3C5-4983-789B-C5F7-AEC1DB03B687}"/>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9" name="Partial Circle 758">
                <a:extLst>
                  <a:ext uri="{FF2B5EF4-FFF2-40B4-BE49-F238E27FC236}">
                    <a16:creationId xmlns:a16="http://schemas.microsoft.com/office/drawing/2014/main" id="{8B53C3DF-963C-0C60-90ED-3272C8756201}"/>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7" name="Group 706">
              <a:extLst>
                <a:ext uri="{FF2B5EF4-FFF2-40B4-BE49-F238E27FC236}">
                  <a16:creationId xmlns:a16="http://schemas.microsoft.com/office/drawing/2014/main" id="{5D5D93C2-7FBE-D28B-BCB1-E68F8AD56D6B}"/>
                </a:ext>
              </a:extLst>
            </p:cNvPr>
            <p:cNvGrpSpPr/>
            <p:nvPr/>
          </p:nvGrpSpPr>
          <p:grpSpPr>
            <a:xfrm>
              <a:off x="2800241" y="4214039"/>
              <a:ext cx="170996" cy="177492"/>
              <a:chOff x="778486" y="2221677"/>
              <a:chExt cx="138389" cy="143647"/>
            </a:xfrm>
          </p:grpSpPr>
          <p:sp>
            <p:nvSpPr>
              <p:cNvPr id="756" name="Partial Circle 755">
                <a:extLst>
                  <a:ext uri="{FF2B5EF4-FFF2-40B4-BE49-F238E27FC236}">
                    <a16:creationId xmlns:a16="http://schemas.microsoft.com/office/drawing/2014/main" id="{921580F4-DE0D-BCD9-0AB3-7A32DFD132CD}"/>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7" name="Partial Circle 756">
                <a:extLst>
                  <a:ext uri="{FF2B5EF4-FFF2-40B4-BE49-F238E27FC236}">
                    <a16:creationId xmlns:a16="http://schemas.microsoft.com/office/drawing/2014/main" id="{BBC3BFF7-EA9F-9D00-A530-6330965A698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8" name="Group 707">
              <a:extLst>
                <a:ext uri="{FF2B5EF4-FFF2-40B4-BE49-F238E27FC236}">
                  <a16:creationId xmlns:a16="http://schemas.microsoft.com/office/drawing/2014/main" id="{702931A4-92D2-6DB3-6BBB-2A7B64A92F37}"/>
                </a:ext>
              </a:extLst>
            </p:cNvPr>
            <p:cNvGrpSpPr/>
            <p:nvPr/>
          </p:nvGrpSpPr>
          <p:grpSpPr>
            <a:xfrm>
              <a:off x="2696912" y="4489673"/>
              <a:ext cx="170996" cy="177492"/>
              <a:chOff x="778486" y="2221677"/>
              <a:chExt cx="138389" cy="143647"/>
            </a:xfrm>
          </p:grpSpPr>
          <p:sp>
            <p:nvSpPr>
              <p:cNvPr id="754" name="Partial Circle 753">
                <a:extLst>
                  <a:ext uri="{FF2B5EF4-FFF2-40B4-BE49-F238E27FC236}">
                    <a16:creationId xmlns:a16="http://schemas.microsoft.com/office/drawing/2014/main" id="{611761E5-00DD-A9BF-F295-9B264A9F26AF}"/>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5" name="Partial Circle 754">
                <a:extLst>
                  <a:ext uri="{FF2B5EF4-FFF2-40B4-BE49-F238E27FC236}">
                    <a16:creationId xmlns:a16="http://schemas.microsoft.com/office/drawing/2014/main" id="{9C7BBE31-6706-760B-2477-4B3AEFA8FBA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09" name="Oval 708">
              <a:extLst>
                <a:ext uri="{FF2B5EF4-FFF2-40B4-BE49-F238E27FC236}">
                  <a16:creationId xmlns:a16="http://schemas.microsoft.com/office/drawing/2014/main" id="{C817D35F-3093-19D6-1133-457AEA47B62D}"/>
                </a:ext>
              </a:extLst>
            </p:cNvPr>
            <p:cNvSpPr/>
            <p:nvPr/>
          </p:nvSpPr>
          <p:spPr>
            <a:xfrm>
              <a:off x="3617089" y="4704350"/>
              <a:ext cx="176289" cy="170994"/>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710" name="Oval 709">
              <a:extLst>
                <a:ext uri="{FF2B5EF4-FFF2-40B4-BE49-F238E27FC236}">
                  <a16:creationId xmlns:a16="http://schemas.microsoft.com/office/drawing/2014/main" id="{ED860FA2-1762-3468-B07B-622B0475A350}"/>
                </a:ext>
              </a:extLst>
            </p:cNvPr>
            <p:cNvSpPr/>
            <p:nvPr/>
          </p:nvSpPr>
          <p:spPr>
            <a:xfrm>
              <a:off x="2918046" y="386838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711" name="Group 710">
              <a:extLst>
                <a:ext uri="{FF2B5EF4-FFF2-40B4-BE49-F238E27FC236}">
                  <a16:creationId xmlns:a16="http://schemas.microsoft.com/office/drawing/2014/main" id="{F9E4B993-5705-CBEC-1E54-CAC1EE34C701}"/>
                </a:ext>
              </a:extLst>
            </p:cNvPr>
            <p:cNvGrpSpPr/>
            <p:nvPr/>
          </p:nvGrpSpPr>
          <p:grpSpPr>
            <a:xfrm>
              <a:off x="3243767" y="3599616"/>
              <a:ext cx="413375" cy="203368"/>
              <a:chOff x="4760861" y="2481264"/>
              <a:chExt cx="334550" cy="164589"/>
            </a:xfrm>
          </p:grpSpPr>
          <p:cxnSp>
            <p:nvCxnSpPr>
              <p:cNvPr id="751" name="Straight Arrow Connector 750">
                <a:extLst>
                  <a:ext uri="{FF2B5EF4-FFF2-40B4-BE49-F238E27FC236}">
                    <a16:creationId xmlns:a16="http://schemas.microsoft.com/office/drawing/2014/main" id="{B850D733-402B-D270-BFDE-2D70161EE422}"/>
                  </a:ext>
                </a:extLst>
              </p:cNvPr>
              <p:cNvCxnSpPr>
                <a:cxnSpLocks/>
                <a:stCxn id="752" idx="2"/>
                <a:endCxn id="753" idx="6"/>
              </p:cNvCxnSpPr>
              <p:nvPr/>
            </p:nvCxnSpPr>
            <p:spPr>
              <a:xfrm flipV="1">
                <a:off x="4760861" y="2550458"/>
                <a:ext cx="334550" cy="2620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2" name="Oval 751">
                <a:extLst>
                  <a:ext uri="{FF2B5EF4-FFF2-40B4-BE49-F238E27FC236}">
                    <a16:creationId xmlns:a16="http://schemas.microsoft.com/office/drawing/2014/main" id="{B85F2685-49B2-ABF3-854D-D3FF26B53868}"/>
                  </a:ext>
                </a:extLst>
              </p:cNvPr>
              <p:cNvSpPr/>
              <p:nvPr/>
            </p:nvSpPr>
            <p:spPr>
              <a:xfrm>
                <a:off x="4760861" y="250746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53" name="Oval 752">
                <a:extLst>
                  <a:ext uri="{FF2B5EF4-FFF2-40B4-BE49-F238E27FC236}">
                    <a16:creationId xmlns:a16="http://schemas.microsoft.com/office/drawing/2014/main" id="{CF99F133-9F5E-56F5-69E3-350CB2F459BF}"/>
                  </a:ext>
                </a:extLst>
              </p:cNvPr>
              <p:cNvSpPr/>
              <p:nvPr/>
            </p:nvSpPr>
            <p:spPr>
              <a:xfrm>
                <a:off x="4952738" y="24812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712" name="Oval 711">
              <a:extLst>
                <a:ext uri="{FF2B5EF4-FFF2-40B4-BE49-F238E27FC236}">
                  <a16:creationId xmlns:a16="http://schemas.microsoft.com/office/drawing/2014/main" id="{F7E8A9E8-529B-3615-6598-FEB9C252AA30}"/>
                </a:ext>
              </a:extLst>
            </p:cNvPr>
            <p:cNvSpPr/>
            <p:nvPr/>
          </p:nvSpPr>
          <p:spPr>
            <a:xfrm>
              <a:off x="3492861" y="3845727"/>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13" name="Oval 712">
              <a:extLst>
                <a:ext uri="{FF2B5EF4-FFF2-40B4-BE49-F238E27FC236}">
                  <a16:creationId xmlns:a16="http://schemas.microsoft.com/office/drawing/2014/main" id="{8AD88989-C837-8FC6-68C5-9B96815A9374}"/>
                </a:ext>
              </a:extLst>
            </p:cNvPr>
            <p:cNvSpPr/>
            <p:nvPr/>
          </p:nvSpPr>
          <p:spPr>
            <a:xfrm>
              <a:off x="3009495" y="4173131"/>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14" name="Oval 713">
              <a:extLst>
                <a:ext uri="{FF2B5EF4-FFF2-40B4-BE49-F238E27FC236}">
                  <a16:creationId xmlns:a16="http://schemas.microsoft.com/office/drawing/2014/main" id="{AB19BFA7-0A9A-9BA1-AEEA-BA6840888953}"/>
                </a:ext>
              </a:extLst>
            </p:cNvPr>
            <p:cNvSpPr/>
            <p:nvPr/>
          </p:nvSpPr>
          <p:spPr>
            <a:xfrm>
              <a:off x="3262601" y="4210356"/>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715" name="Group 714">
              <a:extLst>
                <a:ext uri="{FF2B5EF4-FFF2-40B4-BE49-F238E27FC236}">
                  <a16:creationId xmlns:a16="http://schemas.microsoft.com/office/drawing/2014/main" id="{FED71993-884B-1732-A254-06ED1AF2C8B6}"/>
                </a:ext>
              </a:extLst>
            </p:cNvPr>
            <p:cNvGrpSpPr/>
            <p:nvPr/>
          </p:nvGrpSpPr>
          <p:grpSpPr>
            <a:xfrm>
              <a:off x="3270631" y="4410576"/>
              <a:ext cx="396849" cy="175464"/>
              <a:chOff x="4771760" y="2913191"/>
              <a:chExt cx="321176" cy="142005"/>
            </a:xfrm>
          </p:grpSpPr>
          <p:sp>
            <p:nvSpPr>
              <p:cNvPr id="748" name="Oval 747">
                <a:extLst>
                  <a:ext uri="{FF2B5EF4-FFF2-40B4-BE49-F238E27FC236}">
                    <a16:creationId xmlns:a16="http://schemas.microsoft.com/office/drawing/2014/main" id="{2F8758AD-6CF3-8314-6EDC-F09C6610E82C}"/>
                  </a:ext>
                </a:extLst>
              </p:cNvPr>
              <p:cNvSpPr/>
              <p:nvPr/>
            </p:nvSpPr>
            <p:spPr>
              <a:xfrm>
                <a:off x="4950263" y="291319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749" name="Straight Arrow Connector 748">
                <a:extLst>
                  <a:ext uri="{FF2B5EF4-FFF2-40B4-BE49-F238E27FC236}">
                    <a16:creationId xmlns:a16="http://schemas.microsoft.com/office/drawing/2014/main" id="{2706E94C-5D27-5335-6F57-EDCC2E9A1C6F}"/>
                  </a:ext>
                </a:extLst>
              </p:cNvPr>
              <p:cNvCxnSpPr>
                <a:cxnSpLocks/>
                <a:stCxn id="750" idx="2"/>
                <a:endCxn id="748" idx="2"/>
              </p:cNvCxnSpPr>
              <p:nvPr/>
            </p:nvCxnSpPr>
            <p:spPr>
              <a:xfrm flipV="1">
                <a:off x="4771760" y="2982385"/>
                <a:ext cx="178503" cy="361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0" name="Oval 749">
                <a:extLst>
                  <a:ext uri="{FF2B5EF4-FFF2-40B4-BE49-F238E27FC236}">
                    <a16:creationId xmlns:a16="http://schemas.microsoft.com/office/drawing/2014/main" id="{CE3DD671-3AE6-8062-BED3-50A6E26F935F}"/>
                  </a:ext>
                </a:extLst>
              </p:cNvPr>
              <p:cNvSpPr/>
              <p:nvPr/>
            </p:nvSpPr>
            <p:spPr>
              <a:xfrm>
                <a:off x="4771760" y="291680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716" name="Oval 715">
              <a:extLst>
                <a:ext uri="{FF2B5EF4-FFF2-40B4-BE49-F238E27FC236}">
                  <a16:creationId xmlns:a16="http://schemas.microsoft.com/office/drawing/2014/main" id="{74A14248-9F94-5AC7-B697-640B4E8A37CD}"/>
                </a:ext>
              </a:extLst>
            </p:cNvPr>
            <p:cNvSpPr/>
            <p:nvPr/>
          </p:nvSpPr>
          <p:spPr>
            <a:xfrm>
              <a:off x="3753328" y="3609996"/>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17" name="Oval 716">
              <a:extLst>
                <a:ext uri="{FF2B5EF4-FFF2-40B4-BE49-F238E27FC236}">
                  <a16:creationId xmlns:a16="http://schemas.microsoft.com/office/drawing/2014/main" id="{C339CF44-88AD-96B6-2A7E-CE06E8CB07D3}"/>
                </a:ext>
              </a:extLst>
            </p:cNvPr>
            <p:cNvSpPr/>
            <p:nvPr/>
          </p:nvSpPr>
          <p:spPr>
            <a:xfrm>
              <a:off x="4045951" y="388201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718" name="Straight Arrow Connector 717">
              <a:extLst>
                <a:ext uri="{FF2B5EF4-FFF2-40B4-BE49-F238E27FC236}">
                  <a16:creationId xmlns:a16="http://schemas.microsoft.com/office/drawing/2014/main" id="{DCF22F34-B4D7-4679-EAC8-E74F45167868}"/>
                </a:ext>
              </a:extLst>
            </p:cNvPr>
            <p:cNvCxnSpPr>
              <a:cxnSpLocks/>
              <a:stCxn id="719" idx="3"/>
              <a:endCxn id="720" idx="7"/>
            </p:cNvCxnSpPr>
            <p:nvPr/>
          </p:nvCxnSpPr>
          <p:spPr>
            <a:xfrm flipV="1">
              <a:off x="3776464" y="4144076"/>
              <a:ext cx="419959" cy="27951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9" name="Oval 718">
              <a:extLst>
                <a:ext uri="{FF2B5EF4-FFF2-40B4-BE49-F238E27FC236}">
                  <a16:creationId xmlns:a16="http://schemas.microsoft.com/office/drawing/2014/main" id="{6D8F667D-7FED-4FCE-0B92-11756335B9A2}"/>
                </a:ext>
              </a:extLst>
            </p:cNvPr>
            <p:cNvSpPr/>
            <p:nvPr/>
          </p:nvSpPr>
          <p:spPr>
            <a:xfrm>
              <a:off x="3750647" y="4277637"/>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20" name="Oval 719">
              <a:extLst>
                <a:ext uri="{FF2B5EF4-FFF2-40B4-BE49-F238E27FC236}">
                  <a16:creationId xmlns:a16="http://schemas.microsoft.com/office/drawing/2014/main" id="{52D283D9-5489-5CCD-8605-38B9E3219BF9}"/>
                </a:ext>
              </a:extLst>
            </p:cNvPr>
            <p:cNvSpPr/>
            <p:nvPr/>
          </p:nvSpPr>
          <p:spPr>
            <a:xfrm>
              <a:off x="4045952" y="4119035"/>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721" name="Straight Connector 720">
              <a:extLst>
                <a:ext uri="{FF2B5EF4-FFF2-40B4-BE49-F238E27FC236}">
                  <a16:creationId xmlns:a16="http://schemas.microsoft.com/office/drawing/2014/main" id="{7FD47D15-308A-3278-3CD1-20013E0948B5}"/>
                </a:ext>
              </a:extLst>
            </p:cNvPr>
            <p:cNvCxnSpPr>
              <a:cxnSpLocks/>
              <a:stCxn id="760" idx="2"/>
            </p:cNvCxnSpPr>
            <p:nvPr/>
          </p:nvCxnSpPr>
          <p:spPr>
            <a:xfrm flipV="1">
              <a:off x="2607808" y="4146757"/>
              <a:ext cx="76626" cy="115551"/>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868B1161-596C-F2F4-4F0B-C224E6A66570}"/>
                </a:ext>
              </a:extLst>
            </p:cNvPr>
            <p:cNvCxnSpPr>
              <a:cxnSpLocks/>
              <a:stCxn id="761" idx="1"/>
              <a:endCxn id="757" idx="3"/>
            </p:cNvCxnSpPr>
            <p:nvPr/>
          </p:nvCxnSpPr>
          <p:spPr>
            <a:xfrm flipV="1">
              <a:off x="2693305" y="4306033"/>
              <a:ext cx="106935" cy="48269"/>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2F8442AB-AD41-3E8E-096C-A045EAD44147}"/>
                </a:ext>
              </a:extLst>
            </p:cNvPr>
            <p:cNvCxnSpPr>
              <a:cxnSpLocks/>
            </p:cNvCxnSpPr>
            <p:nvPr/>
          </p:nvCxnSpPr>
          <p:spPr>
            <a:xfrm>
              <a:off x="2655011" y="4435103"/>
              <a:ext cx="70615" cy="94154"/>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8D8583B9-6976-E5B3-4935-6BBCAB6066EF}"/>
                </a:ext>
              </a:extLst>
            </p:cNvPr>
            <p:cNvCxnSpPr>
              <a:cxnSpLocks/>
              <a:stCxn id="710" idx="7"/>
              <a:endCxn id="752" idx="2"/>
            </p:cNvCxnSpPr>
            <p:nvPr/>
          </p:nvCxnSpPr>
          <p:spPr>
            <a:xfrm flipV="1">
              <a:off x="3068517" y="3717487"/>
              <a:ext cx="175250" cy="175936"/>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61857F7B-135F-D141-0021-E733EEE6E9B0}"/>
                </a:ext>
              </a:extLst>
            </p:cNvPr>
            <p:cNvCxnSpPr>
              <a:cxnSpLocks/>
              <a:stCxn id="713" idx="6"/>
              <a:endCxn id="714" idx="2"/>
            </p:cNvCxnSpPr>
            <p:nvPr/>
          </p:nvCxnSpPr>
          <p:spPr>
            <a:xfrm>
              <a:off x="3185783" y="4258628"/>
              <a:ext cx="76817" cy="37225"/>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0FDC2D7C-7AF0-9A45-D873-DD14BECD38F8}"/>
                </a:ext>
              </a:extLst>
            </p:cNvPr>
            <p:cNvCxnSpPr>
              <a:cxnSpLocks/>
              <a:stCxn id="713" idx="5"/>
              <a:endCxn id="750" idx="2"/>
            </p:cNvCxnSpPr>
            <p:nvPr/>
          </p:nvCxnSpPr>
          <p:spPr>
            <a:xfrm>
              <a:off x="3159966" y="4319085"/>
              <a:ext cx="110664" cy="181458"/>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101DEA1F-5763-876C-F0C0-101002024161}"/>
                </a:ext>
              </a:extLst>
            </p:cNvPr>
            <p:cNvCxnSpPr>
              <a:cxnSpLocks/>
              <a:stCxn id="748" idx="6"/>
              <a:endCxn id="719" idx="2"/>
            </p:cNvCxnSpPr>
            <p:nvPr/>
          </p:nvCxnSpPr>
          <p:spPr>
            <a:xfrm flipV="1">
              <a:off x="3667480" y="4363134"/>
              <a:ext cx="83166" cy="132939"/>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6420951E-1668-8FAE-6D9E-81BACD42E19A}"/>
                </a:ext>
              </a:extLst>
            </p:cNvPr>
            <p:cNvCxnSpPr>
              <a:cxnSpLocks/>
              <a:stCxn id="753" idx="6"/>
              <a:endCxn id="716" idx="2"/>
            </p:cNvCxnSpPr>
            <p:nvPr/>
          </p:nvCxnSpPr>
          <p:spPr>
            <a:xfrm>
              <a:off x="3657142" y="3685113"/>
              <a:ext cx="96186" cy="10381"/>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729" name="Oval 728">
              <a:extLst>
                <a:ext uri="{FF2B5EF4-FFF2-40B4-BE49-F238E27FC236}">
                  <a16:creationId xmlns:a16="http://schemas.microsoft.com/office/drawing/2014/main" id="{336AD09D-78AC-9569-AF66-15675E393906}"/>
                </a:ext>
              </a:extLst>
            </p:cNvPr>
            <p:cNvSpPr/>
            <p:nvPr/>
          </p:nvSpPr>
          <p:spPr>
            <a:xfrm>
              <a:off x="3248132" y="3846438"/>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730" name="Oval 729">
              <a:extLst>
                <a:ext uri="{FF2B5EF4-FFF2-40B4-BE49-F238E27FC236}">
                  <a16:creationId xmlns:a16="http://schemas.microsoft.com/office/drawing/2014/main" id="{06A66000-0D78-5AA0-66A8-D446AA2B5DD0}"/>
                </a:ext>
              </a:extLst>
            </p:cNvPr>
            <p:cNvSpPr/>
            <p:nvPr/>
          </p:nvSpPr>
          <p:spPr>
            <a:xfrm>
              <a:off x="3490403" y="4209643"/>
              <a:ext cx="176289" cy="170994"/>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731" name="Straight Connector 730">
              <a:extLst>
                <a:ext uri="{FF2B5EF4-FFF2-40B4-BE49-F238E27FC236}">
                  <a16:creationId xmlns:a16="http://schemas.microsoft.com/office/drawing/2014/main" id="{F8D8B392-AB2E-132A-77CF-B9C433859651}"/>
                </a:ext>
              </a:extLst>
            </p:cNvPr>
            <p:cNvCxnSpPr>
              <a:cxnSpLocks/>
              <a:stCxn id="729" idx="4"/>
              <a:endCxn id="752" idx="0"/>
            </p:cNvCxnSpPr>
            <p:nvPr/>
          </p:nvCxnSpPr>
          <p:spPr>
            <a:xfrm flipH="1" flipV="1">
              <a:off x="3331913" y="3631990"/>
              <a:ext cx="4365" cy="385443"/>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D3C879DE-2B07-3729-D270-6B8D9616C851}"/>
                </a:ext>
              </a:extLst>
            </p:cNvPr>
            <p:cNvCxnSpPr>
              <a:cxnSpLocks/>
              <a:endCxn id="757" idx="1"/>
            </p:cNvCxnSpPr>
            <p:nvPr/>
          </p:nvCxnSpPr>
          <p:spPr>
            <a:xfrm flipV="1">
              <a:off x="2731045" y="4306033"/>
              <a:ext cx="240191" cy="356784"/>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F81AD528-C32C-7A49-973D-71B5A45D6293}"/>
                </a:ext>
              </a:extLst>
            </p:cNvPr>
            <p:cNvCxnSpPr>
              <a:cxnSpLocks/>
              <a:stCxn id="756" idx="3"/>
            </p:cNvCxnSpPr>
            <p:nvPr/>
          </p:nvCxnSpPr>
          <p:spPr>
            <a:xfrm flipH="1" flipV="1">
              <a:off x="2672199" y="4012567"/>
              <a:ext cx="299037" cy="286970"/>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65D43039-F658-9610-797B-9F9864006129}"/>
                </a:ext>
              </a:extLst>
            </p:cNvPr>
            <p:cNvCxnSpPr>
              <a:cxnSpLocks/>
            </p:cNvCxnSpPr>
            <p:nvPr/>
          </p:nvCxnSpPr>
          <p:spPr>
            <a:xfrm flipH="1" flipV="1">
              <a:off x="2678084" y="4003740"/>
              <a:ext cx="61788" cy="662020"/>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9D2D8A61-1EA5-E5A9-4B51-2AAD813E16D2}"/>
                </a:ext>
              </a:extLst>
            </p:cNvPr>
            <p:cNvCxnSpPr>
              <a:cxnSpLocks/>
              <a:stCxn id="712" idx="4"/>
              <a:endCxn id="753" idx="0"/>
            </p:cNvCxnSpPr>
            <p:nvPr/>
          </p:nvCxnSpPr>
          <p:spPr>
            <a:xfrm flipH="1" flipV="1">
              <a:off x="3568999" y="3599616"/>
              <a:ext cx="12007" cy="417105"/>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9CA374E7-C053-C58C-5546-3B5D7BA04684}"/>
                </a:ext>
              </a:extLst>
            </p:cNvPr>
            <p:cNvCxnSpPr>
              <a:cxnSpLocks/>
              <a:stCxn id="750" idx="4"/>
              <a:endCxn id="714" idx="0"/>
            </p:cNvCxnSpPr>
            <p:nvPr/>
          </p:nvCxnSpPr>
          <p:spPr>
            <a:xfrm flipH="1" flipV="1">
              <a:off x="3350745" y="4210356"/>
              <a:ext cx="8030" cy="375685"/>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F4C25706-64CE-19AD-4667-788A9B0700F6}"/>
                </a:ext>
              </a:extLst>
            </p:cNvPr>
            <p:cNvCxnSpPr>
              <a:cxnSpLocks/>
              <a:stCxn id="748" idx="4"/>
              <a:endCxn id="730" idx="0"/>
            </p:cNvCxnSpPr>
            <p:nvPr/>
          </p:nvCxnSpPr>
          <p:spPr>
            <a:xfrm flipH="1" flipV="1">
              <a:off x="3578548" y="4209643"/>
              <a:ext cx="788" cy="371928"/>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4DAB7343-93FA-A8CC-FB6B-1E571F4BBD39}"/>
                </a:ext>
              </a:extLst>
            </p:cNvPr>
            <p:cNvCxnSpPr>
              <a:cxnSpLocks/>
              <a:stCxn id="720" idx="4"/>
              <a:endCxn id="717" idx="0"/>
            </p:cNvCxnSpPr>
            <p:nvPr/>
          </p:nvCxnSpPr>
          <p:spPr>
            <a:xfrm flipH="1" flipV="1">
              <a:off x="4134096" y="3882013"/>
              <a:ext cx="1" cy="408016"/>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2DED50FA-6651-1BEA-D4A9-4B5FDA258B8D}"/>
                </a:ext>
              </a:extLst>
            </p:cNvPr>
            <p:cNvCxnSpPr>
              <a:cxnSpLocks/>
              <a:stCxn id="770" idx="2"/>
            </p:cNvCxnSpPr>
            <p:nvPr/>
          </p:nvCxnSpPr>
          <p:spPr>
            <a:xfrm>
              <a:off x="2096916" y="4316379"/>
              <a:ext cx="184421" cy="265839"/>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C23519E6-0AE4-66A6-E4C4-B6672454A93D}"/>
                </a:ext>
              </a:extLst>
            </p:cNvPr>
            <p:cNvCxnSpPr>
              <a:cxnSpLocks/>
              <a:stCxn id="770" idx="2"/>
              <a:endCxn id="763" idx="1"/>
            </p:cNvCxnSpPr>
            <p:nvPr/>
          </p:nvCxnSpPr>
          <p:spPr>
            <a:xfrm>
              <a:off x="2096916" y="4316379"/>
              <a:ext cx="194273" cy="77976"/>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407E6D60-F4BE-147C-174C-72E92D0C9C6C}"/>
                </a:ext>
              </a:extLst>
            </p:cNvPr>
            <p:cNvCxnSpPr>
              <a:cxnSpLocks/>
              <a:stCxn id="773" idx="2"/>
              <a:endCxn id="763" idx="1"/>
            </p:cNvCxnSpPr>
            <p:nvPr/>
          </p:nvCxnSpPr>
          <p:spPr>
            <a:xfrm flipV="1">
              <a:off x="2086759" y="4394356"/>
              <a:ext cx="204430" cy="234844"/>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255D60FF-C4AF-ACE8-B04C-40495AF1B2BF}"/>
                </a:ext>
              </a:extLst>
            </p:cNvPr>
            <p:cNvCxnSpPr>
              <a:cxnSpLocks/>
              <a:stCxn id="773" idx="2"/>
            </p:cNvCxnSpPr>
            <p:nvPr/>
          </p:nvCxnSpPr>
          <p:spPr>
            <a:xfrm flipV="1">
              <a:off x="2086759" y="4576334"/>
              <a:ext cx="194577" cy="52866"/>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id="{83F77163-40D2-3767-047D-05198BF33F51}"/>
                </a:ext>
              </a:extLst>
            </p:cNvPr>
            <p:cNvCxnSpPr>
              <a:cxnSpLocks/>
            </p:cNvCxnSpPr>
            <p:nvPr/>
          </p:nvCxnSpPr>
          <p:spPr>
            <a:xfrm flipV="1">
              <a:off x="2007238" y="4218529"/>
              <a:ext cx="0" cy="500192"/>
            </a:xfrm>
            <a:prstGeom prst="line">
              <a:avLst/>
            </a:prstGeom>
            <a:ln w="1905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id="{749A454E-EA60-6999-B4FB-24E44F1297A2}"/>
                </a:ext>
              </a:extLst>
            </p:cNvPr>
            <p:cNvCxnSpPr>
              <a:cxnSpLocks/>
            </p:cNvCxnSpPr>
            <p:nvPr/>
          </p:nvCxnSpPr>
          <p:spPr>
            <a:xfrm flipH="1" flipV="1">
              <a:off x="2369030" y="4275352"/>
              <a:ext cx="5998" cy="434541"/>
            </a:xfrm>
            <a:prstGeom prst="line">
              <a:avLst/>
            </a:prstGeom>
            <a:ln w="12700">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45" name="Straight Connector 744">
              <a:extLst>
                <a:ext uri="{FF2B5EF4-FFF2-40B4-BE49-F238E27FC236}">
                  <a16:creationId xmlns:a16="http://schemas.microsoft.com/office/drawing/2014/main" id="{80F9FBAF-6DD8-76D1-694E-403B46A25407}"/>
                </a:ext>
              </a:extLst>
            </p:cNvPr>
            <p:cNvCxnSpPr>
              <a:cxnSpLocks/>
              <a:stCxn id="712" idx="7"/>
              <a:endCxn id="716" idx="2"/>
            </p:cNvCxnSpPr>
            <p:nvPr/>
          </p:nvCxnSpPr>
          <p:spPr>
            <a:xfrm flipV="1">
              <a:off x="3643333" y="3695493"/>
              <a:ext cx="109995" cy="175275"/>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0A16E28E-649B-1453-7506-4B044F0CD0AE}"/>
                </a:ext>
              </a:extLst>
            </p:cNvPr>
            <p:cNvCxnSpPr>
              <a:cxnSpLocks/>
              <a:stCxn id="730" idx="6"/>
              <a:endCxn id="719" idx="2"/>
            </p:cNvCxnSpPr>
            <p:nvPr/>
          </p:nvCxnSpPr>
          <p:spPr>
            <a:xfrm>
              <a:off x="3666692" y="4295141"/>
              <a:ext cx="83955" cy="67994"/>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7" name="Straight Connector 746">
              <a:extLst>
                <a:ext uri="{FF2B5EF4-FFF2-40B4-BE49-F238E27FC236}">
                  <a16:creationId xmlns:a16="http://schemas.microsoft.com/office/drawing/2014/main" id="{2E0E7DD7-3C28-C76C-9101-573F2F5B77F5}"/>
                </a:ext>
              </a:extLst>
            </p:cNvPr>
            <p:cNvCxnSpPr>
              <a:cxnSpLocks/>
              <a:stCxn id="710" idx="6"/>
              <a:endCxn id="729" idx="2"/>
            </p:cNvCxnSpPr>
            <p:nvPr/>
          </p:nvCxnSpPr>
          <p:spPr>
            <a:xfrm flipV="1">
              <a:off x="3094335" y="3931935"/>
              <a:ext cx="153797" cy="21945"/>
            </a:xfrm>
            <a:prstGeom prst="line">
              <a:avLst/>
            </a:prstGeom>
            <a:ln w="19050">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grpSp>
      <p:cxnSp>
        <p:nvCxnSpPr>
          <p:cNvPr id="776" name="Straight Connector 775">
            <a:extLst>
              <a:ext uri="{FF2B5EF4-FFF2-40B4-BE49-F238E27FC236}">
                <a16:creationId xmlns:a16="http://schemas.microsoft.com/office/drawing/2014/main" id="{70979A3B-AA7E-12D5-68D3-F895737CA910}"/>
              </a:ext>
            </a:extLst>
          </p:cNvPr>
          <p:cNvCxnSpPr>
            <a:cxnSpLocks/>
          </p:cNvCxnSpPr>
          <p:nvPr/>
        </p:nvCxnSpPr>
        <p:spPr>
          <a:xfrm>
            <a:off x="10058822" y="3315169"/>
            <a:ext cx="218265" cy="0"/>
          </a:xfrm>
          <a:prstGeom prst="line">
            <a:avLst/>
          </a:prstGeom>
          <a:ln w="28575">
            <a:solidFill>
              <a:srgbClr val="D11FD5"/>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777" name="TextBox 776">
            <a:extLst>
              <a:ext uri="{FF2B5EF4-FFF2-40B4-BE49-F238E27FC236}">
                <a16:creationId xmlns:a16="http://schemas.microsoft.com/office/drawing/2014/main" id="{F6B79DA7-8283-2369-11AE-189CE0BECC1F}"/>
              </a:ext>
            </a:extLst>
          </p:cNvPr>
          <p:cNvSpPr txBox="1"/>
          <p:nvPr/>
        </p:nvSpPr>
        <p:spPr>
          <a:xfrm>
            <a:off x="10277087" y="3148879"/>
            <a:ext cx="1748411" cy="319250"/>
          </a:xfrm>
          <a:prstGeom prst="rect">
            <a:avLst/>
          </a:prstGeom>
          <a:noFill/>
        </p:spPr>
        <p:txBody>
          <a:bodyPr wrap="square">
            <a:spAutoFit/>
          </a:bodyPr>
          <a:lstStyle/>
          <a:p>
            <a:r>
              <a:rPr lang="fr-FR" b="1" dirty="0">
                <a:solidFill>
                  <a:srgbClr val="D11FD5"/>
                </a:solidFill>
                <a:latin typeface="DejaVu Sans" panose="020B0603030804020204" pitchFamily="34" charset="0"/>
                <a:ea typeface="DejaVu Sans" panose="020B0603030804020204" pitchFamily="34" charset="0"/>
                <a:cs typeface="DejaVu Sans" panose="020B0603030804020204" pitchFamily="34" charset="0"/>
              </a:rPr>
              <a:t>Articulation</a:t>
            </a:r>
            <a:endParaRPr lang="en-GB" dirty="0">
              <a:solidFill>
                <a:srgbClr val="D11FD5"/>
              </a:solidFill>
            </a:endParaRPr>
          </a:p>
        </p:txBody>
      </p:sp>
      <p:sp>
        <p:nvSpPr>
          <p:cNvPr id="778" name="TextBox 777">
            <a:extLst>
              <a:ext uri="{FF2B5EF4-FFF2-40B4-BE49-F238E27FC236}">
                <a16:creationId xmlns:a16="http://schemas.microsoft.com/office/drawing/2014/main" id="{35A44139-4CE4-62DA-B7B4-5B1513DA91CA}"/>
              </a:ext>
            </a:extLst>
          </p:cNvPr>
          <p:cNvSpPr txBox="1"/>
          <p:nvPr/>
        </p:nvSpPr>
        <p:spPr>
          <a:xfrm>
            <a:off x="10277087" y="3465656"/>
            <a:ext cx="1748411" cy="319250"/>
          </a:xfrm>
          <a:prstGeom prst="rect">
            <a:avLst/>
          </a:prstGeom>
          <a:noFill/>
        </p:spPr>
        <p:txBody>
          <a:bodyPr wrap="square">
            <a:spAutoFit/>
          </a:bodyPr>
          <a:lstStyle/>
          <a:p>
            <a:r>
              <a:rPr lang="fr-FR" b="1" dirty="0" err="1">
                <a:solidFill>
                  <a:srgbClr val="00E6BA"/>
                </a:solidFill>
                <a:latin typeface="DejaVu Sans" panose="020B0603030804020204" pitchFamily="34" charset="0"/>
                <a:ea typeface="DejaVu Sans" panose="020B0603030804020204" pitchFamily="34" charset="0"/>
                <a:cs typeface="DejaVu Sans" panose="020B0603030804020204" pitchFamily="34" charset="0"/>
              </a:rPr>
              <a:t>Elbow</a:t>
            </a:r>
            <a:endParaRPr lang="en-GB" b="1" dirty="0">
              <a:solidFill>
                <a:srgbClr val="00E6BA"/>
              </a:solidFill>
            </a:endParaRPr>
          </a:p>
        </p:txBody>
      </p:sp>
      <p:cxnSp>
        <p:nvCxnSpPr>
          <p:cNvPr id="779" name="Straight Connector 778">
            <a:extLst>
              <a:ext uri="{FF2B5EF4-FFF2-40B4-BE49-F238E27FC236}">
                <a16:creationId xmlns:a16="http://schemas.microsoft.com/office/drawing/2014/main" id="{69DC5232-8AC4-F0EA-9856-82612F3B701E}"/>
              </a:ext>
            </a:extLst>
          </p:cNvPr>
          <p:cNvCxnSpPr>
            <a:cxnSpLocks/>
          </p:cNvCxnSpPr>
          <p:nvPr/>
        </p:nvCxnSpPr>
        <p:spPr>
          <a:xfrm flipH="1" flipV="1">
            <a:off x="10151782" y="3493296"/>
            <a:ext cx="11769" cy="247153"/>
          </a:xfrm>
          <a:prstGeom prst="line">
            <a:avLst/>
          </a:prstGeom>
          <a:ln w="28575">
            <a:solidFill>
              <a:srgbClr val="00E6BA"/>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780" name="Rectangle: Rounded Corners 779">
            <a:extLst>
              <a:ext uri="{FF2B5EF4-FFF2-40B4-BE49-F238E27FC236}">
                <a16:creationId xmlns:a16="http://schemas.microsoft.com/office/drawing/2014/main" id="{A7956006-E8EA-B0B9-7D3D-32D7174917E0}"/>
              </a:ext>
            </a:extLst>
          </p:cNvPr>
          <p:cNvSpPr/>
          <p:nvPr/>
        </p:nvSpPr>
        <p:spPr>
          <a:xfrm>
            <a:off x="9929487" y="3120913"/>
            <a:ext cx="2048934" cy="709869"/>
          </a:xfrm>
          <a:prstGeom prst="roundRect">
            <a:avLst/>
          </a:pr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2" name="Group 781">
            <a:extLst>
              <a:ext uri="{FF2B5EF4-FFF2-40B4-BE49-F238E27FC236}">
                <a16:creationId xmlns:a16="http://schemas.microsoft.com/office/drawing/2014/main" id="{1EC563CB-41CA-12D0-C3C3-C7C0D5BA092C}"/>
              </a:ext>
            </a:extLst>
          </p:cNvPr>
          <p:cNvGrpSpPr/>
          <p:nvPr/>
        </p:nvGrpSpPr>
        <p:grpSpPr>
          <a:xfrm>
            <a:off x="7171946" y="4099080"/>
            <a:ext cx="2617789" cy="1313706"/>
            <a:chOff x="4972312" y="3589928"/>
            <a:chExt cx="2617789" cy="1313706"/>
          </a:xfrm>
        </p:grpSpPr>
        <p:grpSp>
          <p:nvGrpSpPr>
            <p:cNvPr id="783" name="Group 782">
              <a:extLst>
                <a:ext uri="{FF2B5EF4-FFF2-40B4-BE49-F238E27FC236}">
                  <a16:creationId xmlns:a16="http://schemas.microsoft.com/office/drawing/2014/main" id="{EAC49F03-B8C5-2397-4C7E-FBDA3C415E29}"/>
                </a:ext>
              </a:extLst>
            </p:cNvPr>
            <p:cNvGrpSpPr/>
            <p:nvPr/>
          </p:nvGrpSpPr>
          <p:grpSpPr>
            <a:xfrm>
              <a:off x="4972312" y="3589928"/>
              <a:ext cx="2617789" cy="1313706"/>
              <a:chOff x="4923471" y="2743537"/>
              <a:chExt cx="3028447" cy="1519790"/>
            </a:xfrm>
          </p:grpSpPr>
          <p:cxnSp>
            <p:nvCxnSpPr>
              <p:cNvPr id="787" name="Straight Arrow Connector 786">
                <a:extLst>
                  <a:ext uri="{FF2B5EF4-FFF2-40B4-BE49-F238E27FC236}">
                    <a16:creationId xmlns:a16="http://schemas.microsoft.com/office/drawing/2014/main" id="{3DED23FA-08B7-1003-C229-9454F9E4E357}"/>
                  </a:ext>
                </a:extLst>
              </p:cNvPr>
              <p:cNvCxnSpPr>
                <a:cxnSpLocks/>
                <a:stCxn id="825" idx="1"/>
                <a:endCxn id="826" idx="5"/>
              </p:cNvCxnSpPr>
              <p:nvPr/>
            </p:nvCxnSpPr>
            <p:spPr>
              <a:xfrm>
                <a:off x="6854866" y="3058048"/>
                <a:ext cx="424486" cy="560062"/>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88" name="Group 787">
                <a:extLst>
                  <a:ext uri="{FF2B5EF4-FFF2-40B4-BE49-F238E27FC236}">
                    <a16:creationId xmlns:a16="http://schemas.microsoft.com/office/drawing/2014/main" id="{DD640261-2776-FEE5-E959-C952B1B06D8B}"/>
                  </a:ext>
                </a:extLst>
              </p:cNvPr>
              <p:cNvGrpSpPr/>
              <p:nvPr/>
            </p:nvGrpSpPr>
            <p:grpSpPr>
              <a:xfrm>
                <a:off x="4946771" y="3801217"/>
                <a:ext cx="197820" cy="205336"/>
                <a:chOff x="778486" y="2221677"/>
                <a:chExt cx="138389" cy="143647"/>
              </a:xfrm>
            </p:grpSpPr>
            <p:sp>
              <p:nvSpPr>
                <p:cNvPr id="870" name="Partial Circle 869">
                  <a:extLst>
                    <a:ext uri="{FF2B5EF4-FFF2-40B4-BE49-F238E27FC236}">
                      <a16:creationId xmlns:a16="http://schemas.microsoft.com/office/drawing/2014/main" id="{BBF6854B-596B-8CC6-2146-124175ADD0B1}"/>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71" name="Partial Circle 870">
                  <a:extLst>
                    <a:ext uri="{FF2B5EF4-FFF2-40B4-BE49-F238E27FC236}">
                      <a16:creationId xmlns:a16="http://schemas.microsoft.com/office/drawing/2014/main" id="{4EC373D5-FED6-676C-0EB9-99C924568F5F}"/>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789" name="Straight Arrow Connector 788">
                <a:extLst>
                  <a:ext uri="{FF2B5EF4-FFF2-40B4-BE49-F238E27FC236}">
                    <a16:creationId xmlns:a16="http://schemas.microsoft.com/office/drawing/2014/main" id="{2E0427AF-1C79-D8C9-56A7-C3F6A0AE5F5A}"/>
                  </a:ext>
                </a:extLst>
              </p:cNvPr>
              <p:cNvCxnSpPr>
                <a:cxnSpLocks/>
                <a:stCxn id="871" idx="1"/>
              </p:cNvCxnSpPr>
              <p:nvPr/>
            </p:nvCxnSpPr>
            <p:spPr>
              <a:xfrm>
                <a:off x="5144591" y="3907642"/>
                <a:ext cx="156192" cy="425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0" name="Straight Arrow Connector 789">
                <a:extLst>
                  <a:ext uri="{FF2B5EF4-FFF2-40B4-BE49-F238E27FC236}">
                    <a16:creationId xmlns:a16="http://schemas.microsoft.com/office/drawing/2014/main" id="{C35F76A3-F4F5-76D7-90D2-CF3638A2F750}"/>
                  </a:ext>
                </a:extLst>
              </p:cNvPr>
              <p:cNvCxnSpPr>
                <a:cxnSpLocks/>
                <a:stCxn id="850" idx="1"/>
              </p:cNvCxnSpPr>
              <p:nvPr/>
            </p:nvCxnSpPr>
            <p:spPr>
              <a:xfrm>
                <a:off x="6187308" y="3872129"/>
                <a:ext cx="1248400" cy="27025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B191DA94-0E5E-FB33-DECC-1C06AAEEC3C5}"/>
                  </a:ext>
                </a:extLst>
              </p:cNvPr>
              <p:cNvCxnSpPr>
                <a:cxnSpLocks/>
                <a:stCxn id="853" idx="3"/>
                <a:endCxn id="812" idx="6"/>
              </p:cNvCxnSpPr>
              <p:nvPr/>
            </p:nvCxnSpPr>
            <p:spPr>
              <a:xfrm flipV="1">
                <a:off x="6306846" y="3505930"/>
                <a:ext cx="446024" cy="5484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5973EA23-8B06-2C63-0C3E-941C0C1291E8}"/>
                  </a:ext>
                </a:extLst>
              </p:cNvPr>
              <p:cNvCxnSpPr>
                <a:cxnSpLocks/>
              </p:cNvCxnSpPr>
              <p:nvPr/>
            </p:nvCxnSpPr>
            <p:spPr>
              <a:xfrm flipV="1">
                <a:off x="6217121" y="3158661"/>
                <a:ext cx="357408" cy="12934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BA9C348E-7E80-D084-E4E8-92D38870A5D5}"/>
                  </a:ext>
                </a:extLst>
              </p:cNvPr>
              <p:cNvCxnSpPr>
                <a:cxnSpLocks/>
              </p:cNvCxnSpPr>
              <p:nvPr/>
            </p:nvCxnSpPr>
            <p:spPr>
              <a:xfrm>
                <a:off x="5736637" y="3864600"/>
                <a:ext cx="582063" cy="336984"/>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4" name="Straight Arrow Connector 793">
                <a:extLst>
                  <a:ext uri="{FF2B5EF4-FFF2-40B4-BE49-F238E27FC236}">
                    <a16:creationId xmlns:a16="http://schemas.microsoft.com/office/drawing/2014/main" id="{6272B7E8-7DF2-B9D4-D933-C07F7D857898}"/>
                  </a:ext>
                </a:extLst>
              </p:cNvPr>
              <p:cNvCxnSpPr>
                <a:cxnSpLocks/>
                <a:stCxn id="813" idx="3"/>
                <a:endCxn id="811" idx="7"/>
              </p:cNvCxnSpPr>
              <p:nvPr/>
            </p:nvCxnSpPr>
            <p:spPr>
              <a:xfrm flipV="1">
                <a:off x="6871604" y="3057225"/>
                <a:ext cx="410592" cy="56170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3D352D12-A5FA-C81F-FA5A-41DE77C052E4}"/>
                  </a:ext>
                </a:extLst>
              </p:cNvPr>
              <p:cNvCxnSpPr>
                <a:cxnSpLocks/>
                <a:stCxn id="815" idx="1"/>
                <a:endCxn id="816" idx="5"/>
              </p:cNvCxnSpPr>
              <p:nvPr/>
            </p:nvCxnSpPr>
            <p:spPr>
              <a:xfrm>
                <a:off x="7439313" y="2784516"/>
                <a:ext cx="482737" cy="45456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B705A220-1646-913A-8BD7-90313A595926}"/>
                  </a:ext>
                </a:extLst>
              </p:cNvPr>
              <p:cNvCxnSpPr>
                <a:cxnSpLocks/>
                <a:endCxn id="857" idx="3"/>
              </p:cNvCxnSpPr>
              <p:nvPr/>
            </p:nvCxnSpPr>
            <p:spPr>
              <a:xfrm>
                <a:off x="5795040" y="3614780"/>
                <a:ext cx="190275" cy="183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97" name="Group 796">
                <a:extLst>
                  <a:ext uri="{FF2B5EF4-FFF2-40B4-BE49-F238E27FC236}">
                    <a16:creationId xmlns:a16="http://schemas.microsoft.com/office/drawing/2014/main" id="{5A9BE497-8098-3466-3F3B-CA714E9B7ECD}"/>
                  </a:ext>
                </a:extLst>
              </p:cNvPr>
              <p:cNvGrpSpPr/>
              <p:nvPr/>
            </p:nvGrpSpPr>
            <p:grpSpPr>
              <a:xfrm rot="19202916">
                <a:off x="5281254" y="3826953"/>
                <a:ext cx="200134" cy="199780"/>
                <a:chOff x="2293006" y="2716697"/>
                <a:chExt cx="140008" cy="139760"/>
              </a:xfrm>
            </p:grpSpPr>
            <p:sp>
              <p:nvSpPr>
                <p:cNvPr id="867" name="Partial Circle 866">
                  <a:extLst>
                    <a:ext uri="{FF2B5EF4-FFF2-40B4-BE49-F238E27FC236}">
                      <a16:creationId xmlns:a16="http://schemas.microsoft.com/office/drawing/2014/main" id="{E5742624-321E-451E-273D-3CCF6CEC340C}"/>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68" name="Partial Circle 867">
                  <a:extLst>
                    <a:ext uri="{FF2B5EF4-FFF2-40B4-BE49-F238E27FC236}">
                      <a16:creationId xmlns:a16="http://schemas.microsoft.com/office/drawing/2014/main" id="{173ADEB5-67F4-3F6B-7E7D-51635EB6206F}"/>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69" name="Partial Circle 868">
                  <a:extLst>
                    <a:ext uri="{FF2B5EF4-FFF2-40B4-BE49-F238E27FC236}">
                      <a16:creationId xmlns:a16="http://schemas.microsoft.com/office/drawing/2014/main" id="{F067DC02-D83E-DAE8-13A0-C50D5625B5B2}"/>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798" name="Straight Arrow Connector 797">
                <a:extLst>
                  <a:ext uri="{FF2B5EF4-FFF2-40B4-BE49-F238E27FC236}">
                    <a16:creationId xmlns:a16="http://schemas.microsoft.com/office/drawing/2014/main" id="{65A313C0-B3BE-DB86-2691-A3C4DB57BE79}"/>
                  </a:ext>
                </a:extLst>
              </p:cNvPr>
              <p:cNvCxnSpPr>
                <a:cxnSpLocks/>
                <a:stCxn id="800" idx="1"/>
                <a:endCxn id="864" idx="1"/>
              </p:cNvCxnSpPr>
              <p:nvPr/>
            </p:nvCxnSpPr>
            <p:spPr>
              <a:xfrm>
                <a:off x="4953338" y="3131542"/>
                <a:ext cx="520059" cy="49123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99" name="Group 798">
                <a:extLst>
                  <a:ext uri="{FF2B5EF4-FFF2-40B4-BE49-F238E27FC236}">
                    <a16:creationId xmlns:a16="http://schemas.microsoft.com/office/drawing/2014/main" id="{72C82A81-671A-210D-E1B5-F302FA3F4AEC}"/>
                  </a:ext>
                </a:extLst>
              </p:cNvPr>
              <p:cNvGrpSpPr/>
              <p:nvPr/>
            </p:nvGrpSpPr>
            <p:grpSpPr>
              <a:xfrm rot="19202916">
                <a:off x="5293004" y="3465061"/>
                <a:ext cx="200134" cy="199780"/>
                <a:chOff x="2293006" y="2716697"/>
                <a:chExt cx="140008" cy="139760"/>
              </a:xfrm>
            </p:grpSpPr>
            <p:sp>
              <p:nvSpPr>
                <p:cNvPr id="864" name="Partial Circle 863">
                  <a:extLst>
                    <a:ext uri="{FF2B5EF4-FFF2-40B4-BE49-F238E27FC236}">
                      <a16:creationId xmlns:a16="http://schemas.microsoft.com/office/drawing/2014/main" id="{259AEC23-D533-E824-9024-6AE49423D4DC}"/>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65" name="Partial Circle 864">
                  <a:extLst>
                    <a:ext uri="{FF2B5EF4-FFF2-40B4-BE49-F238E27FC236}">
                      <a16:creationId xmlns:a16="http://schemas.microsoft.com/office/drawing/2014/main" id="{A221C103-C999-779A-F30C-E4347825530F}"/>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66" name="Partial Circle 865">
                  <a:extLst>
                    <a:ext uri="{FF2B5EF4-FFF2-40B4-BE49-F238E27FC236}">
                      <a16:creationId xmlns:a16="http://schemas.microsoft.com/office/drawing/2014/main" id="{832F4E58-4D41-6AA1-F332-BBB2DE523338}"/>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00" name="Oval 799">
                <a:extLst>
                  <a:ext uri="{FF2B5EF4-FFF2-40B4-BE49-F238E27FC236}">
                    <a16:creationId xmlns:a16="http://schemas.microsoft.com/office/drawing/2014/main" id="{411A8794-DE5A-494F-A2CF-1AC73BCAB141}"/>
                  </a:ext>
                </a:extLst>
              </p:cNvPr>
              <p:cNvSpPr/>
              <p:nvPr/>
            </p:nvSpPr>
            <p:spPr>
              <a:xfrm>
                <a:off x="4923471" y="3102573"/>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801" name="Group 800">
                <a:extLst>
                  <a:ext uri="{FF2B5EF4-FFF2-40B4-BE49-F238E27FC236}">
                    <a16:creationId xmlns:a16="http://schemas.microsoft.com/office/drawing/2014/main" id="{5C4181D7-92E5-EA74-7487-1F934B7D632B}"/>
                  </a:ext>
                </a:extLst>
              </p:cNvPr>
              <p:cNvGrpSpPr/>
              <p:nvPr/>
            </p:nvGrpSpPr>
            <p:grpSpPr>
              <a:xfrm rot="19202916">
                <a:off x="5709286" y="3815267"/>
                <a:ext cx="200134" cy="199780"/>
                <a:chOff x="2293006" y="2716697"/>
                <a:chExt cx="140008" cy="139760"/>
              </a:xfrm>
            </p:grpSpPr>
            <p:sp>
              <p:nvSpPr>
                <p:cNvPr id="861" name="Partial Circle 860">
                  <a:extLst>
                    <a:ext uri="{FF2B5EF4-FFF2-40B4-BE49-F238E27FC236}">
                      <a16:creationId xmlns:a16="http://schemas.microsoft.com/office/drawing/2014/main" id="{A6C05383-E951-DC7B-ED29-71D91927C1E3}"/>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62" name="Partial Circle 861">
                  <a:extLst>
                    <a:ext uri="{FF2B5EF4-FFF2-40B4-BE49-F238E27FC236}">
                      <a16:creationId xmlns:a16="http://schemas.microsoft.com/office/drawing/2014/main" id="{90CDA2C0-7197-7D6A-6D08-7346212376B5}"/>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63" name="Partial Circle 862">
                  <a:extLst>
                    <a:ext uri="{FF2B5EF4-FFF2-40B4-BE49-F238E27FC236}">
                      <a16:creationId xmlns:a16="http://schemas.microsoft.com/office/drawing/2014/main" id="{8AF21FCF-E6EF-0274-CE6A-D6D45AB208DC}"/>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02" name="Oval 801">
                <a:extLst>
                  <a:ext uri="{FF2B5EF4-FFF2-40B4-BE49-F238E27FC236}">
                    <a16:creationId xmlns:a16="http://schemas.microsoft.com/office/drawing/2014/main" id="{A5183CCA-D0B4-8512-07FF-E5DEAEE65728}"/>
                  </a:ext>
                </a:extLst>
              </p:cNvPr>
              <p:cNvSpPr/>
              <p:nvPr/>
            </p:nvSpPr>
            <p:spPr>
              <a:xfrm>
                <a:off x="6166179" y="4065509"/>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803" name="Group 802">
                <a:extLst>
                  <a:ext uri="{FF2B5EF4-FFF2-40B4-BE49-F238E27FC236}">
                    <a16:creationId xmlns:a16="http://schemas.microsoft.com/office/drawing/2014/main" id="{D8B7D7E5-2AD5-1921-4524-EEC9710F9B1D}"/>
                  </a:ext>
                </a:extLst>
              </p:cNvPr>
              <p:cNvGrpSpPr/>
              <p:nvPr/>
            </p:nvGrpSpPr>
            <p:grpSpPr>
              <a:xfrm rot="19202916">
                <a:off x="5708834" y="3523983"/>
                <a:ext cx="200134" cy="199780"/>
                <a:chOff x="2293006" y="2716697"/>
                <a:chExt cx="140008" cy="139760"/>
              </a:xfrm>
            </p:grpSpPr>
            <p:sp>
              <p:nvSpPr>
                <p:cNvPr id="858" name="Partial Circle 857">
                  <a:extLst>
                    <a:ext uri="{FF2B5EF4-FFF2-40B4-BE49-F238E27FC236}">
                      <a16:creationId xmlns:a16="http://schemas.microsoft.com/office/drawing/2014/main" id="{10A7E656-C696-7432-4BA6-8F835CB34386}"/>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59" name="Partial Circle 858">
                  <a:extLst>
                    <a:ext uri="{FF2B5EF4-FFF2-40B4-BE49-F238E27FC236}">
                      <a16:creationId xmlns:a16="http://schemas.microsoft.com/office/drawing/2014/main" id="{281F9BDA-82F6-50D3-2820-E0F6C3F34473}"/>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60" name="Partial Circle 859">
                  <a:extLst>
                    <a:ext uri="{FF2B5EF4-FFF2-40B4-BE49-F238E27FC236}">
                      <a16:creationId xmlns:a16="http://schemas.microsoft.com/office/drawing/2014/main" id="{8A7FF2A0-FED5-BF2B-C725-6B3CACBD125C}"/>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04" name="Group 803">
                <a:extLst>
                  <a:ext uri="{FF2B5EF4-FFF2-40B4-BE49-F238E27FC236}">
                    <a16:creationId xmlns:a16="http://schemas.microsoft.com/office/drawing/2014/main" id="{0E2243FD-9AE5-8A2D-476D-4DBB24F650EA}"/>
                  </a:ext>
                </a:extLst>
              </p:cNvPr>
              <p:cNvGrpSpPr/>
              <p:nvPr/>
            </p:nvGrpSpPr>
            <p:grpSpPr>
              <a:xfrm>
                <a:off x="5985316" y="3510187"/>
                <a:ext cx="197820" cy="205336"/>
                <a:chOff x="778486" y="2221677"/>
                <a:chExt cx="138389" cy="143647"/>
              </a:xfrm>
            </p:grpSpPr>
            <p:sp>
              <p:nvSpPr>
                <p:cNvPr id="856" name="Partial Circle 855">
                  <a:extLst>
                    <a:ext uri="{FF2B5EF4-FFF2-40B4-BE49-F238E27FC236}">
                      <a16:creationId xmlns:a16="http://schemas.microsoft.com/office/drawing/2014/main" id="{A8ADDED6-C294-5404-3B67-1471BE93F2D3}"/>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7" name="Partial Circle 856">
                  <a:extLst>
                    <a:ext uri="{FF2B5EF4-FFF2-40B4-BE49-F238E27FC236}">
                      <a16:creationId xmlns:a16="http://schemas.microsoft.com/office/drawing/2014/main" id="{E5440D6E-A8FA-0FC2-D1D2-64EE86A8DED9}"/>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05" name="Group 804">
                <a:extLst>
                  <a:ext uri="{FF2B5EF4-FFF2-40B4-BE49-F238E27FC236}">
                    <a16:creationId xmlns:a16="http://schemas.microsoft.com/office/drawing/2014/main" id="{12522398-F1D9-438C-0E61-4C426ECA4EC2}"/>
                  </a:ext>
                </a:extLst>
              </p:cNvPr>
              <p:cNvGrpSpPr/>
              <p:nvPr/>
            </p:nvGrpSpPr>
            <p:grpSpPr>
              <a:xfrm>
                <a:off x="6136736" y="3193966"/>
                <a:ext cx="197820" cy="205336"/>
                <a:chOff x="778486" y="2221677"/>
                <a:chExt cx="138389" cy="143647"/>
              </a:xfrm>
            </p:grpSpPr>
            <p:sp>
              <p:nvSpPr>
                <p:cNvPr id="854" name="Partial Circle 853">
                  <a:extLst>
                    <a:ext uri="{FF2B5EF4-FFF2-40B4-BE49-F238E27FC236}">
                      <a16:creationId xmlns:a16="http://schemas.microsoft.com/office/drawing/2014/main" id="{2A3F1955-F94C-A7A3-CB40-23F64509F798}"/>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5" name="Partial Circle 854">
                  <a:extLst>
                    <a:ext uri="{FF2B5EF4-FFF2-40B4-BE49-F238E27FC236}">
                      <a16:creationId xmlns:a16="http://schemas.microsoft.com/office/drawing/2014/main" id="{0292570E-347E-4882-1A62-6DCBFAE424E7}"/>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06" name="Group 805">
                <a:extLst>
                  <a:ext uri="{FF2B5EF4-FFF2-40B4-BE49-F238E27FC236}">
                    <a16:creationId xmlns:a16="http://schemas.microsoft.com/office/drawing/2014/main" id="{6667AA6E-7D61-BCC7-7312-5C1545D4E779}"/>
                  </a:ext>
                </a:extLst>
              </p:cNvPr>
              <p:cNvGrpSpPr/>
              <p:nvPr/>
            </p:nvGrpSpPr>
            <p:grpSpPr>
              <a:xfrm>
                <a:off x="6306846" y="3454346"/>
                <a:ext cx="197820" cy="205336"/>
                <a:chOff x="778486" y="2221677"/>
                <a:chExt cx="138389" cy="143647"/>
              </a:xfrm>
            </p:grpSpPr>
            <p:sp>
              <p:nvSpPr>
                <p:cNvPr id="852" name="Partial Circle 851">
                  <a:extLst>
                    <a:ext uri="{FF2B5EF4-FFF2-40B4-BE49-F238E27FC236}">
                      <a16:creationId xmlns:a16="http://schemas.microsoft.com/office/drawing/2014/main" id="{F776D798-52BB-C756-DFDB-D049E81C1CB3}"/>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3" name="Partial Circle 852">
                  <a:extLst>
                    <a:ext uri="{FF2B5EF4-FFF2-40B4-BE49-F238E27FC236}">
                      <a16:creationId xmlns:a16="http://schemas.microsoft.com/office/drawing/2014/main" id="{5EB57630-FA2B-D989-DFDB-EC1358589775}"/>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07" name="Group 806">
                <a:extLst>
                  <a:ext uri="{FF2B5EF4-FFF2-40B4-BE49-F238E27FC236}">
                    <a16:creationId xmlns:a16="http://schemas.microsoft.com/office/drawing/2014/main" id="{322312CE-C7F9-1CE5-0D83-FDEB2E173518}"/>
                  </a:ext>
                </a:extLst>
              </p:cNvPr>
              <p:cNvGrpSpPr/>
              <p:nvPr/>
            </p:nvGrpSpPr>
            <p:grpSpPr>
              <a:xfrm>
                <a:off x="6187308" y="3773218"/>
                <a:ext cx="197820" cy="205336"/>
                <a:chOff x="778486" y="2221677"/>
                <a:chExt cx="138389" cy="143647"/>
              </a:xfrm>
            </p:grpSpPr>
            <p:sp>
              <p:nvSpPr>
                <p:cNvPr id="850" name="Partial Circle 849">
                  <a:extLst>
                    <a:ext uri="{FF2B5EF4-FFF2-40B4-BE49-F238E27FC236}">
                      <a16:creationId xmlns:a16="http://schemas.microsoft.com/office/drawing/2014/main" id="{EB1B224C-A65E-F3FA-9060-498D472F90E4}"/>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1" name="Partial Circle 850">
                  <a:extLst>
                    <a:ext uri="{FF2B5EF4-FFF2-40B4-BE49-F238E27FC236}">
                      <a16:creationId xmlns:a16="http://schemas.microsoft.com/office/drawing/2014/main" id="{7D1075C3-2D99-8093-E6D6-553366D77ACA}"/>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08" name="Oval 807">
                <a:extLst>
                  <a:ext uri="{FF2B5EF4-FFF2-40B4-BE49-F238E27FC236}">
                    <a16:creationId xmlns:a16="http://schemas.microsoft.com/office/drawing/2014/main" id="{D49C8A8D-3577-DA44-0C4F-51A2D441E13F}"/>
                  </a:ext>
                </a:extLst>
              </p:cNvPr>
              <p:cNvSpPr/>
              <p:nvPr/>
            </p:nvSpPr>
            <p:spPr>
              <a:xfrm>
                <a:off x="7251835" y="4021574"/>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809" name="Oval 808">
                <a:extLst>
                  <a:ext uri="{FF2B5EF4-FFF2-40B4-BE49-F238E27FC236}">
                    <a16:creationId xmlns:a16="http://schemas.microsoft.com/office/drawing/2014/main" id="{220D3D7A-06B2-F788-5E38-AC91B5BEA836}"/>
                  </a:ext>
                </a:extLst>
              </p:cNvPr>
              <p:cNvSpPr/>
              <p:nvPr/>
            </p:nvSpPr>
            <p:spPr>
              <a:xfrm>
                <a:off x="6443131" y="305446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810" name="Group 809">
                <a:extLst>
                  <a:ext uri="{FF2B5EF4-FFF2-40B4-BE49-F238E27FC236}">
                    <a16:creationId xmlns:a16="http://schemas.microsoft.com/office/drawing/2014/main" id="{AAA83D77-5595-1B76-766F-41E94D80A049}"/>
                  </a:ext>
                </a:extLst>
              </p:cNvPr>
              <p:cNvGrpSpPr/>
              <p:nvPr/>
            </p:nvGrpSpPr>
            <p:grpSpPr>
              <a:xfrm>
                <a:off x="6819949" y="2743537"/>
                <a:ext cx="478222" cy="235271"/>
                <a:chOff x="4760861" y="2481264"/>
                <a:chExt cx="334550" cy="164589"/>
              </a:xfrm>
            </p:grpSpPr>
            <p:cxnSp>
              <p:nvCxnSpPr>
                <p:cNvPr id="847" name="Straight Arrow Connector 846">
                  <a:extLst>
                    <a:ext uri="{FF2B5EF4-FFF2-40B4-BE49-F238E27FC236}">
                      <a16:creationId xmlns:a16="http://schemas.microsoft.com/office/drawing/2014/main" id="{262C2857-DF9A-780A-A9BD-0884FAF74273}"/>
                    </a:ext>
                  </a:extLst>
                </p:cNvPr>
                <p:cNvCxnSpPr>
                  <a:cxnSpLocks/>
                  <a:stCxn id="848" idx="2"/>
                  <a:endCxn id="849" idx="6"/>
                </p:cNvCxnSpPr>
                <p:nvPr/>
              </p:nvCxnSpPr>
              <p:spPr>
                <a:xfrm flipV="1">
                  <a:off x="4760861" y="2550458"/>
                  <a:ext cx="334550" cy="2620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8" name="Oval 847">
                  <a:extLst>
                    <a:ext uri="{FF2B5EF4-FFF2-40B4-BE49-F238E27FC236}">
                      <a16:creationId xmlns:a16="http://schemas.microsoft.com/office/drawing/2014/main" id="{5074109F-52BA-4991-BB21-195C60071784}"/>
                    </a:ext>
                  </a:extLst>
                </p:cNvPr>
                <p:cNvSpPr/>
                <p:nvPr/>
              </p:nvSpPr>
              <p:spPr>
                <a:xfrm>
                  <a:off x="4760861" y="250746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49" name="Oval 848">
                  <a:extLst>
                    <a:ext uri="{FF2B5EF4-FFF2-40B4-BE49-F238E27FC236}">
                      <a16:creationId xmlns:a16="http://schemas.microsoft.com/office/drawing/2014/main" id="{C3E91B9D-93BB-1682-E33B-237121838E79}"/>
                    </a:ext>
                  </a:extLst>
                </p:cNvPr>
                <p:cNvSpPr/>
                <p:nvPr/>
              </p:nvSpPr>
              <p:spPr>
                <a:xfrm>
                  <a:off x="4952738" y="24812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811" name="Oval 810">
                <a:extLst>
                  <a:ext uri="{FF2B5EF4-FFF2-40B4-BE49-F238E27FC236}">
                    <a16:creationId xmlns:a16="http://schemas.microsoft.com/office/drawing/2014/main" id="{43D0A12B-1A7A-2FD4-E743-CF1B6E1DFD2A}"/>
                  </a:ext>
                </a:extLst>
              </p:cNvPr>
              <p:cNvSpPr/>
              <p:nvPr/>
            </p:nvSpPr>
            <p:spPr>
              <a:xfrm>
                <a:off x="7108119" y="302825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12" name="Oval 811">
                <a:extLst>
                  <a:ext uri="{FF2B5EF4-FFF2-40B4-BE49-F238E27FC236}">
                    <a16:creationId xmlns:a16="http://schemas.microsoft.com/office/drawing/2014/main" id="{FE9B6252-A380-04CB-4145-698AD2357DF6}"/>
                  </a:ext>
                </a:extLst>
              </p:cNvPr>
              <p:cNvSpPr/>
              <p:nvPr/>
            </p:nvSpPr>
            <p:spPr>
              <a:xfrm>
                <a:off x="6548926" y="340702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13" name="Oval 812">
                <a:extLst>
                  <a:ext uri="{FF2B5EF4-FFF2-40B4-BE49-F238E27FC236}">
                    <a16:creationId xmlns:a16="http://schemas.microsoft.com/office/drawing/2014/main" id="{959AD279-4F8E-8952-90FD-6F6BCEDD86C7}"/>
                  </a:ext>
                </a:extLst>
              </p:cNvPr>
              <p:cNvSpPr/>
              <p:nvPr/>
            </p:nvSpPr>
            <p:spPr>
              <a:xfrm>
                <a:off x="6841737" y="345008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814" name="Group 813">
                <a:extLst>
                  <a:ext uri="{FF2B5EF4-FFF2-40B4-BE49-F238E27FC236}">
                    <a16:creationId xmlns:a16="http://schemas.microsoft.com/office/drawing/2014/main" id="{6A73F8AE-00FF-2DD2-B772-105293454664}"/>
                  </a:ext>
                </a:extLst>
              </p:cNvPr>
              <p:cNvGrpSpPr/>
              <p:nvPr/>
            </p:nvGrpSpPr>
            <p:grpSpPr>
              <a:xfrm>
                <a:off x="6851027" y="3681715"/>
                <a:ext cx="459104" cy="202989"/>
                <a:chOff x="4771760" y="2913191"/>
                <a:chExt cx="321176" cy="142005"/>
              </a:xfrm>
            </p:grpSpPr>
            <p:sp>
              <p:nvSpPr>
                <p:cNvPr id="844" name="Oval 843">
                  <a:extLst>
                    <a:ext uri="{FF2B5EF4-FFF2-40B4-BE49-F238E27FC236}">
                      <a16:creationId xmlns:a16="http://schemas.microsoft.com/office/drawing/2014/main" id="{3E9904FB-6759-3224-E0E9-6C701FFC8939}"/>
                    </a:ext>
                  </a:extLst>
                </p:cNvPr>
                <p:cNvSpPr/>
                <p:nvPr/>
              </p:nvSpPr>
              <p:spPr>
                <a:xfrm>
                  <a:off x="4950263" y="291319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845" name="Straight Arrow Connector 844">
                  <a:extLst>
                    <a:ext uri="{FF2B5EF4-FFF2-40B4-BE49-F238E27FC236}">
                      <a16:creationId xmlns:a16="http://schemas.microsoft.com/office/drawing/2014/main" id="{D7875447-5B63-879C-C8DD-487760984C29}"/>
                    </a:ext>
                  </a:extLst>
                </p:cNvPr>
                <p:cNvCxnSpPr>
                  <a:cxnSpLocks/>
                  <a:stCxn id="846" idx="2"/>
                  <a:endCxn id="844" idx="2"/>
                </p:cNvCxnSpPr>
                <p:nvPr/>
              </p:nvCxnSpPr>
              <p:spPr>
                <a:xfrm flipV="1">
                  <a:off x="4771760" y="2982385"/>
                  <a:ext cx="178503" cy="361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6" name="Oval 845">
                  <a:extLst>
                    <a:ext uri="{FF2B5EF4-FFF2-40B4-BE49-F238E27FC236}">
                      <a16:creationId xmlns:a16="http://schemas.microsoft.com/office/drawing/2014/main" id="{CC0FE41E-E7B1-E8B2-15C6-308230C0F455}"/>
                    </a:ext>
                  </a:extLst>
                </p:cNvPr>
                <p:cNvSpPr/>
                <p:nvPr/>
              </p:nvSpPr>
              <p:spPr>
                <a:xfrm>
                  <a:off x="4771760" y="291680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815" name="Oval 814">
                <a:extLst>
                  <a:ext uri="{FF2B5EF4-FFF2-40B4-BE49-F238E27FC236}">
                    <a16:creationId xmlns:a16="http://schemas.microsoft.com/office/drawing/2014/main" id="{5D02AD0C-300E-E7DD-2157-621A2593A519}"/>
                  </a:ext>
                </a:extLst>
              </p:cNvPr>
              <p:cNvSpPr/>
              <p:nvPr/>
            </p:nvSpPr>
            <p:spPr>
              <a:xfrm>
                <a:off x="7409446" y="275554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16" name="Oval 815">
                <a:extLst>
                  <a:ext uri="{FF2B5EF4-FFF2-40B4-BE49-F238E27FC236}">
                    <a16:creationId xmlns:a16="http://schemas.microsoft.com/office/drawing/2014/main" id="{0FCA8782-777A-51FE-0A5F-1035B6DDE4E3}"/>
                  </a:ext>
                </a:extLst>
              </p:cNvPr>
              <p:cNvSpPr/>
              <p:nvPr/>
            </p:nvSpPr>
            <p:spPr>
              <a:xfrm>
                <a:off x="7747973" y="307023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817" name="Straight Arrow Connector 816">
                <a:extLst>
                  <a:ext uri="{FF2B5EF4-FFF2-40B4-BE49-F238E27FC236}">
                    <a16:creationId xmlns:a16="http://schemas.microsoft.com/office/drawing/2014/main" id="{1723FA8A-85B5-4059-6042-6E41A2C09558}"/>
                  </a:ext>
                </a:extLst>
              </p:cNvPr>
              <p:cNvCxnSpPr>
                <a:cxnSpLocks/>
                <a:stCxn id="818" idx="3"/>
                <a:endCxn id="819" idx="7"/>
              </p:cNvCxnSpPr>
              <p:nvPr/>
            </p:nvCxnSpPr>
            <p:spPr>
              <a:xfrm flipV="1">
                <a:off x="7436211" y="3373407"/>
                <a:ext cx="485839" cy="32336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8" name="Oval 817">
                <a:extLst>
                  <a:ext uri="{FF2B5EF4-FFF2-40B4-BE49-F238E27FC236}">
                    <a16:creationId xmlns:a16="http://schemas.microsoft.com/office/drawing/2014/main" id="{EA2E4BAC-2BBA-F1DD-D9C7-EF0A14858126}"/>
                  </a:ext>
                </a:extLst>
              </p:cNvPr>
              <p:cNvSpPr/>
              <p:nvPr/>
            </p:nvSpPr>
            <p:spPr>
              <a:xfrm>
                <a:off x="7406344" y="352792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19" name="Oval 818">
                <a:extLst>
                  <a:ext uri="{FF2B5EF4-FFF2-40B4-BE49-F238E27FC236}">
                    <a16:creationId xmlns:a16="http://schemas.microsoft.com/office/drawing/2014/main" id="{1F5C9328-EACC-80AC-2E5F-139CC5B53054}"/>
                  </a:ext>
                </a:extLst>
              </p:cNvPr>
              <p:cNvSpPr/>
              <p:nvPr/>
            </p:nvSpPr>
            <p:spPr>
              <a:xfrm>
                <a:off x="7747974" y="334443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820" name="Straight Connector 819">
                <a:extLst>
                  <a:ext uri="{FF2B5EF4-FFF2-40B4-BE49-F238E27FC236}">
                    <a16:creationId xmlns:a16="http://schemas.microsoft.com/office/drawing/2014/main" id="{61B3ADA7-B956-C6DB-E213-20507635E4B7}"/>
                  </a:ext>
                </a:extLst>
              </p:cNvPr>
              <p:cNvCxnSpPr>
                <a:cxnSpLocks/>
                <a:stCxn id="809" idx="7"/>
                <a:endCxn id="848" idx="2"/>
              </p:cNvCxnSpPr>
              <p:nvPr/>
            </p:nvCxnSpPr>
            <p:spPr>
              <a:xfrm flipV="1">
                <a:off x="6617207" y="2879899"/>
                <a:ext cx="202742" cy="203536"/>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21" name="Straight Connector 820">
                <a:extLst>
                  <a:ext uri="{FF2B5EF4-FFF2-40B4-BE49-F238E27FC236}">
                    <a16:creationId xmlns:a16="http://schemas.microsoft.com/office/drawing/2014/main" id="{465F932E-9CAE-DA9A-FD55-C6E5E7D89C9E}"/>
                  </a:ext>
                </a:extLst>
              </p:cNvPr>
              <p:cNvCxnSpPr>
                <a:cxnSpLocks/>
                <a:stCxn id="812" idx="6"/>
                <a:endCxn id="813" idx="2"/>
              </p:cNvCxnSpPr>
              <p:nvPr/>
            </p:nvCxnSpPr>
            <p:spPr>
              <a:xfrm>
                <a:off x="6752869" y="3505930"/>
                <a:ext cx="88867" cy="4306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22" name="Straight Connector 821">
                <a:extLst>
                  <a:ext uri="{FF2B5EF4-FFF2-40B4-BE49-F238E27FC236}">
                    <a16:creationId xmlns:a16="http://schemas.microsoft.com/office/drawing/2014/main" id="{B377DB24-01FA-7BDB-FB9C-E7FDD7CEC4AB}"/>
                  </a:ext>
                </a:extLst>
              </p:cNvPr>
              <p:cNvCxnSpPr>
                <a:cxnSpLocks/>
                <a:stCxn id="812" idx="5"/>
                <a:endCxn id="846" idx="2"/>
              </p:cNvCxnSpPr>
              <p:nvPr/>
            </p:nvCxnSpPr>
            <p:spPr>
              <a:xfrm>
                <a:off x="6723002" y="3575870"/>
                <a:ext cx="128024" cy="20992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id="{DE85E269-7D72-D29B-4981-5D60072F3253}"/>
                  </a:ext>
                </a:extLst>
              </p:cNvPr>
              <p:cNvCxnSpPr>
                <a:cxnSpLocks/>
                <a:stCxn id="844" idx="6"/>
                <a:endCxn id="818" idx="2"/>
              </p:cNvCxnSpPr>
              <p:nvPr/>
            </p:nvCxnSpPr>
            <p:spPr>
              <a:xfrm flipV="1">
                <a:off x="7310131" y="3626830"/>
                <a:ext cx="96213" cy="15379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2EE1A64D-3E87-2F9F-4C51-0E00386522A4}"/>
                  </a:ext>
                </a:extLst>
              </p:cNvPr>
              <p:cNvCxnSpPr>
                <a:cxnSpLocks/>
                <a:stCxn id="849" idx="6"/>
                <a:endCxn id="815" idx="2"/>
              </p:cNvCxnSpPr>
              <p:nvPr/>
            </p:nvCxnSpPr>
            <p:spPr>
              <a:xfrm>
                <a:off x="7298171" y="2842446"/>
                <a:ext cx="111275" cy="12009"/>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825" name="Oval 824">
                <a:extLst>
                  <a:ext uri="{FF2B5EF4-FFF2-40B4-BE49-F238E27FC236}">
                    <a16:creationId xmlns:a16="http://schemas.microsoft.com/office/drawing/2014/main" id="{2966CF81-BC41-1857-6499-E2AB701A991A}"/>
                  </a:ext>
                </a:extLst>
              </p:cNvPr>
              <p:cNvSpPr/>
              <p:nvPr/>
            </p:nvSpPr>
            <p:spPr>
              <a:xfrm>
                <a:off x="6824999" y="3029079"/>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26" name="Oval 825">
                <a:extLst>
                  <a:ext uri="{FF2B5EF4-FFF2-40B4-BE49-F238E27FC236}">
                    <a16:creationId xmlns:a16="http://schemas.microsoft.com/office/drawing/2014/main" id="{D85B9DEC-DB23-0B4D-8D4C-2A2E9BD3571E}"/>
                  </a:ext>
                </a:extLst>
              </p:cNvPr>
              <p:cNvSpPr/>
              <p:nvPr/>
            </p:nvSpPr>
            <p:spPr>
              <a:xfrm>
                <a:off x="7105275" y="344926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827" name="Straight Connector 826">
                <a:extLst>
                  <a:ext uri="{FF2B5EF4-FFF2-40B4-BE49-F238E27FC236}">
                    <a16:creationId xmlns:a16="http://schemas.microsoft.com/office/drawing/2014/main" id="{66BDAB09-C8D2-038F-0C4E-703144C51C99}"/>
                  </a:ext>
                </a:extLst>
              </p:cNvPr>
              <p:cNvCxnSpPr>
                <a:cxnSpLocks/>
                <a:stCxn id="825" idx="4"/>
                <a:endCxn id="848" idx="0"/>
              </p:cNvCxnSpPr>
              <p:nvPr/>
            </p:nvCxnSpPr>
            <p:spPr>
              <a:xfrm flipH="1" flipV="1">
                <a:off x="6921922" y="2780990"/>
                <a:ext cx="5050" cy="445908"/>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28" name="Straight Connector 827">
                <a:extLst>
                  <a:ext uri="{FF2B5EF4-FFF2-40B4-BE49-F238E27FC236}">
                    <a16:creationId xmlns:a16="http://schemas.microsoft.com/office/drawing/2014/main" id="{0130AA2E-E7D2-52C2-B543-3E7A813CFA0C}"/>
                  </a:ext>
                </a:extLst>
              </p:cNvPr>
              <p:cNvCxnSpPr>
                <a:cxnSpLocks/>
                <a:endCxn id="853" idx="1"/>
              </p:cNvCxnSpPr>
              <p:nvPr/>
            </p:nvCxnSpPr>
            <p:spPr>
              <a:xfrm flipV="1">
                <a:off x="6224644" y="3560771"/>
                <a:ext cx="280022" cy="413751"/>
              </a:xfrm>
              <a:prstGeom prst="line">
                <a:avLst/>
              </a:prstGeom>
              <a:ln w="6350">
                <a:solidFill>
                  <a:srgbClr val="FF000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29" name="Straight Connector 828">
                <a:extLst>
                  <a:ext uri="{FF2B5EF4-FFF2-40B4-BE49-F238E27FC236}">
                    <a16:creationId xmlns:a16="http://schemas.microsoft.com/office/drawing/2014/main" id="{57F08058-EBCD-AE8A-E69B-A1736E5B75AB}"/>
                  </a:ext>
                </a:extLst>
              </p:cNvPr>
              <p:cNvCxnSpPr>
                <a:cxnSpLocks/>
              </p:cNvCxnSpPr>
              <p:nvPr/>
            </p:nvCxnSpPr>
            <p:spPr>
              <a:xfrm flipH="1" flipV="1">
                <a:off x="6170182" y="3222265"/>
                <a:ext cx="68077" cy="759064"/>
              </a:xfrm>
              <a:prstGeom prst="line">
                <a:avLst/>
              </a:prstGeom>
              <a:ln w="6350">
                <a:solidFill>
                  <a:srgbClr val="FF000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id="{8521B1F9-7FEC-4E6A-DA86-4BA4E011BD24}"/>
                  </a:ext>
                </a:extLst>
              </p:cNvPr>
              <p:cNvCxnSpPr>
                <a:cxnSpLocks/>
                <a:stCxn id="811" idx="4"/>
                <a:endCxn id="849" idx="0"/>
              </p:cNvCxnSpPr>
              <p:nvPr/>
            </p:nvCxnSpPr>
            <p:spPr>
              <a:xfrm flipH="1" flipV="1">
                <a:off x="7196200" y="2743537"/>
                <a:ext cx="13891" cy="482537"/>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id="{E3B6E9EB-1B41-1080-3E30-744B21C80AA9}"/>
                  </a:ext>
                </a:extLst>
              </p:cNvPr>
              <p:cNvCxnSpPr>
                <a:cxnSpLocks/>
                <a:stCxn id="846" idx="4"/>
                <a:endCxn id="813" idx="0"/>
              </p:cNvCxnSpPr>
              <p:nvPr/>
            </p:nvCxnSpPr>
            <p:spPr>
              <a:xfrm flipH="1" flipV="1">
                <a:off x="6943709" y="3450084"/>
                <a:ext cx="9290" cy="434619"/>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id="{6B83B6DD-88A6-38F6-9E16-A7EB8AD1E675}"/>
                  </a:ext>
                </a:extLst>
              </p:cNvPr>
              <p:cNvCxnSpPr>
                <a:cxnSpLocks/>
                <a:stCxn id="844" idx="4"/>
                <a:endCxn id="826" idx="0"/>
              </p:cNvCxnSpPr>
              <p:nvPr/>
            </p:nvCxnSpPr>
            <p:spPr>
              <a:xfrm flipH="1" flipV="1">
                <a:off x="7207248" y="3449261"/>
                <a:ext cx="912" cy="430273"/>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id="{C7BCD999-EE67-94AB-F8DF-F7F4A88268EE}"/>
                  </a:ext>
                </a:extLst>
              </p:cNvPr>
              <p:cNvCxnSpPr>
                <a:cxnSpLocks/>
                <a:stCxn id="819" idx="4"/>
                <a:endCxn id="816" idx="0"/>
              </p:cNvCxnSpPr>
              <p:nvPr/>
            </p:nvCxnSpPr>
            <p:spPr>
              <a:xfrm flipH="1" flipV="1">
                <a:off x="7849945" y="3070234"/>
                <a:ext cx="1" cy="472022"/>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4" name="Straight Connector 833">
                <a:extLst>
                  <a:ext uri="{FF2B5EF4-FFF2-40B4-BE49-F238E27FC236}">
                    <a16:creationId xmlns:a16="http://schemas.microsoft.com/office/drawing/2014/main" id="{0C0B885D-3B09-2755-76CB-5AADB4F12671}"/>
                  </a:ext>
                </a:extLst>
              </p:cNvPr>
              <p:cNvCxnSpPr>
                <a:cxnSpLocks/>
                <a:stCxn id="866" idx="2"/>
                <a:endCxn id="859" idx="1"/>
              </p:cNvCxnSpPr>
              <p:nvPr/>
            </p:nvCxnSpPr>
            <p:spPr>
              <a:xfrm>
                <a:off x="5493189" y="3572741"/>
                <a:ext cx="224749" cy="90208"/>
              </a:xfrm>
              <a:prstGeom prst="line">
                <a:avLst/>
              </a:prstGeom>
              <a:ln w="6350">
                <a:solidFill>
                  <a:srgbClr val="FF000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35" name="Straight Connector 834">
                <a:extLst>
                  <a:ext uri="{FF2B5EF4-FFF2-40B4-BE49-F238E27FC236}">
                    <a16:creationId xmlns:a16="http://schemas.microsoft.com/office/drawing/2014/main" id="{F8326FA5-D98A-1C27-F2A8-9DBD2B18C9B5}"/>
                  </a:ext>
                </a:extLst>
              </p:cNvPr>
              <p:cNvCxnSpPr>
                <a:cxnSpLocks/>
                <a:stCxn id="869" idx="2"/>
              </p:cNvCxnSpPr>
              <p:nvPr/>
            </p:nvCxnSpPr>
            <p:spPr>
              <a:xfrm flipV="1">
                <a:off x="5481439" y="3873474"/>
                <a:ext cx="225101" cy="61159"/>
              </a:xfrm>
              <a:prstGeom prst="line">
                <a:avLst/>
              </a:prstGeom>
              <a:ln w="6350">
                <a:solidFill>
                  <a:srgbClr val="FF000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FEA15E67-DB20-DD91-CF0A-4D41616C2033}"/>
                  </a:ext>
                </a:extLst>
              </p:cNvPr>
              <p:cNvCxnSpPr>
                <a:cxnSpLocks/>
              </p:cNvCxnSpPr>
              <p:nvPr/>
            </p:nvCxnSpPr>
            <p:spPr>
              <a:xfrm flipV="1">
                <a:off x="5389443" y="3459540"/>
                <a:ext cx="0" cy="578658"/>
              </a:xfrm>
              <a:prstGeom prst="line">
                <a:avLst/>
              </a:prstGeom>
              <a:ln w="6350">
                <a:solidFill>
                  <a:srgbClr val="FF000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9D773F71-74D2-B428-2CE2-D1B79AEE999B}"/>
                  </a:ext>
                </a:extLst>
              </p:cNvPr>
              <p:cNvCxnSpPr>
                <a:cxnSpLocks/>
              </p:cNvCxnSpPr>
              <p:nvPr/>
            </p:nvCxnSpPr>
            <p:spPr>
              <a:xfrm flipH="1" flipV="1">
                <a:off x="5807990" y="3525278"/>
                <a:ext cx="6939" cy="502708"/>
              </a:xfrm>
              <a:prstGeom prst="line">
                <a:avLst/>
              </a:prstGeom>
              <a:ln w="6350">
                <a:solidFill>
                  <a:srgbClr val="FF000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C4299A05-6B4F-0F22-81E8-6B3018A6B829}"/>
                  </a:ext>
                </a:extLst>
              </p:cNvPr>
              <p:cNvCxnSpPr>
                <a:cxnSpLocks/>
                <a:stCxn id="856" idx="2"/>
              </p:cNvCxnSpPr>
              <p:nvPr/>
            </p:nvCxnSpPr>
            <p:spPr>
              <a:xfrm flipV="1">
                <a:off x="6084225" y="3376509"/>
                <a:ext cx="88646" cy="133678"/>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id="{89FBD9AC-B91E-7354-9F57-27DE6A40A972}"/>
                  </a:ext>
                </a:extLst>
              </p:cNvPr>
              <p:cNvCxnSpPr>
                <a:cxnSpLocks/>
                <a:stCxn id="857" idx="1"/>
                <a:endCxn id="853" idx="3"/>
              </p:cNvCxnSpPr>
              <p:nvPr/>
            </p:nvCxnSpPr>
            <p:spPr>
              <a:xfrm flipV="1">
                <a:off x="6183135" y="3560771"/>
                <a:ext cx="123710" cy="55841"/>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86A78236-28AE-32D7-8907-489105A38D4C}"/>
                  </a:ext>
                </a:extLst>
              </p:cNvPr>
              <p:cNvCxnSpPr>
                <a:cxnSpLocks/>
              </p:cNvCxnSpPr>
              <p:nvPr/>
            </p:nvCxnSpPr>
            <p:spPr>
              <a:xfrm>
                <a:off x="6138833" y="3710088"/>
                <a:ext cx="81693" cy="10892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41" name="Straight Connector 840">
                <a:extLst>
                  <a:ext uri="{FF2B5EF4-FFF2-40B4-BE49-F238E27FC236}">
                    <a16:creationId xmlns:a16="http://schemas.microsoft.com/office/drawing/2014/main" id="{293275E6-08C6-5AFE-1D95-3232E8D909C7}"/>
                  </a:ext>
                </a:extLst>
              </p:cNvPr>
              <p:cNvCxnSpPr>
                <a:cxnSpLocks/>
                <a:stCxn id="852" idx="3"/>
              </p:cNvCxnSpPr>
              <p:nvPr/>
            </p:nvCxnSpPr>
            <p:spPr>
              <a:xfrm flipH="1" flipV="1">
                <a:off x="6166778" y="3218861"/>
                <a:ext cx="337887" cy="334395"/>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F45424E3-BCBE-067B-102C-551B2F3040E2}"/>
                  </a:ext>
                </a:extLst>
              </p:cNvPr>
              <p:cNvCxnSpPr>
                <a:cxnSpLocks/>
                <a:stCxn id="866" idx="2"/>
              </p:cNvCxnSpPr>
              <p:nvPr/>
            </p:nvCxnSpPr>
            <p:spPr>
              <a:xfrm>
                <a:off x="5493189" y="3572741"/>
                <a:ext cx="213351" cy="307542"/>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43" name="Straight Connector 842">
                <a:extLst>
                  <a:ext uri="{FF2B5EF4-FFF2-40B4-BE49-F238E27FC236}">
                    <a16:creationId xmlns:a16="http://schemas.microsoft.com/office/drawing/2014/main" id="{56A0D6C0-0C1F-D7C5-82C0-E21C8D2FE63C}"/>
                  </a:ext>
                </a:extLst>
              </p:cNvPr>
              <p:cNvCxnSpPr>
                <a:cxnSpLocks/>
                <a:stCxn id="869" idx="2"/>
                <a:endCxn id="859" idx="1"/>
              </p:cNvCxnSpPr>
              <p:nvPr/>
            </p:nvCxnSpPr>
            <p:spPr>
              <a:xfrm flipV="1">
                <a:off x="5481439" y="3662949"/>
                <a:ext cx="236499" cy="27168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grpSp>
        <p:cxnSp>
          <p:nvCxnSpPr>
            <p:cNvPr id="784" name="Straight Connector 783">
              <a:extLst>
                <a:ext uri="{FF2B5EF4-FFF2-40B4-BE49-F238E27FC236}">
                  <a16:creationId xmlns:a16="http://schemas.microsoft.com/office/drawing/2014/main" id="{5DAF5B42-0CED-6B8F-A08B-1316914AA5C8}"/>
                </a:ext>
              </a:extLst>
            </p:cNvPr>
            <p:cNvCxnSpPr>
              <a:cxnSpLocks/>
              <a:stCxn id="811" idx="7"/>
              <a:endCxn id="815" idx="3"/>
            </p:cNvCxnSpPr>
            <p:nvPr/>
          </p:nvCxnSpPr>
          <p:spPr>
            <a:xfrm flipV="1">
              <a:off x="7011193" y="3746260"/>
              <a:ext cx="135812" cy="114820"/>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id="{1E2514D7-E54E-9C29-FC9D-A51FF759E089}"/>
                </a:ext>
              </a:extLst>
            </p:cNvPr>
            <p:cNvCxnSpPr>
              <a:cxnSpLocks/>
              <a:stCxn id="826" idx="6"/>
              <a:endCxn id="818" idx="2"/>
            </p:cNvCxnSpPr>
            <p:nvPr/>
          </p:nvCxnSpPr>
          <p:spPr>
            <a:xfrm>
              <a:off x="7034552" y="4285452"/>
              <a:ext cx="83955" cy="6799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6B58D3F3-CD30-33B8-A5B1-AA22C6E0DF2F}"/>
                </a:ext>
              </a:extLst>
            </p:cNvPr>
            <p:cNvCxnSpPr>
              <a:cxnSpLocks/>
              <a:stCxn id="809" idx="6"/>
              <a:endCxn id="825" idx="2"/>
            </p:cNvCxnSpPr>
            <p:nvPr/>
          </p:nvCxnSpPr>
          <p:spPr>
            <a:xfrm flipV="1">
              <a:off x="6462195" y="3922247"/>
              <a:ext cx="153797" cy="21945"/>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872" name="Group 871">
            <a:extLst>
              <a:ext uri="{FF2B5EF4-FFF2-40B4-BE49-F238E27FC236}">
                <a16:creationId xmlns:a16="http://schemas.microsoft.com/office/drawing/2014/main" id="{DE969CA1-70CE-2CFB-1F0E-9208D983FC3C}"/>
              </a:ext>
            </a:extLst>
          </p:cNvPr>
          <p:cNvGrpSpPr/>
          <p:nvPr/>
        </p:nvGrpSpPr>
        <p:grpSpPr>
          <a:xfrm>
            <a:off x="8189465" y="6103585"/>
            <a:ext cx="2228914" cy="674663"/>
            <a:chOff x="9909510" y="3545530"/>
            <a:chExt cx="2578568" cy="780499"/>
          </a:xfrm>
        </p:grpSpPr>
        <p:grpSp>
          <p:nvGrpSpPr>
            <p:cNvPr id="873" name="Group 872">
              <a:extLst>
                <a:ext uri="{FF2B5EF4-FFF2-40B4-BE49-F238E27FC236}">
                  <a16:creationId xmlns:a16="http://schemas.microsoft.com/office/drawing/2014/main" id="{C73ED133-7351-C6C2-8129-436EF27D2993}"/>
                </a:ext>
              </a:extLst>
            </p:cNvPr>
            <p:cNvGrpSpPr/>
            <p:nvPr/>
          </p:nvGrpSpPr>
          <p:grpSpPr>
            <a:xfrm>
              <a:off x="11100592" y="3643814"/>
              <a:ext cx="197820" cy="205336"/>
              <a:chOff x="778486" y="2221677"/>
              <a:chExt cx="138389" cy="143647"/>
            </a:xfrm>
          </p:grpSpPr>
          <p:sp>
            <p:nvSpPr>
              <p:cNvPr id="883" name="Partial Circle 882">
                <a:extLst>
                  <a:ext uri="{FF2B5EF4-FFF2-40B4-BE49-F238E27FC236}">
                    <a16:creationId xmlns:a16="http://schemas.microsoft.com/office/drawing/2014/main" id="{4B017DD2-A195-2BFF-767A-C37AB4CA311A}"/>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84" name="Partial Circle 883">
                <a:extLst>
                  <a:ext uri="{FF2B5EF4-FFF2-40B4-BE49-F238E27FC236}">
                    <a16:creationId xmlns:a16="http://schemas.microsoft.com/office/drawing/2014/main" id="{DD9D4FD7-E6C3-9487-F6B7-0531B527036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74" name="Group 873">
              <a:extLst>
                <a:ext uri="{FF2B5EF4-FFF2-40B4-BE49-F238E27FC236}">
                  <a16:creationId xmlns:a16="http://schemas.microsoft.com/office/drawing/2014/main" id="{11DE1D18-1247-1FB7-6011-6D9B19C930DA}"/>
                </a:ext>
              </a:extLst>
            </p:cNvPr>
            <p:cNvGrpSpPr/>
            <p:nvPr/>
          </p:nvGrpSpPr>
          <p:grpSpPr>
            <a:xfrm>
              <a:off x="9981814" y="3636657"/>
              <a:ext cx="197820" cy="205336"/>
              <a:chOff x="778486" y="2221677"/>
              <a:chExt cx="138389" cy="143647"/>
            </a:xfrm>
          </p:grpSpPr>
          <p:sp>
            <p:nvSpPr>
              <p:cNvPr id="881" name="Partial Circle 880">
                <a:extLst>
                  <a:ext uri="{FF2B5EF4-FFF2-40B4-BE49-F238E27FC236}">
                    <a16:creationId xmlns:a16="http://schemas.microsoft.com/office/drawing/2014/main" id="{EA41C221-7520-EBC7-25AA-C6DA24A6181A}"/>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82" name="Partial Circle 881">
                <a:extLst>
                  <a:ext uri="{FF2B5EF4-FFF2-40B4-BE49-F238E27FC236}">
                    <a16:creationId xmlns:a16="http://schemas.microsoft.com/office/drawing/2014/main" id="{10C913C0-3DC8-5796-CDF6-2E2D712494A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75" name="Group 874">
              <a:extLst>
                <a:ext uri="{FF2B5EF4-FFF2-40B4-BE49-F238E27FC236}">
                  <a16:creationId xmlns:a16="http://schemas.microsoft.com/office/drawing/2014/main" id="{900FED95-87C5-526D-35A1-A4562771614C}"/>
                </a:ext>
              </a:extLst>
            </p:cNvPr>
            <p:cNvGrpSpPr/>
            <p:nvPr/>
          </p:nvGrpSpPr>
          <p:grpSpPr>
            <a:xfrm>
              <a:off x="10550629" y="3623963"/>
              <a:ext cx="200134" cy="199780"/>
              <a:chOff x="2293006" y="2716697"/>
              <a:chExt cx="140008" cy="139760"/>
            </a:xfrm>
          </p:grpSpPr>
          <p:sp>
            <p:nvSpPr>
              <p:cNvPr id="878" name="Partial Circle 877">
                <a:extLst>
                  <a:ext uri="{FF2B5EF4-FFF2-40B4-BE49-F238E27FC236}">
                    <a16:creationId xmlns:a16="http://schemas.microsoft.com/office/drawing/2014/main" id="{69A97386-CA6F-9307-9709-641B79E06213}"/>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79" name="Partial Circle 878">
                <a:extLst>
                  <a:ext uri="{FF2B5EF4-FFF2-40B4-BE49-F238E27FC236}">
                    <a16:creationId xmlns:a16="http://schemas.microsoft.com/office/drawing/2014/main" id="{AE4DAC5C-19BD-40F2-9822-BE4290631157}"/>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80" name="Partial Circle 879">
                <a:extLst>
                  <a:ext uri="{FF2B5EF4-FFF2-40B4-BE49-F238E27FC236}">
                    <a16:creationId xmlns:a16="http://schemas.microsoft.com/office/drawing/2014/main" id="{A486B755-69FD-267F-3547-4B0B902FFEAC}"/>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76" name="Oval 875">
              <a:extLst>
                <a:ext uri="{FF2B5EF4-FFF2-40B4-BE49-F238E27FC236}">
                  <a16:creationId xmlns:a16="http://schemas.microsoft.com/office/drawing/2014/main" id="{C7CC2964-8C8C-A24C-F45C-ECD2BB86F000}"/>
                </a:ext>
              </a:extLst>
            </p:cNvPr>
            <p:cNvSpPr/>
            <p:nvPr/>
          </p:nvSpPr>
          <p:spPr>
            <a:xfrm>
              <a:off x="12176641" y="4072218"/>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877" name="Freeform: Shape 876">
              <a:extLst>
                <a:ext uri="{FF2B5EF4-FFF2-40B4-BE49-F238E27FC236}">
                  <a16:creationId xmlns:a16="http://schemas.microsoft.com/office/drawing/2014/main" id="{0370E170-6A5D-4519-2EE2-FA3C7927ED57}"/>
                </a:ext>
              </a:extLst>
            </p:cNvPr>
            <p:cNvSpPr/>
            <p:nvPr/>
          </p:nvSpPr>
          <p:spPr>
            <a:xfrm>
              <a:off x="9909510" y="3545530"/>
              <a:ext cx="2578568" cy="780499"/>
            </a:xfrm>
            <a:custGeom>
              <a:avLst/>
              <a:gdLst>
                <a:gd name="connsiteX0" fmla="*/ 161968 w 2578568"/>
                <a:gd name="connsiteY0" fmla="*/ 39193 h 780499"/>
                <a:gd name="connsiteX1" fmla="*/ 43 w 2578568"/>
                <a:gd name="connsiteY1" fmla="*/ 182068 h 780499"/>
                <a:gd name="connsiteX2" fmla="*/ 171493 w 2578568"/>
                <a:gd name="connsiteY2" fmla="*/ 363043 h 780499"/>
                <a:gd name="connsiteX3" fmla="*/ 762043 w 2578568"/>
                <a:gd name="connsiteY3" fmla="*/ 334468 h 780499"/>
                <a:gd name="connsiteX4" fmla="*/ 1276393 w 2578568"/>
                <a:gd name="connsiteY4" fmla="*/ 372568 h 780499"/>
                <a:gd name="connsiteX5" fmla="*/ 2286043 w 2578568"/>
                <a:gd name="connsiteY5" fmla="*/ 763093 h 780499"/>
                <a:gd name="connsiteX6" fmla="*/ 2514643 w 2578568"/>
                <a:gd name="connsiteY6" fmla="*/ 686893 h 780499"/>
                <a:gd name="connsiteX7" fmla="*/ 2467018 w 2578568"/>
                <a:gd name="connsiteY7" fmla="*/ 458293 h 780499"/>
                <a:gd name="connsiteX8" fmla="*/ 1324018 w 2578568"/>
                <a:gd name="connsiteY8" fmla="*/ 39193 h 780499"/>
                <a:gd name="connsiteX9" fmla="*/ 733468 w 2578568"/>
                <a:gd name="connsiteY9" fmla="*/ 20143 h 780499"/>
                <a:gd name="connsiteX10" fmla="*/ 161968 w 2578568"/>
                <a:gd name="connsiteY10" fmla="*/ 39193 h 78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568" h="780499">
                  <a:moveTo>
                    <a:pt x="161968" y="39193"/>
                  </a:moveTo>
                  <a:cubicBezTo>
                    <a:pt x="39731" y="66180"/>
                    <a:pt x="-1545" y="128093"/>
                    <a:pt x="43" y="182068"/>
                  </a:cubicBezTo>
                  <a:cubicBezTo>
                    <a:pt x="1630" y="236043"/>
                    <a:pt x="44493" y="337643"/>
                    <a:pt x="171493" y="363043"/>
                  </a:cubicBezTo>
                  <a:cubicBezTo>
                    <a:pt x="298493" y="388443"/>
                    <a:pt x="577893" y="332881"/>
                    <a:pt x="762043" y="334468"/>
                  </a:cubicBezTo>
                  <a:cubicBezTo>
                    <a:pt x="946193" y="336055"/>
                    <a:pt x="1022393" y="301131"/>
                    <a:pt x="1276393" y="372568"/>
                  </a:cubicBezTo>
                  <a:cubicBezTo>
                    <a:pt x="1530393" y="444006"/>
                    <a:pt x="2079668" y="710706"/>
                    <a:pt x="2286043" y="763093"/>
                  </a:cubicBezTo>
                  <a:cubicBezTo>
                    <a:pt x="2492418" y="815481"/>
                    <a:pt x="2484481" y="737693"/>
                    <a:pt x="2514643" y="686893"/>
                  </a:cubicBezTo>
                  <a:cubicBezTo>
                    <a:pt x="2544805" y="636093"/>
                    <a:pt x="2665456" y="566243"/>
                    <a:pt x="2467018" y="458293"/>
                  </a:cubicBezTo>
                  <a:cubicBezTo>
                    <a:pt x="2268580" y="350343"/>
                    <a:pt x="1612943" y="112218"/>
                    <a:pt x="1324018" y="39193"/>
                  </a:cubicBezTo>
                  <a:cubicBezTo>
                    <a:pt x="1035093" y="-33832"/>
                    <a:pt x="925555" y="16968"/>
                    <a:pt x="733468" y="20143"/>
                  </a:cubicBezTo>
                  <a:cubicBezTo>
                    <a:pt x="541381" y="23318"/>
                    <a:pt x="284205" y="12206"/>
                    <a:pt x="161968" y="39193"/>
                  </a:cubicBezTo>
                  <a:close/>
                </a:path>
              </a:pathLst>
            </a:custGeom>
            <a:noFill/>
            <a:ln w="3810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5" name="Group 884">
            <a:extLst>
              <a:ext uri="{FF2B5EF4-FFF2-40B4-BE49-F238E27FC236}">
                <a16:creationId xmlns:a16="http://schemas.microsoft.com/office/drawing/2014/main" id="{1FD812AE-2C50-0229-0BC3-9A0019D5BBA6}"/>
              </a:ext>
            </a:extLst>
          </p:cNvPr>
          <p:cNvGrpSpPr/>
          <p:nvPr/>
        </p:nvGrpSpPr>
        <p:grpSpPr>
          <a:xfrm>
            <a:off x="7853133" y="5281730"/>
            <a:ext cx="2702522" cy="751668"/>
            <a:chOff x="9242926" y="2465168"/>
            <a:chExt cx="3126472" cy="869584"/>
          </a:xfrm>
        </p:grpSpPr>
        <p:grpSp>
          <p:nvGrpSpPr>
            <p:cNvPr id="886" name="Group 885">
              <a:extLst>
                <a:ext uri="{FF2B5EF4-FFF2-40B4-BE49-F238E27FC236}">
                  <a16:creationId xmlns:a16="http://schemas.microsoft.com/office/drawing/2014/main" id="{2AFFEEB3-D271-31C7-51DC-DA746BD5DE5F}"/>
                </a:ext>
              </a:extLst>
            </p:cNvPr>
            <p:cNvGrpSpPr/>
            <p:nvPr/>
          </p:nvGrpSpPr>
          <p:grpSpPr>
            <a:xfrm>
              <a:off x="10436723" y="3071832"/>
              <a:ext cx="197820" cy="205336"/>
              <a:chOff x="778486" y="2221677"/>
              <a:chExt cx="138389" cy="143647"/>
            </a:xfrm>
          </p:grpSpPr>
          <p:sp>
            <p:nvSpPr>
              <p:cNvPr id="900" name="Partial Circle 899">
                <a:extLst>
                  <a:ext uri="{FF2B5EF4-FFF2-40B4-BE49-F238E27FC236}">
                    <a16:creationId xmlns:a16="http://schemas.microsoft.com/office/drawing/2014/main" id="{C2CF8304-F205-3EA1-E6B2-F520890E955D}"/>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01" name="Partial Circle 900">
                <a:extLst>
                  <a:ext uri="{FF2B5EF4-FFF2-40B4-BE49-F238E27FC236}">
                    <a16:creationId xmlns:a16="http://schemas.microsoft.com/office/drawing/2014/main" id="{1DA30D47-FD6D-C7AA-8659-30ECE4AB099A}"/>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87" name="Group 886">
              <a:extLst>
                <a:ext uri="{FF2B5EF4-FFF2-40B4-BE49-F238E27FC236}">
                  <a16:creationId xmlns:a16="http://schemas.microsoft.com/office/drawing/2014/main" id="{97BB6CDC-2C96-678D-1A87-700CBA1B9AD2}"/>
                </a:ext>
              </a:extLst>
            </p:cNvPr>
            <p:cNvGrpSpPr/>
            <p:nvPr/>
          </p:nvGrpSpPr>
          <p:grpSpPr>
            <a:xfrm>
              <a:off x="9886760" y="3071031"/>
              <a:ext cx="200134" cy="199780"/>
              <a:chOff x="2293006" y="2716697"/>
              <a:chExt cx="140008" cy="139760"/>
            </a:xfrm>
          </p:grpSpPr>
          <p:sp>
            <p:nvSpPr>
              <p:cNvPr id="897" name="Partial Circle 896">
                <a:extLst>
                  <a:ext uri="{FF2B5EF4-FFF2-40B4-BE49-F238E27FC236}">
                    <a16:creationId xmlns:a16="http://schemas.microsoft.com/office/drawing/2014/main" id="{EB1FF25F-ACE9-5A2C-A586-5F2ED0EAB234}"/>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98" name="Partial Circle 897">
                <a:extLst>
                  <a:ext uri="{FF2B5EF4-FFF2-40B4-BE49-F238E27FC236}">
                    <a16:creationId xmlns:a16="http://schemas.microsoft.com/office/drawing/2014/main" id="{90BB3995-78DB-07C5-0FA0-CA023236AF7C}"/>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99" name="Partial Circle 898">
                <a:extLst>
                  <a:ext uri="{FF2B5EF4-FFF2-40B4-BE49-F238E27FC236}">
                    <a16:creationId xmlns:a16="http://schemas.microsoft.com/office/drawing/2014/main" id="{0E2B9B64-8E59-7CA5-F359-7CF325ADCCBE}"/>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88" name="Oval 887">
              <a:extLst>
                <a:ext uri="{FF2B5EF4-FFF2-40B4-BE49-F238E27FC236}">
                  <a16:creationId xmlns:a16="http://schemas.microsoft.com/office/drawing/2014/main" id="{2CEA3029-D4EC-0A75-982E-F0DDAF8CF49B}"/>
                </a:ext>
              </a:extLst>
            </p:cNvPr>
            <p:cNvSpPr/>
            <p:nvPr/>
          </p:nvSpPr>
          <p:spPr>
            <a:xfrm>
              <a:off x="10996949" y="264823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89" name="Oval 888">
              <a:extLst>
                <a:ext uri="{FF2B5EF4-FFF2-40B4-BE49-F238E27FC236}">
                  <a16:creationId xmlns:a16="http://schemas.microsoft.com/office/drawing/2014/main" id="{4A65FD70-C4EA-B76B-C0E0-492FDC0C98B5}"/>
                </a:ext>
              </a:extLst>
            </p:cNvPr>
            <p:cNvSpPr/>
            <p:nvPr/>
          </p:nvSpPr>
          <p:spPr>
            <a:xfrm>
              <a:off x="10996949" y="297451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90" name="Oval 889">
              <a:extLst>
                <a:ext uri="{FF2B5EF4-FFF2-40B4-BE49-F238E27FC236}">
                  <a16:creationId xmlns:a16="http://schemas.microsoft.com/office/drawing/2014/main" id="{D14936E0-28F5-7F87-5695-C3F37932218A}"/>
                </a:ext>
              </a:extLst>
            </p:cNvPr>
            <p:cNvSpPr/>
            <p:nvPr/>
          </p:nvSpPr>
          <p:spPr>
            <a:xfrm>
              <a:off x="11560518" y="253721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91" name="Oval 890">
              <a:extLst>
                <a:ext uri="{FF2B5EF4-FFF2-40B4-BE49-F238E27FC236}">
                  <a16:creationId xmlns:a16="http://schemas.microsoft.com/office/drawing/2014/main" id="{2B682BE1-27C4-45C0-CAAD-60366F50DD1C}"/>
                </a:ext>
              </a:extLst>
            </p:cNvPr>
            <p:cNvSpPr/>
            <p:nvPr/>
          </p:nvSpPr>
          <p:spPr>
            <a:xfrm>
              <a:off x="11550793" y="302375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92" name="Oval 891">
              <a:extLst>
                <a:ext uri="{FF2B5EF4-FFF2-40B4-BE49-F238E27FC236}">
                  <a16:creationId xmlns:a16="http://schemas.microsoft.com/office/drawing/2014/main" id="{9455E80A-42B0-D579-D8B6-DB8EDA7EA0CD}"/>
                </a:ext>
              </a:extLst>
            </p:cNvPr>
            <p:cNvSpPr/>
            <p:nvPr/>
          </p:nvSpPr>
          <p:spPr>
            <a:xfrm>
              <a:off x="12102317" y="260223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893" name="Freeform: Shape 892">
              <a:extLst>
                <a:ext uri="{FF2B5EF4-FFF2-40B4-BE49-F238E27FC236}">
                  <a16:creationId xmlns:a16="http://schemas.microsoft.com/office/drawing/2014/main" id="{F38B204E-91E4-2ED7-2CB3-1A3C5E57B69D}"/>
                </a:ext>
              </a:extLst>
            </p:cNvPr>
            <p:cNvSpPr/>
            <p:nvPr/>
          </p:nvSpPr>
          <p:spPr>
            <a:xfrm>
              <a:off x="9242926" y="2465168"/>
              <a:ext cx="3126472" cy="869584"/>
            </a:xfrm>
            <a:custGeom>
              <a:avLst/>
              <a:gdLst>
                <a:gd name="connsiteX0" fmla="*/ 3000413 w 3125825"/>
                <a:gd name="connsiteY0" fmla="*/ 60570 h 891747"/>
                <a:gd name="connsiteX1" fmla="*/ 2352713 w 3125825"/>
                <a:gd name="connsiteY1" fmla="*/ 3420 h 891747"/>
                <a:gd name="connsiteX2" fmla="*/ 1771688 w 3125825"/>
                <a:gd name="connsiteY2" fmla="*/ 155820 h 891747"/>
                <a:gd name="connsiteX3" fmla="*/ 1285913 w 3125825"/>
                <a:gd name="connsiteY3" fmla="*/ 565395 h 891747"/>
                <a:gd name="connsiteX4" fmla="*/ 752513 w 3125825"/>
                <a:gd name="connsiteY4" fmla="*/ 565395 h 891747"/>
                <a:gd name="connsiteX5" fmla="*/ 171488 w 3125825"/>
                <a:gd name="connsiteY5" fmla="*/ 555870 h 891747"/>
                <a:gd name="connsiteX6" fmla="*/ 38 w 3125825"/>
                <a:gd name="connsiteY6" fmla="*/ 755895 h 891747"/>
                <a:gd name="connsiteX7" fmla="*/ 181013 w 3125825"/>
                <a:gd name="connsiteY7" fmla="*/ 879720 h 891747"/>
                <a:gd name="connsiteX8" fmla="*/ 781088 w 3125825"/>
                <a:gd name="connsiteY8" fmla="*/ 860670 h 891747"/>
                <a:gd name="connsiteX9" fmla="*/ 1324013 w 3125825"/>
                <a:gd name="connsiteY9" fmla="*/ 889245 h 891747"/>
                <a:gd name="connsiteX10" fmla="*/ 1885988 w 3125825"/>
                <a:gd name="connsiteY10" fmla="*/ 784470 h 891747"/>
                <a:gd name="connsiteX11" fmla="*/ 2447963 w 3125825"/>
                <a:gd name="connsiteY11" fmla="*/ 832095 h 891747"/>
                <a:gd name="connsiteX12" fmla="*/ 3009938 w 3125825"/>
                <a:gd name="connsiteY12" fmla="*/ 422520 h 891747"/>
                <a:gd name="connsiteX13" fmla="*/ 3124238 w 3125825"/>
                <a:gd name="connsiteY13" fmla="*/ 184395 h 891747"/>
                <a:gd name="connsiteX14" fmla="*/ 3000413 w 3125825"/>
                <a:gd name="connsiteY14" fmla="*/ 60570 h 891747"/>
                <a:gd name="connsiteX0" fmla="*/ 3000413 w 3125825"/>
                <a:gd name="connsiteY0" fmla="*/ 41882 h 873059"/>
                <a:gd name="connsiteX1" fmla="*/ 2413003 w 3125825"/>
                <a:gd name="connsiteY1" fmla="*/ 4829 h 873059"/>
                <a:gd name="connsiteX2" fmla="*/ 1771688 w 3125825"/>
                <a:gd name="connsiteY2" fmla="*/ 137132 h 873059"/>
                <a:gd name="connsiteX3" fmla="*/ 1285913 w 3125825"/>
                <a:gd name="connsiteY3" fmla="*/ 546707 h 873059"/>
                <a:gd name="connsiteX4" fmla="*/ 752513 w 3125825"/>
                <a:gd name="connsiteY4" fmla="*/ 546707 h 873059"/>
                <a:gd name="connsiteX5" fmla="*/ 171488 w 3125825"/>
                <a:gd name="connsiteY5" fmla="*/ 537182 h 873059"/>
                <a:gd name="connsiteX6" fmla="*/ 38 w 3125825"/>
                <a:gd name="connsiteY6" fmla="*/ 737207 h 873059"/>
                <a:gd name="connsiteX7" fmla="*/ 181013 w 3125825"/>
                <a:gd name="connsiteY7" fmla="*/ 861032 h 873059"/>
                <a:gd name="connsiteX8" fmla="*/ 781088 w 3125825"/>
                <a:gd name="connsiteY8" fmla="*/ 841982 h 873059"/>
                <a:gd name="connsiteX9" fmla="*/ 1324013 w 3125825"/>
                <a:gd name="connsiteY9" fmla="*/ 870557 h 873059"/>
                <a:gd name="connsiteX10" fmla="*/ 1885988 w 3125825"/>
                <a:gd name="connsiteY10" fmla="*/ 765782 h 873059"/>
                <a:gd name="connsiteX11" fmla="*/ 2447963 w 3125825"/>
                <a:gd name="connsiteY11" fmla="*/ 813407 h 873059"/>
                <a:gd name="connsiteX12" fmla="*/ 3009938 w 3125825"/>
                <a:gd name="connsiteY12" fmla="*/ 403832 h 873059"/>
                <a:gd name="connsiteX13" fmla="*/ 3124238 w 3125825"/>
                <a:gd name="connsiteY13" fmla="*/ 165707 h 873059"/>
                <a:gd name="connsiteX14" fmla="*/ 3000413 w 3125825"/>
                <a:gd name="connsiteY14" fmla="*/ 41882 h 873059"/>
                <a:gd name="connsiteX0" fmla="*/ 3000413 w 3125825"/>
                <a:gd name="connsiteY0" fmla="*/ 41882 h 873059"/>
                <a:gd name="connsiteX1" fmla="*/ 2413003 w 3125825"/>
                <a:gd name="connsiteY1" fmla="*/ 4829 h 873059"/>
                <a:gd name="connsiteX2" fmla="*/ 2052488 w 3125825"/>
                <a:gd name="connsiteY2" fmla="*/ 56739 h 873059"/>
                <a:gd name="connsiteX3" fmla="*/ 1771688 w 3125825"/>
                <a:gd name="connsiteY3" fmla="*/ 137132 h 873059"/>
                <a:gd name="connsiteX4" fmla="*/ 1285913 w 3125825"/>
                <a:gd name="connsiteY4" fmla="*/ 546707 h 873059"/>
                <a:gd name="connsiteX5" fmla="*/ 752513 w 3125825"/>
                <a:gd name="connsiteY5" fmla="*/ 546707 h 873059"/>
                <a:gd name="connsiteX6" fmla="*/ 171488 w 3125825"/>
                <a:gd name="connsiteY6" fmla="*/ 537182 h 873059"/>
                <a:gd name="connsiteX7" fmla="*/ 38 w 3125825"/>
                <a:gd name="connsiteY7" fmla="*/ 737207 h 873059"/>
                <a:gd name="connsiteX8" fmla="*/ 181013 w 3125825"/>
                <a:gd name="connsiteY8" fmla="*/ 861032 h 873059"/>
                <a:gd name="connsiteX9" fmla="*/ 781088 w 3125825"/>
                <a:gd name="connsiteY9" fmla="*/ 841982 h 873059"/>
                <a:gd name="connsiteX10" fmla="*/ 1324013 w 3125825"/>
                <a:gd name="connsiteY10" fmla="*/ 870557 h 873059"/>
                <a:gd name="connsiteX11" fmla="*/ 1885988 w 3125825"/>
                <a:gd name="connsiteY11" fmla="*/ 765782 h 873059"/>
                <a:gd name="connsiteX12" fmla="*/ 2447963 w 3125825"/>
                <a:gd name="connsiteY12" fmla="*/ 813407 h 873059"/>
                <a:gd name="connsiteX13" fmla="*/ 3009938 w 3125825"/>
                <a:gd name="connsiteY13" fmla="*/ 403832 h 873059"/>
                <a:gd name="connsiteX14" fmla="*/ 3124238 w 3125825"/>
                <a:gd name="connsiteY14" fmla="*/ 165707 h 873059"/>
                <a:gd name="connsiteX15" fmla="*/ 3000413 w 3125825"/>
                <a:gd name="connsiteY15" fmla="*/ 41882 h 873059"/>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285913 w 3125825"/>
                <a:gd name="connsiteY4" fmla="*/ 545411 h 871763"/>
                <a:gd name="connsiteX5" fmla="*/ 752513 w 3125825"/>
                <a:gd name="connsiteY5" fmla="*/ 545411 h 871763"/>
                <a:gd name="connsiteX6" fmla="*/ 171488 w 3125825"/>
                <a:gd name="connsiteY6" fmla="*/ 535886 h 871763"/>
                <a:gd name="connsiteX7" fmla="*/ 38 w 3125825"/>
                <a:gd name="connsiteY7" fmla="*/ 735911 h 871763"/>
                <a:gd name="connsiteX8" fmla="*/ 181013 w 3125825"/>
                <a:gd name="connsiteY8" fmla="*/ 859736 h 871763"/>
                <a:gd name="connsiteX9" fmla="*/ 781088 w 3125825"/>
                <a:gd name="connsiteY9" fmla="*/ 840686 h 871763"/>
                <a:gd name="connsiteX10" fmla="*/ 1324013 w 3125825"/>
                <a:gd name="connsiteY10" fmla="*/ 869261 h 871763"/>
                <a:gd name="connsiteX11" fmla="*/ 1885988 w 3125825"/>
                <a:gd name="connsiteY11" fmla="*/ 764486 h 871763"/>
                <a:gd name="connsiteX12" fmla="*/ 2447963 w 3125825"/>
                <a:gd name="connsiteY12" fmla="*/ 812111 h 871763"/>
                <a:gd name="connsiteX13" fmla="*/ 3009938 w 3125825"/>
                <a:gd name="connsiteY13" fmla="*/ 402536 h 871763"/>
                <a:gd name="connsiteX14" fmla="*/ 3124238 w 3125825"/>
                <a:gd name="connsiteY14" fmla="*/ 164411 h 871763"/>
                <a:gd name="connsiteX15" fmla="*/ 3000413 w 3125825"/>
                <a:gd name="connsiteY15"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40022 w 3125825"/>
                <a:gd name="connsiteY4" fmla="*/ 356894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80215 w 3125825"/>
                <a:gd name="connsiteY4" fmla="*/ 457377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25726 w 3126472"/>
                <a:gd name="connsiteY14" fmla="*/ 626019 h 869584"/>
                <a:gd name="connsiteX15" fmla="*/ 3009938 w 3126472"/>
                <a:gd name="connsiteY15" fmla="*/ 400357 h 869584"/>
                <a:gd name="connsiteX16" fmla="*/ 3124238 w 3126472"/>
                <a:gd name="connsiteY16" fmla="*/ 162232 h 869584"/>
                <a:gd name="connsiteX17" fmla="*/ 2920026 w 3126472"/>
                <a:gd name="connsiteY17"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15677 w 3126472"/>
                <a:gd name="connsiteY14" fmla="*/ 555680 h 869584"/>
                <a:gd name="connsiteX15" fmla="*/ 3009938 w 3126472"/>
                <a:gd name="connsiteY15" fmla="*/ 400357 h 869584"/>
                <a:gd name="connsiteX16" fmla="*/ 3124238 w 3126472"/>
                <a:gd name="connsiteY16" fmla="*/ 162232 h 869584"/>
                <a:gd name="connsiteX17" fmla="*/ 2920026 w 3126472"/>
                <a:gd name="connsiteY17" fmla="*/ 58504 h 86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6472" h="869584">
                  <a:moveTo>
                    <a:pt x="2920026" y="58504"/>
                  </a:moveTo>
                  <a:cubicBezTo>
                    <a:pt x="2801487" y="31691"/>
                    <a:pt x="2545870" y="-7821"/>
                    <a:pt x="2413003" y="1354"/>
                  </a:cubicBezTo>
                  <a:cubicBezTo>
                    <a:pt x="2280136" y="10529"/>
                    <a:pt x="2229712" y="91504"/>
                    <a:pt x="2122826" y="113554"/>
                  </a:cubicBezTo>
                  <a:cubicBezTo>
                    <a:pt x="2015940" y="135604"/>
                    <a:pt x="1862123" y="76716"/>
                    <a:pt x="1771688" y="133657"/>
                  </a:cubicBezTo>
                  <a:cubicBezTo>
                    <a:pt x="1681253" y="190598"/>
                    <a:pt x="1661178" y="386936"/>
                    <a:pt x="1580215" y="455198"/>
                  </a:cubicBezTo>
                  <a:cubicBezTo>
                    <a:pt x="1499253" y="523461"/>
                    <a:pt x="1423863" y="528560"/>
                    <a:pt x="1285913" y="543232"/>
                  </a:cubicBezTo>
                  <a:cubicBezTo>
                    <a:pt x="1147963" y="557904"/>
                    <a:pt x="752513" y="543232"/>
                    <a:pt x="752513" y="543232"/>
                  </a:cubicBezTo>
                  <a:cubicBezTo>
                    <a:pt x="566776" y="541645"/>
                    <a:pt x="296900" y="501957"/>
                    <a:pt x="171488" y="533707"/>
                  </a:cubicBezTo>
                  <a:cubicBezTo>
                    <a:pt x="46076" y="565457"/>
                    <a:pt x="-1550" y="679757"/>
                    <a:pt x="38" y="733732"/>
                  </a:cubicBezTo>
                  <a:cubicBezTo>
                    <a:pt x="1625" y="787707"/>
                    <a:pt x="50838" y="840095"/>
                    <a:pt x="181013" y="857557"/>
                  </a:cubicBezTo>
                  <a:cubicBezTo>
                    <a:pt x="311188" y="875020"/>
                    <a:pt x="590588" y="836920"/>
                    <a:pt x="781088" y="838507"/>
                  </a:cubicBezTo>
                  <a:cubicBezTo>
                    <a:pt x="971588" y="840094"/>
                    <a:pt x="1139863" y="879782"/>
                    <a:pt x="1324013" y="867082"/>
                  </a:cubicBezTo>
                  <a:cubicBezTo>
                    <a:pt x="1508163" y="854382"/>
                    <a:pt x="1698663" y="771832"/>
                    <a:pt x="1885988" y="762307"/>
                  </a:cubicBezTo>
                  <a:cubicBezTo>
                    <a:pt x="2073313" y="752782"/>
                    <a:pt x="2309682" y="844370"/>
                    <a:pt x="2447963" y="809932"/>
                  </a:cubicBezTo>
                  <a:cubicBezTo>
                    <a:pt x="2586244" y="775494"/>
                    <a:pt x="2622015" y="623943"/>
                    <a:pt x="2715677" y="555680"/>
                  </a:cubicBezTo>
                  <a:cubicBezTo>
                    <a:pt x="2809340" y="487418"/>
                    <a:pt x="2943519" y="477655"/>
                    <a:pt x="3009938" y="400357"/>
                  </a:cubicBezTo>
                  <a:cubicBezTo>
                    <a:pt x="3076357" y="323059"/>
                    <a:pt x="3139223" y="219208"/>
                    <a:pt x="3124238" y="162232"/>
                  </a:cubicBezTo>
                  <a:cubicBezTo>
                    <a:pt x="3109253" y="105257"/>
                    <a:pt x="3038565" y="85317"/>
                    <a:pt x="2920026" y="58504"/>
                  </a:cubicBezTo>
                  <a:close/>
                </a:path>
              </a:pathLst>
            </a:custGeom>
            <a:noFill/>
            <a:ln w="3810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94" name="Group 893">
              <a:extLst>
                <a:ext uri="{FF2B5EF4-FFF2-40B4-BE49-F238E27FC236}">
                  <a16:creationId xmlns:a16="http://schemas.microsoft.com/office/drawing/2014/main" id="{C0528AE3-A07E-6E5E-C0D2-5069E49413B0}"/>
                </a:ext>
              </a:extLst>
            </p:cNvPr>
            <p:cNvGrpSpPr/>
            <p:nvPr/>
          </p:nvGrpSpPr>
          <p:grpSpPr>
            <a:xfrm>
              <a:off x="9317945" y="3074200"/>
              <a:ext cx="197820" cy="205336"/>
              <a:chOff x="778486" y="2221677"/>
              <a:chExt cx="138389" cy="143647"/>
            </a:xfrm>
          </p:grpSpPr>
          <p:sp>
            <p:nvSpPr>
              <p:cNvPr id="895" name="Partial Circle 894">
                <a:extLst>
                  <a:ext uri="{FF2B5EF4-FFF2-40B4-BE49-F238E27FC236}">
                    <a16:creationId xmlns:a16="http://schemas.microsoft.com/office/drawing/2014/main" id="{3D8A86D9-62C1-E659-3B7F-ADD6597A94D0}"/>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96" name="Partial Circle 895">
                <a:extLst>
                  <a:ext uri="{FF2B5EF4-FFF2-40B4-BE49-F238E27FC236}">
                    <a16:creationId xmlns:a16="http://schemas.microsoft.com/office/drawing/2014/main" id="{7402A293-C897-94E2-507D-6D0328882C50}"/>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902" name="Group 901">
            <a:extLst>
              <a:ext uri="{FF2B5EF4-FFF2-40B4-BE49-F238E27FC236}">
                <a16:creationId xmlns:a16="http://schemas.microsoft.com/office/drawing/2014/main" id="{418E28F2-DE20-FDA7-F0E5-49013BDCC968}"/>
              </a:ext>
            </a:extLst>
          </p:cNvPr>
          <p:cNvGrpSpPr/>
          <p:nvPr/>
        </p:nvGrpSpPr>
        <p:grpSpPr>
          <a:xfrm>
            <a:off x="7220438" y="5660116"/>
            <a:ext cx="1228125" cy="1160166"/>
            <a:chOff x="8603716" y="2984665"/>
            <a:chExt cx="1420784" cy="1342164"/>
          </a:xfrm>
        </p:grpSpPr>
        <p:sp>
          <p:nvSpPr>
            <p:cNvPr id="903" name="Oval 902">
              <a:extLst>
                <a:ext uri="{FF2B5EF4-FFF2-40B4-BE49-F238E27FC236}">
                  <a16:creationId xmlns:a16="http://schemas.microsoft.com/office/drawing/2014/main" id="{903322A6-6205-B3E8-DB0A-45C94131E01B}"/>
                </a:ext>
              </a:extLst>
            </p:cNvPr>
            <p:cNvSpPr/>
            <p:nvPr/>
          </p:nvSpPr>
          <p:spPr>
            <a:xfrm>
              <a:off x="9742406" y="4045970"/>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904" name="Oval 903">
              <a:extLst>
                <a:ext uri="{FF2B5EF4-FFF2-40B4-BE49-F238E27FC236}">
                  <a16:creationId xmlns:a16="http://schemas.microsoft.com/office/drawing/2014/main" id="{3F481F22-9365-BA1B-87DB-C00C18272C41}"/>
                </a:ext>
              </a:extLst>
            </p:cNvPr>
            <p:cNvSpPr/>
            <p:nvPr/>
          </p:nvSpPr>
          <p:spPr>
            <a:xfrm>
              <a:off x="8635797" y="3027435"/>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905" name="Group 904">
              <a:extLst>
                <a:ext uri="{FF2B5EF4-FFF2-40B4-BE49-F238E27FC236}">
                  <a16:creationId xmlns:a16="http://schemas.microsoft.com/office/drawing/2014/main" id="{AAE8A5F6-36E0-6DF7-5B4B-3457DDF805B7}"/>
                </a:ext>
              </a:extLst>
            </p:cNvPr>
            <p:cNvGrpSpPr/>
            <p:nvPr/>
          </p:nvGrpSpPr>
          <p:grpSpPr>
            <a:xfrm>
              <a:off x="9131593" y="3476941"/>
              <a:ext cx="200134" cy="199780"/>
              <a:chOff x="2293006" y="2716697"/>
              <a:chExt cx="140008" cy="139760"/>
            </a:xfrm>
          </p:grpSpPr>
          <p:sp>
            <p:nvSpPr>
              <p:cNvPr id="907" name="Partial Circle 906">
                <a:extLst>
                  <a:ext uri="{FF2B5EF4-FFF2-40B4-BE49-F238E27FC236}">
                    <a16:creationId xmlns:a16="http://schemas.microsoft.com/office/drawing/2014/main" id="{8273A0BC-DD30-FE3D-FFAE-C3E66D0FEF3D}"/>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08" name="Partial Circle 907">
                <a:extLst>
                  <a:ext uri="{FF2B5EF4-FFF2-40B4-BE49-F238E27FC236}">
                    <a16:creationId xmlns:a16="http://schemas.microsoft.com/office/drawing/2014/main" id="{2F313723-66F6-B09F-C0C5-7E51B848C9CE}"/>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09" name="Partial Circle 908">
                <a:extLst>
                  <a:ext uri="{FF2B5EF4-FFF2-40B4-BE49-F238E27FC236}">
                    <a16:creationId xmlns:a16="http://schemas.microsoft.com/office/drawing/2014/main" id="{61503C94-98CC-9632-EF4A-AFC71C6BDD07}"/>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906" name="Freeform: Shape 905">
              <a:extLst>
                <a:ext uri="{FF2B5EF4-FFF2-40B4-BE49-F238E27FC236}">
                  <a16:creationId xmlns:a16="http://schemas.microsoft.com/office/drawing/2014/main" id="{AB39BD64-BC13-B607-1EA1-B72EA98AD101}"/>
                </a:ext>
              </a:extLst>
            </p:cNvPr>
            <p:cNvSpPr/>
            <p:nvPr/>
          </p:nvSpPr>
          <p:spPr>
            <a:xfrm>
              <a:off x="8603716" y="2984665"/>
              <a:ext cx="1420784" cy="1342164"/>
            </a:xfrm>
            <a:custGeom>
              <a:avLst/>
              <a:gdLst>
                <a:gd name="connsiteX0" fmla="*/ 842370 w 1524018"/>
                <a:gd name="connsiteY0" fmla="*/ 468741 h 1377252"/>
                <a:gd name="connsiteX1" fmla="*/ 347070 w 1524018"/>
                <a:gd name="connsiteY1" fmla="*/ 40116 h 1377252"/>
                <a:gd name="connsiteX2" fmla="*/ 61320 w 1524018"/>
                <a:gd name="connsiteY2" fmla="*/ 49641 h 1377252"/>
                <a:gd name="connsiteX3" fmla="*/ 42270 w 1524018"/>
                <a:gd name="connsiteY3" fmla="*/ 316341 h 1377252"/>
                <a:gd name="connsiteX4" fmla="*/ 537570 w 1524018"/>
                <a:gd name="connsiteY4" fmla="*/ 792591 h 1377252"/>
                <a:gd name="connsiteX5" fmla="*/ 1175745 w 1524018"/>
                <a:gd name="connsiteY5" fmla="*/ 1335516 h 1377252"/>
                <a:gd name="connsiteX6" fmla="*/ 1451970 w 1524018"/>
                <a:gd name="connsiteY6" fmla="*/ 1306941 h 1377252"/>
                <a:gd name="connsiteX7" fmla="*/ 1471020 w 1524018"/>
                <a:gd name="connsiteY7" fmla="*/ 1040241 h 1377252"/>
                <a:gd name="connsiteX8" fmla="*/ 842370 w 1524018"/>
                <a:gd name="connsiteY8" fmla="*/ 468741 h 1377252"/>
                <a:gd name="connsiteX0" fmla="*/ 802939 w 1484587"/>
                <a:gd name="connsiteY0" fmla="*/ 468242 h 1376753"/>
                <a:gd name="connsiteX1" fmla="*/ 307639 w 1484587"/>
                <a:gd name="connsiteY1" fmla="*/ 39617 h 1376753"/>
                <a:gd name="connsiteX2" fmla="*/ 21889 w 1484587"/>
                <a:gd name="connsiteY2" fmla="*/ 49142 h 1376753"/>
                <a:gd name="connsiteX3" fmla="*/ 73177 w 1484587"/>
                <a:gd name="connsiteY3" fmla="*/ 305794 h 1376753"/>
                <a:gd name="connsiteX4" fmla="*/ 498139 w 1484587"/>
                <a:gd name="connsiteY4" fmla="*/ 792092 h 1376753"/>
                <a:gd name="connsiteX5" fmla="*/ 1136314 w 1484587"/>
                <a:gd name="connsiteY5" fmla="*/ 1335017 h 1376753"/>
                <a:gd name="connsiteX6" fmla="*/ 1412539 w 1484587"/>
                <a:gd name="connsiteY6" fmla="*/ 1306442 h 1376753"/>
                <a:gd name="connsiteX7" fmla="*/ 1431589 w 1484587"/>
                <a:gd name="connsiteY7" fmla="*/ 1039742 h 1376753"/>
                <a:gd name="connsiteX8" fmla="*/ 802939 w 1484587"/>
                <a:gd name="connsiteY8" fmla="*/ 468242 h 1376753"/>
                <a:gd name="connsiteX0" fmla="*/ 807586 w 1489234"/>
                <a:gd name="connsiteY0" fmla="*/ 468242 h 1378981"/>
                <a:gd name="connsiteX1" fmla="*/ 312286 w 1489234"/>
                <a:gd name="connsiteY1" fmla="*/ 39617 h 1378981"/>
                <a:gd name="connsiteX2" fmla="*/ 26536 w 1489234"/>
                <a:gd name="connsiteY2" fmla="*/ 49142 h 1378981"/>
                <a:gd name="connsiteX3" fmla="*/ 77824 w 1489234"/>
                <a:gd name="connsiteY3" fmla="*/ 305794 h 1378981"/>
                <a:gd name="connsiteX4" fmla="*/ 603269 w 1489234"/>
                <a:gd name="connsiteY4" fmla="*/ 761947 h 1378981"/>
                <a:gd name="connsiteX5" fmla="*/ 1140961 w 1489234"/>
                <a:gd name="connsiteY5" fmla="*/ 1335017 h 1378981"/>
                <a:gd name="connsiteX6" fmla="*/ 1417186 w 1489234"/>
                <a:gd name="connsiteY6" fmla="*/ 1306442 h 1378981"/>
                <a:gd name="connsiteX7" fmla="*/ 1436236 w 1489234"/>
                <a:gd name="connsiteY7" fmla="*/ 1039742 h 1378981"/>
                <a:gd name="connsiteX8" fmla="*/ 807586 w 1489234"/>
                <a:gd name="connsiteY8" fmla="*/ 468242 h 1378981"/>
                <a:gd name="connsiteX0" fmla="*/ 757345 w 1491525"/>
                <a:gd name="connsiteY0" fmla="*/ 500543 h 1381137"/>
                <a:gd name="connsiteX1" fmla="*/ 312286 w 1491525"/>
                <a:gd name="connsiteY1" fmla="*/ 41773 h 1381137"/>
                <a:gd name="connsiteX2" fmla="*/ 26536 w 1491525"/>
                <a:gd name="connsiteY2" fmla="*/ 51298 h 1381137"/>
                <a:gd name="connsiteX3" fmla="*/ 77824 w 1491525"/>
                <a:gd name="connsiteY3" fmla="*/ 307950 h 1381137"/>
                <a:gd name="connsiteX4" fmla="*/ 603269 w 1491525"/>
                <a:gd name="connsiteY4" fmla="*/ 764103 h 1381137"/>
                <a:gd name="connsiteX5" fmla="*/ 1140961 w 1491525"/>
                <a:gd name="connsiteY5" fmla="*/ 1337173 h 1381137"/>
                <a:gd name="connsiteX6" fmla="*/ 1417186 w 1491525"/>
                <a:gd name="connsiteY6" fmla="*/ 1308598 h 1381137"/>
                <a:gd name="connsiteX7" fmla="*/ 1436236 w 1491525"/>
                <a:gd name="connsiteY7" fmla="*/ 1041898 h 1381137"/>
                <a:gd name="connsiteX8" fmla="*/ 757345 w 1491525"/>
                <a:gd name="connsiteY8" fmla="*/ 500543 h 1381137"/>
                <a:gd name="connsiteX0" fmla="*/ 757345 w 1491525"/>
                <a:gd name="connsiteY0" fmla="*/ 500543 h 1374119"/>
                <a:gd name="connsiteX1" fmla="*/ 312286 w 1491525"/>
                <a:gd name="connsiteY1" fmla="*/ 41773 h 1374119"/>
                <a:gd name="connsiteX2" fmla="*/ 26536 w 1491525"/>
                <a:gd name="connsiteY2" fmla="*/ 51298 h 1374119"/>
                <a:gd name="connsiteX3" fmla="*/ 77824 w 1491525"/>
                <a:gd name="connsiteY3" fmla="*/ 307950 h 1374119"/>
                <a:gd name="connsiteX4" fmla="*/ 603269 w 1491525"/>
                <a:gd name="connsiteY4" fmla="*/ 764103 h 1374119"/>
                <a:gd name="connsiteX5" fmla="*/ 1191203 w 1491525"/>
                <a:gd name="connsiteY5" fmla="*/ 1327124 h 1374119"/>
                <a:gd name="connsiteX6" fmla="*/ 1417186 w 1491525"/>
                <a:gd name="connsiteY6" fmla="*/ 1308598 h 1374119"/>
                <a:gd name="connsiteX7" fmla="*/ 1436236 w 1491525"/>
                <a:gd name="connsiteY7" fmla="*/ 1041898 h 1374119"/>
                <a:gd name="connsiteX8" fmla="*/ 757345 w 149152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67473"/>
                <a:gd name="connsiteX1" fmla="*/ 312286 w 1461285"/>
                <a:gd name="connsiteY1" fmla="*/ 41773 h 1367473"/>
                <a:gd name="connsiteX2" fmla="*/ 26536 w 1461285"/>
                <a:gd name="connsiteY2" fmla="*/ 51298 h 1367473"/>
                <a:gd name="connsiteX3" fmla="*/ 77824 w 1461285"/>
                <a:gd name="connsiteY3" fmla="*/ 307950 h 1367473"/>
                <a:gd name="connsiteX4" fmla="*/ 603269 w 1461285"/>
                <a:gd name="connsiteY4" fmla="*/ 764103 h 1367473"/>
                <a:gd name="connsiteX5" fmla="*/ 1211300 w 1461285"/>
                <a:gd name="connsiteY5" fmla="*/ 1317076 h 1367473"/>
                <a:gd name="connsiteX6" fmla="*/ 1417186 w 1461285"/>
                <a:gd name="connsiteY6" fmla="*/ 1308598 h 1367473"/>
                <a:gd name="connsiteX7" fmla="*/ 1385994 w 1461285"/>
                <a:gd name="connsiteY7" fmla="*/ 1082091 h 1367473"/>
                <a:gd name="connsiteX8" fmla="*/ 757345 w 1461285"/>
                <a:gd name="connsiteY8" fmla="*/ 500543 h 1367473"/>
                <a:gd name="connsiteX0" fmla="*/ 743731 w 1447671"/>
                <a:gd name="connsiteY0" fmla="*/ 502039 h 1368969"/>
                <a:gd name="connsiteX1" fmla="*/ 298672 w 1447671"/>
                <a:gd name="connsiteY1" fmla="*/ 43269 h 1368969"/>
                <a:gd name="connsiteX2" fmla="*/ 12922 w 1447671"/>
                <a:gd name="connsiteY2" fmla="*/ 52794 h 1368969"/>
                <a:gd name="connsiteX3" fmla="*/ 104404 w 1447671"/>
                <a:gd name="connsiteY3" fmla="*/ 339591 h 1368969"/>
                <a:gd name="connsiteX4" fmla="*/ 589655 w 1447671"/>
                <a:gd name="connsiteY4" fmla="*/ 765599 h 1368969"/>
                <a:gd name="connsiteX5" fmla="*/ 1197686 w 1447671"/>
                <a:gd name="connsiteY5" fmla="*/ 1318572 h 1368969"/>
                <a:gd name="connsiteX6" fmla="*/ 1403572 w 1447671"/>
                <a:gd name="connsiteY6" fmla="*/ 1310094 h 1368969"/>
                <a:gd name="connsiteX7" fmla="*/ 1372380 w 1447671"/>
                <a:gd name="connsiteY7" fmla="*/ 1083587 h 1368969"/>
                <a:gd name="connsiteX8" fmla="*/ 743731 w 1447671"/>
                <a:gd name="connsiteY8" fmla="*/ 502039 h 1368969"/>
                <a:gd name="connsiteX0" fmla="*/ 699403 w 1403343"/>
                <a:gd name="connsiteY0" fmla="*/ 502039 h 1368969"/>
                <a:gd name="connsiteX1" fmla="*/ 254344 w 1403343"/>
                <a:gd name="connsiteY1" fmla="*/ 43269 h 1368969"/>
                <a:gd name="connsiteX2" fmla="*/ 28884 w 1403343"/>
                <a:gd name="connsiteY2" fmla="*/ 52794 h 1368969"/>
                <a:gd name="connsiteX3" fmla="*/ 60076 w 1403343"/>
                <a:gd name="connsiteY3" fmla="*/ 339591 h 1368969"/>
                <a:gd name="connsiteX4" fmla="*/ 545327 w 1403343"/>
                <a:gd name="connsiteY4" fmla="*/ 765599 h 1368969"/>
                <a:gd name="connsiteX5" fmla="*/ 1153358 w 1403343"/>
                <a:gd name="connsiteY5" fmla="*/ 1318572 h 1368969"/>
                <a:gd name="connsiteX6" fmla="*/ 1359244 w 1403343"/>
                <a:gd name="connsiteY6" fmla="*/ 1310094 h 1368969"/>
                <a:gd name="connsiteX7" fmla="*/ 1328052 w 1403343"/>
                <a:gd name="connsiteY7" fmla="*/ 1083587 h 1368969"/>
                <a:gd name="connsiteX8" fmla="*/ 699403 w 1403343"/>
                <a:gd name="connsiteY8" fmla="*/ 502039 h 1368969"/>
                <a:gd name="connsiteX0" fmla="*/ 698110 w 1402050"/>
                <a:gd name="connsiteY0" fmla="*/ 478683 h 1345613"/>
                <a:gd name="connsiteX1" fmla="*/ 232954 w 1402050"/>
                <a:gd name="connsiteY1" fmla="*/ 60107 h 1345613"/>
                <a:gd name="connsiteX2" fmla="*/ 27591 w 1402050"/>
                <a:gd name="connsiteY2" fmla="*/ 29438 h 1345613"/>
                <a:gd name="connsiteX3" fmla="*/ 58783 w 1402050"/>
                <a:gd name="connsiteY3" fmla="*/ 316235 h 1345613"/>
                <a:gd name="connsiteX4" fmla="*/ 544034 w 1402050"/>
                <a:gd name="connsiteY4" fmla="*/ 742243 h 1345613"/>
                <a:gd name="connsiteX5" fmla="*/ 1152065 w 1402050"/>
                <a:gd name="connsiteY5" fmla="*/ 1295216 h 1345613"/>
                <a:gd name="connsiteX6" fmla="*/ 1357951 w 1402050"/>
                <a:gd name="connsiteY6" fmla="*/ 1286738 h 1345613"/>
                <a:gd name="connsiteX7" fmla="*/ 1326759 w 1402050"/>
                <a:gd name="connsiteY7" fmla="*/ 1060231 h 1345613"/>
                <a:gd name="connsiteX8" fmla="*/ 698110 w 1402050"/>
                <a:gd name="connsiteY8" fmla="*/ 478683 h 1345613"/>
                <a:gd name="connsiteX0" fmla="*/ 731328 w 1435268"/>
                <a:gd name="connsiteY0" fmla="*/ 477296 h 1344226"/>
                <a:gd name="connsiteX1" fmla="*/ 266172 w 1435268"/>
                <a:gd name="connsiteY1" fmla="*/ 58720 h 1344226"/>
                <a:gd name="connsiteX2" fmla="*/ 60809 w 1435268"/>
                <a:gd name="connsiteY2" fmla="*/ 28051 h 1344226"/>
                <a:gd name="connsiteX3" fmla="*/ 41759 w 1435268"/>
                <a:gd name="connsiteY3" fmla="*/ 294752 h 1344226"/>
                <a:gd name="connsiteX4" fmla="*/ 577252 w 1435268"/>
                <a:gd name="connsiteY4" fmla="*/ 740856 h 1344226"/>
                <a:gd name="connsiteX5" fmla="*/ 1185283 w 1435268"/>
                <a:gd name="connsiteY5" fmla="*/ 1293829 h 1344226"/>
                <a:gd name="connsiteX6" fmla="*/ 1391169 w 1435268"/>
                <a:gd name="connsiteY6" fmla="*/ 1285351 h 1344226"/>
                <a:gd name="connsiteX7" fmla="*/ 1359977 w 1435268"/>
                <a:gd name="connsiteY7" fmla="*/ 1058844 h 1344226"/>
                <a:gd name="connsiteX8" fmla="*/ 731328 w 1435268"/>
                <a:gd name="connsiteY8" fmla="*/ 477296 h 1344226"/>
                <a:gd name="connsiteX0" fmla="*/ 716844 w 1420784"/>
                <a:gd name="connsiteY0" fmla="*/ 475234 h 1342164"/>
                <a:gd name="connsiteX1" fmla="*/ 251688 w 1420784"/>
                <a:gd name="connsiteY1" fmla="*/ 56658 h 1342164"/>
                <a:gd name="connsiteX2" fmla="*/ 46325 w 1420784"/>
                <a:gd name="connsiteY2" fmla="*/ 25989 h 1342164"/>
                <a:gd name="connsiteX3" fmla="*/ 47371 w 1420784"/>
                <a:gd name="connsiteY3" fmla="*/ 262545 h 1342164"/>
                <a:gd name="connsiteX4" fmla="*/ 562768 w 1420784"/>
                <a:gd name="connsiteY4" fmla="*/ 738794 h 1342164"/>
                <a:gd name="connsiteX5" fmla="*/ 1170799 w 1420784"/>
                <a:gd name="connsiteY5" fmla="*/ 1291767 h 1342164"/>
                <a:gd name="connsiteX6" fmla="*/ 1376685 w 1420784"/>
                <a:gd name="connsiteY6" fmla="*/ 1283289 h 1342164"/>
                <a:gd name="connsiteX7" fmla="*/ 1345493 w 1420784"/>
                <a:gd name="connsiteY7" fmla="*/ 1056782 h 1342164"/>
                <a:gd name="connsiteX8" fmla="*/ 716844 w 1420784"/>
                <a:gd name="connsiteY8" fmla="*/ 475234 h 13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0784" h="1342164">
                  <a:moveTo>
                    <a:pt x="716844" y="475234"/>
                  </a:moveTo>
                  <a:cubicBezTo>
                    <a:pt x="534543" y="308547"/>
                    <a:pt x="363441" y="131532"/>
                    <a:pt x="251688" y="56658"/>
                  </a:cubicBezTo>
                  <a:cubicBezTo>
                    <a:pt x="139935" y="-18216"/>
                    <a:pt x="80378" y="-8325"/>
                    <a:pt x="46325" y="25989"/>
                  </a:cubicBezTo>
                  <a:cubicBezTo>
                    <a:pt x="12272" y="60303"/>
                    <a:pt x="-38703" y="143744"/>
                    <a:pt x="47371" y="262545"/>
                  </a:cubicBezTo>
                  <a:cubicBezTo>
                    <a:pt x="133445" y="381346"/>
                    <a:pt x="375530" y="567257"/>
                    <a:pt x="562768" y="738794"/>
                  </a:cubicBezTo>
                  <a:cubicBezTo>
                    <a:pt x="750006" y="910331"/>
                    <a:pt x="1035146" y="1201018"/>
                    <a:pt x="1170799" y="1291767"/>
                  </a:cubicBezTo>
                  <a:cubicBezTo>
                    <a:pt x="1306452" y="1382516"/>
                    <a:pt x="1327473" y="1332501"/>
                    <a:pt x="1376685" y="1283289"/>
                  </a:cubicBezTo>
                  <a:cubicBezTo>
                    <a:pt x="1425897" y="1234077"/>
                    <a:pt x="1455466" y="1191458"/>
                    <a:pt x="1345493" y="1056782"/>
                  </a:cubicBezTo>
                  <a:cubicBezTo>
                    <a:pt x="1235520" y="922106"/>
                    <a:pt x="899145" y="641921"/>
                    <a:pt x="716844" y="475234"/>
                  </a:cubicBezTo>
                  <a:close/>
                </a:path>
              </a:pathLst>
            </a:custGeom>
            <a:noFill/>
            <a:ln w="38100">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510654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a:t>ETX4VELO</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78</a:t>
            </a:fld>
            <a:endParaRPr lang="fr-FR"/>
          </a:p>
        </p:txBody>
      </p:sp>
      <p:sp>
        <p:nvSpPr>
          <p:cNvPr id="574" name="TextBox 573">
            <a:extLst>
              <a:ext uri="{FF2B5EF4-FFF2-40B4-BE49-F238E27FC236}">
                <a16:creationId xmlns:a16="http://schemas.microsoft.com/office/drawing/2014/main" id="{111BEA3E-A152-8148-6A41-ACF0D8995F3D}"/>
              </a:ext>
            </a:extLst>
          </p:cNvPr>
          <p:cNvSpPr txBox="1"/>
          <p:nvPr/>
        </p:nvSpPr>
        <p:spPr>
          <a:xfrm>
            <a:off x="161925" y="1055695"/>
            <a:ext cx="11925801" cy="2031325"/>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Verdana" panose="020B0604030504040204" pitchFamily="34" charset="0"/>
                <a:ea typeface="Verdana" panose="020B0604030504040204" pitchFamily="34" charset="0"/>
              </a:rPr>
              <a:t>Pipeline has </a:t>
            </a:r>
            <a:r>
              <a:rPr lang="fr-FR" dirty="0" err="1">
                <a:latin typeface="Verdana" panose="020B0604030504040204" pitchFamily="34" charset="0"/>
                <a:ea typeface="Verdana" panose="020B0604030504040204" pitchFamily="34" charset="0"/>
              </a:rPr>
              <a:t>become</a:t>
            </a: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graphicFrame>
            <p:nvGraphicFramePr>
              <p:cNvPr id="575" name="Diagram 574">
                <a:extLst>
                  <a:ext uri="{FF2B5EF4-FFF2-40B4-BE49-F238E27FC236}">
                    <a16:creationId xmlns:a16="http://schemas.microsoft.com/office/drawing/2014/main" id="{74EE6668-7DA9-AD5E-5889-5FABF9F608B4}"/>
                  </a:ext>
                </a:extLst>
              </p:cNvPr>
              <p:cNvGraphicFramePr/>
              <p:nvPr>
                <p:extLst>
                  <p:ext uri="{D42A27DB-BD31-4B8C-83A1-F6EECF244321}">
                    <p14:modId xmlns:p14="http://schemas.microsoft.com/office/powerpoint/2010/main" val="2184279648"/>
                  </p:ext>
                </p:extLst>
              </p:nvPr>
            </p:nvGraphicFramePr>
            <p:xfrm>
              <a:off x="104274" y="1498726"/>
              <a:ext cx="11983452" cy="782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75" name="Diagram 574">
                <a:extLst>
                  <a:ext uri="{FF2B5EF4-FFF2-40B4-BE49-F238E27FC236}">
                    <a16:creationId xmlns:a16="http://schemas.microsoft.com/office/drawing/2014/main" id="{74EE6668-7DA9-AD5E-5889-5FABF9F608B4}"/>
                  </a:ext>
                </a:extLst>
              </p:cNvPr>
              <p:cNvGraphicFramePr/>
              <p:nvPr>
                <p:extLst>
                  <p:ext uri="{D42A27DB-BD31-4B8C-83A1-F6EECF244321}">
                    <p14:modId xmlns:p14="http://schemas.microsoft.com/office/powerpoint/2010/main" val="2184279648"/>
                  </p:ext>
                </p:extLst>
              </p:nvPr>
            </p:nvGraphicFramePr>
            <p:xfrm>
              <a:off x="104274" y="1498726"/>
              <a:ext cx="11983452" cy="7820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576" name="TextBox 575">
            <a:extLst>
              <a:ext uri="{FF2B5EF4-FFF2-40B4-BE49-F238E27FC236}">
                <a16:creationId xmlns:a16="http://schemas.microsoft.com/office/drawing/2014/main" id="{C803EC31-A413-9700-6D1D-92BEE1D14A56}"/>
              </a:ext>
            </a:extLst>
          </p:cNvPr>
          <p:cNvSpPr txBox="1"/>
          <p:nvPr/>
        </p:nvSpPr>
        <p:spPr>
          <a:xfrm>
            <a:off x="594716" y="2275318"/>
            <a:ext cx="2264531" cy="369332"/>
          </a:xfrm>
          <a:prstGeom prst="rect">
            <a:avLst/>
          </a:prstGeom>
          <a:noFill/>
        </p:spPr>
        <p:txBody>
          <a:bodyPr wrap="none" rtlCol="0">
            <a:spAutoFit/>
          </a:bodyPr>
          <a:lstStyle/>
          <a:p>
            <a:r>
              <a:rPr lang="fr-FR" dirty="0" err="1">
                <a:solidFill>
                  <a:schemeClr val="accent2">
                    <a:lumMod val="75000"/>
                  </a:schemeClr>
                </a:solidFill>
                <a:latin typeface="Verdana" panose="020B0604030504040204" pitchFamily="34" charset="0"/>
                <a:ea typeface="Verdana" panose="020B0604030504040204" pitchFamily="34" charset="0"/>
              </a:rPr>
              <a:t>Build</a:t>
            </a:r>
            <a:r>
              <a:rPr lang="fr-FR" dirty="0">
                <a:solidFill>
                  <a:schemeClr val="accent2">
                    <a:lumMod val="75000"/>
                  </a:schemeClr>
                </a:solidFill>
                <a:latin typeface="Verdana" panose="020B0604030504040204" pitchFamily="34" charset="0"/>
                <a:ea typeface="Verdana" panose="020B0604030504040204" pitchFamily="34" charset="0"/>
              </a:rPr>
              <a:t> rough graph</a:t>
            </a:r>
            <a:endParaRPr lang="en-GB" dirty="0">
              <a:solidFill>
                <a:schemeClr val="accent2">
                  <a:lumMod val="75000"/>
                </a:schemeClr>
              </a:solidFill>
              <a:latin typeface="Verdana" panose="020B0604030504040204" pitchFamily="34" charset="0"/>
              <a:ea typeface="Verdana" panose="020B0604030504040204" pitchFamily="34" charset="0"/>
            </a:endParaRPr>
          </a:p>
        </p:txBody>
      </p:sp>
      <p:sp>
        <p:nvSpPr>
          <p:cNvPr id="577" name="TextBox 576">
            <a:extLst>
              <a:ext uri="{FF2B5EF4-FFF2-40B4-BE49-F238E27FC236}">
                <a16:creationId xmlns:a16="http://schemas.microsoft.com/office/drawing/2014/main" id="{BF99890D-5306-1CA9-5680-1EE03DCAB0C6}"/>
              </a:ext>
            </a:extLst>
          </p:cNvPr>
          <p:cNvSpPr txBox="1"/>
          <p:nvPr/>
        </p:nvSpPr>
        <p:spPr>
          <a:xfrm>
            <a:off x="3349689" y="2275318"/>
            <a:ext cx="2570897" cy="369332"/>
          </a:xfrm>
          <a:prstGeom prst="rect">
            <a:avLst/>
          </a:prstGeom>
          <a:noFill/>
        </p:spPr>
        <p:txBody>
          <a:bodyPr wrap="none" rtlCol="0">
            <a:spAutoFit/>
          </a:bodyPr>
          <a:lstStyle/>
          <a:p>
            <a:r>
              <a:rPr lang="fr-FR" dirty="0" err="1">
                <a:solidFill>
                  <a:srgbClr val="00B0F0"/>
                </a:solidFill>
                <a:latin typeface="Verdana" panose="020B0604030504040204" pitchFamily="34" charset="0"/>
                <a:ea typeface="Verdana" panose="020B0604030504040204" pitchFamily="34" charset="0"/>
              </a:rPr>
              <a:t>Filter</a:t>
            </a:r>
            <a:r>
              <a:rPr lang="fr-FR" dirty="0">
                <a:solidFill>
                  <a:srgbClr val="00B0F0"/>
                </a:solidFill>
                <a:latin typeface="Verdana" panose="020B0604030504040204" pitchFamily="34" charset="0"/>
                <a:ea typeface="Verdana" panose="020B0604030504040204" pitchFamily="34" charset="0"/>
              </a:rPr>
              <a:t> out fake </a:t>
            </a:r>
            <a:r>
              <a:rPr lang="fr-FR" dirty="0" err="1">
                <a:solidFill>
                  <a:srgbClr val="00B0F0"/>
                </a:solidFill>
                <a:latin typeface="Verdana" panose="020B0604030504040204" pitchFamily="34" charset="0"/>
                <a:ea typeface="Verdana" panose="020B0604030504040204" pitchFamily="34" charset="0"/>
              </a:rPr>
              <a:t>edges</a:t>
            </a:r>
            <a:endParaRPr lang="en-GB" dirty="0">
              <a:solidFill>
                <a:srgbClr val="00B0F0"/>
              </a:solidFill>
              <a:latin typeface="Verdana" panose="020B0604030504040204" pitchFamily="34" charset="0"/>
              <a:ea typeface="Verdana" panose="020B0604030504040204" pitchFamily="34" charset="0"/>
            </a:endParaRPr>
          </a:p>
        </p:txBody>
      </p:sp>
      <p:sp>
        <p:nvSpPr>
          <p:cNvPr id="578" name="TextBox 577">
            <a:extLst>
              <a:ext uri="{FF2B5EF4-FFF2-40B4-BE49-F238E27FC236}">
                <a16:creationId xmlns:a16="http://schemas.microsoft.com/office/drawing/2014/main" id="{CD0600A5-DC3B-6C41-5D59-4D5747D4F3C5}"/>
              </a:ext>
            </a:extLst>
          </p:cNvPr>
          <p:cNvSpPr txBox="1"/>
          <p:nvPr/>
        </p:nvSpPr>
        <p:spPr>
          <a:xfrm>
            <a:off x="7055112" y="2272018"/>
            <a:ext cx="2697533" cy="369332"/>
          </a:xfrm>
          <a:prstGeom prst="rect">
            <a:avLst/>
          </a:prstGeom>
          <a:noFill/>
        </p:spPr>
        <p:txBody>
          <a:bodyPr wrap="none" rtlCol="0">
            <a:spAutoFit/>
          </a:bodyPr>
          <a:lstStyle/>
          <a:p>
            <a:r>
              <a:rPr lang="fr-FR" dirty="0" err="1">
                <a:solidFill>
                  <a:srgbClr val="0070C0"/>
                </a:solidFill>
                <a:latin typeface="Verdana" panose="020B0604030504040204" pitchFamily="34" charset="0"/>
                <a:ea typeface="Verdana" panose="020B0604030504040204" pitchFamily="34" charset="0"/>
              </a:rPr>
              <a:t>Filter</a:t>
            </a:r>
            <a:r>
              <a:rPr lang="fr-FR" dirty="0">
                <a:solidFill>
                  <a:srgbClr val="0070C0"/>
                </a:solidFill>
                <a:latin typeface="Verdana" panose="020B0604030504040204" pitchFamily="34" charset="0"/>
                <a:ea typeface="Verdana" panose="020B0604030504040204" pitchFamily="34" charset="0"/>
              </a:rPr>
              <a:t> out fake triplets</a:t>
            </a:r>
            <a:endParaRPr lang="en-GB" dirty="0">
              <a:solidFill>
                <a:srgbClr val="0070C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28741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784C868-1695-0903-9F79-EC1242F9CAAE}"/>
              </a:ext>
            </a:extLst>
          </p:cNvPr>
          <p:cNvSpPr txBox="1"/>
          <p:nvPr/>
        </p:nvSpPr>
        <p:spPr>
          <a:xfrm>
            <a:off x="7261071" y="1628754"/>
            <a:ext cx="1764335" cy="923330"/>
          </a:xfrm>
          <a:prstGeom prst="rect">
            <a:avLst/>
          </a:prstGeom>
          <a:noFill/>
        </p:spPr>
        <p:txBody>
          <a:bodyPr wrap="square" rtlCol="0">
            <a:spAutoFit/>
          </a:bodyPr>
          <a:lstStyle/>
          <a:p>
            <a:r>
              <a:rPr lang="fr-FR" dirty="0" err="1">
                <a:solidFill>
                  <a:schemeClr val="accent6">
                    <a:lumMod val="50000"/>
                  </a:schemeClr>
                </a:solidFill>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dirty="0" err="1">
                <a:solidFill>
                  <a:schemeClr val="accent6">
                    <a:lumMod val="50000"/>
                  </a:schemeClr>
                </a:solidFill>
                <a:latin typeface="Verdana" panose="020B0604030504040204" pitchFamily="34" charset="0"/>
                <a:ea typeface="Verdana" panose="020B0604030504040204" pitchFamily="34" charset="0"/>
              </a:rPr>
              <a:t>edge</a:t>
            </a:r>
            <a:r>
              <a:rPr lang="fr-FR" dirty="0">
                <a:solidFill>
                  <a:schemeClr val="accent6">
                    <a:lumMod val="50000"/>
                  </a:schemeClr>
                </a:solidFill>
                <a:latin typeface="Verdana" panose="020B0604030504040204" pitchFamily="34" charset="0"/>
                <a:ea typeface="Verdana" panose="020B0604030504040204" pitchFamily="34" charset="0"/>
              </a:rPr>
              <a:t> </a:t>
            </a:r>
            <a:r>
              <a:rPr lang="fr-FR" dirty="0" err="1">
                <a:solidFill>
                  <a:schemeClr val="accent6">
                    <a:lumMod val="50000"/>
                  </a:schemeClr>
                </a:solidFill>
                <a:latin typeface="Verdana" panose="020B0604030504040204" pitchFamily="34" charset="0"/>
                <a:ea typeface="Verdana" panose="020B0604030504040204" pitchFamily="34" charset="0"/>
              </a:rPr>
              <a:t>encoding</a:t>
            </a:r>
            <a:endParaRPr lang="en-GB" dirty="0">
              <a:solidFill>
                <a:schemeClr val="accent6">
                  <a:lumMod val="50000"/>
                </a:schemeClr>
              </a:solidFill>
              <a:latin typeface="Verdana" panose="020B0604030504040204" pitchFamily="34" charset="0"/>
              <a:ea typeface="Verdana" panose="020B0604030504040204" pitchFamily="34" charset="0"/>
            </a:endParaRPr>
          </a:p>
        </p:txBody>
      </p:sp>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a:t>ETX4VELO</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79</a:t>
            </a:fld>
            <a:endParaRPr lang="fr-FR"/>
          </a:p>
        </p:txBody>
      </p:sp>
      <mc:AlternateContent xmlns:mc="http://schemas.openxmlformats.org/markup-compatibility/2006" xmlns:a14="http://schemas.microsoft.com/office/drawing/2010/main">
        <mc:Choice Requires="a14">
          <p:graphicFrame>
            <p:nvGraphicFramePr>
              <p:cNvPr id="575" name="Diagram 574">
                <a:extLst>
                  <a:ext uri="{FF2B5EF4-FFF2-40B4-BE49-F238E27FC236}">
                    <a16:creationId xmlns:a16="http://schemas.microsoft.com/office/drawing/2014/main" id="{74EE6668-7DA9-AD5E-5889-5FABF9F608B4}"/>
                  </a:ext>
                </a:extLst>
              </p:cNvPr>
              <p:cNvGraphicFramePr/>
              <p:nvPr/>
            </p:nvGraphicFramePr>
            <p:xfrm>
              <a:off x="104274" y="553870"/>
              <a:ext cx="11983452" cy="782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75" name="Diagram 574">
                <a:extLst>
                  <a:ext uri="{FF2B5EF4-FFF2-40B4-BE49-F238E27FC236}">
                    <a16:creationId xmlns:a16="http://schemas.microsoft.com/office/drawing/2014/main" id="{74EE6668-7DA9-AD5E-5889-5FABF9F608B4}"/>
                  </a:ext>
                </a:extLst>
              </p:cNvPr>
              <p:cNvGraphicFramePr/>
              <p:nvPr>
                <p:extLst>
                  <p:ext uri="{D42A27DB-BD31-4B8C-83A1-F6EECF244321}">
                    <p14:modId xmlns:p14="http://schemas.microsoft.com/office/powerpoint/2010/main" val="3099381440"/>
                  </p:ext>
                </p:extLst>
              </p:nvPr>
            </p:nvGraphicFramePr>
            <p:xfrm>
              <a:off x="104274" y="553870"/>
              <a:ext cx="11983452" cy="7820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2" name="TextBox 1">
            <a:extLst>
              <a:ext uri="{FF2B5EF4-FFF2-40B4-BE49-F238E27FC236}">
                <a16:creationId xmlns:a16="http://schemas.microsoft.com/office/drawing/2014/main" id="{D681060B-4258-5029-E88A-E9E45F5DF6BA}"/>
              </a:ext>
            </a:extLst>
          </p:cNvPr>
          <p:cNvSpPr txBox="1"/>
          <p:nvPr/>
        </p:nvSpPr>
        <p:spPr>
          <a:xfrm>
            <a:off x="104274" y="1705356"/>
            <a:ext cx="7978262" cy="923330"/>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Verdana" panose="020B0604030504040204" pitchFamily="34" charset="0"/>
                <a:ea typeface="Verdana" panose="020B0604030504040204" pitchFamily="34" charset="0"/>
              </a:rPr>
              <a:t>Last </a:t>
            </a:r>
            <a:r>
              <a:rPr lang="fr-FR" dirty="0" err="1">
                <a:latin typeface="Verdana" panose="020B0604030504040204" pitchFamily="34" charset="0"/>
                <a:ea typeface="Verdana" panose="020B0604030504040204" pitchFamily="34" charset="0"/>
              </a:rPr>
              <a:t>step</a:t>
            </a:r>
            <a:r>
              <a:rPr lang="fr-FR" dirty="0">
                <a:latin typeface="Verdana" panose="020B0604030504040204" pitchFamily="34" charset="0"/>
                <a:ea typeface="Verdana" panose="020B0604030504040204" pitchFamily="34" charset="0"/>
              </a:rPr>
              <a:t> of the </a:t>
            </a:r>
            <a:r>
              <a:rPr lang="fr-FR" dirty="0">
                <a:solidFill>
                  <a:srgbClr val="00B0F0"/>
                </a:solidFill>
                <a:latin typeface="Verdana" panose="020B0604030504040204" pitchFamily="34" charset="0"/>
                <a:ea typeface="Verdana" panose="020B0604030504040204" pitchFamily="34" charset="0"/>
              </a:rPr>
              <a:t>GNN </a:t>
            </a:r>
            <a:r>
              <a:rPr lang="fr-FR" dirty="0" err="1">
                <a:solidFill>
                  <a:srgbClr val="00B0F0"/>
                </a:solidFill>
                <a:latin typeface="Verdana" panose="020B0604030504040204" pitchFamily="34" charset="0"/>
                <a:ea typeface="Verdana" panose="020B0604030504040204" pitchFamily="34" charset="0"/>
              </a:rPr>
              <a:t>edge</a:t>
            </a:r>
            <a:r>
              <a:rPr lang="fr-FR" dirty="0">
                <a:solidFill>
                  <a:srgbClr val="00B0F0"/>
                </a:solidFill>
                <a:latin typeface="Verdana" panose="020B0604030504040204" pitchFamily="34" charset="0"/>
                <a:ea typeface="Verdana" panose="020B0604030504040204" pitchFamily="34" charset="0"/>
              </a:rPr>
              <a:t> classifier</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was</a:t>
            </a: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A032E67-3794-23DE-05EF-7C348BA829C4}"/>
                  </a:ext>
                </a:extLst>
              </p:cNvPr>
              <p:cNvSpPr txBox="1"/>
              <p:nvPr/>
            </p:nvSpPr>
            <p:spPr>
              <a:xfrm>
                <a:off x="10432263" y="1695831"/>
                <a:ext cx="2860024" cy="672620"/>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score</a:t>
                </a:r>
                <a:br>
                  <a:rPr lang="en-GB" b="1" dirty="0">
                    <a:latin typeface="Verdana" panose="020B0604030504040204" pitchFamily="34" charset="0"/>
                    <a:ea typeface="Verdana" panose="020B0604030504040204" pitchFamily="34" charset="0"/>
                  </a:rPr>
                </a:br>
                <a:r>
                  <a:rPr lang="en-GB" b="1" dirty="0">
                    <a:latin typeface="Verdana" panose="020B0604030504040204" pitchFamily="34" charset="0"/>
                    <a:ea typeface="Verdana" panose="020B0604030504040204" pitchFamily="34" charset="0"/>
                  </a:rPr>
                  <a:t> </a:t>
                </a:r>
                <a14:m>
                  <m:oMath xmlns:m="http://schemas.openxmlformats.org/officeDocument/2006/math">
                    <m:sSub>
                      <m:sSubPr>
                        <m:ctrlPr>
                          <a:rPr lang="fr-FR" b="1" i="1" smtClean="0">
                            <a:solidFill>
                              <a:schemeClr val="accent6">
                                <a:lumMod val="50000"/>
                              </a:schemeClr>
                            </a:solidFill>
                            <a:latin typeface="Cambria Math" panose="02040503050406030204" pitchFamily="18" charset="0"/>
                            <a:ea typeface="Verdana" panose="020B0604030504040204" pitchFamily="34" charset="0"/>
                          </a:rPr>
                        </m:ctrlPr>
                      </m:sSubPr>
                      <m:e>
                        <m:r>
                          <a:rPr lang="fr-FR" b="1" i="1" smtClean="0">
                            <a:solidFill>
                              <a:schemeClr val="accent6">
                                <a:lumMod val="50000"/>
                              </a:schemeClr>
                            </a:solidFill>
                            <a:latin typeface="Cambria Math" panose="02040503050406030204" pitchFamily="18" charset="0"/>
                            <a:ea typeface="Verdana" panose="020B0604030504040204" pitchFamily="34" charset="0"/>
                          </a:rPr>
                          <m:t>𝒔</m:t>
                        </m:r>
                      </m:e>
                      <m:sub>
                        <m:r>
                          <a:rPr lang="fr-FR" b="1" i="1" smtClean="0">
                            <a:solidFill>
                              <a:schemeClr val="accent6">
                                <a:lumMod val="50000"/>
                              </a:schemeClr>
                            </a:solidFill>
                            <a:latin typeface="Cambria Math" panose="02040503050406030204" pitchFamily="18" charset="0"/>
                            <a:ea typeface="Verdana" panose="020B0604030504040204" pitchFamily="34" charset="0"/>
                          </a:rPr>
                          <m:t>𝒊𝒋</m:t>
                        </m:r>
                      </m:sub>
                    </m:sSub>
                    <m:r>
                      <a:rPr lang="fr-FR" b="1" i="1" dirty="0" smtClean="0">
                        <a:solidFill>
                          <a:schemeClr val="tx1"/>
                        </a:solidFill>
                        <a:latin typeface="Cambria Math" panose="02040503050406030204" pitchFamily="18" charset="0"/>
                        <a:ea typeface="Verdana" panose="020B0604030504040204" pitchFamily="34" charset="0"/>
                      </a:rPr>
                      <m:t>∈</m:t>
                    </m:r>
                    <m:d>
                      <m:dPr>
                        <m:begChr m:val="["/>
                        <m:endChr m:val="]"/>
                        <m:ctrlPr>
                          <a:rPr lang="fr-FR" b="1" i="1" dirty="0" smtClean="0">
                            <a:solidFill>
                              <a:schemeClr val="tx1"/>
                            </a:solidFill>
                            <a:latin typeface="Cambria Math" panose="02040503050406030204" pitchFamily="18" charset="0"/>
                            <a:ea typeface="Verdana" panose="020B0604030504040204" pitchFamily="34" charset="0"/>
                          </a:rPr>
                        </m:ctrlPr>
                      </m:dPr>
                      <m:e>
                        <m:r>
                          <a:rPr lang="fr-FR" b="1" i="1" dirty="0" smtClean="0">
                            <a:solidFill>
                              <a:schemeClr val="tx1"/>
                            </a:solidFill>
                            <a:latin typeface="Cambria Math" panose="02040503050406030204" pitchFamily="18" charset="0"/>
                            <a:ea typeface="Verdana" panose="020B0604030504040204" pitchFamily="34" charset="0"/>
                          </a:rPr>
                          <m:t>𝟎</m:t>
                        </m:r>
                        <m:r>
                          <a:rPr lang="fr-FR" b="1" i="1" dirty="0" smtClean="0">
                            <a:solidFill>
                              <a:schemeClr val="tx1"/>
                            </a:solidFill>
                            <a:latin typeface="Cambria Math" panose="02040503050406030204" pitchFamily="18" charset="0"/>
                            <a:ea typeface="Verdana" panose="020B0604030504040204" pitchFamily="34" charset="0"/>
                          </a:rPr>
                          <m:t>,</m:t>
                        </m:r>
                        <m:r>
                          <a:rPr lang="fr-FR" b="1" i="1" dirty="0" smtClean="0">
                            <a:solidFill>
                              <a:schemeClr val="tx1"/>
                            </a:solidFill>
                            <a:latin typeface="Cambria Math" panose="02040503050406030204" pitchFamily="18" charset="0"/>
                            <a:ea typeface="Verdana" panose="020B0604030504040204" pitchFamily="34" charset="0"/>
                          </a:rPr>
                          <m:t>𝟏</m:t>
                        </m:r>
                      </m:e>
                    </m:d>
                  </m:oMath>
                </a14:m>
                <a:r>
                  <a:rPr lang="en-GB" b="1" dirty="0">
                    <a:latin typeface="Verdana" panose="020B0604030504040204" pitchFamily="34" charset="0"/>
                    <a:ea typeface="Verdana" panose="020B0604030504040204" pitchFamily="34" charset="0"/>
                  </a:rPr>
                  <a:t> </a:t>
                </a:r>
              </a:p>
            </p:txBody>
          </p:sp>
        </mc:Choice>
        <mc:Fallback xmlns="">
          <p:sp>
            <p:nvSpPr>
              <p:cNvPr id="3" name="TextBox 2">
                <a:extLst>
                  <a:ext uri="{FF2B5EF4-FFF2-40B4-BE49-F238E27FC236}">
                    <a16:creationId xmlns:a16="http://schemas.microsoft.com/office/drawing/2014/main" id="{4A032E67-3794-23DE-05EF-7C348BA829C4}"/>
                  </a:ext>
                </a:extLst>
              </p:cNvPr>
              <p:cNvSpPr txBox="1">
                <a:spLocks noRot="1" noChangeAspect="1" noMove="1" noResize="1" noEditPoints="1" noAdjustHandles="1" noChangeArrowheads="1" noChangeShapeType="1" noTextEdit="1"/>
              </p:cNvSpPr>
              <p:nvPr/>
            </p:nvSpPr>
            <p:spPr>
              <a:xfrm>
                <a:off x="10432263" y="1695831"/>
                <a:ext cx="2860024" cy="672620"/>
              </a:xfrm>
              <a:prstGeom prst="rect">
                <a:avLst/>
              </a:prstGeom>
              <a:blipFill>
                <a:blip r:embed="rId12"/>
                <a:stretch>
                  <a:fillRect l="-1706" t="-4505" b="-4505"/>
                </a:stretch>
              </a:blipFill>
            </p:spPr>
            <p:txBody>
              <a:bodyPr/>
              <a:lstStyle/>
              <a:p>
                <a:r>
                  <a:rPr lang="en-GB">
                    <a:noFill/>
                  </a:rPr>
                  <a:t> </a:t>
                </a:r>
              </a:p>
            </p:txBody>
          </p:sp>
        </mc:Fallback>
      </mc:AlternateContent>
      <p:grpSp>
        <p:nvGrpSpPr>
          <p:cNvPr id="6" name="Group 5">
            <a:extLst>
              <a:ext uri="{FF2B5EF4-FFF2-40B4-BE49-F238E27FC236}">
                <a16:creationId xmlns:a16="http://schemas.microsoft.com/office/drawing/2014/main" id="{09693E67-1AB5-C07D-C4F5-6CAD148E9E8E}"/>
              </a:ext>
            </a:extLst>
          </p:cNvPr>
          <p:cNvGrpSpPr/>
          <p:nvPr/>
        </p:nvGrpSpPr>
        <p:grpSpPr>
          <a:xfrm>
            <a:off x="9308590" y="1513848"/>
            <a:ext cx="2270300" cy="1245488"/>
            <a:chOff x="3564052" y="4450416"/>
            <a:chExt cx="3159290" cy="1733188"/>
          </a:xfrm>
        </p:grpSpPr>
        <p:grpSp>
          <p:nvGrpSpPr>
            <p:cNvPr id="8" name="Group 7">
              <a:extLst>
                <a:ext uri="{FF2B5EF4-FFF2-40B4-BE49-F238E27FC236}">
                  <a16:creationId xmlns:a16="http://schemas.microsoft.com/office/drawing/2014/main" id="{D477757E-AD6A-7B4E-F73B-3C44C0AE79DA}"/>
                </a:ext>
              </a:extLst>
            </p:cNvPr>
            <p:cNvGrpSpPr/>
            <p:nvPr/>
          </p:nvGrpSpPr>
          <p:grpSpPr>
            <a:xfrm>
              <a:off x="4046224" y="4450416"/>
              <a:ext cx="497051" cy="1642831"/>
              <a:chOff x="3580191" y="4490563"/>
              <a:chExt cx="497051" cy="1642831"/>
            </a:xfrm>
          </p:grpSpPr>
          <p:sp>
            <p:nvSpPr>
              <p:cNvPr id="12" name="Rectangle 11">
                <a:extLst>
                  <a:ext uri="{FF2B5EF4-FFF2-40B4-BE49-F238E27FC236}">
                    <a16:creationId xmlns:a16="http://schemas.microsoft.com/office/drawing/2014/main" id="{A4D3F9B5-4F69-8049-9E25-590DC5990849}"/>
                  </a:ext>
                </a:extLst>
              </p:cNvPr>
              <p:cNvSpPr/>
              <p:nvPr/>
            </p:nvSpPr>
            <p:spPr>
              <a:xfrm>
                <a:off x="3580191"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030FD9B-B91A-333D-F8B0-BA51B29BE986}"/>
                  </a:ext>
                </a:extLst>
              </p:cNvPr>
              <p:cNvSpPr/>
              <p:nvPr/>
            </p:nvSpPr>
            <p:spPr>
              <a:xfrm>
                <a:off x="3785854" y="4495094"/>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CBAF9EE-47E0-F986-6133-C273B4272E1A}"/>
                  </a:ext>
                </a:extLst>
              </p:cNvPr>
              <p:cNvSpPr/>
              <p:nvPr/>
            </p:nvSpPr>
            <p:spPr>
              <a:xfrm>
                <a:off x="3991517"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BE9A46BD-8E14-8E7D-6644-37721C4D41C6}"/>
                </a:ext>
              </a:extLst>
            </p:cNvPr>
            <p:cNvSpPr txBox="1"/>
            <p:nvPr/>
          </p:nvSpPr>
          <p:spPr>
            <a:xfrm>
              <a:off x="4509478" y="5740908"/>
              <a:ext cx="2213864" cy="442696"/>
            </a:xfrm>
            <a:prstGeom prst="rect">
              <a:avLst/>
            </a:prstGeom>
            <a:noFill/>
          </p:spPr>
          <p:txBody>
            <a:bodyPr wrap="none" rtlCol="0">
              <a:spAutoFit/>
            </a:bodyPr>
            <a:lstStyle/>
            <a:p>
              <a:r>
                <a:rPr lang="fr-FR" dirty="0">
                  <a:solidFill>
                    <a:srgbClr val="00B050"/>
                  </a:solidFill>
                  <a:latin typeface="Verdana" panose="020B0604030504040204" pitchFamily="34" charset="0"/>
                  <a:ea typeface="Verdana" panose="020B0604030504040204" pitchFamily="34" charset="0"/>
                </a:rPr>
                <a:t>Edge classifier</a:t>
              </a:r>
              <a:endParaRPr lang="en-GB" dirty="0">
                <a:solidFill>
                  <a:srgbClr val="00B050"/>
                </a:solidFill>
                <a:latin typeface="Verdana" panose="020B0604030504040204" pitchFamily="34" charset="0"/>
                <a:ea typeface="Verdana" panose="020B0604030504040204" pitchFamily="34" charset="0"/>
              </a:endParaRPr>
            </a:p>
          </p:txBody>
        </p:sp>
        <p:cxnSp>
          <p:nvCxnSpPr>
            <p:cNvPr id="10" name="Straight Arrow Connector 9">
              <a:extLst>
                <a:ext uri="{FF2B5EF4-FFF2-40B4-BE49-F238E27FC236}">
                  <a16:creationId xmlns:a16="http://schemas.microsoft.com/office/drawing/2014/main" id="{F1098543-742E-A715-6E4E-23DAF7F201AB}"/>
                </a:ext>
              </a:extLst>
            </p:cNvPr>
            <p:cNvCxnSpPr>
              <a:cxnSpLocks/>
              <a:endCxn id="12" idx="1"/>
            </p:cNvCxnSpPr>
            <p:nvPr/>
          </p:nvCxnSpPr>
          <p:spPr>
            <a:xfrm>
              <a:off x="3564052" y="5269565"/>
              <a:ext cx="482172" cy="1"/>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A20C894B-B5EA-85C7-D2E7-11E4489A9298}"/>
                </a:ext>
              </a:extLst>
            </p:cNvPr>
            <p:cNvCxnSpPr>
              <a:cxnSpLocks/>
            </p:cNvCxnSpPr>
            <p:nvPr/>
          </p:nvCxnSpPr>
          <p:spPr>
            <a:xfrm>
              <a:off x="4549653" y="5252757"/>
              <a:ext cx="506048" cy="0"/>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5541CAE-70C6-2755-56E9-C3F833D4CCAB}"/>
                  </a:ext>
                </a:extLst>
              </p:cNvPr>
              <p:cNvSpPr txBox="1"/>
              <p:nvPr/>
            </p:nvSpPr>
            <p:spPr>
              <a:xfrm>
                <a:off x="8445803" y="1901400"/>
                <a:ext cx="497829" cy="4670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rPr>
                          </m:ctrlPr>
                        </m:accPr>
                        <m:e>
                          <m:sSubSup>
                            <m:sSubSupPr>
                              <m:ctrlPr>
                                <a:rPr lang="fr-FR" b="0" i="1" smtClean="0">
                                  <a:solidFill>
                                    <a:schemeClr val="accent6">
                                      <a:lumMod val="50000"/>
                                    </a:schemeClr>
                                  </a:solidFill>
                                  <a:latin typeface="Cambria Math" panose="02040503050406030204" pitchFamily="18" charset="0"/>
                                </a:rPr>
                              </m:ctrlPr>
                            </m:sSubSupPr>
                            <m:e>
                              <m:r>
                                <a:rPr lang="fr-FR" b="0" i="1" smtClean="0">
                                  <a:solidFill>
                                    <a:schemeClr val="accent6">
                                      <a:lumMod val="50000"/>
                                    </a:schemeClr>
                                  </a:solidFill>
                                  <a:latin typeface="Cambria Math" panose="02040503050406030204" pitchFamily="18" charset="0"/>
                                </a:rPr>
                                <m:t>𝑒</m:t>
                              </m:r>
                            </m:e>
                            <m:sub>
                              <m:r>
                                <a:rPr lang="fr-FR" b="0" i="1" smtClean="0">
                                  <a:solidFill>
                                    <a:schemeClr val="accent6">
                                      <a:lumMod val="50000"/>
                                    </a:schemeClr>
                                  </a:solidFill>
                                  <a:latin typeface="Cambria Math" panose="02040503050406030204" pitchFamily="18" charset="0"/>
                                </a:rPr>
                                <m:t>𝑖𝑗</m:t>
                              </m:r>
                            </m:sub>
                            <m:sup>
                              <m:r>
                                <a:rPr lang="fr-FR" b="0" i="1" smtClean="0">
                                  <a:solidFill>
                                    <a:schemeClr val="accent6">
                                      <a:lumMod val="50000"/>
                                    </a:schemeClr>
                                  </a:solidFill>
                                  <a:latin typeface="Cambria Math" panose="02040503050406030204" pitchFamily="18" charset="0"/>
                                </a:rPr>
                                <m:t>𝑛</m:t>
                              </m:r>
                            </m:sup>
                          </m:sSubSup>
                        </m:e>
                      </m:acc>
                    </m:oMath>
                  </m:oMathPara>
                </a14:m>
                <a:endParaRPr lang="en-GB" dirty="0">
                  <a:solidFill>
                    <a:schemeClr val="accent6">
                      <a:lumMod val="50000"/>
                    </a:schemeClr>
                  </a:solidFill>
                </a:endParaRPr>
              </a:p>
            </p:txBody>
          </p:sp>
        </mc:Choice>
        <mc:Fallback xmlns="">
          <p:sp>
            <p:nvSpPr>
              <p:cNvPr id="15" name="TextBox 14">
                <a:extLst>
                  <a:ext uri="{FF2B5EF4-FFF2-40B4-BE49-F238E27FC236}">
                    <a16:creationId xmlns:a16="http://schemas.microsoft.com/office/drawing/2014/main" id="{C5541CAE-70C6-2755-56E9-C3F833D4CCAB}"/>
                  </a:ext>
                </a:extLst>
              </p:cNvPr>
              <p:cNvSpPr txBox="1">
                <a:spLocks noRot="1" noChangeAspect="1" noMove="1" noResize="1" noEditPoints="1" noAdjustHandles="1" noChangeArrowheads="1" noChangeShapeType="1" noTextEdit="1"/>
              </p:cNvSpPr>
              <p:nvPr/>
            </p:nvSpPr>
            <p:spPr>
              <a:xfrm>
                <a:off x="8445803" y="1901400"/>
                <a:ext cx="497829" cy="467051"/>
              </a:xfrm>
              <a:prstGeom prst="rect">
                <a:avLst/>
              </a:prstGeom>
              <a:blipFill>
                <a:blip r:embed="rId13"/>
                <a:stretch>
                  <a:fillRect b="-5195"/>
                </a:stretch>
              </a:blipFill>
            </p:spPr>
            <p:txBody>
              <a:bodyPr/>
              <a:lstStyle/>
              <a:p>
                <a:r>
                  <a:rPr lang="en-GB">
                    <a:noFill/>
                  </a:rPr>
                  <a:t> </a:t>
                </a:r>
              </a:p>
            </p:txBody>
          </p:sp>
        </mc:Fallback>
      </mc:AlternateContent>
    </p:spTree>
    <p:extLst>
      <p:ext uri="{BB962C8B-B14F-4D97-AF65-F5344CB8AC3E}">
        <p14:creationId xmlns:p14="http://schemas.microsoft.com/office/powerpoint/2010/main" val="546213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Autofit/>
          </a:bodyPr>
          <a:lstStyle/>
          <a:p>
            <a:r>
              <a:rPr kumimoji="0" lang="en-GB" b="0" i="0" u="none" strike="noStrike" kern="1200" cap="none" spc="0" normalizeH="0" baseline="0" noProof="0" dirty="0">
                <a:ln>
                  <a:noFill/>
                </a:ln>
                <a:solidFill>
                  <a:prstClr val="white"/>
                </a:solidFill>
                <a:effectLst/>
                <a:uLnTx/>
                <a:uFillTx/>
                <a:latin typeface="Bookman Old Style" panose="02050604050505020204" pitchFamily="18" charset="0"/>
                <a:ea typeface="Verdana" panose="020B0604030504040204" pitchFamily="34" charset="0"/>
                <a:cs typeface="+mj-cs"/>
              </a:rPr>
              <a:t>Problem Formulation</a:t>
            </a:r>
            <a:endParaRPr lang="en-US" dirty="0"/>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a:t>Track </a:t>
            </a:r>
            <a:r>
              <a:rPr lang="fr-FR" dirty="0" err="1"/>
              <a:t>Finding</a:t>
            </a:r>
            <a:r>
              <a:rPr lang="fr-FR" dirty="0"/>
              <a:t> in the </a:t>
            </a:r>
            <a:r>
              <a:rPr lang="fr-FR" dirty="0" err="1"/>
              <a:t>Velo</a:t>
            </a:r>
            <a:endParaRPr lang="fr-FR"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8</a:t>
            </a:fld>
            <a:endParaRPr lang="en-US"/>
          </a:p>
        </p:txBody>
      </p:sp>
      <p:sp>
        <p:nvSpPr>
          <p:cNvPr id="24" name="TextBox 23">
            <a:extLst>
              <a:ext uri="{FF2B5EF4-FFF2-40B4-BE49-F238E27FC236}">
                <a16:creationId xmlns:a16="http://schemas.microsoft.com/office/drawing/2014/main" id="{1D3CACE4-96E4-7785-84A0-B26C70B756BB}"/>
              </a:ext>
            </a:extLst>
          </p:cNvPr>
          <p:cNvSpPr txBox="1"/>
          <p:nvPr/>
        </p:nvSpPr>
        <p:spPr>
          <a:xfrm>
            <a:off x="371475" y="926101"/>
            <a:ext cx="4589718" cy="369332"/>
          </a:xfrm>
          <a:prstGeom prst="rect">
            <a:avLst/>
          </a:prstGeom>
          <a:noFill/>
        </p:spPr>
        <p:txBody>
          <a:bodyPr wrap="none" rtlCol="0">
            <a:spAutoFit/>
          </a:bodyPr>
          <a:lstStyle/>
          <a:p>
            <a:r>
              <a:rPr lang="fr-FR" b="1" dirty="0">
                <a:solidFill>
                  <a:srgbClr val="62A0AA"/>
                </a:solidFill>
                <a:latin typeface="Verdana" panose="020B0604030504040204" pitchFamily="34" charset="0"/>
                <a:ea typeface="Verdana" panose="020B0604030504040204" pitchFamily="34" charset="0"/>
              </a:rPr>
              <a:t>Track </a:t>
            </a:r>
            <a:r>
              <a:rPr lang="fr-FR" b="1" dirty="0" err="1">
                <a:solidFill>
                  <a:srgbClr val="62A0AA"/>
                </a:solidFill>
                <a:latin typeface="Verdana" panose="020B0604030504040204" pitchFamily="34" charset="0"/>
                <a:ea typeface="Verdana" panose="020B0604030504040204" pitchFamily="34" charset="0"/>
              </a:rPr>
              <a:t>finding</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find</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tracks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from</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hits</a:t>
            </a:r>
            <a:endParaRPr lang="en-GB" b="1" dirty="0">
              <a:latin typeface="Verdana" panose="020B0604030504040204" pitchFamily="34" charset="0"/>
              <a:ea typeface="Verdana" panose="020B0604030504040204" pitchFamily="34" charset="0"/>
            </a:endParaRPr>
          </a:p>
        </p:txBody>
      </p:sp>
      <p:pic>
        <p:nvPicPr>
          <p:cNvPr id="31" name="Picture 30" descr="A colorful lines on a white background&#10;&#10;Description automatically generated">
            <a:extLst>
              <a:ext uri="{FF2B5EF4-FFF2-40B4-BE49-F238E27FC236}">
                <a16:creationId xmlns:a16="http://schemas.microsoft.com/office/drawing/2014/main" id="{0308263A-1461-D5A6-F8F1-4CA7A6ABCC29}"/>
              </a:ext>
            </a:extLst>
          </p:cNvPr>
          <p:cNvPicPr>
            <a:picLocks noChangeAspect="1"/>
          </p:cNvPicPr>
          <p:nvPr/>
        </p:nvPicPr>
        <p:blipFill>
          <a:blip r:embed="rId3"/>
          <a:stretch>
            <a:fillRect/>
          </a:stretch>
        </p:blipFill>
        <p:spPr>
          <a:xfrm>
            <a:off x="0" y="3511635"/>
            <a:ext cx="12192000" cy="1533792"/>
          </a:xfrm>
          <a:prstGeom prst="rect">
            <a:avLst/>
          </a:prstGeom>
        </p:spPr>
      </p:pic>
      <p:pic>
        <p:nvPicPr>
          <p:cNvPr id="33" name="Picture 32" descr="A black and white image of a line&#10;&#10;Description automatically generated with medium confidence">
            <a:extLst>
              <a:ext uri="{FF2B5EF4-FFF2-40B4-BE49-F238E27FC236}">
                <a16:creationId xmlns:a16="http://schemas.microsoft.com/office/drawing/2014/main" id="{8D2CC61F-AB23-E996-9CE1-403D4D8B2A8F}"/>
              </a:ext>
            </a:extLst>
          </p:cNvPr>
          <p:cNvPicPr>
            <a:picLocks noChangeAspect="1"/>
          </p:cNvPicPr>
          <p:nvPr/>
        </p:nvPicPr>
        <p:blipFill>
          <a:blip r:embed="rId4"/>
          <a:stretch>
            <a:fillRect/>
          </a:stretch>
        </p:blipFill>
        <p:spPr>
          <a:xfrm>
            <a:off x="0" y="1780908"/>
            <a:ext cx="12192000" cy="1533792"/>
          </a:xfrm>
          <a:prstGeom prst="rect">
            <a:avLst/>
          </a:prstGeom>
        </p:spPr>
      </p:pic>
      <p:cxnSp>
        <p:nvCxnSpPr>
          <p:cNvPr id="35" name="Straight Arrow Connector 34">
            <a:extLst>
              <a:ext uri="{FF2B5EF4-FFF2-40B4-BE49-F238E27FC236}">
                <a16:creationId xmlns:a16="http://schemas.microsoft.com/office/drawing/2014/main" id="{0D5FD4AD-0990-1B29-D074-F39D9A48B2A4}"/>
              </a:ext>
            </a:extLst>
          </p:cNvPr>
          <p:cNvCxnSpPr>
            <a:cxnSpLocks/>
          </p:cNvCxnSpPr>
          <p:nvPr/>
        </p:nvCxnSpPr>
        <p:spPr>
          <a:xfrm>
            <a:off x="6005513" y="3155058"/>
            <a:ext cx="0" cy="364403"/>
          </a:xfrm>
          <a:prstGeom prst="straightConnector1">
            <a:avLst/>
          </a:prstGeom>
          <a:ln w="76200">
            <a:solidFill>
              <a:srgbClr val="62A0AA"/>
            </a:solidFill>
            <a:tailEnd type="triangle"/>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7B55F579-6001-9D09-7CE5-3429686AD61D}"/>
              </a:ext>
            </a:extLst>
          </p:cNvPr>
          <p:cNvGrpSpPr/>
          <p:nvPr/>
        </p:nvGrpSpPr>
        <p:grpSpPr>
          <a:xfrm flipV="1">
            <a:off x="490985" y="1794709"/>
            <a:ext cx="11622004" cy="164376"/>
            <a:chOff x="490985" y="1373700"/>
            <a:chExt cx="11622004" cy="164376"/>
          </a:xfrm>
        </p:grpSpPr>
        <p:sp>
          <p:nvSpPr>
            <p:cNvPr id="21" name="Right Brace 20">
              <a:extLst>
                <a:ext uri="{FF2B5EF4-FFF2-40B4-BE49-F238E27FC236}">
                  <a16:creationId xmlns:a16="http://schemas.microsoft.com/office/drawing/2014/main" id="{50BBFF94-A6DB-50B0-702F-4FCF6A3CD0D8}"/>
                </a:ext>
              </a:extLst>
            </p:cNvPr>
            <p:cNvSpPr/>
            <p:nvPr/>
          </p:nvSpPr>
          <p:spPr>
            <a:xfrm rot="5400000">
              <a:off x="521573" y="135063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Right Brace 22">
              <a:extLst>
                <a:ext uri="{FF2B5EF4-FFF2-40B4-BE49-F238E27FC236}">
                  <a16:creationId xmlns:a16="http://schemas.microsoft.com/office/drawing/2014/main" id="{B6645A35-1FD4-BC22-A626-15FC05021E92}"/>
                </a:ext>
              </a:extLst>
            </p:cNvPr>
            <p:cNvSpPr/>
            <p:nvPr/>
          </p:nvSpPr>
          <p:spPr>
            <a:xfrm rot="5400000">
              <a:off x="767605" y="135505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ight Brace 25">
              <a:extLst>
                <a:ext uri="{FF2B5EF4-FFF2-40B4-BE49-F238E27FC236}">
                  <a16:creationId xmlns:a16="http://schemas.microsoft.com/office/drawing/2014/main" id="{ABC6B05A-1BCB-43C6-A307-D2D60EA7ABBE}"/>
                </a:ext>
              </a:extLst>
            </p:cNvPr>
            <p:cNvSpPr/>
            <p:nvPr/>
          </p:nvSpPr>
          <p:spPr>
            <a:xfrm rot="5400000">
              <a:off x="1029756" y="135705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Right Brace 27">
              <a:extLst>
                <a:ext uri="{FF2B5EF4-FFF2-40B4-BE49-F238E27FC236}">
                  <a16:creationId xmlns:a16="http://schemas.microsoft.com/office/drawing/2014/main" id="{62BF5E87-EC6A-2A3C-3B73-7FF411C8DC51}"/>
                </a:ext>
              </a:extLst>
            </p:cNvPr>
            <p:cNvSpPr/>
            <p:nvPr/>
          </p:nvSpPr>
          <p:spPr>
            <a:xfrm rot="5400000">
              <a:off x="1315666" y="1347526"/>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Right Brace 29">
              <a:extLst>
                <a:ext uri="{FF2B5EF4-FFF2-40B4-BE49-F238E27FC236}">
                  <a16:creationId xmlns:a16="http://schemas.microsoft.com/office/drawing/2014/main" id="{44E0B586-7AB1-EEB8-CE70-6BBA6B72CEF8}"/>
                </a:ext>
              </a:extLst>
            </p:cNvPr>
            <p:cNvSpPr/>
            <p:nvPr/>
          </p:nvSpPr>
          <p:spPr>
            <a:xfrm rot="5400000">
              <a:off x="2202532" y="1347526"/>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Right Brace 33">
              <a:extLst>
                <a:ext uri="{FF2B5EF4-FFF2-40B4-BE49-F238E27FC236}">
                  <a16:creationId xmlns:a16="http://schemas.microsoft.com/office/drawing/2014/main" id="{B1F91607-7D0B-D455-0E32-72EE05A65D7B}"/>
                </a:ext>
              </a:extLst>
            </p:cNvPr>
            <p:cNvSpPr/>
            <p:nvPr/>
          </p:nvSpPr>
          <p:spPr>
            <a:xfrm rot="5400000">
              <a:off x="3001445" y="1347526"/>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Right Brace 36">
              <a:extLst>
                <a:ext uri="{FF2B5EF4-FFF2-40B4-BE49-F238E27FC236}">
                  <a16:creationId xmlns:a16="http://schemas.microsoft.com/office/drawing/2014/main" id="{9EF270DD-5319-2867-00E1-443B7920D8DC}"/>
                </a:ext>
              </a:extLst>
            </p:cNvPr>
            <p:cNvSpPr/>
            <p:nvPr/>
          </p:nvSpPr>
          <p:spPr>
            <a:xfrm rot="5400000">
              <a:off x="3255536" y="135505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Right Brace 38">
              <a:extLst>
                <a:ext uri="{FF2B5EF4-FFF2-40B4-BE49-F238E27FC236}">
                  <a16:creationId xmlns:a16="http://schemas.microsoft.com/office/drawing/2014/main" id="{6AE32393-DD27-1F35-BBD1-E3B59D7AD37E}"/>
                </a:ext>
              </a:extLst>
            </p:cNvPr>
            <p:cNvSpPr/>
            <p:nvPr/>
          </p:nvSpPr>
          <p:spPr>
            <a:xfrm rot="5400000">
              <a:off x="3554326" y="1347526"/>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Right Brace 40">
              <a:extLst>
                <a:ext uri="{FF2B5EF4-FFF2-40B4-BE49-F238E27FC236}">
                  <a16:creationId xmlns:a16="http://schemas.microsoft.com/office/drawing/2014/main" id="{230CEFF6-7DC6-22BE-1BF5-939B9D7229DB}"/>
                </a:ext>
              </a:extLst>
            </p:cNvPr>
            <p:cNvSpPr/>
            <p:nvPr/>
          </p:nvSpPr>
          <p:spPr>
            <a:xfrm rot="5400000">
              <a:off x="3816477" y="1347526"/>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Right Brace 42">
              <a:extLst>
                <a:ext uri="{FF2B5EF4-FFF2-40B4-BE49-F238E27FC236}">
                  <a16:creationId xmlns:a16="http://schemas.microsoft.com/office/drawing/2014/main" id="{2228AC84-56A1-AB51-16E4-C39FD3C482E8}"/>
                </a:ext>
              </a:extLst>
            </p:cNvPr>
            <p:cNvSpPr/>
            <p:nvPr/>
          </p:nvSpPr>
          <p:spPr>
            <a:xfrm rot="5400000">
              <a:off x="4113364" y="1356638"/>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Right Brace 44">
              <a:extLst>
                <a:ext uri="{FF2B5EF4-FFF2-40B4-BE49-F238E27FC236}">
                  <a16:creationId xmlns:a16="http://schemas.microsoft.com/office/drawing/2014/main" id="{C20E990C-FEA9-2567-C3B1-423DA3CDC543}"/>
                </a:ext>
              </a:extLst>
            </p:cNvPr>
            <p:cNvSpPr/>
            <p:nvPr/>
          </p:nvSpPr>
          <p:spPr>
            <a:xfrm rot="5400000">
              <a:off x="4402628" y="1352953"/>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Right Brace 46">
              <a:extLst>
                <a:ext uri="{FF2B5EF4-FFF2-40B4-BE49-F238E27FC236}">
                  <a16:creationId xmlns:a16="http://schemas.microsoft.com/office/drawing/2014/main" id="{C9C2E668-2A8A-6158-CFA6-BB794D6D49C5}"/>
                </a:ext>
              </a:extLst>
            </p:cNvPr>
            <p:cNvSpPr/>
            <p:nvPr/>
          </p:nvSpPr>
          <p:spPr>
            <a:xfrm rot="5400000">
              <a:off x="4699515" y="135505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Right Brace 48">
              <a:extLst>
                <a:ext uri="{FF2B5EF4-FFF2-40B4-BE49-F238E27FC236}">
                  <a16:creationId xmlns:a16="http://schemas.microsoft.com/office/drawing/2014/main" id="{13036078-96B7-81E7-C74B-028B1E9012EB}"/>
                </a:ext>
              </a:extLst>
            </p:cNvPr>
            <p:cNvSpPr/>
            <p:nvPr/>
          </p:nvSpPr>
          <p:spPr>
            <a:xfrm rot="5400000">
              <a:off x="4957572" y="1347526"/>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Right Brace 50">
              <a:extLst>
                <a:ext uri="{FF2B5EF4-FFF2-40B4-BE49-F238E27FC236}">
                  <a16:creationId xmlns:a16="http://schemas.microsoft.com/office/drawing/2014/main" id="{2A1FE7F0-076E-321F-9600-DF89134E9EFA}"/>
                </a:ext>
              </a:extLst>
            </p:cNvPr>
            <p:cNvSpPr/>
            <p:nvPr/>
          </p:nvSpPr>
          <p:spPr>
            <a:xfrm rot="5400000">
              <a:off x="5226726" y="136140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 name="Right Brace 52">
              <a:extLst>
                <a:ext uri="{FF2B5EF4-FFF2-40B4-BE49-F238E27FC236}">
                  <a16:creationId xmlns:a16="http://schemas.microsoft.com/office/drawing/2014/main" id="{E9E16E56-2E13-E888-B74A-0D566133132E}"/>
                </a:ext>
              </a:extLst>
            </p:cNvPr>
            <p:cNvSpPr/>
            <p:nvPr/>
          </p:nvSpPr>
          <p:spPr>
            <a:xfrm rot="5400000">
              <a:off x="5520852" y="136140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Right Brace 54">
              <a:extLst>
                <a:ext uri="{FF2B5EF4-FFF2-40B4-BE49-F238E27FC236}">
                  <a16:creationId xmlns:a16="http://schemas.microsoft.com/office/drawing/2014/main" id="{7A4FF8FF-FE27-9490-F300-682499D74BC2}"/>
                </a:ext>
              </a:extLst>
            </p:cNvPr>
            <p:cNvSpPr/>
            <p:nvPr/>
          </p:nvSpPr>
          <p:spPr>
            <a:xfrm rot="5400000">
              <a:off x="5826110" y="1362167"/>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 name="Right Brace 56">
              <a:extLst>
                <a:ext uri="{FF2B5EF4-FFF2-40B4-BE49-F238E27FC236}">
                  <a16:creationId xmlns:a16="http://schemas.microsoft.com/office/drawing/2014/main" id="{1B0D9F1A-6122-6134-670C-00BAB5E699E0}"/>
                </a:ext>
              </a:extLst>
            </p:cNvPr>
            <p:cNvSpPr/>
            <p:nvPr/>
          </p:nvSpPr>
          <p:spPr>
            <a:xfrm rot="5400000">
              <a:off x="6084132" y="136140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 name="Right Brace 58">
              <a:extLst>
                <a:ext uri="{FF2B5EF4-FFF2-40B4-BE49-F238E27FC236}">
                  <a16:creationId xmlns:a16="http://schemas.microsoft.com/office/drawing/2014/main" id="{DFD2C954-B564-D62F-A276-1A6186159FE5}"/>
                </a:ext>
              </a:extLst>
            </p:cNvPr>
            <p:cNvSpPr/>
            <p:nvPr/>
          </p:nvSpPr>
          <p:spPr>
            <a:xfrm rot="5400000">
              <a:off x="6343269" y="1357817"/>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Right Brace 60">
              <a:extLst>
                <a:ext uri="{FF2B5EF4-FFF2-40B4-BE49-F238E27FC236}">
                  <a16:creationId xmlns:a16="http://schemas.microsoft.com/office/drawing/2014/main" id="{B540EBDC-A7F1-31A2-3A86-3530BC5E508C}"/>
                </a:ext>
              </a:extLst>
            </p:cNvPr>
            <p:cNvSpPr/>
            <p:nvPr/>
          </p:nvSpPr>
          <p:spPr>
            <a:xfrm rot="5400000">
              <a:off x="6614664" y="1359808"/>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5" name="Right Brace 64">
              <a:extLst>
                <a:ext uri="{FF2B5EF4-FFF2-40B4-BE49-F238E27FC236}">
                  <a16:creationId xmlns:a16="http://schemas.microsoft.com/office/drawing/2014/main" id="{06642BF7-D740-B98B-23D8-D89C87008819}"/>
                </a:ext>
              </a:extLst>
            </p:cNvPr>
            <p:cNvSpPr/>
            <p:nvPr/>
          </p:nvSpPr>
          <p:spPr>
            <a:xfrm rot="5400000">
              <a:off x="7197661" y="135505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7" name="Right Brace 66">
              <a:extLst>
                <a:ext uri="{FF2B5EF4-FFF2-40B4-BE49-F238E27FC236}">
                  <a16:creationId xmlns:a16="http://schemas.microsoft.com/office/drawing/2014/main" id="{55E32837-7302-B9E1-1643-86FA0CFEE7B0}"/>
                </a:ext>
              </a:extLst>
            </p:cNvPr>
            <p:cNvSpPr/>
            <p:nvPr/>
          </p:nvSpPr>
          <p:spPr>
            <a:xfrm rot="5400000">
              <a:off x="8026533" y="135505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9" name="Right Brace 68">
              <a:extLst>
                <a:ext uri="{FF2B5EF4-FFF2-40B4-BE49-F238E27FC236}">
                  <a16:creationId xmlns:a16="http://schemas.microsoft.com/office/drawing/2014/main" id="{58B8D11F-3CE2-F090-8504-B1211090AC49}"/>
                </a:ext>
              </a:extLst>
            </p:cNvPr>
            <p:cNvSpPr/>
            <p:nvPr/>
          </p:nvSpPr>
          <p:spPr>
            <a:xfrm rot="5400000">
              <a:off x="9137751" y="136140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Right Brace 70">
              <a:extLst>
                <a:ext uri="{FF2B5EF4-FFF2-40B4-BE49-F238E27FC236}">
                  <a16:creationId xmlns:a16="http://schemas.microsoft.com/office/drawing/2014/main" id="{5090458A-DA13-9E6B-273B-5E3929B7A2FA}"/>
                </a:ext>
              </a:extLst>
            </p:cNvPr>
            <p:cNvSpPr/>
            <p:nvPr/>
          </p:nvSpPr>
          <p:spPr>
            <a:xfrm rot="5400000">
              <a:off x="10261552" y="1348808"/>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Right Brace 72">
              <a:extLst>
                <a:ext uri="{FF2B5EF4-FFF2-40B4-BE49-F238E27FC236}">
                  <a16:creationId xmlns:a16="http://schemas.microsoft.com/office/drawing/2014/main" id="{9ECF6001-580B-414E-5428-D747725BBBCA}"/>
                </a:ext>
              </a:extLst>
            </p:cNvPr>
            <p:cNvSpPr/>
            <p:nvPr/>
          </p:nvSpPr>
          <p:spPr>
            <a:xfrm rot="5400000">
              <a:off x="10825091" y="1353265"/>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 name="Right Brace 74">
              <a:extLst>
                <a:ext uri="{FF2B5EF4-FFF2-40B4-BE49-F238E27FC236}">
                  <a16:creationId xmlns:a16="http://schemas.microsoft.com/office/drawing/2014/main" id="{DF810855-1F34-90D9-4A6A-2BF2E92E334F}"/>
                </a:ext>
              </a:extLst>
            </p:cNvPr>
            <p:cNvSpPr/>
            <p:nvPr/>
          </p:nvSpPr>
          <p:spPr>
            <a:xfrm rot="5400000">
              <a:off x="11355761" y="1343112"/>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7" name="Right Brace 76">
              <a:extLst>
                <a:ext uri="{FF2B5EF4-FFF2-40B4-BE49-F238E27FC236}">
                  <a16:creationId xmlns:a16="http://schemas.microsoft.com/office/drawing/2014/main" id="{1A82AF9C-7D0F-0F2A-6868-E8BF60D34C19}"/>
                </a:ext>
              </a:extLst>
            </p:cNvPr>
            <p:cNvSpPr/>
            <p:nvPr/>
          </p:nvSpPr>
          <p:spPr>
            <a:xfrm rot="5400000">
              <a:off x="11937080" y="1343112"/>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25" name="Group 124">
            <a:extLst>
              <a:ext uri="{FF2B5EF4-FFF2-40B4-BE49-F238E27FC236}">
                <a16:creationId xmlns:a16="http://schemas.microsoft.com/office/drawing/2014/main" id="{2058555F-A387-B47B-F16D-9A4ABD65FAD4}"/>
              </a:ext>
            </a:extLst>
          </p:cNvPr>
          <p:cNvGrpSpPr/>
          <p:nvPr/>
        </p:nvGrpSpPr>
        <p:grpSpPr>
          <a:xfrm>
            <a:off x="450203" y="1525775"/>
            <a:ext cx="11838854" cy="380753"/>
            <a:chOff x="450203" y="1430686"/>
            <a:chExt cx="11838854" cy="380753"/>
          </a:xfrm>
        </p:grpSpPr>
        <p:sp>
          <p:nvSpPr>
            <p:cNvPr id="93" name="TextBox 92">
              <a:extLst>
                <a:ext uri="{FF2B5EF4-FFF2-40B4-BE49-F238E27FC236}">
                  <a16:creationId xmlns:a16="http://schemas.microsoft.com/office/drawing/2014/main" id="{1DCBC3B7-3F34-340E-9184-BDA20346BB65}"/>
                </a:ext>
              </a:extLst>
            </p:cNvPr>
            <p:cNvSpPr txBox="1"/>
            <p:nvPr/>
          </p:nvSpPr>
          <p:spPr>
            <a:xfrm>
              <a:off x="11322477" y="1438306"/>
              <a:ext cx="488404" cy="369332"/>
            </a:xfrm>
            <a:prstGeom prst="rect">
              <a:avLst/>
            </a:prstGeom>
            <a:noFill/>
          </p:spPr>
          <p:txBody>
            <a:bodyPr wrap="square" rtlCol="0">
              <a:spAutoFit/>
            </a:bodyPr>
            <a:lstStyle/>
            <a:p>
              <a:r>
                <a:rPr lang="fr-FR" dirty="0">
                  <a:solidFill>
                    <a:schemeClr val="accent2">
                      <a:lumMod val="50000"/>
                    </a:schemeClr>
                  </a:solidFill>
                </a:rPr>
                <a:t>25</a:t>
              </a:r>
              <a:endParaRPr lang="en-GB" dirty="0">
                <a:solidFill>
                  <a:schemeClr val="accent2">
                    <a:lumMod val="50000"/>
                  </a:schemeClr>
                </a:solidFill>
              </a:endParaRPr>
            </a:p>
          </p:txBody>
        </p:sp>
        <p:sp>
          <p:nvSpPr>
            <p:cNvPr id="98" name="TextBox 97">
              <a:extLst>
                <a:ext uri="{FF2B5EF4-FFF2-40B4-BE49-F238E27FC236}">
                  <a16:creationId xmlns:a16="http://schemas.microsoft.com/office/drawing/2014/main" id="{C3862E2F-C915-E967-433E-6D4F8F4F0D25}"/>
                </a:ext>
              </a:extLst>
            </p:cNvPr>
            <p:cNvSpPr txBox="1"/>
            <p:nvPr/>
          </p:nvSpPr>
          <p:spPr>
            <a:xfrm>
              <a:off x="450203" y="1431088"/>
              <a:ext cx="301686" cy="369332"/>
            </a:xfrm>
            <a:prstGeom prst="rect">
              <a:avLst/>
            </a:prstGeom>
            <a:noFill/>
          </p:spPr>
          <p:txBody>
            <a:bodyPr wrap="none" rtlCol="0">
              <a:spAutoFit/>
            </a:bodyPr>
            <a:lstStyle/>
            <a:p>
              <a:r>
                <a:rPr lang="fr-FR" dirty="0">
                  <a:solidFill>
                    <a:schemeClr val="accent2">
                      <a:lumMod val="50000"/>
                    </a:schemeClr>
                  </a:solidFill>
                </a:rPr>
                <a:t>1</a:t>
              </a:r>
              <a:endParaRPr lang="en-GB" dirty="0">
                <a:solidFill>
                  <a:schemeClr val="accent2">
                    <a:lumMod val="50000"/>
                  </a:schemeClr>
                </a:solidFill>
              </a:endParaRPr>
            </a:p>
          </p:txBody>
        </p:sp>
        <p:sp>
          <p:nvSpPr>
            <p:cNvPr id="99" name="TextBox 98">
              <a:extLst>
                <a:ext uri="{FF2B5EF4-FFF2-40B4-BE49-F238E27FC236}">
                  <a16:creationId xmlns:a16="http://schemas.microsoft.com/office/drawing/2014/main" id="{1D45ADA9-FB64-5331-6129-091C9875DE30}"/>
                </a:ext>
              </a:extLst>
            </p:cNvPr>
            <p:cNvSpPr txBox="1"/>
            <p:nvPr/>
          </p:nvSpPr>
          <p:spPr>
            <a:xfrm>
              <a:off x="696235" y="1438211"/>
              <a:ext cx="301686" cy="369332"/>
            </a:xfrm>
            <a:prstGeom prst="rect">
              <a:avLst/>
            </a:prstGeom>
            <a:noFill/>
          </p:spPr>
          <p:txBody>
            <a:bodyPr wrap="square" rtlCol="0">
              <a:spAutoFit/>
            </a:bodyPr>
            <a:lstStyle/>
            <a:p>
              <a:r>
                <a:rPr lang="fr-FR" dirty="0">
                  <a:solidFill>
                    <a:schemeClr val="accent2">
                      <a:lumMod val="50000"/>
                    </a:schemeClr>
                  </a:solidFill>
                </a:rPr>
                <a:t>2</a:t>
              </a:r>
              <a:endParaRPr lang="en-GB" dirty="0">
                <a:solidFill>
                  <a:schemeClr val="accent2">
                    <a:lumMod val="50000"/>
                  </a:schemeClr>
                </a:solidFill>
              </a:endParaRPr>
            </a:p>
          </p:txBody>
        </p:sp>
        <p:sp>
          <p:nvSpPr>
            <p:cNvPr id="100" name="TextBox 99">
              <a:extLst>
                <a:ext uri="{FF2B5EF4-FFF2-40B4-BE49-F238E27FC236}">
                  <a16:creationId xmlns:a16="http://schemas.microsoft.com/office/drawing/2014/main" id="{8F37E36E-F9F7-45F9-D671-082F719A4663}"/>
                </a:ext>
              </a:extLst>
            </p:cNvPr>
            <p:cNvSpPr txBox="1"/>
            <p:nvPr/>
          </p:nvSpPr>
          <p:spPr>
            <a:xfrm>
              <a:off x="958386" y="1431158"/>
              <a:ext cx="301686" cy="369332"/>
            </a:xfrm>
            <a:prstGeom prst="rect">
              <a:avLst/>
            </a:prstGeom>
            <a:noFill/>
          </p:spPr>
          <p:txBody>
            <a:bodyPr wrap="square" rtlCol="0">
              <a:spAutoFit/>
            </a:bodyPr>
            <a:lstStyle/>
            <a:p>
              <a:r>
                <a:rPr lang="fr-FR" dirty="0">
                  <a:solidFill>
                    <a:schemeClr val="accent2">
                      <a:lumMod val="50000"/>
                    </a:schemeClr>
                  </a:solidFill>
                </a:rPr>
                <a:t>3</a:t>
              </a:r>
              <a:endParaRPr lang="en-GB" dirty="0">
                <a:solidFill>
                  <a:schemeClr val="accent2">
                    <a:lumMod val="50000"/>
                  </a:schemeClr>
                </a:solidFill>
              </a:endParaRPr>
            </a:p>
          </p:txBody>
        </p:sp>
        <p:sp>
          <p:nvSpPr>
            <p:cNvPr id="101" name="TextBox 100">
              <a:extLst>
                <a:ext uri="{FF2B5EF4-FFF2-40B4-BE49-F238E27FC236}">
                  <a16:creationId xmlns:a16="http://schemas.microsoft.com/office/drawing/2014/main" id="{8F857DB6-917A-38B0-9618-46DA6475AB4F}"/>
                </a:ext>
              </a:extLst>
            </p:cNvPr>
            <p:cNvSpPr txBox="1"/>
            <p:nvPr/>
          </p:nvSpPr>
          <p:spPr>
            <a:xfrm>
              <a:off x="1244296" y="1430686"/>
              <a:ext cx="301686" cy="369332"/>
            </a:xfrm>
            <a:prstGeom prst="rect">
              <a:avLst/>
            </a:prstGeom>
            <a:noFill/>
          </p:spPr>
          <p:txBody>
            <a:bodyPr wrap="square" rtlCol="0">
              <a:spAutoFit/>
            </a:bodyPr>
            <a:lstStyle/>
            <a:p>
              <a:r>
                <a:rPr lang="fr-FR" dirty="0">
                  <a:solidFill>
                    <a:schemeClr val="accent2">
                      <a:lumMod val="50000"/>
                    </a:schemeClr>
                  </a:solidFill>
                </a:rPr>
                <a:t>4</a:t>
              </a:r>
              <a:endParaRPr lang="en-GB" dirty="0">
                <a:solidFill>
                  <a:schemeClr val="accent2">
                    <a:lumMod val="50000"/>
                  </a:schemeClr>
                </a:solidFill>
              </a:endParaRPr>
            </a:p>
          </p:txBody>
        </p:sp>
        <p:sp>
          <p:nvSpPr>
            <p:cNvPr id="102" name="TextBox 101">
              <a:extLst>
                <a:ext uri="{FF2B5EF4-FFF2-40B4-BE49-F238E27FC236}">
                  <a16:creationId xmlns:a16="http://schemas.microsoft.com/office/drawing/2014/main" id="{81F99A74-9C18-B60A-1CFA-2A3D0996B1BB}"/>
                </a:ext>
              </a:extLst>
            </p:cNvPr>
            <p:cNvSpPr txBox="1"/>
            <p:nvPr/>
          </p:nvSpPr>
          <p:spPr>
            <a:xfrm>
              <a:off x="2131162" y="1430686"/>
              <a:ext cx="301686" cy="369332"/>
            </a:xfrm>
            <a:prstGeom prst="rect">
              <a:avLst/>
            </a:prstGeom>
            <a:noFill/>
          </p:spPr>
          <p:txBody>
            <a:bodyPr wrap="square" rtlCol="0">
              <a:spAutoFit/>
            </a:bodyPr>
            <a:lstStyle/>
            <a:p>
              <a:r>
                <a:rPr lang="fr-FR" dirty="0">
                  <a:solidFill>
                    <a:schemeClr val="accent2">
                      <a:lumMod val="50000"/>
                    </a:schemeClr>
                  </a:solidFill>
                </a:rPr>
                <a:t>5</a:t>
              </a:r>
              <a:endParaRPr lang="en-GB" dirty="0">
                <a:solidFill>
                  <a:schemeClr val="accent2">
                    <a:lumMod val="50000"/>
                  </a:schemeClr>
                </a:solidFill>
              </a:endParaRPr>
            </a:p>
          </p:txBody>
        </p:sp>
        <p:sp>
          <p:nvSpPr>
            <p:cNvPr id="103" name="TextBox 102">
              <a:extLst>
                <a:ext uri="{FF2B5EF4-FFF2-40B4-BE49-F238E27FC236}">
                  <a16:creationId xmlns:a16="http://schemas.microsoft.com/office/drawing/2014/main" id="{A1AA4987-6FE7-41D6-44B8-23615D38A7CD}"/>
                </a:ext>
              </a:extLst>
            </p:cNvPr>
            <p:cNvSpPr txBox="1"/>
            <p:nvPr/>
          </p:nvSpPr>
          <p:spPr>
            <a:xfrm>
              <a:off x="2930075" y="1430686"/>
              <a:ext cx="301686" cy="369332"/>
            </a:xfrm>
            <a:prstGeom prst="rect">
              <a:avLst/>
            </a:prstGeom>
            <a:noFill/>
          </p:spPr>
          <p:txBody>
            <a:bodyPr wrap="square" rtlCol="0">
              <a:spAutoFit/>
            </a:bodyPr>
            <a:lstStyle/>
            <a:p>
              <a:r>
                <a:rPr lang="fr-FR" dirty="0">
                  <a:solidFill>
                    <a:schemeClr val="accent2">
                      <a:lumMod val="50000"/>
                    </a:schemeClr>
                  </a:solidFill>
                </a:rPr>
                <a:t>6</a:t>
              </a:r>
              <a:endParaRPr lang="en-GB" dirty="0">
                <a:solidFill>
                  <a:schemeClr val="accent2">
                    <a:lumMod val="50000"/>
                  </a:schemeClr>
                </a:solidFill>
              </a:endParaRPr>
            </a:p>
          </p:txBody>
        </p:sp>
        <p:sp>
          <p:nvSpPr>
            <p:cNvPr id="104" name="TextBox 103">
              <a:extLst>
                <a:ext uri="{FF2B5EF4-FFF2-40B4-BE49-F238E27FC236}">
                  <a16:creationId xmlns:a16="http://schemas.microsoft.com/office/drawing/2014/main" id="{93DB3233-5062-E932-B165-1607F37B8A60}"/>
                </a:ext>
              </a:extLst>
            </p:cNvPr>
            <p:cNvSpPr txBox="1"/>
            <p:nvPr/>
          </p:nvSpPr>
          <p:spPr>
            <a:xfrm>
              <a:off x="3184166" y="1438211"/>
              <a:ext cx="301686" cy="369332"/>
            </a:xfrm>
            <a:prstGeom prst="rect">
              <a:avLst/>
            </a:prstGeom>
            <a:noFill/>
          </p:spPr>
          <p:txBody>
            <a:bodyPr wrap="square" rtlCol="0">
              <a:spAutoFit/>
            </a:bodyPr>
            <a:lstStyle/>
            <a:p>
              <a:r>
                <a:rPr lang="fr-FR" dirty="0">
                  <a:solidFill>
                    <a:schemeClr val="accent2">
                      <a:lumMod val="50000"/>
                    </a:schemeClr>
                  </a:solidFill>
                </a:rPr>
                <a:t>7</a:t>
              </a:r>
              <a:endParaRPr lang="en-GB" dirty="0">
                <a:solidFill>
                  <a:schemeClr val="accent2">
                    <a:lumMod val="50000"/>
                  </a:schemeClr>
                </a:solidFill>
              </a:endParaRPr>
            </a:p>
          </p:txBody>
        </p:sp>
        <p:sp>
          <p:nvSpPr>
            <p:cNvPr id="105" name="TextBox 104">
              <a:extLst>
                <a:ext uri="{FF2B5EF4-FFF2-40B4-BE49-F238E27FC236}">
                  <a16:creationId xmlns:a16="http://schemas.microsoft.com/office/drawing/2014/main" id="{3B2C649B-F006-6543-8CE1-015E879EB40A}"/>
                </a:ext>
              </a:extLst>
            </p:cNvPr>
            <p:cNvSpPr txBox="1"/>
            <p:nvPr/>
          </p:nvSpPr>
          <p:spPr>
            <a:xfrm>
              <a:off x="3482956" y="1430686"/>
              <a:ext cx="301686" cy="369332"/>
            </a:xfrm>
            <a:prstGeom prst="rect">
              <a:avLst/>
            </a:prstGeom>
            <a:noFill/>
          </p:spPr>
          <p:txBody>
            <a:bodyPr wrap="square" rtlCol="0">
              <a:spAutoFit/>
            </a:bodyPr>
            <a:lstStyle/>
            <a:p>
              <a:r>
                <a:rPr lang="fr-FR" dirty="0">
                  <a:solidFill>
                    <a:schemeClr val="accent2">
                      <a:lumMod val="50000"/>
                    </a:schemeClr>
                  </a:solidFill>
                </a:rPr>
                <a:t>8</a:t>
              </a:r>
              <a:endParaRPr lang="en-GB" dirty="0">
                <a:solidFill>
                  <a:schemeClr val="accent2">
                    <a:lumMod val="50000"/>
                  </a:schemeClr>
                </a:solidFill>
              </a:endParaRPr>
            </a:p>
          </p:txBody>
        </p:sp>
        <p:sp>
          <p:nvSpPr>
            <p:cNvPr id="106" name="TextBox 105">
              <a:extLst>
                <a:ext uri="{FF2B5EF4-FFF2-40B4-BE49-F238E27FC236}">
                  <a16:creationId xmlns:a16="http://schemas.microsoft.com/office/drawing/2014/main" id="{14B4BF16-135F-E746-A2FA-2204E490636A}"/>
                </a:ext>
              </a:extLst>
            </p:cNvPr>
            <p:cNvSpPr txBox="1"/>
            <p:nvPr/>
          </p:nvSpPr>
          <p:spPr>
            <a:xfrm>
              <a:off x="3745107" y="1430686"/>
              <a:ext cx="301686" cy="369332"/>
            </a:xfrm>
            <a:prstGeom prst="rect">
              <a:avLst/>
            </a:prstGeom>
            <a:noFill/>
          </p:spPr>
          <p:txBody>
            <a:bodyPr wrap="square" rtlCol="0">
              <a:spAutoFit/>
            </a:bodyPr>
            <a:lstStyle/>
            <a:p>
              <a:r>
                <a:rPr lang="fr-FR" dirty="0">
                  <a:solidFill>
                    <a:schemeClr val="accent2">
                      <a:lumMod val="50000"/>
                    </a:schemeClr>
                  </a:solidFill>
                </a:rPr>
                <a:t>9</a:t>
              </a:r>
              <a:endParaRPr lang="en-GB" dirty="0">
                <a:solidFill>
                  <a:schemeClr val="accent2">
                    <a:lumMod val="50000"/>
                  </a:schemeClr>
                </a:solidFill>
              </a:endParaRPr>
            </a:p>
          </p:txBody>
        </p:sp>
        <p:sp>
          <p:nvSpPr>
            <p:cNvPr id="107" name="TextBox 106">
              <a:extLst>
                <a:ext uri="{FF2B5EF4-FFF2-40B4-BE49-F238E27FC236}">
                  <a16:creationId xmlns:a16="http://schemas.microsoft.com/office/drawing/2014/main" id="{2874D2FE-7053-9E75-EC92-87EB2B624ABE}"/>
                </a:ext>
              </a:extLst>
            </p:cNvPr>
            <p:cNvSpPr txBox="1"/>
            <p:nvPr/>
          </p:nvSpPr>
          <p:spPr>
            <a:xfrm>
              <a:off x="3975611" y="1432466"/>
              <a:ext cx="488404" cy="369332"/>
            </a:xfrm>
            <a:prstGeom prst="rect">
              <a:avLst/>
            </a:prstGeom>
            <a:noFill/>
          </p:spPr>
          <p:txBody>
            <a:bodyPr wrap="square" rtlCol="0">
              <a:spAutoFit/>
            </a:bodyPr>
            <a:lstStyle/>
            <a:p>
              <a:r>
                <a:rPr lang="fr-FR" dirty="0">
                  <a:solidFill>
                    <a:schemeClr val="accent2">
                      <a:lumMod val="50000"/>
                    </a:schemeClr>
                  </a:solidFill>
                </a:rPr>
                <a:t>10</a:t>
              </a:r>
              <a:endParaRPr lang="en-GB" dirty="0">
                <a:solidFill>
                  <a:schemeClr val="accent2">
                    <a:lumMod val="50000"/>
                  </a:schemeClr>
                </a:solidFill>
              </a:endParaRPr>
            </a:p>
          </p:txBody>
        </p:sp>
        <p:sp>
          <p:nvSpPr>
            <p:cNvPr id="108" name="TextBox 107">
              <a:extLst>
                <a:ext uri="{FF2B5EF4-FFF2-40B4-BE49-F238E27FC236}">
                  <a16:creationId xmlns:a16="http://schemas.microsoft.com/office/drawing/2014/main" id="{942DE2F2-1B26-2E61-3C01-476772398674}"/>
                </a:ext>
              </a:extLst>
            </p:cNvPr>
            <p:cNvSpPr txBox="1"/>
            <p:nvPr/>
          </p:nvSpPr>
          <p:spPr>
            <a:xfrm>
              <a:off x="4261181" y="1432280"/>
              <a:ext cx="488404" cy="369332"/>
            </a:xfrm>
            <a:prstGeom prst="rect">
              <a:avLst/>
            </a:prstGeom>
            <a:noFill/>
          </p:spPr>
          <p:txBody>
            <a:bodyPr wrap="square" rtlCol="0">
              <a:spAutoFit/>
            </a:bodyPr>
            <a:lstStyle/>
            <a:p>
              <a:r>
                <a:rPr lang="fr-FR" dirty="0">
                  <a:solidFill>
                    <a:schemeClr val="accent2">
                      <a:lumMod val="50000"/>
                    </a:schemeClr>
                  </a:solidFill>
                </a:rPr>
                <a:t>11</a:t>
              </a:r>
              <a:endParaRPr lang="en-GB" dirty="0">
                <a:solidFill>
                  <a:schemeClr val="accent2">
                    <a:lumMod val="50000"/>
                  </a:schemeClr>
                </a:solidFill>
              </a:endParaRPr>
            </a:p>
          </p:txBody>
        </p:sp>
        <p:sp>
          <p:nvSpPr>
            <p:cNvPr id="109" name="TextBox 108">
              <a:extLst>
                <a:ext uri="{FF2B5EF4-FFF2-40B4-BE49-F238E27FC236}">
                  <a16:creationId xmlns:a16="http://schemas.microsoft.com/office/drawing/2014/main" id="{BA477913-EA3A-6A63-EE66-822D4FABB68F}"/>
                </a:ext>
              </a:extLst>
            </p:cNvPr>
            <p:cNvSpPr txBox="1"/>
            <p:nvPr/>
          </p:nvSpPr>
          <p:spPr>
            <a:xfrm>
              <a:off x="4559968" y="1433266"/>
              <a:ext cx="488404" cy="369332"/>
            </a:xfrm>
            <a:prstGeom prst="rect">
              <a:avLst/>
            </a:prstGeom>
            <a:noFill/>
          </p:spPr>
          <p:txBody>
            <a:bodyPr wrap="square" rtlCol="0">
              <a:spAutoFit/>
            </a:bodyPr>
            <a:lstStyle/>
            <a:p>
              <a:r>
                <a:rPr lang="fr-FR" dirty="0">
                  <a:solidFill>
                    <a:schemeClr val="accent2">
                      <a:lumMod val="50000"/>
                    </a:schemeClr>
                  </a:solidFill>
                </a:rPr>
                <a:t>12</a:t>
              </a:r>
              <a:endParaRPr lang="en-GB" dirty="0">
                <a:solidFill>
                  <a:schemeClr val="accent2">
                    <a:lumMod val="50000"/>
                  </a:schemeClr>
                </a:solidFill>
              </a:endParaRPr>
            </a:p>
          </p:txBody>
        </p:sp>
        <p:sp>
          <p:nvSpPr>
            <p:cNvPr id="110" name="TextBox 109">
              <a:extLst>
                <a:ext uri="{FF2B5EF4-FFF2-40B4-BE49-F238E27FC236}">
                  <a16:creationId xmlns:a16="http://schemas.microsoft.com/office/drawing/2014/main" id="{97368511-303E-DFDE-2FFC-AB8D845A4E88}"/>
                </a:ext>
              </a:extLst>
            </p:cNvPr>
            <p:cNvSpPr txBox="1"/>
            <p:nvPr/>
          </p:nvSpPr>
          <p:spPr>
            <a:xfrm>
              <a:off x="4820043" y="1441220"/>
              <a:ext cx="488404" cy="369332"/>
            </a:xfrm>
            <a:prstGeom prst="rect">
              <a:avLst/>
            </a:prstGeom>
            <a:noFill/>
          </p:spPr>
          <p:txBody>
            <a:bodyPr wrap="square" rtlCol="0">
              <a:spAutoFit/>
            </a:bodyPr>
            <a:lstStyle/>
            <a:p>
              <a:r>
                <a:rPr lang="fr-FR" dirty="0">
                  <a:solidFill>
                    <a:schemeClr val="accent2">
                      <a:lumMod val="50000"/>
                    </a:schemeClr>
                  </a:solidFill>
                </a:rPr>
                <a:t>13</a:t>
              </a:r>
              <a:endParaRPr lang="en-GB" dirty="0">
                <a:solidFill>
                  <a:schemeClr val="accent2">
                    <a:lumMod val="50000"/>
                  </a:schemeClr>
                </a:solidFill>
              </a:endParaRPr>
            </a:p>
          </p:txBody>
        </p:sp>
        <p:sp>
          <p:nvSpPr>
            <p:cNvPr id="111" name="TextBox 110">
              <a:extLst>
                <a:ext uri="{FF2B5EF4-FFF2-40B4-BE49-F238E27FC236}">
                  <a16:creationId xmlns:a16="http://schemas.microsoft.com/office/drawing/2014/main" id="{DB8A84F7-5B6C-3F7C-3F3F-C7CDA7A49782}"/>
                </a:ext>
              </a:extLst>
            </p:cNvPr>
            <p:cNvSpPr txBox="1"/>
            <p:nvPr/>
          </p:nvSpPr>
          <p:spPr>
            <a:xfrm>
              <a:off x="5090118" y="1433396"/>
              <a:ext cx="488404" cy="369332"/>
            </a:xfrm>
            <a:prstGeom prst="rect">
              <a:avLst/>
            </a:prstGeom>
            <a:noFill/>
          </p:spPr>
          <p:txBody>
            <a:bodyPr wrap="square" rtlCol="0">
              <a:spAutoFit/>
            </a:bodyPr>
            <a:lstStyle/>
            <a:p>
              <a:r>
                <a:rPr lang="fr-FR" dirty="0">
                  <a:solidFill>
                    <a:schemeClr val="accent2">
                      <a:lumMod val="50000"/>
                    </a:schemeClr>
                  </a:solidFill>
                </a:rPr>
                <a:t>14</a:t>
              </a:r>
              <a:endParaRPr lang="en-GB" dirty="0">
                <a:solidFill>
                  <a:schemeClr val="accent2">
                    <a:lumMod val="50000"/>
                  </a:schemeClr>
                </a:solidFill>
              </a:endParaRPr>
            </a:p>
          </p:txBody>
        </p:sp>
        <p:sp>
          <p:nvSpPr>
            <p:cNvPr id="112" name="TextBox 111">
              <a:extLst>
                <a:ext uri="{FF2B5EF4-FFF2-40B4-BE49-F238E27FC236}">
                  <a16:creationId xmlns:a16="http://schemas.microsoft.com/office/drawing/2014/main" id="{373929CA-1AA0-133E-CE32-47542203034D}"/>
                </a:ext>
              </a:extLst>
            </p:cNvPr>
            <p:cNvSpPr txBox="1"/>
            <p:nvPr/>
          </p:nvSpPr>
          <p:spPr>
            <a:xfrm>
              <a:off x="5382736" y="1431922"/>
              <a:ext cx="488404" cy="369332"/>
            </a:xfrm>
            <a:prstGeom prst="rect">
              <a:avLst/>
            </a:prstGeom>
            <a:noFill/>
          </p:spPr>
          <p:txBody>
            <a:bodyPr wrap="square" rtlCol="0">
              <a:spAutoFit/>
            </a:bodyPr>
            <a:lstStyle/>
            <a:p>
              <a:r>
                <a:rPr lang="fr-FR" dirty="0">
                  <a:solidFill>
                    <a:schemeClr val="accent2">
                      <a:lumMod val="50000"/>
                    </a:schemeClr>
                  </a:solidFill>
                </a:rPr>
                <a:t>15</a:t>
              </a:r>
              <a:endParaRPr lang="en-GB" dirty="0">
                <a:solidFill>
                  <a:schemeClr val="accent2">
                    <a:lumMod val="50000"/>
                  </a:schemeClr>
                </a:solidFill>
              </a:endParaRPr>
            </a:p>
          </p:txBody>
        </p:sp>
        <p:sp>
          <p:nvSpPr>
            <p:cNvPr id="113" name="TextBox 112">
              <a:extLst>
                <a:ext uri="{FF2B5EF4-FFF2-40B4-BE49-F238E27FC236}">
                  <a16:creationId xmlns:a16="http://schemas.microsoft.com/office/drawing/2014/main" id="{2CDF6D8C-BADE-92A3-E1FB-22C531C9DBAA}"/>
                </a:ext>
              </a:extLst>
            </p:cNvPr>
            <p:cNvSpPr txBox="1"/>
            <p:nvPr/>
          </p:nvSpPr>
          <p:spPr>
            <a:xfrm>
              <a:off x="5671702" y="1433396"/>
              <a:ext cx="488404" cy="369332"/>
            </a:xfrm>
            <a:prstGeom prst="rect">
              <a:avLst/>
            </a:prstGeom>
            <a:noFill/>
          </p:spPr>
          <p:txBody>
            <a:bodyPr wrap="square" rtlCol="0">
              <a:spAutoFit/>
            </a:bodyPr>
            <a:lstStyle/>
            <a:p>
              <a:r>
                <a:rPr lang="fr-FR" dirty="0">
                  <a:solidFill>
                    <a:schemeClr val="accent2">
                      <a:lumMod val="50000"/>
                    </a:schemeClr>
                  </a:solidFill>
                </a:rPr>
                <a:t>16</a:t>
              </a:r>
              <a:endParaRPr lang="en-GB" dirty="0">
                <a:solidFill>
                  <a:schemeClr val="accent2">
                    <a:lumMod val="50000"/>
                  </a:schemeClr>
                </a:solidFill>
              </a:endParaRPr>
            </a:p>
          </p:txBody>
        </p:sp>
        <p:sp>
          <p:nvSpPr>
            <p:cNvPr id="114" name="TextBox 113">
              <a:extLst>
                <a:ext uri="{FF2B5EF4-FFF2-40B4-BE49-F238E27FC236}">
                  <a16:creationId xmlns:a16="http://schemas.microsoft.com/office/drawing/2014/main" id="{BE248987-B8C4-DF3E-F969-E12C218B2786}"/>
                </a:ext>
              </a:extLst>
            </p:cNvPr>
            <p:cNvSpPr txBox="1"/>
            <p:nvPr/>
          </p:nvSpPr>
          <p:spPr>
            <a:xfrm>
              <a:off x="5937001" y="1434368"/>
              <a:ext cx="488404" cy="369332"/>
            </a:xfrm>
            <a:prstGeom prst="rect">
              <a:avLst/>
            </a:prstGeom>
            <a:noFill/>
          </p:spPr>
          <p:txBody>
            <a:bodyPr wrap="square" rtlCol="0">
              <a:spAutoFit/>
            </a:bodyPr>
            <a:lstStyle/>
            <a:p>
              <a:r>
                <a:rPr lang="fr-FR" dirty="0">
                  <a:solidFill>
                    <a:schemeClr val="accent2">
                      <a:lumMod val="50000"/>
                    </a:schemeClr>
                  </a:solidFill>
                </a:rPr>
                <a:t>17</a:t>
              </a:r>
              <a:endParaRPr lang="en-GB" dirty="0">
                <a:solidFill>
                  <a:schemeClr val="accent2">
                    <a:lumMod val="50000"/>
                  </a:schemeClr>
                </a:solidFill>
              </a:endParaRPr>
            </a:p>
          </p:txBody>
        </p:sp>
        <p:sp>
          <p:nvSpPr>
            <p:cNvPr id="115" name="TextBox 114">
              <a:extLst>
                <a:ext uri="{FF2B5EF4-FFF2-40B4-BE49-F238E27FC236}">
                  <a16:creationId xmlns:a16="http://schemas.microsoft.com/office/drawing/2014/main" id="{0142A31A-BB7C-B777-52AC-4DF1B9435122}"/>
                </a:ext>
              </a:extLst>
            </p:cNvPr>
            <p:cNvSpPr txBox="1"/>
            <p:nvPr/>
          </p:nvSpPr>
          <p:spPr>
            <a:xfrm>
              <a:off x="6203348" y="1433396"/>
              <a:ext cx="488404" cy="369332"/>
            </a:xfrm>
            <a:prstGeom prst="rect">
              <a:avLst/>
            </a:prstGeom>
            <a:noFill/>
          </p:spPr>
          <p:txBody>
            <a:bodyPr wrap="square" rtlCol="0">
              <a:spAutoFit/>
            </a:bodyPr>
            <a:lstStyle/>
            <a:p>
              <a:r>
                <a:rPr lang="fr-FR" dirty="0">
                  <a:solidFill>
                    <a:schemeClr val="accent2">
                      <a:lumMod val="50000"/>
                    </a:schemeClr>
                  </a:solidFill>
                </a:rPr>
                <a:t>18</a:t>
              </a:r>
              <a:endParaRPr lang="en-GB" dirty="0">
                <a:solidFill>
                  <a:schemeClr val="accent2">
                    <a:lumMod val="50000"/>
                  </a:schemeClr>
                </a:solidFill>
              </a:endParaRPr>
            </a:p>
          </p:txBody>
        </p:sp>
        <p:sp>
          <p:nvSpPr>
            <p:cNvPr id="116" name="TextBox 115">
              <a:extLst>
                <a:ext uri="{FF2B5EF4-FFF2-40B4-BE49-F238E27FC236}">
                  <a16:creationId xmlns:a16="http://schemas.microsoft.com/office/drawing/2014/main" id="{CF257C82-C48A-DEE3-36F6-BEED3622C81D}"/>
                </a:ext>
              </a:extLst>
            </p:cNvPr>
            <p:cNvSpPr txBox="1"/>
            <p:nvPr/>
          </p:nvSpPr>
          <p:spPr>
            <a:xfrm>
              <a:off x="6491105" y="1433396"/>
              <a:ext cx="488404" cy="369332"/>
            </a:xfrm>
            <a:prstGeom prst="rect">
              <a:avLst/>
            </a:prstGeom>
            <a:noFill/>
          </p:spPr>
          <p:txBody>
            <a:bodyPr wrap="square" rtlCol="0">
              <a:spAutoFit/>
            </a:bodyPr>
            <a:lstStyle/>
            <a:p>
              <a:r>
                <a:rPr lang="fr-FR" dirty="0">
                  <a:solidFill>
                    <a:schemeClr val="accent2">
                      <a:lumMod val="50000"/>
                    </a:schemeClr>
                  </a:solidFill>
                </a:rPr>
                <a:t>19</a:t>
              </a:r>
              <a:endParaRPr lang="en-GB" dirty="0">
                <a:solidFill>
                  <a:schemeClr val="accent2">
                    <a:lumMod val="50000"/>
                  </a:schemeClr>
                </a:solidFill>
              </a:endParaRPr>
            </a:p>
          </p:txBody>
        </p:sp>
        <p:sp>
          <p:nvSpPr>
            <p:cNvPr id="117" name="TextBox 116">
              <a:extLst>
                <a:ext uri="{FF2B5EF4-FFF2-40B4-BE49-F238E27FC236}">
                  <a16:creationId xmlns:a16="http://schemas.microsoft.com/office/drawing/2014/main" id="{BFC71813-5722-30EB-6B15-5585AB15DC05}"/>
                </a:ext>
              </a:extLst>
            </p:cNvPr>
            <p:cNvSpPr txBox="1"/>
            <p:nvPr/>
          </p:nvSpPr>
          <p:spPr>
            <a:xfrm>
              <a:off x="7048720" y="1433396"/>
              <a:ext cx="488404" cy="369332"/>
            </a:xfrm>
            <a:prstGeom prst="rect">
              <a:avLst/>
            </a:prstGeom>
            <a:noFill/>
          </p:spPr>
          <p:txBody>
            <a:bodyPr wrap="square" rtlCol="0">
              <a:spAutoFit/>
            </a:bodyPr>
            <a:lstStyle/>
            <a:p>
              <a:r>
                <a:rPr lang="fr-FR" dirty="0">
                  <a:solidFill>
                    <a:schemeClr val="accent2">
                      <a:lumMod val="50000"/>
                    </a:schemeClr>
                  </a:solidFill>
                </a:rPr>
                <a:t>20</a:t>
              </a:r>
              <a:endParaRPr lang="en-GB" dirty="0">
                <a:solidFill>
                  <a:schemeClr val="accent2">
                    <a:lumMod val="50000"/>
                  </a:schemeClr>
                </a:solidFill>
              </a:endParaRPr>
            </a:p>
          </p:txBody>
        </p:sp>
        <p:sp>
          <p:nvSpPr>
            <p:cNvPr id="118" name="TextBox 117">
              <a:extLst>
                <a:ext uri="{FF2B5EF4-FFF2-40B4-BE49-F238E27FC236}">
                  <a16:creationId xmlns:a16="http://schemas.microsoft.com/office/drawing/2014/main" id="{A29BC111-0EDD-227D-CF96-D69231430589}"/>
                </a:ext>
              </a:extLst>
            </p:cNvPr>
            <p:cNvSpPr txBox="1"/>
            <p:nvPr/>
          </p:nvSpPr>
          <p:spPr>
            <a:xfrm>
              <a:off x="7910203" y="1434076"/>
              <a:ext cx="488404" cy="369332"/>
            </a:xfrm>
            <a:prstGeom prst="rect">
              <a:avLst/>
            </a:prstGeom>
            <a:noFill/>
          </p:spPr>
          <p:txBody>
            <a:bodyPr wrap="square" rtlCol="0">
              <a:spAutoFit/>
            </a:bodyPr>
            <a:lstStyle/>
            <a:p>
              <a:r>
                <a:rPr lang="fr-FR" dirty="0">
                  <a:solidFill>
                    <a:schemeClr val="accent2">
                      <a:lumMod val="50000"/>
                    </a:schemeClr>
                  </a:solidFill>
                </a:rPr>
                <a:t>21</a:t>
              </a:r>
              <a:endParaRPr lang="en-GB" dirty="0">
                <a:solidFill>
                  <a:schemeClr val="accent2">
                    <a:lumMod val="50000"/>
                  </a:schemeClr>
                </a:solidFill>
              </a:endParaRPr>
            </a:p>
          </p:txBody>
        </p:sp>
        <p:sp>
          <p:nvSpPr>
            <p:cNvPr id="119" name="TextBox 118">
              <a:extLst>
                <a:ext uri="{FF2B5EF4-FFF2-40B4-BE49-F238E27FC236}">
                  <a16:creationId xmlns:a16="http://schemas.microsoft.com/office/drawing/2014/main" id="{6EF8D784-6330-6446-9163-3CFCFAB6E403}"/>
                </a:ext>
              </a:extLst>
            </p:cNvPr>
            <p:cNvSpPr txBox="1"/>
            <p:nvPr/>
          </p:nvSpPr>
          <p:spPr>
            <a:xfrm>
              <a:off x="9014428" y="1434076"/>
              <a:ext cx="488404" cy="369332"/>
            </a:xfrm>
            <a:prstGeom prst="rect">
              <a:avLst/>
            </a:prstGeom>
            <a:noFill/>
          </p:spPr>
          <p:txBody>
            <a:bodyPr wrap="square" rtlCol="0">
              <a:spAutoFit/>
            </a:bodyPr>
            <a:lstStyle/>
            <a:p>
              <a:r>
                <a:rPr lang="fr-FR" dirty="0">
                  <a:solidFill>
                    <a:schemeClr val="accent2">
                      <a:lumMod val="50000"/>
                    </a:schemeClr>
                  </a:solidFill>
                </a:rPr>
                <a:t>22</a:t>
              </a:r>
              <a:endParaRPr lang="en-GB" dirty="0">
                <a:solidFill>
                  <a:schemeClr val="accent2">
                    <a:lumMod val="50000"/>
                  </a:schemeClr>
                </a:solidFill>
              </a:endParaRPr>
            </a:p>
          </p:txBody>
        </p:sp>
        <p:sp>
          <p:nvSpPr>
            <p:cNvPr id="120" name="TextBox 119">
              <a:extLst>
                <a:ext uri="{FF2B5EF4-FFF2-40B4-BE49-F238E27FC236}">
                  <a16:creationId xmlns:a16="http://schemas.microsoft.com/office/drawing/2014/main" id="{9EB0E050-6924-00FB-1BFC-A09818926E2B}"/>
                </a:ext>
              </a:extLst>
            </p:cNvPr>
            <p:cNvSpPr txBox="1"/>
            <p:nvPr/>
          </p:nvSpPr>
          <p:spPr>
            <a:xfrm>
              <a:off x="10126331" y="1433396"/>
              <a:ext cx="488404" cy="369332"/>
            </a:xfrm>
            <a:prstGeom prst="rect">
              <a:avLst/>
            </a:prstGeom>
            <a:noFill/>
          </p:spPr>
          <p:txBody>
            <a:bodyPr wrap="square" rtlCol="0">
              <a:spAutoFit/>
            </a:bodyPr>
            <a:lstStyle/>
            <a:p>
              <a:r>
                <a:rPr lang="fr-FR" dirty="0">
                  <a:solidFill>
                    <a:schemeClr val="accent2">
                      <a:lumMod val="50000"/>
                    </a:schemeClr>
                  </a:solidFill>
                </a:rPr>
                <a:t>23</a:t>
              </a:r>
              <a:endParaRPr lang="en-GB" dirty="0">
                <a:solidFill>
                  <a:schemeClr val="accent2">
                    <a:lumMod val="50000"/>
                  </a:schemeClr>
                </a:solidFill>
              </a:endParaRPr>
            </a:p>
          </p:txBody>
        </p:sp>
        <p:sp>
          <p:nvSpPr>
            <p:cNvPr id="121" name="TextBox 120">
              <a:extLst>
                <a:ext uri="{FF2B5EF4-FFF2-40B4-BE49-F238E27FC236}">
                  <a16:creationId xmlns:a16="http://schemas.microsoft.com/office/drawing/2014/main" id="{82A012E9-A31C-9B69-12A2-45359DF87367}"/>
                </a:ext>
              </a:extLst>
            </p:cNvPr>
            <p:cNvSpPr txBox="1"/>
            <p:nvPr/>
          </p:nvSpPr>
          <p:spPr>
            <a:xfrm>
              <a:off x="10691295" y="1438362"/>
              <a:ext cx="488404" cy="369332"/>
            </a:xfrm>
            <a:prstGeom prst="rect">
              <a:avLst/>
            </a:prstGeom>
            <a:noFill/>
          </p:spPr>
          <p:txBody>
            <a:bodyPr wrap="square" rtlCol="0">
              <a:spAutoFit/>
            </a:bodyPr>
            <a:lstStyle/>
            <a:p>
              <a:r>
                <a:rPr lang="fr-FR" dirty="0">
                  <a:solidFill>
                    <a:schemeClr val="accent2">
                      <a:lumMod val="50000"/>
                    </a:schemeClr>
                  </a:solidFill>
                </a:rPr>
                <a:t>24</a:t>
              </a:r>
              <a:endParaRPr lang="en-GB" dirty="0">
                <a:solidFill>
                  <a:schemeClr val="accent2">
                    <a:lumMod val="50000"/>
                  </a:schemeClr>
                </a:solidFill>
              </a:endParaRPr>
            </a:p>
          </p:txBody>
        </p:sp>
        <p:sp>
          <p:nvSpPr>
            <p:cNvPr id="122" name="TextBox 121">
              <a:extLst>
                <a:ext uri="{FF2B5EF4-FFF2-40B4-BE49-F238E27FC236}">
                  <a16:creationId xmlns:a16="http://schemas.microsoft.com/office/drawing/2014/main" id="{EB4B1D44-8DF1-F078-18D3-829F7A858A35}"/>
                </a:ext>
              </a:extLst>
            </p:cNvPr>
            <p:cNvSpPr txBox="1"/>
            <p:nvPr/>
          </p:nvSpPr>
          <p:spPr>
            <a:xfrm>
              <a:off x="11800653" y="1442107"/>
              <a:ext cx="488404" cy="369332"/>
            </a:xfrm>
            <a:prstGeom prst="rect">
              <a:avLst/>
            </a:prstGeom>
            <a:noFill/>
          </p:spPr>
          <p:txBody>
            <a:bodyPr wrap="square" rtlCol="0">
              <a:spAutoFit/>
            </a:bodyPr>
            <a:lstStyle/>
            <a:p>
              <a:r>
                <a:rPr lang="fr-FR" dirty="0">
                  <a:solidFill>
                    <a:schemeClr val="accent2">
                      <a:lumMod val="50000"/>
                    </a:schemeClr>
                  </a:solidFill>
                </a:rPr>
                <a:t>26</a:t>
              </a:r>
              <a:endParaRPr lang="en-GB" dirty="0">
                <a:solidFill>
                  <a:schemeClr val="accent2">
                    <a:lumMod val="50000"/>
                  </a:schemeClr>
                </a:solidFill>
              </a:endParaRPr>
            </a:p>
          </p:txBody>
        </p:sp>
      </p:grpSp>
      <p:sp>
        <p:nvSpPr>
          <p:cNvPr id="126" name="TextBox 125">
            <a:extLst>
              <a:ext uri="{FF2B5EF4-FFF2-40B4-BE49-F238E27FC236}">
                <a16:creationId xmlns:a16="http://schemas.microsoft.com/office/drawing/2014/main" id="{A86C29D7-C472-081F-11F3-9F063B38ADF9}"/>
              </a:ext>
            </a:extLst>
          </p:cNvPr>
          <p:cNvSpPr txBox="1"/>
          <p:nvPr/>
        </p:nvSpPr>
        <p:spPr>
          <a:xfrm>
            <a:off x="92099" y="1271491"/>
            <a:ext cx="2258698" cy="369332"/>
          </a:xfrm>
          <a:prstGeom prst="rect">
            <a:avLst/>
          </a:prstGeom>
          <a:noFill/>
        </p:spPr>
        <p:txBody>
          <a:bodyPr wrap="square" rtlCol="0">
            <a:spAutoFit/>
          </a:bodyPr>
          <a:lstStyle/>
          <a:p>
            <a:r>
              <a:rPr lang="fr-FR" dirty="0">
                <a:solidFill>
                  <a:schemeClr val="accent2">
                    <a:lumMod val="50000"/>
                  </a:schemeClr>
                </a:solidFill>
                <a:latin typeface="Verdana" panose="020B0604030504040204" pitchFamily="34" charset="0"/>
                <a:ea typeface="Verdana" panose="020B0604030504040204" pitchFamily="34" charset="0"/>
              </a:rPr>
              <a:t>Plane </a:t>
            </a:r>
            <a:r>
              <a:rPr lang="fr-FR" dirty="0" err="1">
                <a:solidFill>
                  <a:schemeClr val="accent2">
                    <a:lumMod val="50000"/>
                  </a:schemeClr>
                </a:solidFill>
                <a:latin typeface="Verdana" panose="020B0604030504040204" pitchFamily="34" charset="0"/>
                <a:ea typeface="Verdana" panose="020B0604030504040204" pitchFamily="34" charset="0"/>
              </a:rPr>
              <a:t>number</a:t>
            </a:r>
            <a:endParaRPr lang="en-GB" dirty="0">
              <a:solidFill>
                <a:schemeClr val="accent2">
                  <a:lumMod val="50000"/>
                </a:schemeClr>
              </a:solidFill>
              <a:latin typeface="Verdana" panose="020B0604030504040204" pitchFamily="34" charset="0"/>
              <a:ea typeface="Verdana" panose="020B0604030504040204" pitchFamily="34" charset="0"/>
            </a:endParaRPr>
          </a:p>
        </p:txBody>
      </p:sp>
      <p:pic>
        <p:nvPicPr>
          <p:cNvPr id="130" name="Picture 129">
            <a:extLst>
              <a:ext uri="{FF2B5EF4-FFF2-40B4-BE49-F238E27FC236}">
                <a16:creationId xmlns:a16="http://schemas.microsoft.com/office/drawing/2014/main" id="{02351B57-8199-4BF3-80F1-490C5AB8C1B3}"/>
              </a:ext>
            </a:extLst>
          </p:cNvPr>
          <p:cNvPicPr>
            <a:picLocks noChangeAspect="1"/>
          </p:cNvPicPr>
          <p:nvPr/>
        </p:nvPicPr>
        <p:blipFill>
          <a:blip r:embed="rId5"/>
          <a:stretch>
            <a:fillRect/>
          </a:stretch>
        </p:blipFill>
        <p:spPr>
          <a:xfrm>
            <a:off x="4001942" y="4987934"/>
            <a:ext cx="2456076" cy="1381802"/>
          </a:xfrm>
          <a:prstGeom prst="rect">
            <a:avLst/>
          </a:prstGeom>
        </p:spPr>
      </p:pic>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065337E3-D0F7-855C-EC55-FB4BF82F6F00}"/>
                  </a:ext>
                </a:extLst>
              </p:cNvPr>
              <p:cNvSpPr txBox="1"/>
              <p:nvPr/>
            </p:nvSpPr>
            <p:spPr>
              <a:xfrm>
                <a:off x="359141" y="5480475"/>
                <a:ext cx="3506088" cy="369332"/>
              </a:xfrm>
              <a:prstGeom prst="rect">
                <a:avLst/>
              </a:prstGeom>
              <a:noFill/>
            </p:spPr>
            <p:txBody>
              <a:bodyPr wrap="none" rtlCol="0">
                <a:spAutoFit/>
              </a:bodyPr>
              <a:lstStyle/>
              <a:p>
                <a:r>
                  <a:rPr lang="fr-FR" b="1" dirty="0">
                    <a:solidFill>
                      <a:schemeClr val="tx1"/>
                    </a:solidFill>
                    <a:latin typeface="Verdana" panose="020B0604030504040204" pitchFamily="34" charset="0"/>
                    <a:ea typeface="Verdana" panose="020B0604030504040204" pitchFamily="34" charset="0"/>
                  </a:rPr>
                  <a:t>1 </a:t>
                </a:r>
                <a:r>
                  <a:rPr lang="fr-FR" b="1" dirty="0">
                    <a:solidFill>
                      <a:srgbClr val="C00000"/>
                    </a:solidFill>
                    <a:latin typeface="Verdana" panose="020B0604030504040204" pitchFamily="34" charset="0"/>
                    <a:ea typeface="Verdana" panose="020B0604030504040204" pitchFamily="34" charset="0"/>
                  </a:rPr>
                  <a:t>plane</a:t>
                </a:r>
                <a:r>
                  <a:rPr lang="fr-FR" b="1" dirty="0">
                    <a:solidFill>
                      <a:schemeClr val="tx1"/>
                    </a:solidFill>
                    <a:latin typeface="Verdana" panose="020B0604030504040204" pitchFamily="34" charset="0"/>
                    <a:ea typeface="Verdana" panose="020B0604030504040204" pitchFamily="34" charset="0"/>
                  </a:rPr>
                  <a:t> </a:t>
                </a:r>
                <a14:m>
                  <m:oMath xmlns:m="http://schemas.openxmlformats.org/officeDocument/2006/math">
                    <m:r>
                      <a:rPr lang="fr-FR" b="1" i="1" smtClean="0">
                        <a:solidFill>
                          <a:schemeClr val="tx1"/>
                        </a:solidFill>
                        <a:latin typeface="Cambria Math" panose="02040503050406030204" pitchFamily="18" charset="0"/>
                        <a:ea typeface="Verdana" panose="020B0604030504040204" pitchFamily="34" charset="0"/>
                      </a:rPr>
                      <m:t>=</m:t>
                    </m:r>
                  </m:oMath>
                </a14:m>
                <a:r>
                  <a:rPr lang="en-GB" b="1" dirty="0">
                    <a:solidFill>
                      <a:schemeClr val="tx1"/>
                    </a:solidFill>
                    <a:latin typeface="Verdana" panose="020B0604030504040204" pitchFamily="34" charset="0"/>
                    <a:ea typeface="Verdana" panose="020B0604030504040204" pitchFamily="34" charset="0"/>
                  </a:rPr>
                  <a:t> </a:t>
                </a:r>
                <a:r>
                  <a:rPr lang="en-GB" b="1" dirty="0">
                    <a:latin typeface="Verdana" panose="020B0604030504040204" pitchFamily="34" charset="0"/>
                    <a:ea typeface="Verdana" panose="020B0604030504040204" pitchFamily="34" charset="0"/>
                  </a:rPr>
                  <a:t>4 </a:t>
                </a:r>
                <a:r>
                  <a:rPr lang="en-GB" b="1" dirty="0">
                    <a:solidFill>
                      <a:srgbClr val="FA9898"/>
                    </a:solidFill>
                    <a:latin typeface="Verdana" panose="020B0604030504040204" pitchFamily="34" charset="0"/>
                    <a:ea typeface="Verdana" panose="020B0604030504040204" pitchFamily="34" charset="0"/>
                  </a:rPr>
                  <a:t>sensor planes</a:t>
                </a:r>
              </a:p>
            </p:txBody>
          </p:sp>
        </mc:Choice>
        <mc:Fallback xmlns="">
          <p:sp>
            <p:nvSpPr>
              <p:cNvPr id="131" name="TextBox 130">
                <a:extLst>
                  <a:ext uri="{FF2B5EF4-FFF2-40B4-BE49-F238E27FC236}">
                    <a16:creationId xmlns:a16="http://schemas.microsoft.com/office/drawing/2014/main" id="{065337E3-D0F7-855C-EC55-FB4BF82F6F00}"/>
                  </a:ext>
                </a:extLst>
              </p:cNvPr>
              <p:cNvSpPr txBox="1">
                <a:spLocks noRot="1" noChangeAspect="1" noMove="1" noResize="1" noEditPoints="1" noAdjustHandles="1" noChangeArrowheads="1" noChangeShapeType="1" noTextEdit="1"/>
              </p:cNvSpPr>
              <p:nvPr/>
            </p:nvSpPr>
            <p:spPr>
              <a:xfrm>
                <a:off x="359141" y="5480475"/>
                <a:ext cx="3506088" cy="369332"/>
              </a:xfrm>
              <a:prstGeom prst="rect">
                <a:avLst/>
              </a:prstGeom>
              <a:blipFill>
                <a:blip r:embed="rId6"/>
                <a:stretch>
                  <a:fillRect l="-1565" t="-8197" r="-696" b="-24590"/>
                </a:stretch>
              </a:blipFill>
            </p:spPr>
            <p:txBody>
              <a:bodyPr/>
              <a:lstStyle/>
              <a:p>
                <a:r>
                  <a:rPr lang="en-GB">
                    <a:noFill/>
                  </a:rPr>
                  <a:t> </a:t>
                </a:r>
              </a:p>
            </p:txBody>
          </p:sp>
        </mc:Fallback>
      </mc:AlternateContent>
      <p:sp>
        <p:nvSpPr>
          <p:cNvPr id="132" name="TextBox 131">
            <a:extLst>
              <a:ext uri="{FF2B5EF4-FFF2-40B4-BE49-F238E27FC236}">
                <a16:creationId xmlns:a16="http://schemas.microsoft.com/office/drawing/2014/main" id="{3A08EBCD-07BB-4591-0345-857DAE7D37D5}"/>
              </a:ext>
            </a:extLst>
          </p:cNvPr>
          <p:cNvSpPr txBox="1"/>
          <p:nvPr/>
        </p:nvSpPr>
        <p:spPr>
          <a:xfrm>
            <a:off x="1485548" y="6396335"/>
            <a:ext cx="4401973" cy="461665"/>
          </a:xfrm>
          <a:prstGeom prst="rect">
            <a:avLst/>
          </a:prstGeom>
          <a:noFill/>
        </p:spPr>
        <p:txBody>
          <a:bodyPr wrap="square">
            <a:spAutoFit/>
          </a:bodyPr>
          <a:lstStyle/>
          <a:p>
            <a:r>
              <a:rPr lang="en-GB" sz="1200" dirty="0">
                <a:effectLst/>
                <a:hlinkClick r:id="rId7"/>
              </a:rPr>
              <a:t>P. C. </a:t>
            </a:r>
            <a:r>
              <a:rPr lang="en-GB" sz="1200" dirty="0" err="1">
                <a:effectLst/>
                <a:hlinkClick r:id="rId7"/>
              </a:rPr>
              <a:t>Tsopelas</a:t>
            </a:r>
            <a:r>
              <a:rPr lang="en-GB" sz="1200" dirty="0">
                <a:effectLst/>
                <a:hlinkClick r:id="rId7"/>
              </a:rPr>
              <a:t>, ‘A Silicon Pixel Detector for </a:t>
            </a:r>
            <a:r>
              <a:rPr lang="en-GB" sz="1200" dirty="0" err="1">
                <a:effectLst/>
                <a:hlinkClick r:id="rId7"/>
              </a:rPr>
              <a:t>LHCb</a:t>
            </a:r>
            <a:r>
              <a:rPr lang="en-GB" sz="1200" dirty="0">
                <a:effectLst/>
                <a:hlinkClick r:id="rId7"/>
              </a:rPr>
              <a:t>’, PhD Thesis, Vrije U., Amsterdam, 2016. </a:t>
            </a:r>
            <a:endParaRPr lang="en-GB" sz="1200" dirty="0">
              <a:effectLst/>
            </a:endParaRPr>
          </a:p>
        </p:txBody>
      </p:sp>
      <p:grpSp>
        <p:nvGrpSpPr>
          <p:cNvPr id="143" name="Group 142">
            <a:extLst>
              <a:ext uri="{FF2B5EF4-FFF2-40B4-BE49-F238E27FC236}">
                <a16:creationId xmlns:a16="http://schemas.microsoft.com/office/drawing/2014/main" id="{3BFDB44D-CCA3-F8D9-E054-A6A3EA40B4C9}"/>
              </a:ext>
            </a:extLst>
          </p:cNvPr>
          <p:cNvGrpSpPr/>
          <p:nvPr/>
        </p:nvGrpSpPr>
        <p:grpSpPr>
          <a:xfrm>
            <a:off x="9185847" y="5595244"/>
            <a:ext cx="1343450" cy="1218067"/>
            <a:chOff x="8452515" y="3676036"/>
            <a:chExt cx="2443769" cy="2215695"/>
          </a:xfrm>
        </p:grpSpPr>
        <p:cxnSp>
          <p:nvCxnSpPr>
            <p:cNvPr id="133" name="Straight Connector 132">
              <a:extLst>
                <a:ext uri="{FF2B5EF4-FFF2-40B4-BE49-F238E27FC236}">
                  <a16:creationId xmlns:a16="http://schemas.microsoft.com/office/drawing/2014/main" id="{C1F5E6C1-E6B4-C3FC-A2B0-3E2C64C234BC}"/>
                </a:ext>
              </a:extLst>
            </p:cNvPr>
            <p:cNvCxnSpPr>
              <a:cxnSpLocks/>
            </p:cNvCxnSpPr>
            <p:nvPr/>
          </p:nvCxnSpPr>
          <p:spPr>
            <a:xfrm>
              <a:off x="8452515" y="3906869"/>
              <a:ext cx="0" cy="183136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9BA2F722-4A9B-9620-65DA-CE71127B72D5}"/>
                </a:ext>
              </a:extLst>
            </p:cNvPr>
            <p:cNvGrpSpPr/>
            <p:nvPr/>
          </p:nvGrpSpPr>
          <p:grpSpPr>
            <a:xfrm>
              <a:off x="10250428" y="3676036"/>
              <a:ext cx="645856" cy="2215695"/>
              <a:chOff x="7309749" y="4769201"/>
              <a:chExt cx="112475" cy="1806737"/>
            </a:xfrm>
          </p:grpSpPr>
          <p:cxnSp>
            <p:nvCxnSpPr>
              <p:cNvPr id="135" name="Straight Connector 134">
                <a:extLst>
                  <a:ext uri="{FF2B5EF4-FFF2-40B4-BE49-F238E27FC236}">
                    <a16:creationId xmlns:a16="http://schemas.microsoft.com/office/drawing/2014/main" id="{03BADE0C-F82E-902E-7F7C-CD271661E0A7}"/>
                  </a:ext>
                </a:extLst>
              </p:cNvPr>
              <p:cNvCxnSpPr>
                <a:cxnSpLocks/>
              </p:cNvCxnSpPr>
              <p:nvPr/>
            </p:nvCxnSpPr>
            <p:spPr>
              <a:xfrm>
                <a:off x="7309749" y="5340735"/>
                <a:ext cx="0" cy="1154513"/>
              </a:xfrm>
              <a:prstGeom prst="line">
                <a:avLst/>
              </a:prstGeom>
              <a:ln w="28575">
                <a:solidFill>
                  <a:srgbClr val="FF4748"/>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CD5D787-4D56-4BD0-415D-33CF6785A928}"/>
                  </a:ext>
                </a:extLst>
              </p:cNvPr>
              <p:cNvCxnSpPr>
                <a:cxnSpLocks/>
              </p:cNvCxnSpPr>
              <p:nvPr/>
            </p:nvCxnSpPr>
            <p:spPr>
              <a:xfrm>
                <a:off x="7335149" y="5517348"/>
                <a:ext cx="0" cy="1058590"/>
              </a:xfrm>
              <a:prstGeom prst="line">
                <a:avLst/>
              </a:prstGeom>
              <a:ln w="28575">
                <a:solidFill>
                  <a:srgbClr val="FF4748"/>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825C4A5-5411-67BB-AD09-E5461A5324E9}"/>
                  </a:ext>
                </a:extLst>
              </p:cNvPr>
              <p:cNvCxnSpPr>
                <a:cxnSpLocks/>
              </p:cNvCxnSpPr>
              <p:nvPr/>
            </p:nvCxnSpPr>
            <p:spPr>
              <a:xfrm flipH="1">
                <a:off x="7391863" y="4849891"/>
                <a:ext cx="0" cy="1154513"/>
              </a:xfrm>
              <a:prstGeom prst="line">
                <a:avLst/>
              </a:prstGeom>
              <a:ln w="28575">
                <a:solidFill>
                  <a:srgbClr val="FF4748"/>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1445D63-3FD5-0C6A-B2C6-3D37485233B9}"/>
                  </a:ext>
                </a:extLst>
              </p:cNvPr>
              <p:cNvCxnSpPr>
                <a:cxnSpLocks/>
              </p:cNvCxnSpPr>
              <p:nvPr/>
            </p:nvCxnSpPr>
            <p:spPr>
              <a:xfrm flipH="1">
                <a:off x="7422224" y="4769201"/>
                <a:ext cx="0" cy="1058590"/>
              </a:xfrm>
              <a:prstGeom prst="line">
                <a:avLst/>
              </a:prstGeom>
              <a:ln w="28575">
                <a:solidFill>
                  <a:srgbClr val="FF4748"/>
                </a:solidFill>
              </a:ln>
            </p:spPr>
            <p:style>
              <a:lnRef idx="1">
                <a:schemeClr val="accent1"/>
              </a:lnRef>
              <a:fillRef idx="0">
                <a:schemeClr val="accent1"/>
              </a:fillRef>
              <a:effectRef idx="0">
                <a:schemeClr val="accent1"/>
              </a:effectRef>
              <a:fontRef idx="minor">
                <a:schemeClr val="tx1"/>
              </a:fontRef>
            </p:style>
          </p:cxnSp>
        </p:grpSp>
        <p:sp>
          <p:nvSpPr>
            <p:cNvPr id="139" name="TextBox 138">
              <a:extLst>
                <a:ext uri="{FF2B5EF4-FFF2-40B4-BE49-F238E27FC236}">
                  <a16:creationId xmlns:a16="http://schemas.microsoft.com/office/drawing/2014/main" id="{89677177-B0CA-AB04-DB42-A69985356513}"/>
                </a:ext>
              </a:extLst>
            </p:cNvPr>
            <p:cNvSpPr txBox="1"/>
            <p:nvPr/>
          </p:nvSpPr>
          <p:spPr>
            <a:xfrm>
              <a:off x="9073804" y="4284786"/>
              <a:ext cx="686922" cy="923330"/>
            </a:xfrm>
            <a:prstGeom prst="rect">
              <a:avLst/>
            </a:prstGeom>
            <a:noFill/>
          </p:spPr>
          <p:txBody>
            <a:bodyPr wrap="square">
              <a:spAutoFit/>
            </a:bodyPr>
            <a:lstStyle/>
            <a:p>
              <a:r>
                <a:rPr lang="fr-FR" sz="5400" b="1" dirty="0">
                  <a:ea typeface="Verdana" panose="020B0604030504040204" pitchFamily="34" charset="0"/>
                </a:rPr>
                <a:t>=</a:t>
              </a:r>
              <a:endParaRPr lang="en-GB" sz="5400" b="1" dirty="0"/>
            </a:p>
          </p:txBody>
        </p:sp>
      </p:grpSp>
      <p:sp>
        <p:nvSpPr>
          <p:cNvPr id="140" name="TextBox 139">
            <a:extLst>
              <a:ext uri="{FF2B5EF4-FFF2-40B4-BE49-F238E27FC236}">
                <a16:creationId xmlns:a16="http://schemas.microsoft.com/office/drawing/2014/main" id="{AE8D9F10-0026-650F-9189-A372BE156F76}"/>
              </a:ext>
            </a:extLst>
          </p:cNvPr>
          <p:cNvSpPr txBox="1"/>
          <p:nvPr/>
        </p:nvSpPr>
        <p:spPr>
          <a:xfrm>
            <a:off x="8144094" y="5225912"/>
            <a:ext cx="1311312" cy="369332"/>
          </a:xfrm>
          <a:prstGeom prst="rect">
            <a:avLst/>
          </a:prstGeom>
          <a:noFill/>
        </p:spPr>
        <p:txBody>
          <a:bodyPr wrap="square">
            <a:spAutoFit/>
          </a:bodyPr>
          <a:lstStyle/>
          <a:p>
            <a:r>
              <a:rPr lang="fr-FR" b="1" dirty="0">
                <a:latin typeface="Verdana" panose="020B0604030504040204" pitchFamily="34" charset="0"/>
                <a:ea typeface="Verdana" panose="020B0604030504040204" pitchFamily="34" charset="0"/>
              </a:rPr>
              <a:t>1</a:t>
            </a:r>
            <a:r>
              <a:rPr lang="fr-FR" b="1" dirty="0">
                <a:solidFill>
                  <a:srgbClr val="C00000"/>
                </a:solidFill>
                <a:latin typeface="Verdana" panose="020B0604030504040204" pitchFamily="34" charset="0"/>
                <a:ea typeface="Verdana" panose="020B0604030504040204" pitchFamily="34" charset="0"/>
              </a:rPr>
              <a:t> plane</a:t>
            </a:r>
            <a:endParaRPr lang="en-GB" dirty="0"/>
          </a:p>
        </p:txBody>
      </p:sp>
      <p:sp>
        <p:nvSpPr>
          <p:cNvPr id="141" name="TextBox 140">
            <a:extLst>
              <a:ext uri="{FF2B5EF4-FFF2-40B4-BE49-F238E27FC236}">
                <a16:creationId xmlns:a16="http://schemas.microsoft.com/office/drawing/2014/main" id="{7F78E565-92D0-7906-A240-43D432288F24}"/>
              </a:ext>
            </a:extLst>
          </p:cNvPr>
          <p:cNvSpPr txBox="1"/>
          <p:nvPr/>
        </p:nvSpPr>
        <p:spPr>
          <a:xfrm>
            <a:off x="9692827" y="5242362"/>
            <a:ext cx="2316913" cy="369332"/>
          </a:xfrm>
          <a:prstGeom prst="rect">
            <a:avLst/>
          </a:prstGeom>
          <a:noFill/>
        </p:spPr>
        <p:txBody>
          <a:bodyPr wrap="square">
            <a:spAutoFit/>
          </a:bodyPr>
          <a:lstStyle/>
          <a:p>
            <a:r>
              <a:rPr lang="en-GB" b="1" dirty="0">
                <a:latin typeface="Verdana" panose="020B0604030504040204" pitchFamily="34" charset="0"/>
                <a:ea typeface="Verdana" panose="020B0604030504040204" pitchFamily="34" charset="0"/>
              </a:rPr>
              <a:t>4 </a:t>
            </a:r>
            <a:r>
              <a:rPr lang="en-GB" b="1" dirty="0">
                <a:solidFill>
                  <a:srgbClr val="FA9898"/>
                </a:solidFill>
                <a:latin typeface="Verdana" panose="020B0604030504040204" pitchFamily="34" charset="0"/>
                <a:ea typeface="Verdana" panose="020B0604030504040204" pitchFamily="34" charset="0"/>
              </a:rPr>
              <a:t>sensor planes</a:t>
            </a:r>
            <a:endParaRPr lang="en-GB" dirty="0"/>
          </a:p>
        </p:txBody>
      </p:sp>
    </p:spTree>
    <p:extLst>
      <p:ext uri="{BB962C8B-B14F-4D97-AF65-F5344CB8AC3E}">
        <p14:creationId xmlns:p14="http://schemas.microsoft.com/office/powerpoint/2010/main" val="4578911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098">
            <a:extLst>
              <a:ext uri="{FF2B5EF4-FFF2-40B4-BE49-F238E27FC236}">
                <a16:creationId xmlns:a16="http://schemas.microsoft.com/office/drawing/2014/main" id="{BB7C1FE2-C47F-7299-87EB-9BD58ED643B3}"/>
              </a:ext>
            </a:extLst>
          </p:cNvPr>
          <p:cNvSpPr txBox="1"/>
          <p:nvPr/>
        </p:nvSpPr>
        <p:spPr>
          <a:xfrm>
            <a:off x="7101766" y="3819234"/>
            <a:ext cx="3290946" cy="1200329"/>
          </a:xfrm>
          <a:prstGeom prst="rect">
            <a:avLst/>
          </a:prstGeom>
          <a:noFill/>
        </p:spPr>
        <p:txBody>
          <a:bodyPr wrap="square" rtlCol="0">
            <a:spAutoFit/>
          </a:bodyPr>
          <a:lstStyle/>
          <a:p>
            <a:r>
              <a:rPr lang="fr-FR" dirty="0" err="1">
                <a:solidFill>
                  <a:schemeClr val="accent6">
                    <a:lumMod val="50000"/>
                  </a:schemeClr>
                </a:solidFill>
                <a:latin typeface="Verdana" panose="020B0604030504040204" pitchFamily="34" charset="0"/>
                <a:ea typeface="Verdana" panose="020B0604030504040204" pitchFamily="34" charset="0"/>
              </a:rPr>
              <a:t>Concatenated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dirty="0" err="1">
                <a:solidFill>
                  <a:schemeClr val="accent6">
                    <a:lumMod val="50000"/>
                  </a:schemeClr>
                </a:solidFill>
                <a:latin typeface="Verdana" panose="020B0604030504040204" pitchFamily="34" charset="0"/>
                <a:ea typeface="Verdana" panose="020B0604030504040204" pitchFamily="34" charset="0"/>
              </a:rPr>
              <a:t>edge</a:t>
            </a:r>
            <a:r>
              <a:rPr lang="fr-FR" dirty="0">
                <a:solidFill>
                  <a:schemeClr val="accent6">
                    <a:lumMod val="50000"/>
                  </a:schemeClr>
                </a:solidFill>
                <a:latin typeface="Verdana" panose="020B0604030504040204" pitchFamily="34" charset="0"/>
                <a:ea typeface="Verdana" panose="020B0604030504040204" pitchFamily="34" charset="0"/>
              </a:rPr>
              <a:t> </a:t>
            </a:r>
            <a:r>
              <a:rPr lang="fr-FR" dirty="0" err="1">
                <a:solidFill>
                  <a:schemeClr val="accent6">
                    <a:lumMod val="50000"/>
                  </a:schemeClr>
                </a:solidFill>
                <a:latin typeface="Verdana" panose="020B0604030504040204" pitchFamily="34" charset="0"/>
                <a:ea typeface="Verdana" panose="020B0604030504040204" pitchFamily="34" charset="0"/>
              </a:rPr>
              <a:t>encodings</a:t>
            </a:r>
            <a:endParaRPr lang="fr-FR" dirty="0">
              <a:solidFill>
                <a:schemeClr val="accent6">
                  <a:lumMod val="50000"/>
                </a:schemeClr>
              </a:solidFill>
              <a:latin typeface="Verdana" panose="020B0604030504040204" pitchFamily="34" charset="0"/>
              <a:ea typeface="Verdana" panose="020B0604030504040204" pitchFamily="34" charset="0"/>
            </a:endParaRPr>
          </a:p>
          <a:p>
            <a:endParaRPr lang="fr-FR" dirty="0">
              <a:solidFill>
                <a:schemeClr val="accent6">
                  <a:lumMod val="50000"/>
                </a:schemeClr>
              </a:solidFill>
              <a:latin typeface="Verdana" panose="020B0604030504040204" pitchFamily="34" charset="0"/>
              <a:ea typeface="Verdana" panose="020B0604030504040204" pitchFamily="34" charset="0"/>
            </a:endParaRPr>
          </a:p>
          <a:p>
            <a:endParaRPr lang="en-GB" dirty="0">
              <a:solidFill>
                <a:schemeClr val="accent6">
                  <a:lumMod val="50000"/>
                </a:schemeClr>
              </a:solidFill>
              <a:latin typeface="Verdana" panose="020B0604030504040204" pitchFamily="34" charset="0"/>
              <a:ea typeface="Verdana" panose="020B0604030504040204" pitchFamily="34" charset="0"/>
            </a:endParaRPr>
          </a:p>
        </p:txBody>
      </p:sp>
      <p:sp>
        <p:nvSpPr>
          <p:cNvPr id="16" name="TextBox 15">
            <a:extLst>
              <a:ext uri="{FF2B5EF4-FFF2-40B4-BE49-F238E27FC236}">
                <a16:creationId xmlns:a16="http://schemas.microsoft.com/office/drawing/2014/main" id="{F784C868-1695-0903-9F79-EC1242F9CAAE}"/>
              </a:ext>
            </a:extLst>
          </p:cNvPr>
          <p:cNvSpPr txBox="1"/>
          <p:nvPr/>
        </p:nvSpPr>
        <p:spPr>
          <a:xfrm>
            <a:off x="7261071" y="1628754"/>
            <a:ext cx="1764335" cy="923330"/>
          </a:xfrm>
          <a:prstGeom prst="rect">
            <a:avLst/>
          </a:prstGeom>
          <a:noFill/>
        </p:spPr>
        <p:txBody>
          <a:bodyPr wrap="square" rtlCol="0">
            <a:spAutoFit/>
          </a:bodyPr>
          <a:lstStyle/>
          <a:p>
            <a:r>
              <a:rPr lang="fr-FR" dirty="0" err="1">
                <a:solidFill>
                  <a:schemeClr val="accent6">
                    <a:lumMod val="50000"/>
                  </a:schemeClr>
                </a:solidFill>
                <a:latin typeface="Verdana" panose="020B0604030504040204" pitchFamily="34" charset="0"/>
                <a:ea typeface="Verdana" panose="020B0604030504040204" pitchFamily="34" charset="0"/>
              </a:rPr>
              <a:t>Updated</a:t>
            </a:r>
            <a:r>
              <a:rPr lang="fr-FR" dirty="0">
                <a:solidFill>
                  <a:schemeClr val="accent6">
                    <a:lumMod val="50000"/>
                  </a:schemeClr>
                </a:solidFill>
                <a:latin typeface="Verdana" panose="020B0604030504040204" pitchFamily="34" charset="0"/>
                <a:ea typeface="Verdana" panose="020B0604030504040204" pitchFamily="34" charset="0"/>
              </a:rPr>
              <a:t> </a:t>
            </a:r>
            <a:r>
              <a:rPr lang="fr-FR" dirty="0" err="1">
                <a:solidFill>
                  <a:schemeClr val="accent6">
                    <a:lumMod val="50000"/>
                  </a:schemeClr>
                </a:solidFill>
                <a:latin typeface="Verdana" panose="020B0604030504040204" pitchFamily="34" charset="0"/>
                <a:ea typeface="Verdana" panose="020B0604030504040204" pitchFamily="34" charset="0"/>
              </a:rPr>
              <a:t>edge</a:t>
            </a:r>
            <a:r>
              <a:rPr lang="fr-FR" dirty="0">
                <a:solidFill>
                  <a:schemeClr val="accent6">
                    <a:lumMod val="50000"/>
                  </a:schemeClr>
                </a:solidFill>
                <a:latin typeface="Verdana" panose="020B0604030504040204" pitchFamily="34" charset="0"/>
                <a:ea typeface="Verdana" panose="020B0604030504040204" pitchFamily="34" charset="0"/>
              </a:rPr>
              <a:t> </a:t>
            </a:r>
            <a:r>
              <a:rPr lang="fr-FR" dirty="0" err="1">
                <a:solidFill>
                  <a:schemeClr val="accent6">
                    <a:lumMod val="50000"/>
                  </a:schemeClr>
                </a:solidFill>
                <a:latin typeface="Verdana" panose="020B0604030504040204" pitchFamily="34" charset="0"/>
                <a:ea typeface="Verdana" panose="020B0604030504040204" pitchFamily="34" charset="0"/>
              </a:rPr>
              <a:t>encoding</a:t>
            </a:r>
            <a:endParaRPr lang="en-GB" dirty="0">
              <a:solidFill>
                <a:schemeClr val="accent6">
                  <a:lumMod val="50000"/>
                </a:schemeClr>
              </a:solidFill>
              <a:latin typeface="Verdana" panose="020B0604030504040204" pitchFamily="34" charset="0"/>
              <a:ea typeface="Verdana" panose="020B0604030504040204" pitchFamily="34" charset="0"/>
            </a:endParaRPr>
          </a:p>
        </p:txBody>
      </p:sp>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a:t>ETX4VELO</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80</a:t>
            </a:fld>
            <a:endParaRPr lang="fr-FR"/>
          </a:p>
        </p:txBody>
      </p:sp>
      <mc:AlternateContent xmlns:mc="http://schemas.openxmlformats.org/markup-compatibility/2006" xmlns:a14="http://schemas.microsoft.com/office/drawing/2010/main">
        <mc:Choice Requires="a14">
          <p:graphicFrame>
            <p:nvGraphicFramePr>
              <p:cNvPr id="575" name="Diagram 574">
                <a:extLst>
                  <a:ext uri="{FF2B5EF4-FFF2-40B4-BE49-F238E27FC236}">
                    <a16:creationId xmlns:a16="http://schemas.microsoft.com/office/drawing/2014/main" id="{74EE6668-7DA9-AD5E-5889-5FABF9F608B4}"/>
                  </a:ext>
                </a:extLst>
              </p:cNvPr>
              <p:cNvGraphicFramePr/>
              <p:nvPr>
                <p:extLst>
                  <p:ext uri="{D42A27DB-BD31-4B8C-83A1-F6EECF244321}">
                    <p14:modId xmlns:p14="http://schemas.microsoft.com/office/powerpoint/2010/main" val="3099381440"/>
                  </p:ext>
                </p:extLst>
              </p:nvPr>
            </p:nvGraphicFramePr>
            <p:xfrm>
              <a:off x="104274" y="553870"/>
              <a:ext cx="11983452" cy="782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75" name="Diagram 574">
                <a:extLst>
                  <a:ext uri="{FF2B5EF4-FFF2-40B4-BE49-F238E27FC236}">
                    <a16:creationId xmlns:a16="http://schemas.microsoft.com/office/drawing/2014/main" id="{74EE6668-7DA9-AD5E-5889-5FABF9F608B4}"/>
                  </a:ext>
                </a:extLst>
              </p:cNvPr>
              <p:cNvGraphicFramePr/>
              <p:nvPr>
                <p:extLst>
                  <p:ext uri="{D42A27DB-BD31-4B8C-83A1-F6EECF244321}">
                    <p14:modId xmlns:p14="http://schemas.microsoft.com/office/powerpoint/2010/main" val="3099381440"/>
                  </p:ext>
                </p:extLst>
              </p:nvPr>
            </p:nvGraphicFramePr>
            <p:xfrm>
              <a:off x="104274" y="553870"/>
              <a:ext cx="11983452" cy="7820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681060B-4258-5029-E88A-E9E45F5DF6BA}"/>
                  </a:ext>
                </a:extLst>
              </p:cNvPr>
              <p:cNvSpPr txBox="1"/>
              <p:nvPr/>
            </p:nvSpPr>
            <p:spPr>
              <a:xfrm>
                <a:off x="104274" y="1705356"/>
                <a:ext cx="7978262" cy="4273478"/>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Verdana" panose="020B0604030504040204" pitchFamily="34" charset="0"/>
                    <a:ea typeface="Verdana" panose="020B0604030504040204" pitchFamily="34" charset="0"/>
                  </a:rPr>
                  <a:t>Last </a:t>
                </a:r>
                <a:r>
                  <a:rPr lang="fr-FR" dirty="0" err="1">
                    <a:latin typeface="Verdana" panose="020B0604030504040204" pitchFamily="34" charset="0"/>
                    <a:ea typeface="Verdana" panose="020B0604030504040204" pitchFamily="34" charset="0"/>
                  </a:rPr>
                  <a:t>step</a:t>
                </a:r>
                <a:r>
                  <a:rPr lang="fr-FR" dirty="0">
                    <a:latin typeface="Verdana" panose="020B0604030504040204" pitchFamily="34" charset="0"/>
                    <a:ea typeface="Verdana" panose="020B0604030504040204" pitchFamily="34" charset="0"/>
                  </a:rPr>
                  <a:t> of the </a:t>
                </a:r>
                <a:r>
                  <a:rPr lang="fr-FR" dirty="0">
                    <a:solidFill>
                      <a:srgbClr val="00B0F0"/>
                    </a:solidFill>
                    <a:latin typeface="Verdana" panose="020B0604030504040204" pitchFamily="34" charset="0"/>
                    <a:ea typeface="Verdana" panose="020B0604030504040204" pitchFamily="34" charset="0"/>
                  </a:rPr>
                  <a:t>GNN </a:t>
                </a:r>
                <a:r>
                  <a:rPr lang="fr-FR" dirty="0" err="1">
                    <a:solidFill>
                      <a:srgbClr val="00B0F0"/>
                    </a:solidFill>
                    <a:latin typeface="Verdana" panose="020B0604030504040204" pitchFamily="34" charset="0"/>
                    <a:ea typeface="Verdana" panose="020B0604030504040204" pitchFamily="34" charset="0"/>
                  </a:rPr>
                  <a:t>edge</a:t>
                </a:r>
                <a:r>
                  <a:rPr lang="fr-FR" dirty="0">
                    <a:solidFill>
                      <a:srgbClr val="00B0F0"/>
                    </a:solidFill>
                    <a:latin typeface="Verdana" panose="020B0604030504040204" pitchFamily="34" charset="0"/>
                    <a:ea typeface="Verdana" panose="020B0604030504040204" pitchFamily="34" charset="0"/>
                  </a:rPr>
                  <a:t> classifier</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was</a:t>
                </a: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fr-FR" b="1" dirty="0">
                    <a:latin typeface="Verdana" panose="020B0604030504040204" pitchFamily="34" charset="0"/>
                    <a:ea typeface="Verdana" panose="020B0604030504040204" pitchFamily="34" charset="0"/>
                  </a:rPr>
                  <a:t>DO NOT REPEAT THE GNN</a:t>
                </a:r>
              </a:p>
              <a:p>
                <a:pPr marL="285750" indent="-285750">
                  <a:buFont typeface="Arial" panose="020B0604020202020204" pitchFamily="34" charset="0"/>
                  <a:buChar char="•"/>
                </a:pPr>
                <a:endParaRPr lang="fr-FR"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fr-FR" b="1" dirty="0" err="1">
                    <a:latin typeface="Verdana" panose="020B0604030504040204" pitchFamily="34" charset="0"/>
                    <a:ea typeface="Verdana" panose="020B0604030504040204" pitchFamily="34" charset="0"/>
                  </a:rPr>
                  <a:t>Instead</a:t>
                </a:r>
                <a:r>
                  <a:rPr lang="fr-FR" b="1"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re-use </a:t>
                </a:r>
                <a:r>
                  <a:rPr lang="fr-FR" dirty="0" err="1">
                    <a:latin typeface="Verdana" panose="020B0604030504040204" pitchFamily="34" charset="0"/>
                    <a:ea typeface="Verdana" panose="020B0604030504040204" pitchFamily="34" charset="0"/>
                  </a:rPr>
                  <a:t>directly</a:t>
                </a:r>
                <a:r>
                  <a:rPr lang="fr-FR" dirty="0">
                    <a:latin typeface="Verdana" panose="020B0604030504040204" pitchFamily="34" charset="0"/>
                    <a:ea typeface="Verdana" panose="020B0604030504040204" pitchFamily="34" charset="0"/>
                  </a:rPr>
                  <a:t> the </a:t>
                </a:r>
                <a:r>
                  <a:rPr lang="fr-FR" b="1" dirty="0" err="1">
                    <a:latin typeface="Verdana" panose="020B0604030504040204" pitchFamily="34" charset="0"/>
                    <a:ea typeface="Verdana" panose="020B0604030504040204" pitchFamily="34" charset="0"/>
                  </a:rPr>
                  <a:t>very</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same</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edge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encodings</a:t>
                </a:r>
                <a:r>
                  <a:rPr lang="fr-FR" dirty="0">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endParaRPr lang="fr-FR"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fr-FR" dirty="0">
                    <a:latin typeface="Verdana" panose="020B0604030504040204" pitchFamily="34" charset="0"/>
                    <a:ea typeface="Verdana" panose="020B0604030504040204" pitchFamily="34" charset="0"/>
                  </a:rPr>
                  <a:t>Training</a:t>
                </a:r>
                <a:r>
                  <a:rPr lang="fr-FR" b="1"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with</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sum</a:t>
                </a:r>
                <a:r>
                  <a:rPr lang="fr-FR" b="1" dirty="0">
                    <a:latin typeface="Verdana" panose="020B0604030504040204" pitchFamily="34" charset="0"/>
                    <a:ea typeface="Verdana" panose="020B0604030504040204" pitchFamily="34" charset="0"/>
                  </a:rPr>
                  <a:t> of </a:t>
                </a:r>
                <a:r>
                  <a:rPr lang="fr-FR" b="1" dirty="0" err="1">
                    <a:latin typeface="Verdana" panose="020B0604030504040204" pitchFamily="34" charset="0"/>
                    <a:ea typeface="Verdana" panose="020B0604030504040204" pitchFamily="34" charset="0"/>
                  </a:rPr>
                  <a:t>edge</a:t>
                </a:r>
                <a:r>
                  <a:rPr lang="fr-FR" b="1" dirty="0">
                    <a:latin typeface="Verdana" panose="020B0604030504040204" pitchFamily="34" charset="0"/>
                    <a:ea typeface="Verdana" panose="020B0604030504040204" pitchFamily="34" charset="0"/>
                  </a:rPr>
                  <a:t> and triplet classification </a:t>
                </a:r>
                <a:r>
                  <a:rPr lang="fr-FR" b="1" dirty="0" err="1">
                    <a:latin typeface="Verdana" panose="020B0604030504040204" pitchFamily="34" charset="0"/>
                    <a:ea typeface="Verdana" panose="020B0604030504040204" pitchFamily="34" charset="0"/>
                  </a:rPr>
                  <a:t>losses</a:t>
                </a:r>
                <a:r>
                  <a:rPr lang="fr-FR" dirty="0">
                    <a:latin typeface="Verdana" panose="020B0604030504040204" pitchFamily="34" charset="0"/>
                    <a:ea typeface="Verdana" panose="020B0604030504040204" pitchFamily="34" charset="0"/>
                  </a:rPr>
                  <a:t>:</a:t>
                </a:r>
              </a:p>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ℒ</m:t>
                          </m:r>
                        </m:e>
                        <m:sub>
                          <m:r>
                            <m:rPr>
                              <m:sty m:val="p"/>
                            </m:rPr>
                            <a:rPr lang="fr-FR" b="0" i="0" smtClean="0">
                              <a:latin typeface="Cambria Math" panose="02040503050406030204" pitchFamily="18" charset="0"/>
                              <a:ea typeface="Verdana" panose="020B0604030504040204" pitchFamily="34" charset="0"/>
                            </a:rPr>
                            <m:t>tot</m:t>
                          </m:r>
                        </m:sub>
                      </m:sSub>
                      <m:r>
                        <a:rPr lang="fr-FR" b="0" i="1" smtClean="0">
                          <a:latin typeface="Cambria Math" panose="02040503050406030204" pitchFamily="18" charset="0"/>
                          <a:ea typeface="Verdana" panose="020B0604030504040204" pitchFamily="34" charset="0"/>
                        </a:rPr>
                        <m:t>=</m:t>
                      </m:r>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ℒ</m:t>
                          </m:r>
                        </m:e>
                        <m:sub>
                          <m:r>
                            <m:rPr>
                              <m:sty m:val="p"/>
                            </m:rPr>
                            <a:rPr lang="fr-FR" b="0" i="0" smtClean="0">
                              <a:latin typeface="Cambria Math" panose="02040503050406030204" pitchFamily="18" charset="0"/>
                              <a:ea typeface="Verdana" panose="020B0604030504040204" pitchFamily="34" charset="0"/>
                            </a:rPr>
                            <m:t>edges</m:t>
                          </m:r>
                        </m:sub>
                      </m:sSub>
                      <m:r>
                        <a:rPr lang="fr-FR" b="0" i="1" smtClean="0">
                          <a:latin typeface="Cambria Math" panose="02040503050406030204" pitchFamily="18" charset="0"/>
                          <a:ea typeface="Verdana" panose="020B0604030504040204" pitchFamily="34" charset="0"/>
                        </a:rPr>
                        <m:t>+</m:t>
                      </m:r>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ℒ</m:t>
                          </m:r>
                        </m:e>
                        <m:sub>
                          <m:r>
                            <m:rPr>
                              <m:sty m:val="p"/>
                            </m:rPr>
                            <a:rPr lang="fr-FR" b="0" i="0" smtClean="0">
                              <a:latin typeface="Cambria Math" panose="02040503050406030204" pitchFamily="18" charset="0"/>
                              <a:ea typeface="Verdana" panose="020B0604030504040204" pitchFamily="34" charset="0"/>
                            </a:rPr>
                            <m:t>triplets</m:t>
                          </m:r>
                        </m:sub>
                      </m:sSub>
                    </m:oMath>
                  </m:oMathPara>
                </a14:m>
                <a:endParaRPr lang="en-GB" dirty="0">
                  <a:latin typeface="Verdana" panose="020B0604030504040204" pitchFamily="34" charset="0"/>
                  <a:ea typeface="Verdana" panose="020B0604030504040204" pitchFamily="34" charset="0"/>
                </a:endParaRPr>
              </a:p>
            </p:txBody>
          </p:sp>
        </mc:Choice>
        <mc:Fallback xmlns="">
          <p:sp>
            <p:nvSpPr>
              <p:cNvPr id="2" name="TextBox 1">
                <a:extLst>
                  <a:ext uri="{FF2B5EF4-FFF2-40B4-BE49-F238E27FC236}">
                    <a16:creationId xmlns:a16="http://schemas.microsoft.com/office/drawing/2014/main" id="{D681060B-4258-5029-E88A-E9E45F5DF6BA}"/>
                  </a:ext>
                </a:extLst>
              </p:cNvPr>
              <p:cNvSpPr txBox="1">
                <a:spLocks noRot="1" noChangeAspect="1" noMove="1" noResize="1" noEditPoints="1" noAdjustHandles="1" noChangeArrowheads="1" noChangeShapeType="1" noTextEdit="1"/>
              </p:cNvSpPr>
              <p:nvPr/>
            </p:nvSpPr>
            <p:spPr>
              <a:xfrm>
                <a:off x="104274" y="1705356"/>
                <a:ext cx="7978262" cy="4273478"/>
              </a:xfrm>
              <a:prstGeom prst="rect">
                <a:avLst/>
              </a:prstGeom>
              <a:blipFill>
                <a:blip r:embed="rId11"/>
                <a:stretch>
                  <a:fillRect l="-458" t="-8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A032E67-3794-23DE-05EF-7C348BA829C4}"/>
                  </a:ext>
                </a:extLst>
              </p:cNvPr>
              <p:cNvSpPr txBox="1"/>
              <p:nvPr/>
            </p:nvSpPr>
            <p:spPr>
              <a:xfrm>
                <a:off x="10432263" y="1695831"/>
                <a:ext cx="2860024" cy="672620"/>
              </a:xfrm>
              <a:prstGeom prst="rect">
                <a:avLst/>
              </a:prstGeom>
              <a:noFill/>
            </p:spPr>
            <p:txBody>
              <a:bodyPr wrap="square">
                <a:spAutoFit/>
              </a:bodyPr>
              <a:lstStyle/>
              <a:p>
                <a:r>
                  <a:rPr lang="en-GB" b="1" dirty="0">
                    <a:solidFill>
                      <a:schemeClr val="accent6">
                        <a:lumMod val="50000"/>
                      </a:schemeClr>
                    </a:solidFill>
                    <a:latin typeface="Verdana" panose="020B0604030504040204" pitchFamily="34" charset="0"/>
                    <a:ea typeface="Verdana" panose="020B0604030504040204" pitchFamily="34" charset="0"/>
                  </a:rPr>
                  <a:t>Edge</a:t>
                </a:r>
                <a:r>
                  <a:rPr lang="en-GB" b="1" dirty="0">
                    <a:latin typeface="Verdana" panose="020B0604030504040204" pitchFamily="34" charset="0"/>
                    <a:ea typeface="Verdana" panose="020B0604030504040204" pitchFamily="34" charset="0"/>
                  </a:rPr>
                  <a:t> score</a:t>
                </a:r>
                <a:br>
                  <a:rPr lang="en-GB" b="1" dirty="0">
                    <a:latin typeface="Verdana" panose="020B0604030504040204" pitchFamily="34" charset="0"/>
                    <a:ea typeface="Verdana" panose="020B0604030504040204" pitchFamily="34" charset="0"/>
                  </a:rPr>
                </a:br>
                <a:r>
                  <a:rPr lang="en-GB" b="1" dirty="0">
                    <a:latin typeface="Verdana" panose="020B0604030504040204" pitchFamily="34" charset="0"/>
                    <a:ea typeface="Verdana" panose="020B0604030504040204" pitchFamily="34" charset="0"/>
                  </a:rPr>
                  <a:t> </a:t>
                </a:r>
                <a14:m>
                  <m:oMath xmlns:m="http://schemas.openxmlformats.org/officeDocument/2006/math">
                    <m:sSub>
                      <m:sSubPr>
                        <m:ctrlPr>
                          <a:rPr lang="fr-FR" b="1" i="1" smtClean="0">
                            <a:solidFill>
                              <a:schemeClr val="accent6">
                                <a:lumMod val="50000"/>
                              </a:schemeClr>
                            </a:solidFill>
                            <a:latin typeface="Cambria Math" panose="02040503050406030204" pitchFamily="18" charset="0"/>
                            <a:ea typeface="Verdana" panose="020B0604030504040204" pitchFamily="34" charset="0"/>
                          </a:rPr>
                        </m:ctrlPr>
                      </m:sSubPr>
                      <m:e>
                        <m:r>
                          <a:rPr lang="fr-FR" b="1" i="1" smtClean="0">
                            <a:solidFill>
                              <a:schemeClr val="accent6">
                                <a:lumMod val="50000"/>
                              </a:schemeClr>
                            </a:solidFill>
                            <a:latin typeface="Cambria Math" panose="02040503050406030204" pitchFamily="18" charset="0"/>
                            <a:ea typeface="Verdana" panose="020B0604030504040204" pitchFamily="34" charset="0"/>
                          </a:rPr>
                          <m:t>𝒔</m:t>
                        </m:r>
                      </m:e>
                      <m:sub>
                        <m:r>
                          <a:rPr lang="fr-FR" b="1" i="1" smtClean="0">
                            <a:solidFill>
                              <a:schemeClr val="accent6">
                                <a:lumMod val="50000"/>
                              </a:schemeClr>
                            </a:solidFill>
                            <a:latin typeface="Cambria Math" panose="02040503050406030204" pitchFamily="18" charset="0"/>
                            <a:ea typeface="Verdana" panose="020B0604030504040204" pitchFamily="34" charset="0"/>
                          </a:rPr>
                          <m:t>𝒊𝒋</m:t>
                        </m:r>
                      </m:sub>
                    </m:sSub>
                    <m:r>
                      <a:rPr lang="fr-FR" b="1" i="1" dirty="0" smtClean="0">
                        <a:solidFill>
                          <a:schemeClr val="tx1"/>
                        </a:solidFill>
                        <a:latin typeface="Cambria Math" panose="02040503050406030204" pitchFamily="18" charset="0"/>
                        <a:ea typeface="Verdana" panose="020B0604030504040204" pitchFamily="34" charset="0"/>
                      </a:rPr>
                      <m:t>∈</m:t>
                    </m:r>
                    <m:d>
                      <m:dPr>
                        <m:begChr m:val="["/>
                        <m:endChr m:val="]"/>
                        <m:ctrlPr>
                          <a:rPr lang="fr-FR" b="1" i="1" dirty="0" smtClean="0">
                            <a:solidFill>
                              <a:schemeClr val="tx1"/>
                            </a:solidFill>
                            <a:latin typeface="Cambria Math" panose="02040503050406030204" pitchFamily="18" charset="0"/>
                            <a:ea typeface="Verdana" panose="020B0604030504040204" pitchFamily="34" charset="0"/>
                          </a:rPr>
                        </m:ctrlPr>
                      </m:dPr>
                      <m:e>
                        <m:r>
                          <a:rPr lang="fr-FR" b="1" i="1" dirty="0" smtClean="0">
                            <a:solidFill>
                              <a:schemeClr val="tx1"/>
                            </a:solidFill>
                            <a:latin typeface="Cambria Math" panose="02040503050406030204" pitchFamily="18" charset="0"/>
                            <a:ea typeface="Verdana" panose="020B0604030504040204" pitchFamily="34" charset="0"/>
                          </a:rPr>
                          <m:t>𝟎</m:t>
                        </m:r>
                        <m:r>
                          <a:rPr lang="fr-FR" b="1" i="1" dirty="0" smtClean="0">
                            <a:solidFill>
                              <a:schemeClr val="tx1"/>
                            </a:solidFill>
                            <a:latin typeface="Cambria Math" panose="02040503050406030204" pitchFamily="18" charset="0"/>
                            <a:ea typeface="Verdana" panose="020B0604030504040204" pitchFamily="34" charset="0"/>
                          </a:rPr>
                          <m:t>,</m:t>
                        </m:r>
                        <m:r>
                          <a:rPr lang="fr-FR" b="1" i="1" dirty="0" smtClean="0">
                            <a:solidFill>
                              <a:schemeClr val="tx1"/>
                            </a:solidFill>
                            <a:latin typeface="Cambria Math" panose="02040503050406030204" pitchFamily="18" charset="0"/>
                            <a:ea typeface="Verdana" panose="020B0604030504040204" pitchFamily="34" charset="0"/>
                          </a:rPr>
                          <m:t>𝟏</m:t>
                        </m:r>
                      </m:e>
                    </m:d>
                  </m:oMath>
                </a14:m>
                <a:r>
                  <a:rPr lang="en-GB" b="1" dirty="0">
                    <a:latin typeface="Verdana" panose="020B0604030504040204" pitchFamily="34" charset="0"/>
                    <a:ea typeface="Verdana" panose="020B0604030504040204" pitchFamily="34" charset="0"/>
                  </a:rPr>
                  <a:t> </a:t>
                </a:r>
              </a:p>
            </p:txBody>
          </p:sp>
        </mc:Choice>
        <mc:Fallback xmlns="">
          <p:sp>
            <p:nvSpPr>
              <p:cNvPr id="3" name="TextBox 2">
                <a:extLst>
                  <a:ext uri="{FF2B5EF4-FFF2-40B4-BE49-F238E27FC236}">
                    <a16:creationId xmlns:a16="http://schemas.microsoft.com/office/drawing/2014/main" id="{4A032E67-3794-23DE-05EF-7C348BA829C4}"/>
                  </a:ext>
                </a:extLst>
              </p:cNvPr>
              <p:cNvSpPr txBox="1">
                <a:spLocks noRot="1" noChangeAspect="1" noMove="1" noResize="1" noEditPoints="1" noAdjustHandles="1" noChangeArrowheads="1" noChangeShapeType="1" noTextEdit="1"/>
              </p:cNvSpPr>
              <p:nvPr/>
            </p:nvSpPr>
            <p:spPr>
              <a:xfrm>
                <a:off x="10432263" y="1695831"/>
                <a:ext cx="2860024" cy="672620"/>
              </a:xfrm>
              <a:prstGeom prst="rect">
                <a:avLst/>
              </a:prstGeom>
              <a:blipFill>
                <a:blip r:embed="rId12"/>
                <a:stretch>
                  <a:fillRect l="-1706" t="-4505" b="-4505"/>
                </a:stretch>
              </a:blipFill>
            </p:spPr>
            <p:txBody>
              <a:bodyPr/>
              <a:lstStyle/>
              <a:p>
                <a:r>
                  <a:rPr lang="en-GB">
                    <a:noFill/>
                  </a:rPr>
                  <a:t> </a:t>
                </a:r>
              </a:p>
            </p:txBody>
          </p:sp>
        </mc:Fallback>
      </mc:AlternateContent>
      <p:grpSp>
        <p:nvGrpSpPr>
          <p:cNvPr id="6" name="Group 5">
            <a:extLst>
              <a:ext uri="{FF2B5EF4-FFF2-40B4-BE49-F238E27FC236}">
                <a16:creationId xmlns:a16="http://schemas.microsoft.com/office/drawing/2014/main" id="{09693E67-1AB5-C07D-C4F5-6CAD148E9E8E}"/>
              </a:ext>
            </a:extLst>
          </p:cNvPr>
          <p:cNvGrpSpPr/>
          <p:nvPr/>
        </p:nvGrpSpPr>
        <p:grpSpPr>
          <a:xfrm>
            <a:off x="9308590" y="1513848"/>
            <a:ext cx="2270300" cy="1245488"/>
            <a:chOff x="3564052" y="4450416"/>
            <a:chExt cx="3159290" cy="1733188"/>
          </a:xfrm>
        </p:grpSpPr>
        <p:grpSp>
          <p:nvGrpSpPr>
            <p:cNvPr id="8" name="Group 7">
              <a:extLst>
                <a:ext uri="{FF2B5EF4-FFF2-40B4-BE49-F238E27FC236}">
                  <a16:creationId xmlns:a16="http://schemas.microsoft.com/office/drawing/2014/main" id="{D477757E-AD6A-7B4E-F73B-3C44C0AE79DA}"/>
                </a:ext>
              </a:extLst>
            </p:cNvPr>
            <p:cNvGrpSpPr/>
            <p:nvPr/>
          </p:nvGrpSpPr>
          <p:grpSpPr>
            <a:xfrm>
              <a:off x="4046224" y="4450416"/>
              <a:ext cx="497051" cy="1642831"/>
              <a:chOff x="3580191" y="4490563"/>
              <a:chExt cx="497051" cy="1642831"/>
            </a:xfrm>
          </p:grpSpPr>
          <p:sp>
            <p:nvSpPr>
              <p:cNvPr id="12" name="Rectangle 11">
                <a:extLst>
                  <a:ext uri="{FF2B5EF4-FFF2-40B4-BE49-F238E27FC236}">
                    <a16:creationId xmlns:a16="http://schemas.microsoft.com/office/drawing/2014/main" id="{A4D3F9B5-4F69-8049-9E25-590DC5990849}"/>
                  </a:ext>
                </a:extLst>
              </p:cNvPr>
              <p:cNvSpPr/>
              <p:nvPr/>
            </p:nvSpPr>
            <p:spPr>
              <a:xfrm>
                <a:off x="3580191"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030FD9B-B91A-333D-F8B0-BA51B29BE986}"/>
                  </a:ext>
                </a:extLst>
              </p:cNvPr>
              <p:cNvSpPr/>
              <p:nvPr/>
            </p:nvSpPr>
            <p:spPr>
              <a:xfrm>
                <a:off x="3785854" y="4495094"/>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CBAF9EE-47E0-F986-6133-C273B4272E1A}"/>
                  </a:ext>
                </a:extLst>
              </p:cNvPr>
              <p:cNvSpPr/>
              <p:nvPr/>
            </p:nvSpPr>
            <p:spPr>
              <a:xfrm>
                <a:off x="3991517" y="4490563"/>
                <a:ext cx="85725" cy="1638300"/>
              </a:xfrm>
              <a:prstGeom prst="rect">
                <a:avLst/>
              </a:prstGeom>
              <a:solidFill>
                <a:srgbClr val="00B050"/>
              </a:solidFill>
              <a:ln>
                <a:solidFill>
                  <a:srgbClr val="00B05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BE9A46BD-8E14-8E7D-6644-37721C4D41C6}"/>
                </a:ext>
              </a:extLst>
            </p:cNvPr>
            <p:cNvSpPr txBox="1"/>
            <p:nvPr/>
          </p:nvSpPr>
          <p:spPr>
            <a:xfrm>
              <a:off x="4509478" y="5740908"/>
              <a:ext cx="2213864" cy="442696"/>
            </a:xfrm>
            <a:prstGeom prst="rect">
              <a:avLst/>
            </a:prstGeom>
            <a:noFill/>
          </p:spPr>
          <p:txBody>
            <a:bodyPr wrap="none" rtlCol="0">
              <a:spAutoFit/>
            </a:bodyPr>
            <a:lstStyle/>
            <a:p>
              <a:r>
                <a:rPr lang="fr-FR" dirty="0">
                  <a:solidFill>
                    <a:srgbClr val="00B050"/>
                  </a:solidFill>
                  <a:latin typeface="Verdana" panose="020B0604030504040204" pitchFamily="34" charset="0"/>
                  <a:ea typeface="Verdana" panose="020B0604030504040204" pitchFamily="34" charset="0"/>
                </a:rPr>
                <a:t>Edge classifier</a:t>
              </a:r>
              <a:endParaRPr lang="en-GB" dirty="0">
                <a:solidFill>
                  <a:srgbClr val="00B050"/>
                </a:solidFill>
                <a:latin typeface="Verdana" panose="020B0604030504040204" pitchFamily="34" charset="0"/>
                <a:ea typeface="Verdana" panose="020B0604030504040204" pitchFamily="34" charset="0"/>
              </a:endParaRPr>
            </a:p>
          </p:txBody>
        </p:sp>
        <p:cxnSp>
          <p:nvCxnSpPr>
            <p:cNvPr id="10" name="Straight Arrow Connector 9">
              <a:extLst>
                <a:ext uri="{FF2B5EF4-FFF2-40B4-BE49-F238E27FC236}">
                  <a16:creationId xmlns:a16="http://schemas.microsoft.com/office/drawing/2014/main" id="{F1098543-742E-A715-6E4E-23DAF7F201AB}"/>
                </a:ext>
              </a:extLst>
            </p:cNvPr>
            <p:cNvCxnSpPr>
              <a:cxnSpLocks/>
              <a:endCxn id="12" idx="1"/>
            </p:cNvCxnSpPr>
            <p:nvPr/>
          </p:nvCxnSpPr>
          <p:spPr>
            <a:xfrm>
              <a:off x="3564052" y="5269565"/>
              <a:ext cx="482172" cy="1"/>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A20C894B-B5EA-85C7-D2E7-11E4489A9298}"/>
                </a:ext>
              </a:extLst>
            </p:cNvPr>
            <p:cNvCxnSpPr>
              <a:cxnSpLocks/>
            </p:cNvCxnSpPr>
            <p:nvPr/>
          </p:nvCxnSpPr>
          <p:spPr>
            <a:xfrm>
              <a:off x="4549653" y="5252757"/>
              <a:ext cx="506048" cy="0"/>
            </a:xfrm>
            <a:prstGeom prst="straightConnector1">
              <a:avLst/>
            </a:prstGeom>
            <a:solidFill>
              <a:srgbClr val="00B050"/>
            </a:solidFill>
            <a:ln w="76200">
              <a:solidFill>
                <a:srgbClr val="00B050"/>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5541CAE-70C6-2755-56E9-C3F833D4CCAB}"/>
                  </a:ext>
                </a:extLst>
              </p:cNvPr>
              <p:cNvSpPr txBox="1"/>
              <p:nvPr/>
            </p:nvSpPr>
            <p:spPr>
              <a:xfrm>
                <a:off x="8445803" y="1901400"/>
                <a:ext cx="497829" cy="4670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solidFill>
                                <a:schemeClr val="accent6">
                                  <a:lumMod val="50000"/>
                                </a:schemeClr>
                              </a:solidFill>
                              <a:latin typeface="Cambria Math" panose="02040503050406030204" pitchFamily="18" charset="0"/>
                            </a:rPr>
                          </m:ctrlPr>
                        </m:accPr>
                        <m:e>
                          <m:sSubSup>
                            <m:sSubSupPr>
                              <m:ctrlPr>
                                <a:rPr lang="fr-FR" b="0" i="1" smtClean="0">
                                  <a:solidFill>
                                    <a:schemeClr val="accent6">
                                      <a:lumMod val="50000"/>
                                    </a:schemeClr>
                                  </a:solidFill>
                                  <a:latin typeface="Cambria Math" panose="02040503050406030204" pitchFamily="18" charset="0"/>
                                </a:rPr>
                              </m:ctrlPr>
                            </m:sSubSupPr>
                            <m:e>
                              <m:r>
                                <a:rPr lang="fr-FR" b="0" i="1" smtClean="0">
                                  <a:solidFill>
                                    <a:schemeClr val="accent6">
                                      <a:lumMod val="50000"/>
                                    </a:schemeClr>
                                  </a:solidFill>
                                  <a:latin typeface="Cambria Math" panose="02040503050406030204" pitchFamily="18" charset="0"/>
                                </a:rPr>
                                <m:t>𝑒</m:t>
                              </m:r>
                            </m:e>
                            <m:sub>
                              <m:r>
                                <a:rPr lang="fr-FR" b="0" i="1" smtClean="0">
                                  <a:solidFill>
                                    <a:schemeClr val="accent6">
                                      <a:lumMod val="50000"/>
                                    </a:schemeClr>
                                  </a:solidFill>
                                  <a:latin typeface="Cambria Math" panose="02040503050406030204" pitchFamily="18" charset="0"/>
                                </a:rPr>
                                <m:t>𝑖𝑗</m:t>
                              </m:r>
                            </m:sub>
                            <m:sup>
                              <m:r>
                                <a:rPr lang="fr-FR" b="0" i="1" smtClean="0">
                                  <a:solidFill>
                                    <a:schemeClr val="accent6">
                                      <a:lumMod val="50000"/>
                                    </a:schemeClr>
                                  </a:solidFill>
                                  <a:latin typeface="Cambria Math" panose="02040503050406030204" pitchFamily="18" charset="0"/>
                                </a:rPr>
                                <m:t>𝑛</m:t>
                              </m:r>
                            </m:sup>
                          </m:sSubSup>
                        </m:e>
                      </m:acc>
                    </m:oMath>
                  </m:oMathPara>
                </a14:m>
                <a:endParaRPr lang="en-GB" dirty="0">
                  <a:solidFill>
                    <a:schemeClr val="accent6">
                      <a:lumMod val="50000"/>
                    </a:schemeClr>
                  </a:solidFill>
                </a:endParaRPr>
              </a:p>
            </p:txBody>
          </p:sp>
        </mc:Choice>
        <mc:Fallback xmlns="">
          <p:sp>
            <p:nvSpPr>
              <p:cNvPr id="15" name="TextBox 14">
                <a:extLst>
                  <a:ext uri="{FF2B5EF4-FFF2-40B4-BE49-F238E27FC236}">
                    <a16:creationId xmlns:a16="http://schemas.microsoft.com/office/drawing/2014/main" id="{C5541CAE-70C6-2755-56E9-C3F833D4CCAB}"/>
                  </a:ext>
                </a:extLst>
              </p:cNvPr>
              <p:cNvSpPr txBox="1">
                <a:spLocks noRot="1" noChangeAspect="1" noMove="1" noResize="1" noEditPoints="1" noAdjustHandles="1" noChangeArrowheads="1" noChangeShapeType="1" noTextEdit="1"/>
              </p:cNvSpPr>
              <p:nvPr/>
            </p:nvSpPr>
            <p:spPr>
              <a:xfrm>
                <a:off x="8445803" y="1901400"/>
                <a:ext cx="497829" cy="467051"/>
              </a:xfrm>
              <a:prstGeom prst="rect">
                <a:avLst/>
              </a:prstGeom>
              <a:blipFill>
                <a:blip r:embed="rId13"/>
                <a:stretch>
                  <a:fillRect b="-5195"/>
                </a:stretch>
              </a:blipFill>
            </p:spPr>
            <p:txBody>
              <a:bodyPr/>
              <a:lstStyle/>
              <a:p>
                <a:r>
                  <a:rPr lang="en-GB">
                    <a:noFill/>
                  </a:rPr>
                  <a:t> </a:t>
                </a:r>
              </a:p>
            </p:txBody>
          </p:sp>
        </mc:Fallback>
      </mc:AlternateContent>
      <p:pic>
        <p:nvPicPr>
          <p:cNvPr id="4098" name="Picture 2">
            <a:extLst>
              <a:ext uri="{FF2B5EF4-FFF2-40B4-BE49-F238E27FC236}">
                <a16:creationId xmlns:a16="http://schemas.microsoft.com/office/drawing/2014/main" id="{D4738F57-1B7D-2FF6-DC9C-3F9273C509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65484" y="2702813"/>
            <a:ext cx="1314449" cy="13144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BF712D6-0421-812D-AFEF-6A07846421DB}"/>
                  </a:ext>
                </a:extLst>
              </p:cNvPr>
              <p:cNvSpPr txBox="1"/>
              <p:nvPr/>
            </p:nvSpPr>
            <p:spPr>
              <a:xfrm>
                <a:off x="10432263" y="4229671"/>
                <a:ext cx="2860024" cy="646331"/>
              </a:xfrm>
              <a:prstGeom prst="rect">
                <a:avLst/>
              </a:prstGeom>
              <a:noFill/>
            </p:spPr>
            <p:txBody>
              <a:bodyPr wrap="square">
                <a:spAutoFit/>
              </a:bodyPr>
              <a:lstStyle/>
              <a:p>
                <a:r>
                  <a:rPr lang="en-GB" b="1" dirty="0">
                    <a:solidFill>
                      <a:srgbClr val="002060"/>
                    </a:solidFill>
                    <a:latin typeface="Verdana" panose="020B0604030504040204" pitchFamily="34" charset="0"/>
                    <a:ea typeface="Verdana" panose="020B0604030504040204" pitchFamily="34" charset="0"/>
                  </a:rPr>
                  <a:t>Triplet</a:t>
                </a:r>
                <a:r>
                  <a:rPr lang="en-GB" b="1" dirty="0">
                    <a:latin typeface="Verdana" panose="020B0604030504040204" pitchFamily="34" charset="0"/>
                    <a:ea typeface="Verdana" panose="020B0604030504040204" pitchFamily="34" charset="0"/>
                  </a:rPr>
                  <a:t> score</a:t>
                </a:r>
                <a:br>
                  <a:rPr lang="en-GB" b="1" dirty="0">
                    <a:latin typeface="Verdana" panose="020B0604030504040204" pitchFamily="34" charset="0"/>
                    <a:ea typeface="Verdana" panose="020B0604030504040204" pitchFamily="34" charset="0"/>
                  </a:rPr>
                </a:br>
                <a:r>
                  <a:rPr lang="en-GB" b="1" dirty="0">
                    <a:latin typeface="Verdana" panose="020B0604030504040204" pitchFamily="34" charset="0"/>
                    <a:ea typeface="Verdana" panose="020B0604030504040204" pitchFamily="34" charset="0"/>
                  </a:rPr>
                  <a:t> </a:t>
                </a:r>
                <a14:m>
                  <m:oMath xmlns:m="http://schemas.openxmlformats.org/officeDocument/2006/math">
                    <m:sSub>
                      <m:sSubPr>
                        <m:ctrlPr>
                          <a:rPr lang="fr-FR" b="1" i="1" smtClean="0">
                            <a:solidFill>
                              <a:srgbClr val="002060"/>
                            </a:solidFill>
                            <a:latin typeface="Cambria Math" panose="02040503050406030204" pitchFamily="18" charset="0"/>
                            <a:ea typeface="Verdana" panose="020B0604030504040204" pitchFamily="34" charset="0"/>
                          </a:rPr>
                        </m:ctrlPr>
                      </m:sSubPr>
                      <m:e>
                        <m:r>
                          <a:rPr lang="fr-FR" b="1" i="1" smtClean="0">
                            <a:solidFill>
                              <a:srgbClr val="002060"/>
                            </a:solidFill>
                            <a:latin typeface="Cambria Math" panose="02040503050406030204" pitchFamily="18" charset="0"/>
                            <a:ea typeface="Verdana" panose="020B0604030504040204" pitchFamily="34" charset="0"/>
                          </a:rPr>
                          <m:t>𝒔</m:t>
                        </m:r>
                      </m:e>
                      <m:sub>
                        <m:r>
                          <a:rPr lang="fr-FR" b="1" i="1" smtClean="0">
                            <a:solidFill>
                              <a:srgbClr val="002060"/>
                            </a:solidFill>
                            <a:latin typeface="Cambria Math" panose="02040503050406030204" pitchFamily="18" charset="0"/>
                            <a:ea typeface="Verdana" panose="020B0604030504040204" pitchFamily="34" charset="0"/>
                          </a:rPr>
                          <m:t>𝑨</m:t>
                        </m:r>
                        <m:r>
                          <a:rPr lang="fr-FR" b="1" i="1" smtClean="0">
                            <a:solidFill>
                              <a:srgbClr val="002060"/>
                            </a:solidFill>
                            <a:latin typeface="Cambria Math" panose="02040503050406030204" pitchFamily="18" charset="0"/>
                            <a:ea typeface="Verdana" panose="020B0604030504040204" pitchFamily="34" charset="0"/>
                          </a:rPr>
                          <m:t>→</m:t>
                        </m:r>
                        <m:r>
                          <a:rPr lang="fr-FR" b="1" i="1" smtClean="0">
                            <a:solidFill>
                              <a:srgbClr val="002060"/>
                            </a:solidFill>
                            <a:latin typeface="Cambria Math" panose="02040503050406030204" pitchFamily="18" charset="0"/>
                            <a:ea typeface="Verdana" panose="020B0604030504040204" pitchFamily="34" charset="0"/>
                          </a:rPr>
                          <m:t>𝑪</m:t>
                        </m:r>
                        <m:r>
                          <a:rPr lang="fr-FR" b="1" i="1" smtClean="0">
                            <a:solidFill>
                              <a:srgbClr val="002060"/>
                            </a:solidFill>
                            <a:latin typeface="Cambria Math" panose="02040503050406030204" pitchFamily="18" charset="0"/>
                            <a:ea typeface="Verdana" panose="020B0604030504040204" pitchFamily="34" charset="0"/>
                          </a:rPr>
                          <m:t>→</m:t>
                        </m:r>
                        <m:r>
                          <a:rPr lang="fr-FR" b="1" i="1" smtClean="0">
                            <a:solidFill>
                              <a:srgbClr val="002060"/>
                            </a:solidFill>
                            <a:latin typeface="Cambria Math" panose="02040503050406030204" pitchFamily="18" charset="0"/>
                            <a:ea typeface="Verdana" panose="020B0604030504040204" pitchFamily="34" charset="0"/>
                          </a:rPr>
                          <m:t>𝑩</m:t>
                        </m:r>
                      </m:sub>
                    </m:sSub>
                    <m:r>
                      <a:rPr lang="fr-FR" b="1" i="1" dirty="0" smtClean="0">
                        <a:solidFill>
                          <a:schemeClr val="tx1"/>
                        </a:solidFill>
                        <a:latin typeface="Cambria Math" panose="02040503050406030204" pitchFamily="18" charset="0"/>
                        <a:ea typeface="Verdana" panose="020B0604030504040204" pitchFamily="34" charset="0"/>
                      </a:rPr>
                      <m:t>∈</m:t>
                    </m:r>
                    <m:d>
                      <m:dPr>
                        <m:begChr m:val="["/>
                        <m:endChr m:val="]"/>
                        <m:ctrlPr>
                          <a:rPr lang="fr-FR" b="1" i="1" dirty="0" smtClean="0">
                            <a:solidFill>
                              <a:schemeClr val="tx1"/>
                            </a:solidFill>
                            <a:latin typeface="Cambria Math" panose="02040503050406030204" pitchFamily="18" charset="0"/>
                            <a:ea typeface="Verdana" panose="020B0604030504040204" pitchFamily="34" charset="0"/>
                          </a:rPr>
                        </m:ctrlPr>
                      </m:dPr>
                      <m:e>
                        <m:r>
                          <a:rPr lang="fr-FR" b="1" i="1" dirty="0" smtClean="0">
                            <a:solidFill>
                              <a:schemeClr val="tx1"/>
                            </a:solidFill>
                            <a:latin typeface="Cambria Math" panose="02040503050406030204" pitchFamily="18" charset="0"/>
                            <a:ea typeface="Verdana" panose="020B0604030504040204" pitchFamily="34" charset="0"/>
                          </a:rPr>
                          <m:t>𝟎</m:t>
                        </m:r>
                        <m:r>
                          <a:rPr lang="fr-FR" b="1" i="1" dirty="0" smtClean="0">
                            <a:solidFill>
                              <a:schemeClr val="tx1"/>
                            </a:solidFill>
                            <a:latin typeface="Cambria Math" panose="02040503050406030204" pitchFamily="18" charset="0"/>
                            <a:ea typeface="Verdana" panose="020B0604030504040204" pitchFamily="34" charset="0"/>
                          </a:rPr>
                          <m:t>,</m:t>
                        </m:r>
                        <m:r>
                          <a:rPr lang="fr-FR" b="1" i="1" dirty="0" smtClean="0">
                            <a:solidFill>
                              <a:schemeClr val="tx1"/>
                            </a:solidFill>
                            <a:latin typeface="Cambria Math" panose="02040503050406030204" pitchFamily="18" charset="0"/>
                            <a:ea typeface="Verdana" panose="020B0604030504040204" pitchFamily="34" charset="0"/>
                          </a:rPr>
                          <m:t>𝟏</m:t>
                        </m:r>
                      </m:e>
                    </m:d>
                  </m:oMath>
                </a14:m>
                <a:r>
                  <a:rPr lang="en-GB" b="1" dirty="0">
                    <a:latin typeface="Verdana" panose="020B0604030504040204" pitchFamily="34" charset="0"/>
                    <a:ea typeface="Verdana" panose="020B0604030504040204" pitchFamily="34" charset="0"/>
                  </a:rPr>
                  <a:t> </a:t>
                </a:r>
              </a:p>
            </p:txBody>
          </p:sp>
        </mc:Choice>
        <mc:Fallback xmlns="">
          <p:sp>
            <p:nvSpPr>
              <p:cNvPr id="25" name="TextBox 24">
                <a:extLst>
                  <a:ext uri="{FF2B5EF4-FFF2-40B4-BE49-F238E27FC236}">
                    <a16:creationId xmlns:a16="http://schemas.microsoft.com/office/drawing/2014/main" id="{4BF712D6-0421-812D-AFEF-6A07846421DB}"/>
                  </a:ext>
                </a:extLst>
              </p:cNvPr>
              <p:cNvSpPr txBox="1">
                <a:spLocks noRot="1" noChangeAspect="1" noMove="1" noResize="1" noEditPoints="1" noAdjustHandles="1" noChangeArrowheads="1" noChangeShapeType="1" noTextEdit="1"/>
              </p:cNvSpPr>
              <p:nvPr/>
            </p:nvSpPr>
            <p:spPr>
              <a:xfrm>
                <a:off x="10432263" y="4229671"/>
                <a:ext cx="2860024" cy="646331"/>
              </a:xfrm>
              <a:prstGeom prst="rect">
                <a:avLst/>
              </a:prstGeom>
              <a:blipFill>
                <a:blip r:embed="rId15"/>
                <a:stretch>
                  <a:fillRect l="-1706" t="-5660" b="-943"/>
                </a:stretch>
              </a:blipFill>
            </p:spPr>
            <p:txBody>
              <a:bodyPr/>
              <a:lstStyle/>
              <a:p>
                <a:r>
                  <a:rPr lang="en-GB">
                    <a:noFill/>
                  </a:rPr>
                  <a:t> </a:t>
                </a:r>
              </a:p>
            </p:txBody>
          </p:sp>
        </mc:Fallback>
      </mc:AlternateContent>
      <p:grpSp>
        <p:nvGrpSpPr>
          <p:cNvPr id="27" name="Group 26">
            <a:extLst>
              <a:ext uri="{FF2B5EF4-FFF2-40B4-BE49-F238E27FC236}">
                <a16:creationId xmlns:a16="http://schemas.microsoft.com/office/drawing/2014/main" id="{D0DAD8A9-7FF0-721C-365D-D54AFF8B5CDA}"/>
              </a:ext>
            </a:extLst>
          </p:cNvPr>
          <p:cNvGrpSpPr/>
          <p:nvPr/>
        </p:nvGrpSpPr>
        <p:grpSpPr>
          <a:xfrm>
            <a:off x="9655083" y="4047688"/>
            <a:ext cx="357186" cy="1180556"/>
            <a:chOff x="3580191" y="4490563"/>
            <a:chExt cx="497051" cy="1642831"/>
          </a:xfrm>
          <a:solidFill>
            <a:srgbClr val="002060"/>
          </a:solidFill>
        </p:grpSpPr>
        <p:sp>
          <p:nvSpPr>
            <p:cNvPr id="31" name="Rectangle 30">
              <a:extLst>
                <a:ext uri="{FF2B5EF4-FFF2-40B4-BE49-F238E27FC236}">
                  <a16:creationId xmlns:a16="http://schemas.microsoft.com/office/drawing/2014/main" id="{09C8742C-313F-F0CF-34B1-D5AFB544977E}"/>
                </a:ext>
              </a:extLst>
            </p:cNvPr>
            <p:cNvSpPr/>
            <p:nvPr/>
          </p:nvSpPr>
          <p:spPr>
            <a:xfrm>
              <a:off x="3580191" y="4490563"/>
              <a:ext cx="85725" cy="1638300"/>
            </a:xfrm>
            <a:prstGeom prst="rect">
              <a:avLst/>
            </a:prstGeom>
            <a:grpFill/>
            <a:ln>
              <a:solidFill>
                <a:srgbClr val="00206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096" name="Rectangle 4095">
              <a:extLst>
                <a:ext uri="{FF2B5EF4-FFF2-40B4-BE49-F238E27FC236}">
                  <a16:creationId xmlns:a16="http://schemas.microsoft.com/office/drawing/2014/main" id="{52266EB1-5432-927F-CD9A-4BB3D86121AF}"/>
                </a:ext>
              </a:extLst>
            </p:cNvPr>
            <p:cNvSpPr/>
            <p:nvPr/>
          </p:nvSpPr>
          <p:spPr>
            <a:xfrm>
              <a:off x="3785854" y="4495094"/>
              <a:ext cx="85725" cy="1638300"/>
            </a:xfrm>
            <a:prstGeom prst="rect">
              <a:avLst/>
            </a:prstGeom>
            <a:grpFill/>
            <a:ln>
              <a:solidFill>
                <a:srgbClr val="00206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097" name="Rectangle 4096">
              <a:extLst>
                <a:ext uri="{FF2B5EF4-FFF2-40B4-BE49-F238E27FC236}">
                  <a16:creationId xmlns:a16="http://schemas.microsoft.com/office/drawing/2014/main" id="{758D7B20-4307-CA86-8E3A-0412D8B30041}"/>
                </a:ext>
              </a:extLst>
            </p:cNvPr>
            <p:cNvSpPr/>
            <p:nvPr/>
          </p:nvSpPr>
          <p:spPr>
            <a:xfrm>
              <a:off x="3991517" y="4490563"/>
              <a:ext cx="85725" cy="1638300"/>
            </a:xfrm>
            <a:prstGeom prst="rect">
              <a:avLst/>
            </a:prstGeom>
            <a:grpFill/>
            <a:ln>
              <a:solidFill>
                <a:srgbClr val="00206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52F31380-F22D-6807-011F-6622E1562CA2}"/>
              </a:ext>
            </a:extLst>
          </p:cNvPr>
          <p:cNvSpPr txBox="1"/>
          <p:nvPr/>
        </p:nvSpPr>
        <p:spPr>
          <a:xfrm>
            <a:off x="9987982" y="4975050"/>
            <a:ext cx="1994329" cy="369332"/>
          </a:xfrm>
          <a:prstGeom prst="rect">
            <a:avLst/>
          </a:prstGeom>
          <a:noFill/>
        </p:spPr>
        <p:txBody>
          <a:bodyPr wrap="none" rtlCol="0">
            <a:spAutoFit/>
          </a:bodyPr>
          <a:lstStyle/>
          <a:p>
            <a:r>
              <a:rPr lang="fr-FR" dirty="0">
                <a:solidFill>
                  <a:srgbClr val="002060"/>
                </a:solidFill>
                <a:latin typeface="Verdana" panose="020B0604030504040204" pitchFamily="34" charset="0"/>
                <a:ea typeface="Verdana" panose="020B0604030504040204" pitchFamily="34" charset="0"/>
              </a:rPr>
              <a:t>Triplet classifier</a:t>
            </a:r>
            <a:endParaRPr lang="en-GB" dirty="0">
              <a:solidFill>
                <a:srgbClr val="002060"/>
              </a:solidFill>
              <a:latin typeface="Verdana" panose="020B0604030504040204" pitchFamily="34" charset="0"/>
              <a:ea typeface="Verdana" panose="020B0604030504040204" pitchFamily="34" charset="0"/>
            </a:endParaRPr>
          </a:p>
        </p:txBody>
      </p:sp>
      <p:cxnSp>
        <p:nvCxnSpPr>
          <p:cNvPr id="29" name="Straight Arrow Connector 28">
            <a:extLst>
              <a:ext uri="{FF2B5EF4-FFF2-40B4-BE49-F238E27FC236}">
                <a16:creationId xmlns:a16="http://schemas.microsoft.com/office/drawing/2014/main" id="{F7CCA9D6-0BE1-AB1D-2CB9-B06F83A20C42}"/>
              </a:ext>
            </a:extLst>
          </p:cNvPr>
          <p:cNvCxnSpPr>
            <a:cxnSpLocks/>
            <a:endCxn id="31" idx="1"/>
          </p:cNvCxnSpPr>
          <p:nvPr/>
        </p:nvCxnSpPr>
        <p:spPr>
          <a:xfrm>
            <a:off x="9308589" y="4636337"/>
            <a:ext cx="346494" cy="1"/>
          </a:xfrm>
          <a:prstGeom prst="straightConnector1">
            <a:avLst/>
          </a:prstGeom>
          <a:solidFill>
            <a:srgbClr val="00B050"/>
          </a:solidFill>
          <a:ln w="76200">
            <a:solidFill>
              <a:srgbClr val="002060"/>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B7E01B1C-8A99-3B17-4157-D9799D54E6FC}"/>
              </a:ext>
            </a:extLst>
          </p:cNvPr>
          <p:cNvCxnSpPr>
            <a:cxnSpLocks/>
          </p:cNvCxnSpPr>
          <p:nvPr/>
        </p:nvCxnSpPr>
        <p:spPr>
          <a:xfrm>
            <a:off x="10016852" y="4624259"/>
            <a:ext cx="363651" cy="0"/>
          </a:xfrm>
          <a:prstGeom prst="straightConnector1">
            <a:avLst/>
          </a:prstGeom>
          <a:solidFill>
            <a:srgbClr val="00B050"/>
          </a:solidFill>
          <a:ln w="76200">
            <a:solidFill>
              <a:srgbClr val="00206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101" name="TextBox 4100">
                <a:extLst>
                  <a:ext uri="{FF2B5EF4-FFF2-40B4-BE49-F238E27FC236}">
                    <a16:creationId xmlns:a16="http://schemas.microsoft.com/office/drawing/2014/main" id="{2CE0AB63-0C07-7602-92EA-61D0FC78846E}"/>
                  </a:ext>
                </a:extLst>
              </p:cNvPr>
              <p:cNvSpPr txBox="1"/>
              <p:nvPr/>
            </p:nvSpPr>
            <p:spPr>
              <a:xfrm>
                <a:off x="8316516" y="4172811"/>
                <a:ext cx="758093" cy="811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b="0" i="1" smtClean="0">
                              <a:solidFill>
                                <a:schemeClr val="accent6">
                                  <a:lumMod val="50000"/>
                                </a:schemeClr>
                              </a:solidFill>
                              <a:latin typeface="Cambria Math" panose="02040503050406030204" pitchFamily="18" charset="0"/>
                            </a:rPr>
                          </m:ctrlPr>
                        </m:dPr>
                        <m:e>
                          <m:eqArr>
                            <m:eqArrPr>
                              <m:ctrlPr>
                                <a:rPr lang="fr-FR" b="0" i="1" smtClean="0">
                                  <a:solidFill>
                                    <a:schemeClr val="accent6">
                                      <a:lumMod val="50000"/>
                                    </a:schemeClr>
                                  </a:solidFill>
                                  <a:latin typeface="Cambria Math" panose="02040503050406030204" pitchFamily="18" charset="0"/>
                                </a:rPr>
                              </m:ctrlPr>
                            </m:eqArrPr>
                            <m:e>
                              <m:acc>
                                <m:accPr>
                                  <m:chr m:val="⃗"/>
                                  <m:ctrlPr>
                                    <a:rPr lang="fr-FR" i="1">
                                      <a:solidFill>
                                        <a:schemeClr val="accent6">
                                          <a:lumMod val="50000"/>
                                        </a:schemeClr>
                                      </a:solidFill>
                                      <a:latin typeface="Cambria Math" panose="02040503050406030204" pitchFamily="18" charset="0"/>
                                    </a:rPr>
                                  </m:ctrlPr>
                                </m:accPr>
                                <m:e>
                                  <m:sSubSup>
                                    <m:sSubSupPr>
                                      <m:ctrlPr>
                                        <a:rPr lang="fr-FR" i="1">
                                          <a:solidFill>
                                            <a:schemeClr val="accent6">
                                              <a:lumMod val="50000"/>
                                            </a:schemeClr>
                                          </a:solidFill>
                                          <a:latin typeface="Cambria Math" panose="02040503050406030204" pitchFamily="18" charset="0"/>
                                        </a:rPr>
                                      </m:ctrlPr>
                                    </m:sSubSupPr>
                                    <m:e>
                                      <m:r>
                                        <a:rPr lang="fr-FR" i="1">
                                          <a:solidFill>
                                            <a:schemeClr val="accent6">
                                              <a:lumMod val="50000"/>
                                            </a:schemeClr>
                                          </a:solidFill>
                                          <a:latin typeface="Cambria Math" panose="02040503050406030204" pitchFamily="18" charset="0"/>
                                        </a:rPr>
                                        <m:t>𝑒</m:t>
                                      </m:r>
                                    </m:e>
                                    <m:sub>
                                      <m:r>
                                        <a:rPr lang="fr-FR" b="0" i="1" smtClean="0">
                                          <a:solidFill>
                                            <a:schemeClr val="accent6">
                                              <a:lumMod val="50000"/>
                                            </a:schemeClr>
                                          </a:solidFill>
                                          <a:latin typeface="Cambria Math" panose="02040503050406030204" pitchFamily="18" charset="0"/>
                                        </a:rPr>
                                        <m:t>𝐴𝐶</m:t>
                                      </m:r>
                                    </m:sub>
                                    <m:sup>
                                      <m:r>
                                        <a:rPr lang="fr-FR" i="1">
                                          <a:solidFill>
                                            <a:schemeClr val="accent6">
                                              <a:lumMod val="50000"/>
                                            </a:schemeClr>
                                          </a:solidFill>
                                          <a:latin typeface="Cambria Math" panose="02040503050406030204" pitchFamily="18" charset="0"/>
                                        </a:rPr>
                                        <m:t>𝑛</m:t>
                                      </m:r>
                                    </m:sup>
                                  </m:sSubSup>
                                </m:e>
                              </m:acc>
                            </m:e>
                            <m:e>
                              <m:acc>
                                <m:accPr>
                                  <m:chr m:val="⃗"/>
                                  <m:ctrlPr>
                                    <a:rPr lang="fr-FR" i="1">
                                      <a:solidFill>
                                        <a:schemeClr val="accent6">
                                          <a:lumMod val="50000"/>
                                        </a:schemeClr>
                                      </a:solidFill>
                                      <a:latin typeface="Cambria Math" panose="02040503050406030204" pitchFamily="18" charset="0"/>
                                    </a:rPr>
                                  </m:ctrlPr>
                                </m:accPr>
                                <m:e>
                                  <m:sSubSup>
                                    <m:sSubSupPr>
                                      <m:ctrlPr>
                                        <a:rPr lang="fr-FR" i="1">
                                          <a:solidFill>
                                            <a:schemeClr val="accent6">
                                              <a:lumMod val="50000"/>
                                            </a:schemeClr>
                                          </a:solidFill>
                                          <a:latin typeface="Cambria Math" panose="02040503050406030204" pitchFamily="18" charset="0"/>
                                        </a:rPr>
                                      </m:ctrlPr>
                                    </m:sSubSupPr>
                                    <m:e>
                                      <m:r>
                                        <a:rPr lang="fr-FR" i="1">
                                          <a:solidFill>
                                            <a:schemeClr val="accent6">
                                              <a:lumMod val="50000"/>
                                            </a:schemeClr>
                                          </a:solidFill>
                                          <a:latin typeface="Cambria Math" panose="02040503050406030204" pitchFamily="18" charset="0"/>
                                        </a:rPr>
                                        <m:t>𝑒</m:t>
                                      </m:r>
                                    </m:e>
                                    <m:sub>
                                      <m:r>
                                        <a:rPr lang="fr-FR" b="0" i="1" smtClean="0">
                                          <a:solidFill>
                                            <a:schemeClr val="accent6">
                                              <a:lumMod val="50000"/>
                                            </a:schemeClr>
                                          </a:solidFill>
                                          <a:latin typeface="Cambria Math" panose="02040503050406030204" pitchFamily="18" charset="0"/>
                                        </a:rPr>
                                        <m:t>𝐶𝐵</m:t>
                                      </m:r>
                                    </m:sub>
                                    <m:sup>
                                      <m:r>
                                        <a:rPr lang="fr-FR" i="1">
                                          <a:solidFill>
                                            <a:schemeClr val="accent6">
                                              <a:lumMod val="50000"/>
                                            </a:schemeClr>
                                          </a:solidFill>
                                          <a:latin typeface="Cambria Math" panose="02040503050406030204" pitchFamily="18" charset="0"/>
                                        </a:rPr>
                                        <m:t>𝑛</m:t>
                                      </m:r>
                                    </m:sup>
                                  </m:sSubSup>
                                </m:e>
                              </m:acc>
                            </m:e>
                          </m:eqArr>
                        </m:e>
                      </m:d>
                    </m:oMath>
                  </m:oMathPara>
                </a14:m>
                <a:endParaRPr lang="en-GB" dirty="0">
                  <a:solidFill>
                    <a:schemeClr val="accent6">
                      <a:lumMod val="50000"/>
                    </a:schemeClr>
                  </a:solidFill>
                </a:endParaRPr>
              </a:p>
            </p:txBody>
          </p:sp>
        </mc:Choice>
        <mc:Fallback xmlns="">
          <p:sp>
            <p:nvSpPr>
              <p:cNvPr id="4101" name="TextBox 4100">
                <a:extLst>
                  <a:ext uri="{FF2B5EF4-FFF2-40B4-BE49-F238E27FC236}">
                    <a16:creationId xmlns:a16="http://schemas.microsoft.com/office/drawing/2014/main" id="{2CE0AB63-0C07-7602-92EA-61D0FC78846E}"/>
                  </a:ext>
                </a:extLst>
              </p:cNvPr>
              <p:cNvSpPr txBox="1">
                <a:spLocks noRot="1" noChangeAspect="1" noMove="1" noResize="1" noEditPoints="1" noAdjustHandles="1" noChangeArrowheads="1" noChangeShapeType="1" noTextEdit="1"/>
              </p:cNvSpPr>
              <p:nvPr/>
            </p:nvSpPr>
            <p:spPr>
              <a:xfrm>
                <a:off x="8316516" y="4172811"/>
                <a:ext cx="758093" cy="811761"/>
              </a:xfrm>
              <a:prstGeom prst="rect">
                <a:avLst/>
              </a:prstGeom>
              <a:blipFill>
                <a:blip r:embed="rId1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7181613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26C14-D696-A17B-9C64-C75578DEFC17}"/>
              </a:ext>
            </a:extLst>
          </p:cNvPr>
          <p:cNvSpPr>
            <a:spLocks noGrp="1"/>
          </p:cNvSpPr>
          <p:nvPr>
            <p:ph type="title"/>
          </p:nvPr>
        </p:nvSpPr>
        <p:spPr/>
        <p:txBody>
          <a:bodyPr/>
          <a:lstStyle/>
          <a:p>
            <a:r>
              <a:rPr lang="fr-FR" dirty="0" err="1"/>
              <a:t>Shared</a:t>
            </a:r>
            <a:r>
              <a:rPr lang="fr-FR" dirty="0"/>
              <a:t> hits</a:t>
            </a:r>
            <a:endParaRPr lang="en-GB" dirty="0"/>
          </a:p>
        </p:txBody>
      </p:sp>
      <p:sp>
        <p:nvSpPr>
          <p:cNvPr id="4" name="Slide Number Placeholder 3">
            <a:extLst>
              <a:ext uri="{FF2B5EF4-FFF2-40B4-BE49-F238E27FC236}">
                <a16:creationId xmlns:a16="http://schemas.microsoft.com/office/drawing/2014/main" id="{1397BCBD-9BCF-66DD-01A3-C8508BA09A69}"/>
              </a:ext>
            </a:extLst>
          </p:cNvPr>
          <p:cNvSpPr>
            <a:spLocks noGrp="1"/>
          </p:cNvSpPr>
          <p:nvPr>
            <p:ph type="sldNum" sz="quarter" idx="12"/>
          </p:nvPr>
        </p:nvSpPr>
        <p:spPr/>
        <p:txBody>
          <a:bodyPr/>
          <a:lstStyle/>
          <a:p>
            <a:fld id="{EAB80D3A-073B-B04C-B0B0-EC31DBE3CA04}" type="slidenum">
              <a:rPr lang="fr-FR" smtClean="0"/>
              <a:pPr/>
              <a:t>81</a:t>
            </a:fld>
            <a:endParaRPr lang="fr-FR"/>
          </a:p>
        </p:txBody>
      </p:sp>
      <mc:AlternateContent xmlns:mc="http://schemas.openxmlformats.org/markup-compatibility/2006" xmlns:a14="http://schemas.microsoft.com/office/drawing/2010/main">
        <mc:Choice Requires="a14">
          <p:graphicFrame>
            <p:nvGraphicFramePr>
              <p:cNvPr id="575" name="Diagram 574">
                <a:extLst>
                  <a:ext uri="{FF2B5EF4-FFF2-40B4-BE49-F238E27FC236}">
                    <a16:creationId xmlns:a16="http://schemas.microsoft.com/office/drawing/2014/main" id="{74EE6668-7DA9-AD5E-5889-5FABF9F608B4}"/>
                  </a:ext>
                </a:extLst>
              </p:cNvPr>
              <p:cNvGraphicFramePr/>
              <p:nvPr/>
            </p:nvGraphicFramePr>
            <p:xfrm>
              <a:off x="104274" y="535576"/>
              <a:ext cx="11983452" cy="782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75" name="Diagram 574">
                <a:extLst>
                  <a:ext uri="{FF2B5EF4-FFF2-40B4-BE49-F238E27FC236}">
                    <a16:creationId xmlns:a16="http://schemas.microsoft.com/office/drawing/2014/main" id="{74EE6668-7DA9-AD5E-5889-5FABF9F608B4}"/>
                  </a:ext>
                </a:extLst>
              </p:cNvPr>
              <p:cNvGraphicFramePr/>
              <p:nvPr/>
            </p:nvGraphicFramePr>
            <p:xfrm>
              <a:off x="104274" y="535576"/>
              <a:ext cx="11983452" cy="7820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18" name="Rectangle: Rounded Corners 17">
            <a:extLst>
              <a:ext uri="{FF2B5EF4-FFF2-40B4-BE49-F238E27FC236}">
                <a16:creationId xmlns:a16="http://schemas.microsoft.com/office/drawing/2014/main" id="{96898CD5-FD50-8123-FE9C-F4AA61F4A9F7}"/>
              </a:ext>
            </a:extLst>
          </p:cNvPr>
          <p:cNvSpPr/>
          <p:nvPr/>
        </p:nvSpPr>
        <p:spPr>
          <a:xfrm>
            <a:off x="204822" y="1304566"/>
            <a:ext cx="11606790" cy="1524067"/>
          </a:xfrm>
          <a:prstGeom prst="roundRect">
            <a:avLst>
              <a:gd name="adj" fmla="val 7927"/>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9" name="Rectangle: Rounded Corners 18">
            <a:extLst>
              <a:ext uri="{FF2B5EF4-FFF2-40B4-BE49-F238E27FC236}">
                <a16:creationId xmlns:a16="http://schemas.microsoft.com/office/drawing/2014/main" id="{179F9AD1-A32B-6203-BF72-742C635C65CB}"/>
              </a:ext>
            </a:extLst>
          </p:cNvPr>
          <p:cNvSpPr/>
          <p:nvPr/>
        </p:nvSpPr>
        <p:spPr>
          <a:xfrm>
            <a:off x="213475" y="1309559"/>
            <a:ext cx="933999" cy="559461"/>
          </a:xfrm>
          <a:prstGeom prst="roundRect">
            <a:avLst>
              <a:gd name="adj" fmla="val 30581"/>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
        <p:nvSpPr>
          <p:cNvPr id="20" name="Arrow: Right 19">
            <a:extLst>
              <a:ext uri="{FF2B5EF4-FFF2-40B4-BE49-F238E27FC236}">
                <a16:creationId xmlns:a16="http://schemas.microsoft.com/office/drawing/2014/main" id="{3212087E-0869-976D-50A8-3A19C9F3EAAB}"/>
              </a:ext>
            </a:extLst>
          </p:cNvPr>
          <p:cNvSpPr/>
          <p:nvPr/>
        </p:nvSpPr>
        <p:spPr>
          <a:xfrm>
            <a:off x="5358696" y="1741249"/>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grpSp>
        <p:nvGrpSpPr>
          <p:cNvPr id="4462" name="Group 4461">
            <a:extLst>
              <a:ext uri="{FF2B5EF4-FFF2-40B4-BE49-F238E27FC236}">
                <a16:creationId xmlns:a16="http://schemas.microsoft.com/office/drawing/2014/main" id="{F055E344-DC66-B797-3B77-4E6AB228DF5F}"/>
              </a:ext>
            </a:extLst>
          </p:cNvPr>
          <p:cNvGrpSpPr/>
          <p:nvPr/>
        </p:nvGrpSpPr>
        <p:grpSpPr>
          <a:xfrm>
            <a:off x="7701151" y="1376194"/>
            <a:ext cx="2848261" cy="1313917"/>
            <a:chOff x="7472194" y="1382386"/>
            <a:chExt cx="3335217" cy="1538552"/>
          </a:xfrm>
        </p:grpSpPr>
        <p:grpSp>
          <p:nvGrpSpPr>
            <p:cNvPr id="21" name="Group 20">
              <a:extLst>
                <a:ext uri="{FF2B5EF4-FFF2-40B4-BE49-F238E27FC236}">
                  <a16:creationId xmlns:a16="http://schemas.microsoft.com/office/drawing/2014/main" id="{EB71F591-560F-003F-E067-BB1F8FF2CA28}"/>
                </a:ext>
              </a:extLst>
            </p:cNvPr>
            <p:cNvGrpSpPr/>
            <p:nvPr/>
          </p:nvGrpSpPr>
          <p:grpSpPr>
            <a:xfrm>
              <a:off x="8441221" y="2204241"/>
              <a:ext cx="2228914" cy="674663"/>
              <a:chOff x="9909510" y="3545530"/>
              <a:chExt cx="2578568" cy="780499"/>
            </a:xfrm>
          </p:grpSpPr>
          <p:grpSp>
            <p:nvGrpSpPr>
              <p:cNvPr id="22" name="Group 21">
                <a:extLst>
                  <a:ext uri="{FF2B5EF4-FFF2-40B4-BE49-F238E27FC236}">
                    <a16:creationId xmlns:a16="http://schemas.microsoft.com/office/drawing/2014/main" id="{1B5D499D-79BA-0CBD-57A8-4815187E6AD1}"/>
                  </a:ext>
                </a:extLst>
              </p:cNvPr>
              <p:cNvGrpSpPr/>
              <p:nvPr/>
            </p:nvGrpSpPr>
            <p:grpSpPr>
              <a:xfrm>
                <a:off x="11100592" y="3643814"/>
                <a:ext cx="197820" cy="205336"/>
                <a:chOff x="778486" y="2221677"/>
                <a:chExt cx="138389" cy="143647"/>
              </a:xfrm>
            </p:grpSpPr>
            <p:sp>
              <p:nvSpPr>
                <p:cNvPr id="4107" name="Partial Circle 4106">
                  <a:extLst>
                    <a:ext uri="{FF2B5EF4-FFF2-40B4-BE49-F238E27FC236}">
                      <a16:creationId xmlns:a16="http://schemas.microsoft.com/office/drawing/2014/main" id="{23CADFA4-2704-F378-A707-D0D6501BE6D6}"/>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08" name="Partial Circle 4107">
                  <a:extLst>
                    <a:ext uri="{FF2B5EF4-FFF2-40B4-BE49-F238E27FC236}">
                      <a16:creationId xmlns:a16="http://schemas.microsoft.com/office/drawing/2014/main" id="{0E214508-F425-5E9B-6130-FC06C87E09E7}"/>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3" name="Group 22">
                <a:extLst>
                  <a:ext uri="{FF2B5EF4-FFF2-40B4-BE49-F238E27FC236}">
                    <a16:creationId xmlns:a16="http://schemas.microsoft.com/office/drawing/2014/main" id="{2A27D220-3F95-EF2E-6F7C-360E3611A7FB}"/>
                  </a:ext>
                </a:extLst>
              </p:cNvPr>
              <p:cNvGrpSpPr/>
              <p:nvPr/>
            </p:nvGrpSpPr>
            <p:grpSpPr>
              <a:xfrm>
                <a:off x="9981814" y="3636657"/>
                <a:ext cx="197820" cy="205336"/>
                <a:chOff x="778486" y="2221677"/>
                <a:chExt cx="138389" cy="143647"/>
              </a:xfrm>
            </p:grpSpPr>
            <p:sp>
              <p:nvSpPr>
                <p:cNvPr id="4105" name="Partial Circle 4104">
                  <a:extLst>
                    <a:ext uri="{FF2B5EF4-FFF2-40B4-BE49-F238E27FC236}">
                      <a16:creationId xmlns:a16="http://schemas.microsoft.com/office/drawing/2014/main" id="{CA747A93-1DE5-F0AB-088E-399C234E3AD2}"/>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06" name="Partial Circle 4105">
                  <a:extLst>
                    <a:ext uri="{FF2B5EF4-FFF2-40B4-BE49-F238E27FC236}">
                      <a16:creationId xmlns:a16="http://schemas.microsoft.com/office/drawing/2014/main" id="{B397E0E2-6146-26DF-3C05-1E6B2351F754}"/>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4" name="Group 23">
                <a:extLst>
                  <a:ext uri="{FF2B5EF4-FFF2-40B4-BE49-F238E27FC236}">
                    <a16:creationId xmlns:a16="http://schemas.microsoft.com/office/drawing/2014/main" id="{4F3415B9-0599-9646-C07A-EB357B7F5AB1}"/>
                  </a:ext>
                </a:extLst>
              </p:cNvPr>
              <p:cNvGrpSpPr/>
              <p:nvPr/>
            </p:nvGrpSpPr>
            <p:grpSpPr>
              <a:xfrm>
                <a:off x="10550629" y="3623963"/>
                <a:ext cx="200134" cy="199780"/>
                <a:chOff x="2293006" y="2716697"/>
                <a:chExt cx="140008" cy="139760"/>
              </a:xfrm>
            </p:grpSpPr>
            <p:sp>
              <p:nvSpPr>
                <p:cNvPr id="4102" name="Partial Circle 4101">
                  <a:extLst>
                    <a:ext uri="{FF2B5EF4-FFF2-40B4-BE49-F238E27FC236}">
                      <a16:creationId xmlns:a16="http://schemas.microsoft.com/office/drawing/2014/main" id="{1B4C8648-2D53-BC2B-53B2-DD2EFE0C5DF9}"/>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03" name="Partial Circle 4102">
                  <a:extLst>
                    <a:ext uri="{FF2B5EF4-FFF2-40B4-BE49-F238E27FC236}">
                      <a16:creationId xmlns:a16="http://schemas.microsoft.com/office/drawing/2014/main" id="{9782030B-6690-D186-3108-8605F3177050}"/>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04" name="Partial Circle 4103">
                  <a:extLst>
                    <a:ext uri="{FF2B5EF4-FFF2-40B4-BE49-F238E27FC236}">
                      <a16:creationId xmlns:a16="http://schemas.microsoft.com/office/drawing/2014/main" id="{C1E513E6-A708-597A-522B-27B7799078B0}"/>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6" name="Oval 25">
                <a:extLst>
                  <a:ext uri="{FF2B5EF4-FFF2-40B4-BE49-F238E27FC236}">
                    <a16:creationId xmlns:a16="http://schemas.microsoft.com/office/drawing/2014/main" id="{658BF51B-6D41-62B8-E095-99E08A94B33A}"/>
                  </a:ext>
                </a:extLst>
              </p:cNvPr>
              <p:cNvSpPr/>
              <p:nvPr/>
            </p:nvSpPr>
            <p:spPr>
              <a:xfrm>
                <a:off x="12176641" y="4072218"/>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4100" name="Freeform: Shape 4099">
                <a:extLst>
                  <a:ext uri="{FF2B5EF4-FFF2-40B4-BE49-F238E27FC236}">
                    <a16:creationId xmlns:a16="http://schemas.microsoft.com/office/drawing/2014/main" id="{7BFE1830-1559-3706-1A0D-F5D3EC34F98A}"/>
                  </a:ext>
                </a:extLst>
              </p:cNvPr>
              <p:cNvSpPr/>
              <p:nvPr/>
            </p:nvSpPr>
            <p:spPr>
              <a:xfrm>
                <a:off x="9909510" y="3545530"/>
                <a:ext cx="2578568" cy="780499"/>
              </a:xfrm>
              <a:custGeom>
                <a:avLst/>
                <a:gdLst>
                  <a:gd name="connsiteX0" fmla="*/ 161968 w 2578568"/>
                  <a:gd name="connsiteY0" fmla="*/ 39193 h 780499"/>
                  <a:gd name="connsiteX1" fmla="*/ 43 w 2578568"/>
                  <a:gd name="connsiteY1" fmla="*/ 182068 h 780499"/>
                  <a:gd name="connsiteX2" fmla="*/ 171493 w 2578568"/>
                  <a:gd name="connsiteY2" fmla="*/ 363043 h 780499"/>
                  <a:gd name="connsiteX3" fmla="*/ 762043 w 2578568"/>
                  <a:gd name="connsiteY3" fmla="*/ 334468 h 780499"/>
                  <a:gd name="connsiteX4" fmla="*/ 1276393 w 2578568"/>
                  <a:gd name="connsiteY4" fmla="*/ 372568 h 780499"/>
                  <a:gd name="connsiteX5" fmla="*/ 2286043 w 2578568"/>
                  <a:gd name="connsiteY5" fmla="*/ 763093 h 780499"/>
                  <a:gd name="connsiteX6" fmla="*/ 2514643 w 2578568"/>
                  <a:gd name="connsiteY6" fmla="*/ 686893 h 780499"/>
                  <a:gd name="connsiteX7" fmla="*/ 2467018 w 2578568"/>
                  <a:gd name="connsiteY7" fmla="*/ 458293 h 780499"/>
                  <a:gd name="connsiteX8" fmla="*/ 1324018 w 2578568"/>
                  <a:gd name="connsiteY8" fmla="*/ 39193 h 780499"/>
                  <a:gd name="connsiteX9" fmla="*/ 733468 w 2578568"/>
                  <a:gd name="connsiteY9" fmla="*/ 20143 h 780499"/>
                  <a:gd name="connsiteX10" fmla="*/ 161968 w 2578568"/>
                  <a:gd name="connsiteY10" fmla="*/ 39193 h 78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568" h="780499">
                    <a:moveTo>
                      <a:pt x="161968" y="39193"/>
                    </a:moveTo>
                    <a:cubicBezTo>
                      <a:pt x="39731" y="66180"/>
                      <a:pt x="-1545" y="128093"/>
                      <a:pt x="43" y="182068"/>
                    </a:cubicBezTo>
                    <a:cubicBezTo>
                      <a:pt x="1630" y="236043"/>
                      <a:pt x="44493" y="337643"/>
                      <a:pt x="171493" y="363043"/>
                    </a:cubicBezTo>
                    <a:cubicBezTo>
                      <a:pt x="298493" y="388443"/>
                      <a:pt x="577893" y="332881"/>
                      <a:pt x="762043" y="334468"/>
                    </a:cubicBezTo>
                    <a:cubicBezTo>
                      <a:pt x="946193" y="336055"/>
                      <a:pt x="1022393" y="301131"/>
                      <a:pt x="1276393" y="372568"/>
                    </a:cubicBezTo>
                    <a:cubicBezTo>
                      <a:pt x="1530393" y="444006"/>
                      <a:pt x="2079668" y="710706"/>
                      <a:pt x="2286043" y="763093"/>
                    </a:cubicBezTo>
                    <a:cubicBezTo>
                      <a:pt x="2492418" y="815481"/>
                      <a:pt x="2484481" y="737693"/>
                      <a:pt x="2514643" y="686893"/>
                    </a:cubicBezTo>
                    <a:cubicBezTo>
                      <a:pt x="2544805" y="636093"/>
                      <a:pt x="2665456" y="566243"/>
                      <a:pt x="2467018" y="458293"/>
                    </a:cubicBezTo>
                    <a:cubicBezTo>
                      <a:pt x="2268580" y="350343"/>
                      <a:pt x="1612943" y="112218"/>
                      <a:pt x="1324018" y="39193"/>
                    </a:cubicBezTo>
                    <a:cubicBezTo>
                      <a:pt x="1035093" y="-33832"/>
                      <a:pt x="925555" y="16968"/>
                      <a:pt x="733468" y="20143"/>
                    </a:cubicBezTo>
                    <a:cubicBezTo>
                      <a:pt x="541381" y="23318"/>
                      <a:pt x="284205" y="12206"/>
                      <a:pt x="161968" y="39193"/>
                    </a:cubicBezTo>
                    <a:close/>
                  </a:path>
                </a:pathLst>
              </a:custGeom>
              <a:noFill/>
              <a:ln w="3810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09" name="Group 4108">
              <a:extLst>
                <a:ext uri="{FF2B5EF4-FFF2-40B4-BE49-F238E27FC236}">
                  <a16:creationId xmlns:a16="http://schemas.microsoft.com/office/drawing/2014/main" id="{F2A4E6F7-2B9F-B0E6-8F58-8C9859680A71}"/>
                </a:ext>
              </a:extLst>
            </p:cNvPr>
            <p:cNvGrpSpPr/>
            <p:nvPr/>
          </p:nvGrpSpPr>
          <p:grpSpPr>
            <a:xfrm>
              <a:off x="8104889" y="1382386"/>
              <a:ext cx="2702522" cy="751668"/>
              <a:chOff x="9242926" y="2465168"/>
              <a:chExt cx="3126472" cy="869584"/>
            </a:xfrm>
          </p:grpSpPr>
          <p:grpSp>
            <p:nvGrpSpPr>
              <p:cNvPr id="4110" name="Group 4109">
                <a:extLst>
                  <a:ext uri="{FF2B5EF4-FFF2-40B4-BE49-F238E27FC236}">
                    <a16:creationId xmlns:a16="http://schemas.microsoft.com/office/drawing/2014/main" id="{451B9A9E-33F1-FDFD-41E8-6F075198262A}"/>
                  </a:ext>
                </a:extLst>
              </p:cNvPr>
              <p:cNvGrpSpPr/>
              <p:nvPr/>
            </p:nvGrpSpPr>
            <p:grpSpPr>
              <a:xfrm>
                <a:off x="10436723" y="3071832"/>
                <a:ext cx="197820" cy="205336"/>
                <a:chOff x="778486" y="2221677"/>
                <a:chExt cx="138389" cy="143647"/>
              </a:xfrm>
            </p:grpSpPr>
            <p:sp>
              <p:nvSpPr>
                <p:cNvPr id="4124" name="Partial Circle 4123">
                  <a:extLst>
                    <a:ext uri="{FF2B5EF4-FFF2-40B4-BE49-F238E27FC236}">
                      <a16:creationId xmlns:a16="http://schemas.microsoft.com/office/drawing/2014/main" id="{CB66FD33-B58B-E612-8F6D-C99C32269F96}"/>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25" name="Partial Circle 4124">
                  <a:extLst>
                    <a:ext uri="{FF2B5EF4-FFF2-40B4-BE49-F238E27FC236}">
                      <a16:creationId xmlns:a16="http://schemas.microsoft.com/office/drawing/2014/main" id="{46C537E8-59A1-9982-5F4E-F4C7A4FA9A1A}"/>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111" name="Group 4110">
                <a:extLst>
                  <a:ext uri="{FF2B5EF4-FFF2-40B4-BE49-F238E27FC236}">
                    <a16:creationId xmlns:a16="http://schemas.microsoft.com/office/drawing/2014/main" id="{377C6D09-2E0F-C174-802E-EE3908F7F69E}"/>
                  </a:ext>
                </a:extLst>
              </p:cNvPr>
              <p:cNvGrpSpPr/>
              <p:nvPr/>
            </p:nvGrpSpPr>
            <p:grpSpPr>
              <a:xfrm>
                <a:off x="9886760" y="3071031"/>
                <a:ext cx="200134" cy="199780"/>
                <a:chOff x="2293006" y="2716697"/>
                <a:chExt cx="140008" cy="139760"/>
              </a:xfrm>
            </p:grpSpPr>
            <p:sp>
              <p:nvSpPr>
                <p:cNvPr id="4121" name="Partial Circle 4120">
                  <a:extLst>
                    <a:ext uri="{FF2B5EF4-FFF2-40B4-BE49-F238E27FC236}">
                      <a16:creationId xmlns:a16="http://schemas.microsoft.com/office/drawing/2014/main" id="{545A64D9-8C45-006C-2B98-C4B4BE251039}"/>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22" name="Partial Circle 4121">
                  <a:extLst>
                    <a:ext uri="{FF2B5EF4-FFF2-40B4-BE49-F238E27FC236}">
                      <a16:creationId xmlns:a16="http://schemas.microsoft.com/office/drawing/2014/main" id="{496E5355-63A4-6B17-F69A-1B2FEC2FE196}"/>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23" name="Partial Circle 4122">
                  <a:extLst>
                    <a:ext uri="{FF2B5EF4-FFF2-40B4-BE49-F238E27FC236}">
                      <a16:creationId xmlns:a16="http://schemas.microsoft.com/office/drawing/2014/main" id="{DBC6BFAE-0FCF-0A31-B071-311CE4510EDE}"/>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112" name="Oval 4111">
                <a:extLst>
                  <a:ext uri="{FF2B5EF4-FFF2-40B4-BE49-F238E27FC236}">
                    <a16:creationId xmlns:a16="http://schemas.microsoft.com/office/drawing/2014/main" id="{41059506-8D83-A639-D611-46AAB4CA5A16}"/>
                  </a:ext>
                </a:extLst>
              </p:cNvPr>
              <p:cNvSpPr/>
              <p:nvPr/>
            </p:nvSpPr>
            <p:spPr>
              <a:xfrm>
                <a:off x="10996949" y="264823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113" name="Oval 4112">
                <a:extLst>
                  <a:ext uri="{FF2B5EF4-FFF2-40B4-BE49-F238E27FC236}">
                    <a16:creationId xmlns:a16="http://schemas.microsoft.com/office/drawing/2014/main" id="{DAC15DD2-A603-ECB2-278C-7F489444BF69}"/>
                  </a:ext>
                </a:extLst>
              </p:cNvPr>
              <p:cNvSpPr/>
              <p:nvPr/>
            </p:nvSpPr>
            <p:spPr>
              <a:xfrm>
                <a:off x="10996949" y="297451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114" name="Oval 4113">
                <a:extLst>
                  <a:ext uri="{FF2B5EF4-FFF2-40B4-BE49-F238E27FC236}">
                    <a16:creationId xmlns:a16="http://schemas.microsoft.com/office/drawing/2014/main" id="{8E798E8D-BF6B-EB0B-0F59-423FCA932F9F}"/>
                  </a:ext>
                </a:extLst>
              </p:cNvPr>
              <p:cNvSpPr/>
              <p:nvPr/>
            </p:nvSpPr>
            <p:spPr>
              <a:xfrm>
                <a:off x="11560518" y="2537215"/>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115" name="Oval 4114">
                <a:extLst>
                  <a:ext uri="{FF2B5EF4-FFF2-40B4-BE49-F238E27FC236}">
                    <a16:creationId xmlns:a16="http://schemas.microsoft.com/office/drawing/2014/main" id="{FCA4FF59-F120-3704-C4CA-78418B04B5FE}"/>
                  </a:ext>
                </a:extLst>
              </p:cNvPr>
              <p:cNvSpPr/>
              <p:nvPr/>
            </p:nvSpPr>
            <p:spPr>
              <a:xfrm>
                <a:off x="11550793" y="302375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116" name="Oval 4115">
                <a:extLst>
                  <a:ext uri="{FF2B5EF4-FFF2-40B4-BE49-F238E27FC236}">
                    <a16:creationId xmlns:a16="http://schemas.microsoft.com/office/drawing/2014/main" id="{3F57277D-8935-A56B-081B-252DB71A9A52}"/>
                  </a:ext>
                </a:extLst>
              </p:cNvPr>
              <p:cNvSpPr/>
              <p:nvPr/>
            </p:nvSpPr>
            <p:spPr>
              <a:xfrm>
                <a:off x="12102317" y="2602234"/>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117" name="Freeform: Shape 4116">
                <a:extLst>
                  <a:ext uri="{FF2B5EF4-FFF2-40B4-BE49-F238E27FC236}">
                    <a16:creationId xmlns:a16="http://schemas.microsoft.com/office/drawing/2014/main" id="{D0A9987F-CCB4-8CAD-DB79-3A166D64D095}"/>
                  </a:ext>
                </a:extLst>
              </p:cNvPr>
              <p:cNvSpPr/>
              <p:nvPr/>
            </p:nvSpPr>
            <p:spPr>
              <a:xfrm>
                <a:off x="9242926" y="2465168"/>
                <a:ext cx="3126472" cy="869584"/>
              </a:xfrm>
              <a:custGeom>
                <a:avLst/>
                <a:gdLst>
                  <a:gd name="connsiteX0" fmla="*/ 3000413 w 3125825"/>
                  <a:gd name="connsiteY0" fmla="*/ 60570 h 891747"/>
                  <a:gd name="connsiteX1" fmla="*/ 2352713 w 3125825"/>
                  <a:gd name="connsiteY1" fmla="*/ 3420 h 891747"/>
                  <a:gd name="connsiteX2" fmla="*/ 1771688 w 3125825"/>
                  <a:gd name="connsiteY2" fmla="*/ 155820 h 891747"/>
                  <a:gd name="connsiteX3" fmla="*/ 1285913 w 3125825"/>
                  <a:gd name="connsiteY3" fmla="*/ 565395 h 891747"/>
                  <a:gd name="connsiteX4" fmla="*/ 752513 w 3125825"/>
                  <a:gd name="connsiteY4" fmla="*/ 565395 h 891747"/>
                  <a:gd name="connsiteX5" fmla="*/ 171488 w 3125825"/>
                  <a:gd name="connsiteY5" fmla="*/ 555870 h 891747"/>
                  <a:gd name="connsiteX6" fmla="*/ 38 w 3125825"/>
                  <a:gd name="connsiteY6" fmla="*/ 755895 h 891747"/>
                  <a:gd name="connsiteX7" fmla="*/ 181013 w 3125825"/>
                  <a:gd name="connsiteY7" fmla="*/ 879720 h 891747"/>
                  <a:gd name="connsiteX8" fmla="*/ 781088 w 3125825"/>
                  <a:gd name="connsiteY8" fmla="*/ 860670 h 891747"/>
                  <a:gd name="connsiteX9" fmla="*/ 1324013 w 3125825"/>
                  <a:gd name="connsiteY9" fmla="*/ 889245 h 891747"/>
                  <a:gd name="connsiteX10" fmla="*/ 1885988 w 3125825"/>
                  <a:gd name="connsiteY10" fmla="*/ 784470 h 891747"/>
                  <a:gd name="connsiteX11" fmla="*/ 2447963 w 3125825"/>
                  <a:gd name="connsiteY11" fmla="*/ 832095 h 891747"/>
                  <a:gd name="connsiteX12" fmla="*/ 3009938 w 3125825"/>
                  <a:gd name="connsiteY12" fmla="*/ 422520 h 891747"/>
                  <a:gd name="connsiteX13" fmla="*/ 3124238 w 3125825"/>
                  <a:gd name="connsiteY13" fmla="*/ 184395 h 891747"/>
                  <a:gd name="connsiteX14" fmla="*/ 3000413 w 3125825"/>
                  <a:gd name="connsiteY14" fmla="*/ 60570 h 891747"/>
                  <a:gd name="connsiteX0" fmla="*/ 3000413 w 3125825"/>
                  <a:gd name="connsiteY0" fmla="*/ 41882 h 873059"/>
                  <a:gd name="connsiteX1" fmla="*/ 2413003 w 3125825"/>
                  <a:gd name="connsiteY1" fmla="*/ 4829 h 873059"/>
                  <a:gd name="connsiteX2" fmla="*/ 1771688 w 3125825"/>
                  <a:gd name="connsiteY2" fmla="*/ 137132 h 873059"/>
                  <a:gd name="connsiteX3" fmla="*/ 1285913 w 3125825"/>
                  <a:gd name="connsiteY3" fmla="*/ 546707 h 873059"/>
                  <a:gd name="connsiteX4" fmla="*/ 752513 w 3125825"/>
                  <a:gd name="connsiteY4" fmla="*/ 546707 h 873059"/>
                  <a:gd name="connsiteX5" fmla="*/ 171488 w 3125825"/>
                  <a:gd name="connsiteY5" fmla="*/ 537182 h 873059"/>
                  <a:gd name="connsiteX6" fmla="*/ 38 w 3125825"/>
                  <a:gd name="connsiteY6" fmla="*/ 737207 h 873059"/>
                  <a:gd name="connsiteX7" fmla="*/ 181013 w 3125825"/>
                  <a:gd name="connsiteY7" fmla="*/ 861032 h 873059"/>
                  <a:gd name="connsiteX8" fmla="*/ 781088 w 3125825"/>
                  <a:gd name="connsiteY8" fmla="*/ 841982 h 873059"/>
                  <a:gd name="connsiteX9" fmla="*/ 1324013 w 3125825"/>
                  <a:gd name="connsiteY9" fmla="*/ 870557 h 873059"/>
                  <a:gd name="connsiteX10" fmla="*/ 1885988 w 3125825"/>
                  <a:gd name="connsiteY10" fmla="*/ 765782 h 873059"/>
                  <a:gd name="connsiteX11" fmla="*/ 2447963 w 3125825"/>
                  <a:gd name="connsiteY11" fmla="*/ 813407 h 873059"/>
                  <a:gd name="connsiteX12" fmla="*/ 3009938 w 3125825"/>
                  <a:gd name="connsiteY12" fmla="*/ 403832 h 873059"/>
                  <a:gd name="connsiteX13" fmla="*/ 3124238 w 3125825"/>
                  <a:gd name="connsiteY13" fmla="*/ 165707 h 873059"/>
                  <a:gd name="connsiteX14" fmla="*/ 3000413 w 3125825"/>
                  <a:gd name="connsiteY14" fmla="*/ 41882 h 873059"/>
                  <a:gd name="connsiteX0" fmla="*/ 3000413 w 3125825"/>
                  <a:gd name="connsiteY0" fmla="*/ 41882 h 873059"/>
                  <a:gd name="connsiteX1" fmla="*/ 2413003 w 3125825"/>
                  <a:gd name="connsiteY1" fmla="*/ 4829 h 873059"/>
                  <a:gd name="connsiteX2" fmla="*/ 2052488 w 3125825"/>
                  <a:gd name="connsiteY2" fmla="*/ 56739 h 873059"/>
                  <a:gd name="connsiteX3" fmla="*/ 1771688 w 3125825"/>
                  <a:gd name="connsiteY3" fmla="*/ 137132 h 873059"/>
                  <a:gd name="connsiteX4" fmla="*/ 1285913 w 3125825"/>
                  <a:gd name="connsiteY4" fmla="*/ 546707 h 873059"/>
                  <a:gd name="connsiteX5" fmla="*/ 752513 w 3125825"/>
                  <a:gd name="connsiteY5" fmla="*/ 546707 h 873059"/>
                  <a:gd name="connsiteX6" fmla="*/ 171488 w 3125825"/>
                  <a:gd name="connsiteY6" fmla="*/ 537182 h 873059"/>
                  <a:gd name="connsiteX7" fmla="*/ 38 w 3125825"/>
                  <a:gd name="connsiteY7" fmla="*/ 737207 h 873059"/>
                  <a:gd name="connsiteX8" fmla="*/ 181013 w 3125825"/>
                  <a:gd name="connsiteY8" fmla="*/ 861032 h 873059"/>
                  <a:gd name="connsiteX9" fmla="*/ 781088 w 3125825"/>
                  <a:gd name="connsiteY9" fmla="*/ 841982 h 873059"/>
                  <a:gd name="connsiteX10" fmla="*/ 1324013 w 3125825"/>
                  <a:gd name="connsiteY10" fmla="*/ 870557 h 873059"/>
                  <a:gd name="connsiteX11" fmla="*/ 1885988 w 3125825"/>
                  <a:gd name="connsiteY11" fmla="*/ 765782 h 873059"/>
                  <a:gd name="connsiteX12" fmla="*/ 2447963 w 3125825"/>
                  <a:gd name="connsiteY12" fmla="*/ 813407 h 873059"/>
                  <a:gd name="connsiteX13" fmla="*/ 3009938 w 3125825"/>
                  <a:gd name="connsiteY13" fmla="*/ 403832 h 873059"/>
                  <a:gd name="connsiteX14" fmla="*/ 3124238 w 3125825"/>
                  <a:gd name="connsiteY14" fmla="*/ 165707 h 873059"/>
                  <a:gd name="connsiteX15" fmla="*/ 3000413 w 3125825"/>
                  <a:gd name="connsiteY15" fmla="*/ 41882 h 873059"/>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285913 w 3125825"/>
                  <a:gd name="connsiteY4" fmla="*/ 545411 h 871763"/>
                  <a:gd name="connsiteX5" fmla="*/ 752513 w 3125825"/>
                  <a:gd name="connsiteY5" fmla="*/ 545411 h 871763"/>
                  <a:gd name="connsiteX6" fmla="*/ 171488 w 3125825"/>
                  <a:gd name="connsiteY6" fmla="*/ 535886 h 871763"/>
                  <a:gd name="connsiteX7" fmla="*/ 38 w 3125825"/>
                  <a:gd name="connsiteY7" fmla="*/ 735911 h 871763"/>
                  <a:gd name="connsiteX8" fmla="*/ 181013 w 3125825"/>
                  <a:gd name="connsiteY8" fmla="*/ 859736 h 871763"/>
                  <a:gd name="connsiteX9" fmla="*/ 781088 w 3125825"/>
                  <a:gd name="connsiteY9" fmla="*/ 840686 h 871763"/>
                  <a:gd name="connsiteX10" fmla="*/ 1324013 w 3125825"/>
                  <a:gd name="connsiteY10" fmla="*/ 869261 h 871763"/>
                  <a:gd name="connsiteX11" fmla="*/ 1885988 w 3125825"/>
                  <a:gd name="connsiteY11" fmla="*/ 764486 h 871763"/>
                  <a:gd name="connsiteX12" fmla="*/ 2447963 w 3125825"/>
                  <a:gd name="connsiteY12" fmla="*/ 812111 h 871763"/>
                  <a:gd name="connsiteX13" fmla="*/ 3009938 w 3125825"/>
                  <a:gd name="connsiteY13" fmla="*/ 402536 h 871763"/>
                  <a:gd name="connsiteX14" fmla="*/ 3124238 w 3125825"/>
                  <a:gd name="connsiteY14" fmla="*/ 164411 h 871763"/>
                  <a:gd name="connsiteX15" fmla="*/ 3000413 w 3125825"/>
                  <a:gd name="connsiteY15"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40022 w 3125825"/>
                  <a:gd name="connsiteY4" fmla="*/ 356894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3000413 w 3125825"/>
                  <a:gd name="connsiteY0" fmla="*/ 40586 h 871763"/>
                  <a:gd name="connsiteX1" fmla="*/ 2413003 w 3125825"/>
                  <a:gd name="connsiteY1" fmla="*/ 3533 h 871763"/>
                  <a:gd name="connsiteX2" fmla="*/ 2122826 w 3125825"/>
                  <a:gd name="connsiteY2" fmla="*/ 115733 h 871763"/>
                  <a:gd name="connsiteX3" fmla="*/ 1771688 w 3125825"/>
                  <a:gd name="connsiteY3" fmla="*/ 135836 h 871763"/>
                  <a:gd name="connsiteX4" fmla="*/ 1580215 w 3125825"/>
                  <a:gd name="connsiteY4" fmla="*/ 457377 h 871763"/>
                  <a:gd name="connsiteX5" fmla="*/ 1285913 w 3125825"/>
                  <a:gd name="connsiteY5" fmla="*/ 545411 h 871763"/>
                  <a:gd name="connsiteX6" fmla="*/ 752513 w 3125825"/>
                  <a:gd name="connsiteY6" fmla="*/ 545411 h 871763"/>
                  <a:gd name="connsiteX7" fmla="*/ 171488 w 3125825"/>
                  <a:gd name="connsiteY7" fmla="*/ 535886 h 871763"/>
                  <a:gd name="connsiteX8" fmla="*/ 38 w 3125825"/>
                  <a:gd name="connsiteY8" fmla="*/ 735911 h 871763"/>
                  <a:gd name="connsiteX9" fmla="*/ 181013 w 3125825"/>
                  <a:gd name="connsiteY9" fmla="*/ 859736 h 871763"/>
                  <a:gd name="connsiteX10" fmla="*/ 781088 w 3125825"/>
                  <a:gd name="connsiteY10" fmla="*/ 840686 h 871763"/>
                  <a:gd name="connsiteX11" fmla="*/ 1324013 w 3125825"/>
                  <a:gd name="connsiteY11" fmla="*/ 869261 h 871763"/>
                  <a:gd name="connsiteX12" fmla="*/ 1885988 w 3125825"/>
                  <a:gd name="connsiteY12" fmla="*/ 764486 h 871763"/>
                  <a:gd name="connsiteX13" fmla="*/ 2447963 w 3125825"/>
                  <a:gd name="connsiteY13" fmla="*/ 812111 h 871763"/>
                  <a:gd name="connsiteX14" fmla="*/ 3009938 w 3125825"/>
                  <a:gd name="connsiteY14" fmla="*/ 402536 h 871763"/>
                  <a:gd name="connsiteX15" fmla="*/ 3124238 w 3125825"/>
                  <a:gd name="connsiteY15" fmla="*/ 164411 h 871763"/>
                  <a:gd name="connsiteX16" fmla="*/ 3000413 w 3125825"/>
                  <a:gd name="connsiteY16" fmla="*/ 40586 h 871763"/>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8926"/>
                  <a:gd name="connsiteY0" fmla="*/ 58504 h 869584"/>
                  <a:gd name="connsiteX1" fmla="*/ 2413003 w 3128926"/>
                  <a:gd name="connsiteY1" fmla="*/ 1354 h 869584"/>
                  <a:gd name="connsiteX2" fmla="*/ 2122826 w 3128926"/>
                  <a:gd name="connsiteY2" fmla="*/ 113554 h 869584"/>
                  <a:gd name="connsiteX3" fmla="*/ 1771688 w 3128926"/>
                  <a:gd name="connsiteY3" fmla="*/ 133657 h 869584"/>
                  <a:gd name="connsiteX4" fmla="*/ 1580215 w 3128926"/>
                  <a:gd name="connsiteY4" fmla="*/ 455198 h 869584"/>
                  <a:gd name="connsiteX5" fmla="*/ 1285913 w 3128926"/>
                  <a:gd name="connsiteY5" fmla="*/ 543232 h 869584"/>
                  <a:gd name="connsiteX6" fmla="*/ 752513 w 3128926"/>
                  <a:gd name="connsiteY6" fmla="*/ 543232 h 869584"/>
                  <a:gd name="connsiteX7" fmla="*/ 171488 w 3128926"/>
                  <a:gd name="connsiteY7" fmla="*/ 533707 h 869584"/>
                  <a:gd name="connsiteX8" fmla="*/ 38 w 3128926"/>
                  <a:gd name="connsiteY8" fmla="*/ 733732 h 869584"/>
                  <a:gd name="connsiteX9" fmla="*/ 181013 w 3128926"/>
                  <a:gd name="connsiteY9" fmla="*/ 857557 h 869584"/>
                  <a:gd name="connsiteX10" fmla="*/ 781088 w 3128926"/>
                  <a:gd name="connsiteY10" fmla="*/ 838507 h 869584"/>
                  <a:gd name="connsiteX11" fmla="*/ 1324013 w 3128926"/>
                  <a:gd name="connsiteY11" fmla="*/ 867082 h 869584"/>
                  <a:gd name="connsiteX12" fmla="*/ 1885988 w 3128926"/>
                  <a:gd name="connsiteY12" fmla="*/ 762307 h 869584"/>
                  <a:gd name="connsiteX13" fmla="*/ 2447963 w 3128926"/>
                  <a:gd name="connsiteY13" fmla="*/ 809932 h 869584"/>
                  <a:gd name="connsiteX14" fmla="*/ 3009938 w 3128926"/>
                  <a:gd name="connsiteY14" fmla="*/ 400357 h 869584"/>
                  <a:gd name="connsiteX15" fmla="*/ 3124238 w 3128926"/>
                  <a:gd name="connsiteY15" fmla="*/ 162232 h 869584"/>
                  <a:gd name="connsiteX16" fmla="*/ 2920026 w 3128926"/>
                  <a:gd name="connsiteY16"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25726 w 3126472"/>
                  <a:gd name="connsiteY14" fmla="*/ 626019 h 869584"/>
                  <a:gd name="connsiteX15" fmla="*/ 3009938 w 3126472"/>
                  <a:gd name="connsiteY15" fmla="*/ 400357 h 869584"/>
                  <a:gd name="connsiteX16" fmla="*/ 3124238 w 3126472"/>
                  <a:gd name="connsiteY16" fmla="*/ 162232 h 869584"/>
                  <a:gd name="connsiteX17" fmla="*/ 2920026 w 3126472"/>
                  <a:gd name="connsiteY17" fmla="*/ 58504 h 869584"/>
                  <a:gd name="connsiteX0" fmla="*/ 2920026 w 3126472"/>
                  <a:gd name="connsiteY0" fmla="*/ 58504 h 869584"/>
                  <a:gd name="connsiteX1" fmla="*/ 2413003 w 3126472"/>
                  <a:gd name="connsiteY1" fmla="*/ 1354 h 869584"/>
                  <a:gd name="connsiteX2" fmla="*/ 2122826 w 3126472"/>
                  <a:gd name="connsiteY2" fmla="*/ 113554 h 869584"/>
                  <a:gd name="connsiteX3" fmla="*/ 1771688 w 3126472"/>
                  <a:gd name="connsiteY3" fmla="*/ 133657 h 869584"/>
                  <a:gd name="connsiteX4" fmla="*/ 1580215 w 3126472"/>
                  <a:gd name="connsiteY4" fmla="*/ 455198 h 869584"/>
                  <a:gd name="connsiteX5" fmla="*/ 1285913 w 3126472"/>
                  <a:gd name="connsiteY5" fmla="*/ 543232 h 869584"/>
                  <a:gd name="connsiteX6" fmla="*/ 752513 w 3126472"/>
                  <a:gd name="connsiteY6" fmla="*/ 543232 h 869584"/>
                  <a:gd name="connsiteX7" fmla="*/ 171488 w 3126472"/>
                  <a:gd name="connsiteY7" fmla="*/ 533707 h 869584"/>
                  <a:gd name="connsiteX8" fmla="*/ 38 w 3126472"/>
                  <a:gd name="connsiteY8" fmla="*/ 733732 h 869584"/>
                  <a:gd name="connsiteX9" fmla="*/ 181013 w 3126472"/>
                  <a:gd name="connsiteY9" fmla="*/ 857557 h 869584"/>
                  <a:gd name="connsiteX10" fmla="*/ 781088 w 3126472"/>
                  <a:gd name="connsiteY10" fmla="*/ 838507 h 869584"/>
                  <a:gd name="connsiteX11" fmla="*/ 1324013 w 3126472"/>
                  <a:gd name="connsiteY11" fmla="*/ 867082 h 869584"/>
                  <a:gd name="connsiteX12" fmla="*/ 1885988 w 3126472"/>
                  <a:gd name="connsiteY12" fmla="*/ 762307 h 869584"/>
                  <a:gd name="connsiteX13" fmla="*/ 2447963 w 3126472"/>
                  <a:gd name="connsiteY13" fmla="*/ 809932 h 869584"/>
                  <a:gd name="connsiteX14" fmla="*/ 2715677 w 3126472"/>
                  <a:gd name="connsiteY14" fmla="*/ 555680 h 869584"/>
                  <a:gd name="connsiteX15" fmla="*/ 3009938 w 3126472"/>
                  <a:gd name="connsiteY15" fmla="*/ 400357 h 869584"/>
                  <a:gd name="connsiteX16" fmla="*/ 3124238 w 3126472"/>
                  <a:gd name="connsiteY16" fmla="*/ 162232 h 869584"/>
                  <a:gd name="connsiteX17" fmla="*/ 2920026 w 3126472"/>
                  <a:gd name="connsiteY17" fmla="*/ 58504 h 86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6472" h="869584">
                    <a:moveTo>
                      <a:pt x="2920026" y="58504"/>
                    </a:moveTo>
                    <a:cubicBezTo>
                      <a:pt x="2801487" y="31691"/>
                      <a:pt x="2545870" y="-7821"/>
                      <a:pt x="2413003" y="1354"/>
                    </a:cubicBezTo>
                    <a:cubicBezTo>
                      <a:pt x="2280136" y="10529"/>
                      <a:pt x="2229712" y="91504"/>
                      <a:pt x="2122826" y="113554"/>
                    </a:cubicBezTo>
                    <a:cubicBezTo>
                      <a:pt x="2015940" y="135604"/>
                      <a:pt x="1862123" y="76716"/>
                      <a:pt x="1771688" y="133657"/>
                    </a:cubicBezTo>
                    <a:cubicBezTo>
                      <a:pt x="1681253" y="190598"/>
                      <a:pt x="1661178" y="386936"/>
                      <a:pt x="1580215" y="455198"/>
                    </a:cubicBezTo>
                    <a:cubicBezTo>
                      <a:pt x="1499253" y="523461"/>
                      <a:pt x="1423863" y="528560"/>
                      <a:pt x="1285913" y="543232"/>
                    </a:cubicBezTo>
                    <a:cubicBezTo>
                      <a:pt x="1147963" y="557904"/>
                      <a:pt x="752513" y="543232"/>
                      <a:pt x="752513" y="543232"/>
                    </a:cubicBezTo>
                    <a:cubicBezTo>
                      <a:pt x="566776" y="541645"/>
                      <a:pt x="296900" y="501957"/>
                      <a:pt x="171488" y="533707"/>
                    </a:cubicBezTo>
                    <a:cubicBezTo>
                      <a:pt x="46076" y="565457"/>
                      <a:pt x="-1550" y="679757"/>
                      <a:pt x="38" y="733732"/>
                    </a:cubicBezTo>
                    <a:cubicBezTo>
                      <a:pt x="1625" y="787707"/>
                      <a:pt x="50838" y="840095"/>
                      <a:pt x="181013" y="857557"/>
                    </a:cubicBezTo>
                    <a:cubicBezTo>
                      <a:pt x="311188" y="875020"/>
                      <a:pt x="590588" y="836920"/>
                      <a:pt x="781088" y="838507"/>
                    </a:cubicBezTo>
                    <a:cubicBezTo>
                      <a:pt x="971588" y="840094"/>
                      <a:pt x="1139863" y="879782"/>
                      <a:pt x="1324013" y="867082"/>
                    </a:cubicBezTo>
                    <a:cubicBezTo>
                      <a:pt x="1508163" y="854382"/>
                      <a:pt x="1698663" y="771832"/>
                      <a:pt x="1885988" y="762307"/>
                    </a:cubicBezTo>
                    <a:cubicBezTo>
                      <a:pt x="2073313" y="752782"/>
                      <a:pt x="2309682" y="844370"/>
                      <a:pt x="2447963" y="809932"/>
                    </a:cubicBezTo>
                    <a:cubicBezTo>
                      <a:pt x="2586244" y="775494"/>
                      <a:pt x="2622015" y="623943"/>
                      <a:pt x="2715677" y="555680"/>
                    </a:cubicBezTo>
                    <a:cubicBezTo>
                      <a:pt x="2809340" y="487418"/>
                      <a:pt x="2943519" y="477655"/>
                      <a:pt x="3009938" y="400357"/>
                    </a:cubicBezTo>
                    <a:cubicBezTo>
                      <a:pt x="3076357" y="323059"/>
                      <a:pt x="3139223" y="219208"/>
                      <a:pt x="3124238" y="162232"/>
                    </a:cubicBezTo>
                    <a:cubicBezTo>
                      <a:pt x="3109253" y="105257"/>
                      <a:pt x="3038565" y="85317"/>
                      <a:pt x="2920026" y="58504"/>
                    </a:cubicBezTo>
                    <a:close/>
                  </a:path>
                </a:pathLst>
              </a:custGeom>
              <a:noFill/>
              <a:ln w="3810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118" name="Group 4117">
                <a:extLst>
                  <a:ext uri="{FF2B5EF4-FFF2-40B4-BE49-F238E27FC236}">
                    <a16:creationId xmlns:a16="http://schemas.microsoft.com/office/drawing/2014/main" id="{F6E862DB-9DD6-59D5-E95B-094BB8305B42}"/>
                  </a:ext>
                </a:extLst>
              </p:cNvPr>
              <p:cNvGrpSpPr/>
              <p:nvPr/>
            </p:nvGrpSpPr>
            <p:grpSpPr>
              <a:xfrm>
                <a:off x="9317945" y="3074200"/>
                <a:ext cx="197820" cy="205336"/>
                <a:chOff x="778486" y="2221677"/>
                <a:chExt cx="138389" cy="143647"/>
              </a:xfrm>
            </p:grpSpPr>
            <p:sp>
              <p:nvSpPr>
                <p:cNvPr id="4119" name="Partial Circle 4118">
                  <a:extLst>
                    <a:ext uri="{FF2B5EF4-FFF2-40B4-BE49-F238E27FC236}">
                      <a16:creationId xmlns:a16="http://schemas.microsoft.com/office/drawing/2014/main" id="{A606EDB3-3C18-E2AF-C71E-178EB0A29074}"/>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20" name="Partial Circle 4119">
                  <a:extLst>
                    <a:ext uri="{FF2B5EF4-FFF2-40B4-BE49-F238E27FC236}">
                      <a16:creationId xmlns:a16="http://schemas.microsoft.com/office/drawing/2014/main" id="{A0839878-1A65-4DA9-A70B-23B2FBBB464B}"/>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4126" name="Group 4125">
              <a:extLst>
                <a:ext uri="{FF2B5EF4-FFF2-40B4-BE49-F238E27FC236}">
                  <a16:creationId xmlns:a16="http://schemas.microsoft.com/office/drawing/2014/main" id="{23393907-CF59-F918-83B9-3D2A63850D22}"/>
                </a:ext>
              </a:extLst>
            </p:cNvPr>
            <p:cNvGrpSpPr/>
            <p:nvPr/>
          </p:nvGrpSpPr>
          <p:grpSpPr>
            <a:xfrm>
              <a:off x="7472194" y="1760772"/>
              <a:ext cx="1228125" cy="1160166"/>
              <a:chOff x="8603716" y="2984665"/>
              <a:chExt cx="1420784" cy="1342164"/>
            </a:xfrm>
          </p:grpSpPr>
          <p:sp>
            <p:nvSpPr>
              <p:cNvPr id="4127" name="Oval 4126">
                <a:extLst>
                  <a:ext uri="{FF2B5EF4-FFF2-40B4-BE49-F238E27FC236}">
                    <a16:creationId xmlns:a16="http://schemas.microsoft.com/office/drawing/2014/main" id="{1A3B957E-5FE8-624C-61A0-317BA530F553}"/>
                  </a:ext>
                </a:extLst>
              </p:cNvPr>
              <p:cNvSpPr/>
              <p:nvPr/>
            </p:nvSpPr>
            <p:spPr>
              <a:xfrm>
                <a:off x="9742406" y="4045970"/>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544" name="Oval 543">
                <a:extLst>
                  <a:ext uri="{FF2B5EF4-FFF2-40B4-BE49-F238E27FC236}">
                    <a16:creationId xmlns:a16="http://schemas.microsoft.com/office/drawing/2014/main" id="{9FEC9EE9-FDF2-FE06-6644-103DBACEB6F4}"/>
                  </a:ext>
                </a:extLst>
              </p:cNvPr>
              <p:cNvSpPr/>
              <p:nvPr/>
            </p:nvSpPr>
            <p:spPr>
              <a:xfrm>
                <a:off x="8635797" y="3027435"/>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545" name="Group 544">
                <a:extLst>
                  <a:ext uri="{FF2B5EF4-FFF2-40B4-BE49-F238E27FC236}">
                    <a16:creationId xmlns:a16="http://schemas.microsoft.com/office/drawing/2014/main" id="{108CA945-7665-95F5-F94D-E62AB4EA4D69}"/>
                  </a:ext>
                </a:extLst>
              </p:cNvPr>
              <p:cNvGrpSpPr/>
              <p:nvPr/>
            </p:nvGrpSpPr>
            <p:grpSpPr>
              <a:xfrm>
                <a:off x="9131593" y="3476941"/>
                <a:ext cx="200134" cy="199780"/>
                <a:chOff x="2293006" y="2716697"/>
                <a:chExt cx="140008" cy="139760"/>
              </a:xfrm>
            </p:grpSpPr>
            <p:sp>
              <p:nvSpPr>
                <p:cNvPr id="547" name="Partial Circle 546">
                  <a:extLst>
                    <a:ext uri="{FF2B5EF4-FFF2-40B4-BE49-F238E27FC236}">
                      <a16:creationId xmlns:a16="http://schemas.microsoft.com/office/drawing/2014/main" id="{1B67E0DC-7F89-9511-3574-D0D5FA38BDDC}"/>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48" name="Partial Circle 547">
                  <a:extLst>
                    <a:ext uri="{FF2B5EF4-FFF2-40B4-BE49-F238E27FC236}">
                      <a16:creationId xmlns:a16="http://schemas.microsoft.com/office/drawing/2014/main" id="{6BE3AB83-EBF6-73B5-ECCC-8422446CDD86}"/>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49" name="Partial Circle 548">
                  <a:extLst>
                    <a:ext uri="{FF2B5EF4-FFF2-40B4-BE49-F238E27FC236}">
                      <a16:creationId xmlns:a16="http://schemas.microsoft.com/office/drawing/2014/main" id="{A6597D42-51A4-4D10-4CAB-1B9158B21407}"/>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46" name="Freeform: Shape 545">
                <a:extLst>
                  <a:ext uri="{FF2B5EF4-FFF2-40B4-BE49-F238E27FC236}">
                    <a16:creationId xmlns:a16="http://schemas.microsoft.com/office/drawing/2014/main" id="{A70E55FF-834D-8222-3439-38F44ABD765A}"/>
                  </a:ext>
                </a:extLst>
              </p:cNvPr>
              <p:cNvSpPr/>
              <p:nvPr/>
            </p:nvSpPr>
            <p:spPr>
              <a:xfrm>
                <a:off x="8603716" y="2984665"/>
                <a:ext cx="1420784" cy="1342164"/>
              </a:xfrm>
              <a:custGeom>
                <a:avLst/>
                <a:gdLst>
                  <a:gd name="connsiteX0" fmla="*/ 842370 w 1524018"/>
                  <a:gd name="connsiteY0" fmla="*/ 468741 h 1377252"/>
                  <a:gd name="connsiteX1" fmla="*/ 347070 w 1524018"/>
                  <a:gd name="connsiteY1" fmla="*/ 40116 h 1377252"/>
                  <a:gd name="connsiteX2" fmla="*/ 61320 w 1524018"/>
                  <a:gd name="connsiteY2" fmla="*/ 49641 h 1377252"/>
                  <a:gd name="connsiteX3" fmla="*/ 42270 w 1524018"/>
                  <a:gd name="connsiteY3" fmla="*/ 316341 h 1377252"/>
                  <a:gd name="connsiteX4" fmla="*/ 537570 w 1524018"/>
                  <a:gd name="connsiteY4" fmla="*/ 792591 h 1377252"/>
                  <a:gd name="connsiteX5" fmla="*/ 1175745 w 1524018"/>
                  <a:gd name="connsiteY5" fmla="*/ 1335516 h 1377252"/>
                  <a:gd name="connsiteX6" fmla="*/ 1451970 w 1524018"/>
                  <a:gd name="connsiteY6" fmla="*/ 1306941 h 1377252"/>
                  <a:gd name="connsiteX7" fmla="*/ 1471020 w 1524018"/>
                  <a:gd name="connsiteY7" fmla="*/ 1040241 h 1377252"/>
                  <a:gd name="connsiteX8" fmla="*/ 842370 w 1524018"/>
                  <a:gd name="connsiteY8" fmla="*/ 468741 h 1377252"/>
                  <a:gd name="connsiteX0" fmla="*/ 802939 w 1484587"/>
                  <a:gd name="connsiteY0" fmla="*/ 468242 h 1376753"/>
                  <a:gd name="connsiteX1" fmla="*/ 307639 w 1484587"/>
                  <a:gd name="connsiteY1" fmla="*/ 39617 h 1376753"/>
                  <a:gd name="connsiteX2" fmla="*/ 21889 w 1484587"/>
                  <a:gd name="connsiteY2" fmla="*/ 49142 h 1376753"/>
                  <a:gd name="connsiteX3" fmla="*/ 73177 w 1484587"/>
                  <a:gd name="connsiteY3" fmla="*/ 305794 h 1376753"/>
                  <a:gd name="connsiteX4" fmla="*/ 498139 w 1484587"/>
                  <a:gd name="connsiteY4" fmla="*/ 792092 h 1376753"/>
                  <a:gd name="connsiteX5" fmla="*/ 1136314 w 1484587"/>
                  <a:gd name="connsiteY5" fmla="*/ 1335017 h 1376753"/>
                  <a:gd name="connsiteX6" fmla="*/ 1412539 w 1484587"/>
                  <a:gd name="connsiteY6" fmla="*/ 1306442 h 1376753"/>
                  <a:gd name="connsiteX7" fmla="*/ 1431589 w 1484587"/>
                  <a:gd name="connsiteY7" fmla="*/ 1039742 h 1376753"/>
                  <a:gd name="connsiteX8" fmla="*/ 802939 w 1484587"/>
                  <a:gd name="connsiteY8" fmla="*/ 468242 h 1376753"/>
                  <a:gd name="connsiteX0" fmla="*/ 807586 w 1489234"/>
                  <a:gd name="connsiteY0" fmla="*/ 468242 h 1378981"/>
                  <a:gd name="connsiteX1" fmla="*/ 312286 w 1489234"/>
                  <a:gd name="connsiteY1" fmla="*/ 39617 h 1378981"/>
                  <a:gd name="connsiteX2" fmla="*/ 26536 w 1489234"/>
                  <a:gd name="connsiteY2" fmla="*/ 49142 h 1378981"/>
                  <a:gd name="connsiteX3" fmla="*/ 77824 w 1489234"/>
                  <a:gd name="connsiteY3" fmla="*/ 305794 h 1378981"/>
                  <a:gd name="connsiteX4" fmla="*/ 603269 w 1489234"/>
                  <a:gd name="connsiteY4" fmla="*/ 761947 h 1378981"/>
                  <a:gd name="connsiteX5" fmla="*/ 1140961 w 1489234"/>
                  <a:gd name="connsiteY5" fmla="*/ 1335017 h 1378981"/>
                  <a:gd name="connsiteX6" fmla="*/ 1417186 w 1489234"/>
                  <a:gd name="connsiteY6" fmla="*/ 1306442 h 1378981"/>
                  <a:gd name="connsiteX7" fmla="*/ 1436236 w 1489234"/>
                  <a:gd name="connsiteY7" fmla="*/ 1039742 h 1378981"/>
                  <a:gd name="connsiteX8" fmla="*/ 807586 w 1489234"/>
                  <a:gd name="connsiteY8" fmla="*/ 468242 h 1378981"/>
                  <a:gd name="connsiteX0" fmla="*/ 757345 w 1491525"/>
                  <a:gd name="connsiteY0" fmla="*/ 500543 h 1381137"/>
                  <a:gd name="connsiteX1" fmla="*/ 312286 w 1491525"/>
                  <a:gd name="connsiteY1" fmla="*/ 41773 h 1381137"/>
                  <a:gd name="connsiteX2" fmla="*/ 26536 w 1491525"/>
                  <a:gd name="connsiteY2" fmla="*/ 51298 h 1381137"/>
                  <a:gd name="connsiteX3" fmla="*/ 77824 w 1491525"/>
                  <a:gd name="connsiteY3" fmla="*/ 307950 h 1381137"/>
                  <a:gd name="connsiteX4" fmla="*/ 603269 w 1491525"/>
                  <a:gd name="connsiteY4" fmla="*/ 764103 h 1381137"/>
                  <a:gd name="connsiteX5" fmla="*/ 1140961 w 1491525"/>
                  <a:gd name="connsiteY5" fmla="*/ 1337173 h 1381137"/>
                  <a:gd name="connsiteX6" fmla="*/ 1417186 w 1491525"/>
                  <a:gd name="connsiteY6" fmla="*/ 1308598 h 1381137"/>
                  <a:gd name="connsiteX7" fmla="*/ 1436236 w 1491525"/>
                  <a:gd name="connsiteY7" fmla="*/ 1041898 h 1381137"/>
                  <a:gd name="connsiteX8" fmla="*/ 757345 w 1491525"/>
                  <a:gd name="connsiteY8" fmla="*/ 500543 h 1381137"/>
                  <a:gd name="connsiteX0" fmla="*/ 757345 w 1491525"/>
                  <a:gd name="connsiteY0" fmla="*/ 500543 h 1374119"/>
                  <a:gd name="connsiteX1" fmla="*/ 312286 w 1491525"/>
                  <a:gd name="connsiteY1" fmla="*/ 41773 h 1374119"/>
                  <a:gd name="connsiteX2" fmla="*/ 26536 w 1491525"/>
                  <a:gd name="connsiteY2" fmla="*/ 51298 h 1374119"/>
                  <a:gd name="connsiteX3" fmla="*/ 77824 w 1491525"/>
                  <a:gd name="connsiteY3" fmla="*/ 307950 h 1374119"/>
                  <a:gd name="connsiteX4" fmla="*/ 603269 w 1491525"/>
                  <a:gd name="connsiteY4" fmla="*/ 764103 h 1374119"/>
                  <a:gd name="connsiteX5" fmla="*/ 1191203 w 1491525"/>
                  <a:gd name="connsiteY5" fmla="*/ 1327124 h 1374119"/>
                  <a:gd name="connsiteX6" fmla="*/ 1417186 w 1491525"/>
                  <a:gd name="connsiteY6" fmla="*/ 1308598 h 1374119"/>
                  <a:gd name="connsiteX7" fmla="*/ 1436236 w 1491525"/>
                  <a:gd name="connsiteY7" fmla="*/ 1041898 h 1374119"/>
                  <a:gd name="connsiteX8" fmla="*/ 757345 w 149152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74119"/>
                  <a:gd name="connsiteX1" fmla="*/ 312286 w 1461285"/>
                  <a:gd name="connsiteY1" fmla="*/ 41773 h 1374119"/>
                  <a:gd name="connsiteX2" fmla="*/ 26536 w 1461285"/>
                  <a:gd name="connsiteY2" fmla="*/ 51298 h 1374119"/>
                  <a:gd name="connsiteX3" fmla="*/ 77824 w 1461285"/>
                  <a:gd name="connsiteY3" fmla="*/ 307950 h 1374119"/>
                  <a:gd name="connsiteX4" fmla="*/ 603269 w 1461285"/>
                  <a:gd name="connsiteY4" fmla="*/ 764103 h 1374119"/>
                  <a:gd name="connsiteX5" fmla="*/ 1191203 w 1461285"/>
                  <a:gd name="connsiteY5" fmla="*/ 1327124 h 1374119"/>
                  <a:gd name="connsiteX6" fmla="*/ 1417186 w 1461285"/>
                  <a:gd name="connsiteY6" fmla="*/ 1308598 h 1374119"/>
                  <a:gd name="connsiteX7" fmla="*/ 1385994 w 1461285"/>
                  <a:gd name="connsiteY7" fmla="*/ 1082091 h 1374119"/>
                  <a:gd name="connsiteX8" fmla="*/ 757345 w 1461285"/>
                  <a:gd name="connsiteY8" fmla="*/ 500543 h 1374119"/>
                  <a:gd name="connsiteX0" fmla="*/ 757345 w 1461285"/>
                  <a:gd name="connsiteY0" fmla="*/ 500543 h 1367473"/>
                  <a:gd name="connsiteX1" fmla="*/ 312286 w 1461285"/>
                  <a:gd name="connsiteY1" fmla="*/ 41773 h 1367473"/>
                  <a:gd name="connsiteX2" fmla="*/ 26536 w 1461285"/>
                  <a:gd name="connsiteY2" fmla="*/ 51298 h 1367473"/>
                  <a:gd name="connsiteX3" fmla="*/ 77824 w 1461285"/>
                  <a:gd name="connsiteY3" fmla="*/ 307950 h 1367473"/>
                  <a:gd name="connsiteX4" fmla="*/ 603269 w 1461285"/>
                  <a:gd name="connsiteY4" fmla="*/ 764103 h 1367473"/>
                  <a:gd name="connsiteX5" fmla="*/ 1211300 w 1461285"/>
                  <a:gd name="connsiteY5" fmla="*/ 1317076 h 1367473"/>
                  <a:gd name="connsiteX6" fmla="*/ 1417186 w 1461285"/>
                  <a:gd name="connsiteY6" fmla="*/ 1308598 h 1367473"/>
                  <a:gd name="connsiteX7" fmla="*/ 1385994 w 1461285"/>
                  <a:gd name="connsiteY7" fmla="*/ 1082091 h 1367473"/>
                  <a:gd name="connsiteX8" fmla="*/ 757345 w 1461285"/>
                  <a:gd name="connsiteY8" fmla="*/ 500543 h 1367473"/>
                  <a:gd name="connsiteX0" fmla="*/ 743731 w 1447671"/>
                  <a:gd name="connsiteY0" fmla="*/ 502039 h 1368969"/>
                  <a:gd name="connsiteX1" fmla="*/ 298672 w 1447671"/>
                  <a:gd name="connsiteY1" fmla="*/ 43269 h 1368969"/>
                  <a:gd name="connsiteX2" fmla="*/ 12922 w 1447671"/>
                  <a:gd name="connsiteY2" fmla="*/ 52794 h 1368969"/>
                  <a:gd name="connsiteX3" fmla="*/ 104404 w 1447671"/>
                  <a:gd name="connsiteY3" fmla="*/ 339591 h 1368969"/>
                  <a:gd name="connsiteX4" fmla="*/ 589655 w 1447671"/>
                  <a:gd name="connsiteY4" fmla="*/ 765599 h 1368969"/>
                  <a:gd name="connsiteX5" fmla="*/ 1197686 w 1447671"/>
                  <a:gd name="connsiteY5" fmla="*/ 1318572 h 1368969"/>
                  <a:gd name="connsiteX6" fmla="*/ 1403572 w 1447671"/>
                  <a:gd name="connsiteY6" fmla="*/ 1310094 h 1368969"/>
                  <a:gd name="connsiteX7" fmla="*/ 1372380 w 1447671"/>
                  <a:gd name="connsiteY7" fmla="*/ 1083587 h 1368969"/>
                  <a:gd name="connsiteX8" fmla="*/ 743731 w 1447671"/>
                  <a:gd name="connsiteY8" fmla="*/ 502039 h 1368969"/>
                  <a:gd name="connsiteX0" fmla="*/ 699403 w 1403343"/>
                  <a:gd name="connsiteY0" fmla="*/ 502039 h 1368969"/>
                  <a:gd name="connsiteX1" fmla="*/ 254344 w 1403343"/>
                  <a:gd name="connsiteY1" fmla="*/ 43269 h 1368969"/>
                  <a:gd name="connsiteX2" fmla="*/ 28884 w 1403343"/>
                  <a:gd name="connsiteY2" fmla="*/ 52794 h 1368969"/>
                  <a:gd name="connsiteX3" fmla="*/ 60076 w 1403343"/>
                  <a:gd name="connsiteY3" fmla="*/ 339591 h 1368969"/>
                  <a:gd name="connsiteX4" fmla="*/ 545327 w 1403343"/>
                  <a:gd name="connsiteY4" fmla="*/ 765599 h 1368969"/>
                  <a:gd name="connsiteX5" fmla="*/ 1153358 w 1403343"/>
                  <a:gd name="connsiteY5" fmla="*/ 1318572 h 1368969"/>
                  <a:gd name="connsiteX6" fmla="*/ 1359244 w 1403343"/>
                  <a:gd name="connsiteY6" fmla="*/ 1310094 h 1368969"/>
                  <a:gd name="connsiteX7" fmla="*/ 1328052 w 1403343"/>
                  <a:gd name="connsiteY7" fmla="*/ 1083587 h 1368969"/>
                  <a:gd name="connsiteX8" fmla="*/ 699403 w 1403343"/>
                  <a:gd name="connsiteY8" fmla="*/ 502039 h 1368969"/>
                  <a:gd name="connsiteX0" fmla="*/ 698110 w 1402050"/>
                  <a:gd name="connsiteY0" fmla="*/ 478683 h 1345613"/>
                  <a:gd name="connsiteX1" fmla="*/ 232954 w 1402050"/>
                  <a:gd name="connsiteY1" fmla="*/ 60107 h 1345613"/>
                  <a:gd name="connsiteX2" fmla="*/ 27591 w 1402050"/>
                  <a:gd name="connsiteY2" fmla="*/ 29438 h 1345613"/>
                  <a:gd name="connsiteX3" fmla="*/ 58783 w 1402050"/>
                  <a:gd name="connsiteY3" fmla="*/ 316235 h 1345613"/>
                  <a:gd name="connsiteX4" fmla="*/ 544034 w 1402050"/>
                  <a:gd name="connsiteY4" fmla="*/ 742243 h 1345613"/>
                  <a:gd name="connsiteX5" fmla="*/ 1152065 w 1402050"/>
                  <a:gd name="connsiteY5" fmla="*/ 1295216 h 1345613"/>
                  <a:gd name="connsiteX6" fmla="*/ 1357951 w 1402050"/>
                  <a:gd name="connsiteY6" fmla="*/ 1286738 h 1345613"/>
                  <a:gd name="connsiteX7" fmla="*/ 1326759 w 1402050"/>
                  <a:gd name="connsiteY7" fmla="*/ 1060231 h 1345613"/>
                  <a:gd name="connsiteX8" fmla="*/ 698110 w 1402050"/>
                  <a:gd name="connsiteY8" fmla="*/ 478683 h 1345613"/>
                  <a:gd name="connsiteX0" fmla="*/ 731328 w 1435268"/>
                  <a:gd name="connsiteY0" fmla="*/ 477296 h 1344226"/>
                  <a:gd name="connsiteX1" fmla="*/ 266172 w 1435268"/>
                  <a:gd name="connsiteY1" fmla="*/ 58720 h 1344226"/>
                  <a:gd name="connsiteX2" fmla="*/ 60809 w 1435268"/>
                  <a:gd name="connsiteY2" fmla="*/ 28051 h 1344226"/>
                  <a:gd name="connsiteX3" fmla="*/ 41759 w 1435268"/>
                  <a:gd name="connsiteY3" fmla="*/ 294752 h 1344226"/>
                  <a:gd name="connsiteX4" fmla="*/ 577252 w 1435268"/>
                  <a:gd name="connsiteY4" fmla="*/ 740856 h 1344226"/>
                  <a:gd name="connsiteX5" fmla="*/ 1185283 w 1435268"/>
                  <a:gd name="connsiteY5" fmla="*/ 1293829 h 1344226"/>
                  <a:gd name="connsiteX6" fmla="*/ 1391169 w 1435268"/>
                  <a:gd name="connsiteY6" fmla="*/ 1285351 h 1344226"/>
                  <a:gd name="connsiteX7" fmla="*/ 1359977 w 1435268"/>
                  <a:gd name="connsiteY7" fmla="*/ 1058844 h 1344226"/>
                  <a:gd name="connsiteX8" fmla="*/ 731328 w 1435268"/>
                  <a:gd name="connsiteY8" fmla="*/ 477296 h 1344226"/>
                  <a:gd name="connsiteX0" fmla="*/ 716844 w 1420784"/>
                  <a:gd name="connsiteY0" fmla="*/ 475234 h 1342164"/>
                  <a:gd name="connsiteX1" fmla="*/ 251688 w 1420784"/>
                  <a:gd name="connsiteY1" fmla="*/ 56658 h 1342164"/>
                  <a:gd name="connsiteX2" fmla="*/ 46325 w 1420784"/>
                  <a:gd name="connsiteY2" fmla="*/ 25989 h 1342164"/>
                  <a:gd name="connsiteX3" fmla="*/ 47371 w 1420784"/>
                  <a:gd name="connsiteY3" fmla="*/ 262545 h 1342164"/>
                  <a:gd name="connsiteX4" fmla="*/ 562768 w 1420784"/>
                  <a:gd name="connsiteY4" fmla="*/ 738794 h 1342164"/>
                  <a:gd name="connsiteX5" fmla="*/ 1170799 w 1420784"/>
                  <a:gd name="connsiteY5" fmla="*/ 1291767 h 1342164"/>
                  <a:gd name="connsiteX6" fmla="*/ 1376685 w 1420784"/>
                  <a:gd name="connsiteY6" fmla="*/ 1283289 h 1342164"/>
                  <a:gd name="connsiteX7" fmla="*/ 1345493 w 1420784"/>
                  <a:gd name="connsiteY7" fmla="*/ 1056782 h 1342164"/>
                  <a:gd name="connsiteX8" fmla="*/ 716844 w 1420784"/>
                  <a:gd name="connsiteY8" fmla="*/ 475234 h 13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0784" h="1342164">
                    <a:moveTo>
                      <a:pt x="716844" y="475234"/>
                    </a:moveTo>
                    <a:cubicBezTo>
                      <a:pt x="534543" y="308547"/>
                      <a:pt x="363441" y="131532"/>
                      <a:pt x="251688" y="56658"/>
                    </a:cubicBezTo>
                    <a:cubicBezTo>
                      <a:pt x="139935" y="-18216"/>
                      <a:pt x="80378" y="-8325"/>
                      <a:pt x="46325" y="25989"/>
                    </a:cubicBezTo>
                    <a:cubicBezTo>
                      <a:pt x="12272" y="60303"/>
                      <a:pt x="-38703" y="143744"/>
                      <a:pt x="47371" y="262545"/>
                    </a:cubicBezTo>
                    <a:cubicBezTo>
                      <a:pt x="133445" y="381346"/>
                      <a:pt x="375530" y="567257"/>
                      <a:pt x="562768" y="738794"/>
                    </a:cubicBezTo>
                    <a:cubicBezTo>
                      <a:pt x="750006" y="910331"/>
                      <a:pt x="1035146" y="1201018"/>
                      <a:pt x="1170799" y="1291767"/>
                    </a:cubicBezTo>
                    <a:cubicBezTo>
                      <a:pt x="1306452" y="1382516"/>
                      <a:pt x="1327473" y="1332501"/>
                      <a:pt x="1376685" y="1283289"/>
                    </a:cubicBezTo>
                    <a:cubicBezTo>
                      <a:pt x="1425897" y="1234077"/>
                      <a:pt x="1455466" y="1191458"/>
                      <a:pt x="1345493" y="1056782"/>
                    </a:cubicBezTo>
                    <a:cubicBezTo>
                      <a:pt x="1235520" y="922106"/>
                      <a:pt x="899145" y="641921"/>
                      <a:pt x="716844" y="475234"/>
                    </a:cubicBezTo>
                    <a:close/>
                  </a:path>
                </a:pathLst>
              </a:custGeom>
              <a:noFill/>
              <a:ln w="38100">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234" name="Group 4233">
            <a:extLst>
              <a:ext uri="{FF2B5EF4-FFF2-40B4-BE49-F238E27FC236}">
                <a16:creationId xmlns:a16="http://schemas.microsoft.com/office/drawing/2014/main" id="{36A7CFEE-3730-88E5-D14F-0BF5E47CCCFC}"/>
              </a:ext>
            </a:extLst>
          </p:cNvPr>
          <p:cNvGrpSpPr/>
          <p:nvPr/>
        </p:nvGrpSpPr>
        <p:grpSpPr>
          <a:xfrm>
            <a:off x="1924478" y="1383025"/>
            <a:ext cx="2531054" cy="1270179"/>
            <a:chOff x="366768" y="2538919"/>
            <a:chExt cx="3028447" cy="1519790"/>
          </a:xfrm>
        </p:grpSpPr>
        <p:cxnSp>
          <p:nvCxnSpPr>
            <p:cNvPr id="4235" name="Straight Arrow Connector 4234">
              <a:extLst>
                <a:ext uri="{FF2B5EF4-FFF2-40B4-BE49-F238E27FC236}">
                  <a16:creationId xmlns:a16="http://schemas.microsoft.com/office/drawing/2014/main" id="{18AD005D-1D67-FF02-67AF-F4C80C493EFB}"/>
                </a:ext>
              </a:extLst>
            </p:cNvPr>
            <p:cNvCxnSpPr>
              <a:cxnSpLocks/>
              <a:stCxn id="4273" idx="1"/>
              <a:endCxn id="4274" idx="5"/>
            </p:cNvCxnSpPr>
            <p:nvPr/>
          </p:nvCxnSpPr>
          <p:spPr>
            <a:xfrm>
              <a:off x="2298163" y="2853430"/>
              <a:ext cx="424486" cy="560062"/>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36" name="Group 4235">
              <a:extLst>
                <a:ext uri="{FF2B5EF4-FFF2-40B4-BE49-F238E27FC236}">
                  <a16:creationId xmlns:a16="http://schemas.microsoft.com/office/drawing/2014/main" id="{327B1864-C50C-8152-C32E-4A09ECF9E2E7}"/>
                </a:ext>
              </a:extLst>
            </p:cNvPr>
            <p:cNvGrpSpPr/>
            <p:nvPr/>
          </p:nvGrpSpPr>
          <p:grpSpPr>
            <a:xfrm>
              <a:off x="390068" y="3596599"/>
              <a:ext cx="197820" cy="205336"/>
              <a:chOff x="778486" y="2221677"/>
              <a:chExt cx="138389" cy="143647"/>
            </a:xfrm>
          </p:grpSpPr>
          <p:sp>
            <p:nvSpPr>
              <p:cNvPr id="4315" name="Partial Circle 4314">
                <a:extLst>
                  <a:ext uri="{FF2B5EF4-FFF2-40B4-BE49-F238E27FC236}">
                    <a16:creationId xmlns:a16="http://schemas.microsoft.com/office/drawing/2014/main" id="{94DB3293-2D3A-D707-C7FF-9EA8AFB89EB9}"/>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16" name="Partial Circle 4315">
                <a:extLst>
                  <a:ext uri="{FF2B5EF4-FFF2-40B4-BE49-F238E27FC236}">
                    <a16:creationId xmlns:a16="http://schemas.microsoft.com/office/drawing/2014/main" id="{21E6AEE4-B225-40AF-A56A-4D46595B89AA}"/>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4237" name="Straight Arrow Connector 4236">
              <a:extLst>
                <a:ext uri="{FF2B5EF4-FFF2-40B4-BE49-F238E27FC236}">
                  <a16:creationId xmlns:a16="http://schemas.microsoft.com/office/drawing/2014/main" id="{136942F0-131D-8016-48DA-2F1FE73B1382}"/>
                </a:ext>
              </a:extLst>
            </p:cNvPr>
            <p:cNvCxnSpPr>
              <a:cxnSpLocks/>
              <a:stCxn id="4316" idx="1"/>
            </p:cNvCxnSpPr>
            <p:nvPr/>
          </p:nvCxnSpPr>
          <p:spPr>
            <a:xfrm>
              <a:off x="587888" y="3703024"/>
              <a:ext cx="156192" cy="425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38" name="Straight Arrow Connector 4237">
              <a:extLst>
                <a:ext uri="{FF2B5EF4-FFF2-40B4-BE49-F238E27FC236}">
                  <a16:creationId xmlns:a16="http://schemas.microsoft.com/office/drawing/2014/main" id="{B6F3F4E3-E708-E5F6-D5CA-6A8B22455331}"/>
                </a:ext>
              </a:extLst>
            </p:cNvPr>
            <p:cNvCxnSpPr>
              <a:cxnSpLocks/>
              <a:stCxn id="4295" idx="1"/>
            </p:cNvCxnSpPr>
            <p:nvPr/>
          </p:nvCxnSpPr>
          <p:spPr>
            <a:xfrm>
              <a:off x="1630605" y="3667511"/>
              <a:ext cx="1248400" cy="27025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39" name="Straight Arrow Connector 4238">
              <a:extLst>
                <a:ext uri="{FF2B5EF4-FFF2-40B4-BE49-F238E27FC236}">
                  <a16:creationId xmlns:a16="http://schemas.microsoft.com/office/drawing/2014/main" id="{744453E0-DE70-9A8F-43B3-75972460C1CC}"/>
                </a:ext>
              </a:extLst>
            </p:cNvPr>
            <p:cNvCxnSpPr>
              <a:cxnSpLocks/>
              <a:stCxn id="4298" idx="3"/>
              <a:endCxn id="4260" idx="6"/>
            </p:cNvCxnSpPr>
            <p:nvPr/>
          </p:nvCxnSpPr>
          <p:spPr>
            <a:xfrm flipV="1">
              <a:off x="1750143" y="3301312"/>
              <a:ext cx="446024" cy="5484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0" name="Straight Arrow Connector 4239">
              <a:extLst>
                <a:ext uri="{FF2B5EF4-FFF2-40B4-BE49-F238E27FC236}">
                  <a16:creationId xmlns:a16="http://schemas.microsoft.com/office/drawing/2014/main" id="{C7F4310F-DC4A-377B-6FCB-4916D22C12E2}"/>
                </a:ext>
              </a:extLst>
            </p:cNvPr>
            <p:cNvCxnSpPr>
              <a:cxnSpLocks/>
            </p:cNvCxnSpPr>
            <p:nvPr/>
          </p:nvCxnSpPr>
          <p:spPr>
            <a:xfrm flipV="1">
              <a:off x="1660418" y="2954043"/>
              <a:ext cx="357408" cy="12934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1" name="Straight Arrow Connector 4240">
              <a:extLst>
                <a:ext uri="{FF2B5EF4-FFF2-40B4-BE49-F238E27FC236}">
                  <a16:creationId xmlns:a16="http://schemas.microsoft.com/office/drawing/2014/main" id="{B3CC2AAE-6D40-12C2-0022-61D310C21701}"/>
                </a:ext>
              </a:extLst>
            </p:cNvPr>
            <p:cNvCxnSpPr>
              <a:cxnSpLocks/>
            </p:cNvCxnSpPr>
            <p:nvPr/>
          </p:nvCxnSpPr>
          <p:spPr>
            <a:xfrm>
              <a:off x="1179934" y="3659982"/>
              <a:ext cx="582063" cy="336984"/>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2" name="Straight Arrow Connector 4241">
              <a:extLst>
                <a:ext uri="{FF2B5EF4-FFF2-40B4-BE49-F238E27FC236}">
                  <a16:creationId xmlns:a16="http://schemas.microsoft.com/office/drawing/2014/main" id="{F1287B4B-491B-FE90-1F83-9C92139E59C8}"/>
                </a:ext>
              </a:extLst>
            </p:cNvPr>
            <p:cNvCxnSpPr>
              <a:cxnSpLocks/>
              <a:stCxn id="4261" idx="3"/>
              <a:endCxn id="4259" idx="7"/>
            </p:cNvCxnSpPr>
            <p:nvPr/>
          </p:nvCxnSpPr>
          <p:spPr>
            <a:xfrm flipV="1">
              <a:off x="2314901" y="2852607"/>
              <a:ext cx="410592" cy="56170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3" name="Straight Arrow Connector 4242">
              <a:extLst>
                <a:ext uri="{FF2B5EF4-FFF2-40B4-BE49-F238E27FC236}">
                  <a16:creationId xmlns:a16="http://schemas.microsoft.com/office/drawing/2014/main" id="{697AF526-D9AF-6232-7AD1-38644F744CB2}"/>
                </a:ext>
              </a:extLst>
            </p:cNvPr>
            <p:cNvCxnSpPr>
              <a:cxnSpLocks/>
              <a:stCxn id="4263" idx="1"/>
              <a:endCxn id="4264" idx="5"/>
            </p:cNvCxnSpPr>
            <p:nvPr/>
          </p:nvCxnSpPr>
          <p:spPr>
            <a:xfrm>
              <a:off x="2882610" y="2579898"/>
              <a:ext cx="482737" cy="45456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4" name="Straight Arrow Connector 4243">
              <a:extLst>
                <a:ext uri="{FF2B5EF4-FFF2-40B4-BE49-F238E27FC236}">
                  <a16:creationId xmlns:a16="http://schemas.microsoft.com/office/drawing/2014/main" id="{FA5CC4A3-6E6C-2A82-1CEC-EF6C082E6625}"/>
                </a:ext>
              </a:extLst>
            </p:cNvPr>
            <p:cNvCxnSpPr>
              <a:cxnSpLocks/>
              <a:endCxn id="4302" idx="3"/>
            </p:cNvCxnSpPr>
            <p:nvPr/>
          </p:nvCxnSpPr>
          <p:spPr>
            <a:xfrm>
              <a:off x="1238337" y="3410162"/>
              <a:ext cx="190275" cy="183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45" name="Group 4244">
              <a:extLst>
                <a:ext uri="{FF2B5EF4-FFF2-40B4-BE49-F238E27FC236}">
                  <a16:creationId xmlns:a16="http://schemas.microsoft.com/office/drawing/2014/main" id="{C7CA1A2B-5298-45FC-C985-2C24ECC33B27}"/>
                </a:ext>
              </a:extLst>
            </p:cNvPr>
            <p:cNvGrpSpPr/>
            <p:nvPr/>
          </p:nvGrpSpPr>
          <p:grpSpPr>
            <a:xfrm rot="19202916">
              <a:off x="724551" y="3622335"/>
              <a:ext cx="200134" cy="199780"/>
              <a:chOff x="2293006" y="2716697"/>
              <a:chExt cx="140008" cy="139760"/>
            </a:xfrm>
          </p:grpSpPr>
          <p:sp>
            <p:nvSpPr>
              <p:cNvPr id="4312" name="Partial Circle 4311">
                <a:extLst>
                  <a:ext uri="{FF2B5EF4-FFF2-40B4-BE49-F238E27FC236}">
                    <a16:creationId xmlns:a16="http://schemas.microsoft.com/office/drawing/2014/main" id="{180C0104-36FA-150D-EA1B-36A3271E4CBB}"/>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13" name="Partial Circle 4312">
                <a:extLst>
                  <a:ext uri="{FF2B5EF4-FFF2-40B4-BE49-F238E27FC236}">
                    <a16:creationId xmlns:a16="http://schemas.microsoft.com/office/drawing/2014/main" id="{26342328-524F-F46B-1E65-8509D2BB2352}"/>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14" name="Partial Circle 4313">
                <a:extLst>
                  <a:ext uri="{FF2B5EF4-FFF2-40B4-BE49-F238E27FC236}">
                    <a16:creationId xmlns:a16="http://schemas.microsoft.com/office/drawing/2014/main" id="{2FAA6383-0A80-D40A-7250-233233F65ECD}"/>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4246" name="Straight Arrow Connector 4245">
              <a:extLst>
                <a:ext uri="{FF2B5EF4-FFF2-40B4-BE49-F238E27FC236}">
                  <a16:creationId xmlns:a16="http://schemas.microsoft.com/office/drawing/2014/main" id="{26C55197-CD6B-C253-DA44-525EA94A9DBB}"/>
                </a:ext>
              </a:extLst>
            </p:cNvPr>
            <p:cNvCxnSpPr>
              <a:cxnSpLocks/>
              <a:stCxn id="4248" idx="1"/>
              <a:endCxn id="4309" idx="1"/>
            </p:cNvCxnSpPr>
            <p:nvPr/>
          </p:nvCxnSpPr>
          <p:spPr>
            <a:xfrm>
              <a:off x="396635" y="2926924"/>
              <a:ext cx="520059" cy="49123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47" name="Group 4246">
              <a:extLst>
                <a:ext uri="{FF2B5EF4-FFF2-40B4-BE49-F238E27FC236}">
                  <a16:creationId xmlns:a16="http://schemas.microsoft.com/office/drawing/2014/main" id="{2AF94249-3E19-3911-F27D-38FB1581AADF}"/>
                </a:ext>
              </a:extLst>
            </p:cNvPr>
            <p:cNvGrpSpPr/>
            <p:nvPr/>
          </p:nvGrpSpPr>
          <p:grpSpPr>
            <a:xfrm rot="19202916">
              <a:off x="736301" y="3260443"/>
              <a:ext cx="200134" cy="199780"/>
              <a:chOff x="2293006" y="2716697"/>
              <a:chExt cx="140008" cy="139760"/>
            </a:xfrm>
          </p:grpSpPr>
          <p:sp>
            <p:nvSpPr>
              <p:cNvPr id="4309" name="Partial Circle 4308">
                <a:extLst>
                  <a:ext uri="{FF2B5EF4-FFF2-40B4-BE49-F238E27FC236}">
                    <a16:creationId xmlns:a16="http://schemas.microsoft.com/office/drawing/2014/main" id="{80BE5906-8525-9D7E-0EEA-7DE6AC296E46}"/>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10" name="Partial Circle 4309">
                <a:extLst>
                  <a:ext uri="{FF2B5EF4-FFF2-40B4-BE49-F238E27FC236}">
                    <a16:creationId xmlns:a16="http://schemas.microsoft.com/office/drawing/2014/main" id="{B213C5C8-8249-5742-3560-036F5B960FE9}"/>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11" name="Partial Circle 4310">
                <a:extLst>
                  <a:ext uri="{FF2B5EF4-FFF2-40B4-BE49-F238E27FC236}">
                    <a16:creationId xmlns:a16="http://schemas.microsoft.com/office/drawing/2014/main" id="{969D8AFA-BFCD-55CC-9D3E-4AB1890A646B}"/>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248" name="Oval 4247">
              <a:extLst>
                <a:ext uri="{FF2B5EF4-FFF2-40B4-BE49-F238E27FC236}">
                  <a16:creationId xmlns:a16="http://schemas.microsoft.com/office/drawing/2014/main" id="{014F71C7-29E9-DA7C-5A39-8EB3071B2353}"/>
                </a:ext>
              </a:extLst>
            </p:cNvPr>
            <p:cNvSpPr/>
            <p:nvPr/>
          </p:nvSpPr>
          <p:spPr>
            <a:xfrm>
              <a:off x="366768" y="2897955"/>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249" name="Group 4248">
              <a:extLst>
                <a:ext uri="{FF2B5EF4-FFF2-40B4-BE49-F238E27FC236}">
                  <a16:creationId xmlns:a16="http://schemas.microsoft.com/office/drawing/2014/main" id="{F94BFC30-F2C8-7650-5658-0FED951F6014}"/>
                </a:ext>
              </a:extLst>
            </p:cNvPr>
            <p:cNvGrpSpPr/>
            <p:nvPr/>
          </p:nvGrpSpPr>
          <p:grpSpPr>
            <a:xfrm rot="19202916">
              <a:off x="1152583" y="3610649"/>
              <a:ext cx="200134" cy="199780"/>
              <a:chOff x="2293006" y="2716697"/>
              <a:chExt cx="140008" cy="139760"/>
            </a:xfrm>
          </p:grpSpPr>
          <p:sp>
            <p:nvSpPr>
              <p:cNvPr id="4306" name="Partial Circle 4305">
                <a:extLst>
                  <a:ext uri="{FF2B5EF4-FFF2-40B4-BE49-F238E27FC236}">
                    <a16:creationId xmlns:a16="http://schemas.microsoft.com/office/drawing/2014/main" id="{AEBA3E85-B18A-CC1E-3DB6-FF0DA80BE6A6}"/>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07" name="Partial Circle 4306">
                <a:extLst>
                  <a:ext uri="{FF2B5EF4-FFF2-40B4-BE49-F238E27FC236}">
                    <a16:creationId xmlns:a16="http://schemas.microsoft.com/office/drawing/2014/main" id="{25D073A7-E9F0-7B47-21CD-2F9464B0A809}"/>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08" name="Partial Circle 4307">
                <a:extLst>
                  <a:ext uri="{FF2B5EF4-FFF2-40B4-BE49-F238E27FC236}">
                    <a16:creationId xmlns:a16="http://schemas.microsoft.com/office/drawing/2014/main" id="{763454F1-ED8C-D1B4-E568-2E0900D58443}"/>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250" name="Oval 4249">
              <a:extLst>
                <a:ext uri="{FF2B5EF4-FFF2-40B4-BE49-F238E27FC236}">
                  <a16:creationId xmlns:a16="http://schemas.microsoft.com/office/drawing/2014/main" id="{F3BF9347-0D79-175D-6404-60151ED9EA6A}"/>
                </a:ext>
              </a:extLst>
            </p:cNvPr>
            <p:cNvSpPr/>
            <p:nvPr/>
          </p:nvSpPr>
          <p:spPr>
            <a:xfrm>
              <a:off x="1609476" y="3860891"/>
              <a:ext cx="203944" cy="19781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251" name="Group 4250">
              <a:extLst>
                <a:ext uri="{FF2B5EF4-FFF2-40B4-BE49-F238E27FC236}">
                  <a16:creationId xmlns:a16="http://schemas.microsoft.com/office/drawing/2014/main" id="{4825EEC4-4604-65CD-343F-0C94959B9A75}"/>
                </a:ext>
              </a:extLst>
            </p:cNvPr>
            <p:cNvGrpSpPr/>
            <p:nvPr/>
          </p:nvGrpSpPr>
          <p:grpSpPr>
            <a:xfrm rot="19202916">
              <a:off x="1152131" y="3319365"/>
              <a:ext cx="200134" cy="199780"/>
              <a:chOff x="2293006" y="2716697"/>
              <a:chExt cx="140008" cy="139760"/>
            </a:xfrm>
          </p:grpSpPr>
          <p:sp>
            <p:nvSpPr>
              <p:cNvPr id="4303" name="Partial Circle 4302">
                <a:extLst>
                  <a:ext uri="{FF2B5EF4-FFF2-40B4-BE49-F238E27FC236}">
                    <a16:creationId xmlns:a16="http://schemas.microsoft.com/office/drawing/2014/main" id="{128F1DA4-3ACE-3C55-F5DE-9C1895E969D5}"/>
                  </a:ext>
                </a:extLst>
              </p:cNvPr>
              <p:cNvSpPr/>
              <p:nvPr/>
            </p:nvSpPr>
            <p:spPr>
              <a:xfrm rot="20700000">
                <a:off x="2293006" y="2717643"/>
                <a:ext cx="138389" cy="138389"/>
              </a:xfrm>
              <a:prstGeom prst="pie">
                <a:avLst>
                  <a:gd name="adj1" fmla="val 5108762"/>
                  <a:gd name="adj2" fmla="val 12366597"/>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04" name="Partial Circle 4303">
                <a:extLst>
                  <a:ext uri="{FF2B5EF4-FFF2-40B4-BE49-F238E27FC236}">
                    <a16:creationId xmlns:a16="http://schemas.microsoft.com/office/drawing/2014/main" id="{525B685F-CEF2-E614-BA8C-1989467FC40A}"/>
                  </a:ext>
                </a:extLst>
              </p:cNvPr>
              <p:cNvSpPr/>
              <p:nvPr/>
            </p:nvSpPr>
            <p:spPr>
              <a:xfrm rot="6367653">
                <a:off x="2293951" y="2716697"/>
                <a:ext cx="138389" cy="138389"/>
              </a:xfrm>
              <a:prstGeom prst="pie">
                <a:avLst>
                  <a:gd name="adj1" fmla="val 5108762"/>
                  <a:gd name="adj2" fmla="val 12366597"/>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05" name="Partial Circle 4304">
                <a:extLst>
                  <a:ext uri="{FF2B5EF4-FFF2-40B4-BE49-F238E27FC236}">
                    <a16:creationId xmlns:a16="http://schemas.microsoft.com/office/drawing/2014/main" id="{78BA72C1-1060-97F2-D9D9-54984595770C}"/>
                  </a:ext>
                </a:extLst>
              </p:cNvPr>
              <p:cNvSpPr/>
              <p:nvPr/>
            </p:nvSpPr>
            <p:spPr>
              <a:xfrm rot="13467866">
                <a:off x="2294625" y="2718068"/>
                <a:ext cx="138389" cy="138389"/>
              </a:xfrm>
              <a:prstGeom prst="pie">
                <a:avLst>
                  <a:gd name="adj1" fmla="val 5108762"/>
                  <a:gd name="adj2" fmla="val 1236659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52" name="Group 4251">
              <a:extLst>
                <a:ext uri="{FF2B5EF4-FFF2-40B4-BE49-F238E27FC236}">
                  <a16:creationId xmlns:a16="http://schemas.microsoft.com/office/drawing/2014/main" id="{46C35292-57A1-2E5A-3C10-2AE17EA2A6C2}"/>
                </a:ext>
              </a:extLst>
            </p:cNvPr>
            <p:cNvGrpSpPr/>
            <p:nvPr/>
          </p:nvGrpSpPr>
          <p:grpSpPr>
            <a:xfrm>
              <a:off x="1428613" y="3305569"/>
              <a:ext cx="197820" cy="205336"/>
              <a:chOff x="778486" y="2221677"/>
              <a:chExt cx="138389" cy="143647"/>
            </a:xfrm>
          </p:grpSpPr>
          <p:sp>
            <p:nvSpPr>
              <p:cNvPr id="4301" name="Partial Circle 4300">
                <a:extLst>
                  <a:ext uri="{FF2B5EF4-FFF2-40B4-BE49-F238E27FC236}">
                    <a16:creationId xmlns:a16="http://schemas.microsoft.com/office/drawing/2014/main" id="{3155C5D6-BA21-355C-CC05-389C7784AAE2}"/>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02" name="Partial Circle 4301">
                <a:extLst>
                  <a:ext uri="{FF2B5EF4-FFF2-40B4-BE49-F238E27FC236}">
                    <a16:creationId xmlns:a16="http://schemas.microsoft.com/office/drawing/2014/main" id="{39068381-C6DC-CA04-BE6B-A324724A2AE2}"/>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53" name="Group 4252">
              <a:extLst>
                <a:ext uri="{FF2B5EF4-FFF2-40B4-BE49-F238E27FC236}">
                  <a16:creationId xmlns:a16="http://schemas.microsoft.com/office/drawing/2014/main" id="{55DE413C-50ED-C2F3-9A8E-11049D334A67}"/>
                </a:ext>
              </a:extLst>
            </p:cNvPr>
            <p:cNvGrpSpPr/>
            <p:nvPr/>
          </p:nvGrpSpPr>
          <p:grpSpPr>
            <a:xfrm>
              <a:off x="1580033" y="2989348"/>
              <a:ext cx="197820" cy="205336"/>
              <a:chOff x="778486" y="2221677"/>
              <a:chExt cx="138389" cy="143647"/>
            </a:xfrm>
          </p:grpSpPr>
          <p:sp>
            <p:nvSpPr>
              <p:cNvPr id="4299" name="Partial Circle 4298">
                <a:extLst>
                  <a:ext uri="{FF2B5EF4-FFF2-40B4-BE49-F238E27FC236}">
                    <a16:creationId xmlns:a16="http://schemas.microsoft.com/office/drawing/2014/main" id="{0236F48E-B3E9-6C78-7771-594BBF7E641A}"/>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00" name="Partial Circle 4299">
                <a:extLst>
                  <a:ext uri="{FF2B5EF4-FFF2-40B4-BE49-F238E27FC236}">
                    <a16:creationId xmlns:a16="http://schemas.microsoft.com/office/drawing/2014/main" id="{8579AF4F-95A1-B89E-6339-E152F63538E1}"/>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54" name="Group 4253">
              <a:extLst>
                <a:ext uri="{FF2B5EF4-FFF2-40B4-BE49-F238E27FC236}">
                  <a16:creationId xmlns:a16="http://schemas.microsoft.com/office/drawing/2014/main" id="{5C094A76-3132-1513-63F2-B6DC223A343B}"/>
                </a:ext>
              </a:extLst>
            </p:cNvPr>
            <p:cNvGrpSpPr/>
            <p:nvPr/>
          </p:nvGrpSpPr>
          <p:grpSpPr>
            <a:xfrm>
              <a:off x="1750143" y="3249728"/>
              <a:ext cx="197820" cy="205336"/>
              <a:chOff x="778486" y="2221677"/>
              <a:chExt cx="138389" cy="143647"/>
            </a:xfrm>
          </p:grpSpPr>
          <p:sp>
            <p:nvSpPr>
              <p:cNvPr id="4297" name="Partial Circle 4296">
                <a:extLst>
                  <a:ext uri="{FF2B5EF4-FFF2-40B4-BE49-F238E27FC236}">
                    <a16:creationId xmlns:a16="http://schemas.microsoft.com/office/drawing/2014/main" id="{3B8559CD-41A2-415E-C9B2-840C680957D9}"/>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98" name="Partial Circle 4297">
                <a:extLst>
                  <a:ext uri="{FF2B5EF4-FFF2-40B4-BE49-F238E27FC236}">
                    <a16:creationId xmlns:a16="http://schemas.microsoft.com/office/drawing/2014/main" id="{F219B6F0-6166-3267-0272-4F752DAD8C9C}"/>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55" name="Group 4254">
              <a:extLst>
                <a:ext uri="{FF2B5EF4-FFF2-40B4-BE49-F238E27FC236}">
                  <a16:creationId xmlns:a16="http://schemas.microsoft.com/office/drawing/2014/main" id="{6928F269-FA9E-3823-8D72-8F50549EDEE2}"/>
                </a:ext>
              </a:extLst>
            </p:cNvPr>
            <p:cNvGrpSpPr/>
            <p:nvPr/>
          </p:nvGrpSpPr>
          <p:grpSpPr>
            <a:xfrm>
              <a:off x="1630605" y="3568600"/>
              <a:ext cx="197820" cy="205336"/>
              <a:chOff x="778486" y="2221677"/>
              <a:chExt cx="138389" cy="143647"/>
            </a:xfrm>
          </p:grpSpPr>
          <p:sp>
            <p:nvSpPr>
              <p:cNvPr id="4295" name="Partial Circle 4294">
                <a:extLst>
                  <a:ext uri="{FF2B5EF4-FFF2-40B4-BE49-F238E27FC236}">
                    <a16:creationId xmlns:a16="http://schemas.microsoft.com/office/drawing/2014/main" id="{14423708-424C-FEBD-00C8-7C93CB7495FF}"/>
                  </a:ext>
                </a:extLst>
              </p:cNvPr>
              <p:cNvSpPr/>
              <p:nvPr/>
            </p:nvSpPr>
            <p:spPr>
              <a:xfrm rot="5400000">
                <a:off x="778486" y="2221677"/>
                <a:ext cx="138389" cy="138389"/>
              </a:xfrm>
              <a:prstGeom prst="pie">
                <a:avLst>
                  <a:gd name="adj1" fmla="val 5371826"/>
                  <a:gd name="adj2" fmla="val 1620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96" name="Partial Circle 4295">
                <a:extLst>
                  <a:ext uri="{FF2B5EF4-FFF2-40B4-BE49-F238E27FC236}">
                    <a16:creationId xmlns:a16="http://schemas.microsoft.com/office/drawing/2014/main" id="{F1EEBD39-612A-34A3-49BD-36916BA92EB8}"/>
                  </a:ext>
                </a:extLst>
              </p:cNvPr>
              <p:cNvSpPr/>
              <p:nvPr/>
            </p:nvSpPr>
            <p:spPr>
              <a:xfrm rot="16200000">
                <a:off x="778486" y="2226935"/>
                <a:ext cx="138389" cy="138389"/>
              </a:xfrm>
              <a:prstGeom prst="pie">
                <a:avLst>
                  <a:gd name="adj1" fmla="val 5371826"/>
                  <a:gd name="adj2" fmla="val 16200000"/>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256" name="Oval 4255">
              <a:extLst>
                <a:ext uri="{FF2B5EF4-FFF2-40B4-BE49-F238E27FC236}">
                  <a16:creationId xmlns:a16="http://schemas.microsoft.com/office/drawing/2014/main" id="{776B5351-7353-7F63-F96F-A7FBE80D3D99}"/>
                </a:ext>
              </a:extLst>
            </p:cNvPr>
            <p:cNvSpPr/>
            <p:nvPr/>
          </p:nvSpPr>
          <p:spPr>
            <a:xfrm>
              <a:off x="2695132" y="3816956"/>
              <a:ext cx="203944" cy="19781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solidFill>
                  <a:srgbClr val="003487"/>
                </a:solidFill>
              </a:endParaRPr>
            </a:p>
          </p:txBody>
        </p:sp>
        <p:sp>
          <p:nvSpPr>
            <p:cNvPr id="4257" name="Oval 4256">
              <a:extLst>
                <a:ext uri="{FF2B5EF4-FFF2-40B4-BE49-F238E27FC236}">
                  <a16:creationId xmlns:a16="http://schemas.microsoft.com/office/drawing/2014/main" id="{37BCA85D-A695-0C2E-CDD6-9C61D78AF572}"/>
                </a:ext>
              </a:extLst>
            </p:cNvPr>
            <p:cNvSpPr/>
            <p:nvPr/>
          </p:nvSpPr>
          <p:spPr>
            <a:xfrm>
              <a:off x="1886428" y="284984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258" name="Group 4257">
              <a:extLst>
                <a:ext uri="{FF2B5EF4-FFF2-40B4-BE49-F238E27FC236}">
                  <a16:creationId xmlns:a16="http://schemas.microsoft.com/office/drawing/2014/main" id="{17EF633B-FA75-8833-A187-FEC8B2FC6349}"/>
                </a:ext>
              </a:extLst>
            </p:cNvPr>
            <p:cNvGrpSpPr/>
            <p:nvPr/>
          </p:nvGrpSpPr>
          <p:grpSpPr>
            <a:xfrm>
              <a:off x="2263246" y="2538919"/>
              <a:ext cx="478222" cy="235271"/>
              <a:chOff x="4760861" y="2481264"/>
              <a:chExt cx="334550" cy="164589"/>
            </a:xfrm>
          </p:grpSpPr>
          <p:cxnSp>
            <p:nvCxnSpPr>
              <p:cNvPr id="4292" name="Straight Arrow Connector 4291">
                <a:extLst>
                  <a:ext uri="{FF2B5EF4-FFF2-40B4-BE49-F238E27FC236}">
                    <a16:creationId xmlns:a16="http://schemas.microsoft.com/office/drawing/2014/main" id="{9CA8C24E-F671-A390-93CB-E09472992C04}"/>
                  </a:ext>
                </a:extLst>
              </p:cNvPr>
              <p:cNvCxnSpPr>
                <a:cxnSpLocks/>
                <a:stCxn id="4293" idx="2"/>
                <a:endCxn id="4294" idx="6"/>
              </p:cNvCxnSpPr>
              <p:nvPr/>
            </p:nvCxnSpPr>
            <p:spPr>
              <a:xfrm flipV="1">
                <a:off x="4760861" y="2550458"/>
                <a:ext cx="334550" cy="2620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93" name="Oval 4292">
                <a:extLst>
                  <a:ext uri="{FF2B5EF4-FFF2-40B4-BE49-F238E27FC236}">
                    <a16:creationId xmlns:a16="http://schemas.microsoft.com/office/drawing/2014/main" id="{1BAF6FE1-A108-1151-140B-D96BB7B11696}"/>
                  </a:ext>
                </a:extLst>
              </p:cNvPr>
              <p:cNvSpPr/>
              <p:nvPr/>
            </p:nvSpPr>
            <p:spPr>
              <a:xfrm>
                <a:off x="4760861" y="250746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294" name="Oval 4293">
                <a:extLst>
                  <a:ext uri="{FF2B5EF4-FFF2-40B4-BE49-F238E27FC236}">
                    <a16:creationId xmlns:a16="http://schemas.microsoft.com/office/drawing/2014/main" id="{FE3676B8-C942-0318-8AA6-EF214687B773}"/>
                  </a:ext>
                </a:extLst>
              </p:cNvPr>
              <p:cNvSpPr/>
              <p:nvPr/>
            </p:nvSpPr>
            <p:spPr>
              <a:xfrm>
                <a:off x="4952738" y="248126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4259" name="Oval 4258">
              <a:extLst>
                <a:ext uri="{FF2B5EF4-FFF2-40B4-BE49-F238E27FC236}">
                  <a16:creationId xmlns:a16="http://schemas.microsoft.com/office/drawing/2014/main" id="{E01283A7-FFFE-34BF-7F5B-CF5EA4F1B096}"/>
                </a:ext>
              </a:extLst>
            </p:cNvPr>
            <p:cNvSpPr/>
            <p:nvPr/>
          </p:nvSpPr>
          <p:spPr>
            <a:xfrm>
              <a:off x="2551416" y="282363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260" name="Oval 4259">
              <a:extLst>
                <a:ext uri="{FF2B5EF4-FFF2-40B4-BE49-F238E27FC236}">
                  <a16:creationId xmlns:a16="http://schemas.microsoft.com/office/drawing/2014/main" id="{F6690684-CCA0-3208-C687-61BA966832EE}"/>
                </a:ext>
              </a:extLst>
            </p:cNvPr>
            <p:cNvSpPr/>
            <p:nvPr/>
          </p:nvSpPr>
          <p:spPr>
            <a:xfrm>
              <a:off x="1992223" y="3202403"/>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261" name="Oval 4260">
              <a:extLst>
                <a:ext uri="{FF2B5EF4-FFF2-40B4-BE49-F238E27FC236}">
                  <a16:creationId xmlns:a16="http://schemas.microsoft.com/office/drawing/2014/main" id="{CED3723A-1241-B997-8CA0-3ACE77229380}"/>
                </a:ext>
              </a:extLst>
            </p:cNvPr>
            <p:cNvSpPr/>
            <p:nvPr/>
          </p:nvSpPr>
          <p:spPr>
            <a:xfrm>
              <a:off x="2285034" y="324546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nvGrpSpPr>
            <p:cNvPr id="4262" name="Group 4261">
              <a:extLst>
                <a:ext uri="{FF2B5EF4-FFF2-40B4-BE49-F238E27FC236}">
                  <a16:creationId xmlns:a16="http://schemas.microsoft.com/office/drawing/2014/main" id="{C5EADE6A-D701-C8CA-3F5D-3FE66B41D36F}"/>
                </a:ext>
              </a:extLst>
            </p:cNvPr>
            <p:cNvGrpSpPr/>
            <p:nvPr/>
          </p:nvGrpSpPr>
          <p:grpSpPr>
            <a:xfrm>
              <a:off x="2294324" y="3477097"/>
              <a:ext cx="459104" cy="202989"/>
              <a:chOff x="4771760" y="2913191"/>
              <a:chExt cx="321176" cy="142005"/>
            </a:xfrm>
          </p:grpSpPr>
          <p:sp>
            <p:nvSpPr>
              <p:cNvPr id="4289" name="Oval 4288">
                <a:extLst>
                  <a:ext uri="{FF2B5EF4-FFF2-40B4-BE49-F238E27FC236}">
                    <a16:creationId xmlns:a16="http://schemas.microsoft.com/office/drawing/2014/main" id="{C0914169-641D-EA7C-1732-B6010904A666}"/>
                  </a:ext>
                </a:extLst>
              </p:cNvPr>
              <p:cNvSpPr/>
              <p:nvPr/>
            </p:nvSpPr>
            <p:spPr>
              <a:xfrm>
                <a:off x="4950263" y="291319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290" name="Straight Arrow Connector 4289">
                <a:extLst>
                  <a:ext uri="{FF2B5EF4-FFF2-40B4-BE49-F238E27FC236}">
                    <a16:creationId xmlns:a16="http://schemas.microsoft.com/office/drawing/2014/main" id="{FE55E720-A144-8F5E-1312-09D8BB554873}"/>
                  </a:ext>
                </a:extLst>
              </p:cNvPr>
              <p:cNvCxnSpPr>
                <a:cxnSpLocks/>
                <a:stCxn id="4291" idx="2"/>
                <a:endCxn id="4289" idx="2"/>
              </p:cNvCxnSpPr>
              <p:nvPr/>
            </p:nvCxnSpPr>
            <p:spPr>
              <a:xfrm flipV="1">
                <a:off x="4771760" y="2982385"/>
                <a:ext cx="178503" cy="361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91" name="Oval 4290">
                <a:extLst>
                  <a:ext uri="{FF2B5EF4-FFF2-40B4-BE49-F238E27FC236}">
                    <a16:creationId xmlns:a16="http://schemas.microsoft.com/office/drawing/2014/main" id="{0A544A0D-7DEC-EA7E-5819-A89DC414F86B}"/>
                  </a:ext>
                </a:extLst>
              </p:cNvPr>
              <p:cNvSpPr/>
              <p:nvPr/>
            </p:nvSpPr>
            <p:spPr>
              <a:xfrm>
                <a:off x="4771760" y="291680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grpSp>
        <p:sp>
          <p:nvSpPr>
            <p:cNvPr id="4263" name="Oval 4262">
              <a:extLst>
                <a:ext uri="{FF2B5EF4-FFF2-40B4-BE49-F238E27FC236}">
                  <a16:creationId xmlns:a16="http://schemas.microsoft.com/office/drawing/2014/main" id="{03A95FA7-F9A4-1CD7-AF77-AAC9E3FA9A6F}"/>
                </a:ext>
              </a:extLst>
            </p:cNvPr>
            <p:cNvSpPr/>
            <p:nvPr/>
          </p:nvSpPr>
          <p:spPr>
            <a:xfrm>
              <a:off x="2852743" y="2550928"/>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264" name="Oval 4263">
              <a:extLst>
                <a:ext uri="{FF2B5EF4-FFF2-40B4-BE49-F238E27FC236}">
                  <a16:creationId xmlns:a16="http://schemas.microsoft.com/office/drawing/2014/main" id="{9E0C711A-2420-36B1-228B-96E168FD0A9A}"/>
                </a:ext>
              </a:extLst>
            </p:cNvPr>
            <p:cNvSpPr/>
            <p:nvPr/>
          </p:nvSpPr>
          <p:spPr>
            <a:xfrm>
              <a:off x="3191270" y="2865616"/>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265" name="Straight Arrow Connector 4264">
              <a:extLst>
                <a:ext uri="{FF2B5EF4-FFF2-40B4-BE49-F238E27FC236}">
                  <a16:creationId xmlns:a16="http://schemas.microsoft.com/office/drawing/2014/main" id="{E48BCCCA-05BC-92FC-ECD1-0190D515C854}"/>
                </a:ext>
              </a:extLst>
            </p:cNvPr>
            <p:cNvCxnSpPr>
              <a:cxnSpLocks/>
              <a:stCxn id="4266" idx="3"/>
              <a:endCxn id="4267" idx="7"/>
            </p:cNvCxnSpPr>
            <p:nvPr/>
          </p:nvCxnSpPr>
          <p:spPr>
            <a:xfrm flipV="1">
              <a:off x="2879508" y="3168789"/>
              <a:ext cx="485839" cy="32336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66" name="Oval 4265">
              <a:extLst>
                <a:ext uri="{FF2B5EF4-FFF2-40B4-BE49-F238E27FC236}">
                  <a16:creationId xmlns:a16="http://schemas.microsoft.com/office/drawing/2014/main" id="{D6BEFCAA-84FA-5A30-8B3D-A48479AD3A32}"/>
                </a:ext>
              </a:extLst>
            </p:cNvPr>
            <p:cNvSpPr/>
            <p:nvPr/>
          </p:nvSpPr>
          <p:spPr>
            <a:xfrm>
              <a:off x="2849641" y="3323303"/>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267" name="Oval 4266">
              <a:extLst>
                <a:ext uri="{FF2B5EF4-FFF2-40B4-BE49-F238E27FC236}">
                  <a16:creationId xmlns:a16="http://schemas.microsoft.com/office/drawing/2014/main" id="{A9527ECF-FC76-B11C-3510-A0FBB114FE70}"/>
                </a:ext>
              </a:extLst>
            </p:cNvPr>
            <p:cNvSpPr/>
            <p:nvPr/>
          </p:nvSpPr>
          <p:spPr>
            <a:xfrm>
              <a:off x="3191271" y="3139820"/>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268" name="Straight Connector 4267">
              <a:extLst>
                <a:ext uri="{FF2B5EF4-FFF2-40B4-BE49-F238E27FC236}">
                  <a16:creationId xmlns:a16="http://schemas.microsoft.com/office/drawing/2014/main" id="{8A490E87-CEE8-F661-717B-35CA3E679A87}"/>
                </a:ext>
              </a:extLst>
            </p:cNvPr>
            <p:cNvCxnSpPr>
              <a:cxnSpLocks/>
              <a:stCxn id="4257" idx="7"/>
              <a:endCxn id="4293" idx="2"/>
            </p:cNvCxnSpPr>
            <p:nvPr/>
          </p:nvCxnSpPr>
          <p:spPr>
            <a:xfrm flipV="1">
              <a:off x="2060504" y="2675281"/>
              <a:ext cx="202742" cy="203536"/>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69" name="Straight Connector 4268">
              <a:extLst>
                <a:ext uri="{FF2B5EF4-FFF2-40B4-BE49-F238E27FC236}">
                  <a16:creationId xmlns:a16="http://schemas.microsoft.com/office/drawing/2014/main" id="{B3A717CC-F4C4-7B05-E664-F32B09F32C56}"/>
                </a:ext>
              </a:extLst>
            </p:cNvPr>
            <p:cNvCxnSpPr>
              <a:cxnSpLocks/>
              <a:stCxn id="4260" idx="6"/>
              <a:endCxn id="4261" idx="2"/>
            </p:cNvCxnSpPr>
            <p:nvPr/>
          </p:nvCxnSpPr>
          <p:spPr>
            <a:xfrm>
              <a:off x="2196166" y="3301312"/>
              <a:ext cx="88867" cy="4306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70" name="Straight Connector 4269">
              <a:extLst>
                <a:ext uri="{FF2B5EF4-FFF2-40B4-BE49-F238E27FC236}">
                  <a16:creationId xmlns:a16="http://schemas.microsoft.com/office/drawing/2014/main" id="{03BC2C8D-A9DE-4400-FC6D-63D606258370}"/>
                </a:ext>
              </a:extLst>
            </p:cNvPr>
            <p:cNvCxnSpPr>
              <a:cxnSpLocks/>
              <a:stCxn id="4260" idx="5"/>
              <a:endCxn id="4291" idx="2"/>
            </p:cNvCxnSpPr>
            <p:nvPr/>
          </p:nvCxnSpPr>
          <p:spPr>
            <a:xfrm>
              <a:off x="2166299" y="3371252"/>
              <a:ext cx="128024" cy="20992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71" name="Straight Connector 4270">
              <a:extLst>
                <a:ext uri="{FF2B5EF4-FFF2-40B4-BE49-F238E27FC236}">
                  <a16:creationId xmlns:a16="http://schemas.microsoft.com/office/drawing/2014/main" id="{E8809CE4-E38F-D75C-F573-309675FF65DB}"/>
                </a:ext>
              </a:extLst>
            </p:cNvPr>
            <p:cNvCxnSpPr>
              <a:cxnSpLocks/>
              <a:stCxn id="4289" idx="6"/>
              <a:endCxn id="4266" idx="2"/>
            </p:cNvCxnSpPr>
            <p:nvPr/>
          </p:nvCxnSpPr>
          <p:spPr>
            <a:xfrm flipV="1">
              <a:off x="2753428" y="3422212"/>
              <a:ext cx="96213" cy="15379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72" name="Straight Connector 4271">
              <a:extLst>
                <a:ext uri="{FF2B5EF4-FFF2-40B4-BE49-F238E27FC236}">
                  <a16:creationId xmlns:a16="http://schemas.microsoft.com/office/drawing/2014/main" id="{69AA78B6-6D3C-1FBC-7A43-F4E5C52A7782}"/>
                </a:ext>
              </a:extLst>
            </p:cNvPr>
            <p:cNvCxnSpPr>
              <a:cxnSpLocks/>
              <a:stCxn id="4294" idx="6"/>
              <a:endCxn id="4263" idx="2"/>
            </p:cNvCxnSpPr>
            <p:nvPr/>
          </p:nvCxnSpPr>
          <p:spPr>
            <a:xfrm>
              <a:off x="2741468" y="2637828"/>
              <a:ext cx="111275" cy="12009"/>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273" name="Oval 4272">
              <a:extLst>
                <a:ext uri="{FF2B5EF4-FFF2-40B4-BE49-F238E27FC236}">
                  <a16:creationId xmlns:a16="http://schemas.microsoft.com/office/drawing/2014/main" id="{AFB7D981-EF42-6BC7-B878-E000DF2603AC}"/>
                </a:ext>
              </a:extLst>
            </p:cNvPr>
            <p:cNvSpPr/>
            <p:nvPr/>
          </p:nvSpPr>
          <p:spPr>
            <a:xfrm>
              <a:off x="2268296" y="2824461"/>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sp>
          <p:nvSpPr>
            <p:cNvPr id="4274" name="Oval 4273">
              <a:extLst>
                <a:ext uri="{FF2B5EF4-FFF2-40B4-BE49-F238E27FC236}">
                  <a16:creationId xmlns:a16="http://schemas.microsoft.com/office/drawing/2014/main" id="{9F4E1C4B-9641-689A-9630-54667D915E00}"/>
                </a:ext>
              </a:extLst>
            </p:cNvPr>
            <p:cNvSpPr/>
            <p:nvPr/>
          </p:nvSpPr>
          <p:spPr>
            <a:xfrm>
              <a:off x="2548572" y="3244643"/>
              <a:ext cx="203944" cy="19781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solidFill>
                  <a:srgbClr val="003487"/>
                </a:solidFill>
              </a:endParaRPr>
            </a:p>
          </p:txBody>
        </p:sp>
        <p:cxnSp>
          <p:nvCxnSpPr>
            <p:cNvPr id="4275" name="Straight Connector 4274">
              <a:extLst>
                <a:ext uri="{FF2B5EF4-FFF2-40B4-BE49-F238E27FC236}">
                  <a16:creationId xmlns:a16="http://schemas.microsoft.com/office/drawing/2014/main" id="{23F9C6C5-2110-D8BA-E15A-4809D9FFC717}"/>
                </a:ext>
              </a:extLst>
            </p:cNvPr>
            <p:cNvCxnSpPr>
              <a:cxnSpLocks/>
              <a:stCxn id="4273" idx="4"/>
              <a:endCxn id="4293" idx="0"/>
            </p:cNvCxnSpPr>
            <p:nvPr/>
          </p:nvCxnSpPr>
          <p:spPr>
            <a:xfrm flipH="1" flipV="1">
              <a:off x="2365219" y="2576372"/>
              <a:ext cx="5050" cy="445908"/>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276" name="Straight Connector 4275">
              <a:extLst>
                <a:ext uri="{FF2B5EF4-FFF2-40B4-BE49-F238E27FC236}">
                  <a16:creationId xmlns:a16="http://schemas.microsoft.com/office/drawing/2014/main" id="{5ABB80A2-BE9D-2D2C-29BA-96D9B3E7049D}"/>
                </a:ext>
              </a:extLst>
            </p:cNvPr>
            <p:cNvCxnSpPr>
              <a:cxnSpLocks/>
              <a:stCxn id="4259" idx="4"/>
              <a:endCxn id="4294" idx="0"/>
            </p:cNvCxnSpPr>
            <p:nvPr/>
          </p:nvCxnSpPr>
          <p:spPr>
            <a:xfrm flipH="1" flipV="1">
              <a:off x="2639497" y="2538919"/>
              <a:ext cx="13891" cy="482537"/>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277" name="Straight Connector 4276">
              <a:extLst>
                <a:ext uri="{FF2B5EF4-FFF2-40B4-BE49-F238E27FC236}">
                  <a16:creationId xmlns:a16="http://schemas.microsoft.com/office/drawing/2014/main" id="{F4BD754D-FEE9-DDDC-E745-6A69B4051506}"/>
                </a:ext>
              </a:extLst>
            </p:cNvPr>
            <p:cNvCxnSpPr>
              <a:cxnSpLocks/>
              <a:stCxn id="4291" idx="4"/>
              <a:endCxn id="4261" idx="0"/>
            </p:cNvCxnSpPr>
            <p:nvPr/>
          </p:nvCxnSpPr>
          <p:spPr>
            <a:xfrm flipH="1" flipV="1">
              <a:off x="2387006" y="3245466"/>
              <a:ext cx="9290" cy="434619"/>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278" name="Straight Connector 4277">
              <a:extLst>
                <a:ext uri="{FF2B5EF4-FFF2-40B4-BE49-F238E27FC236}">
                  <a16:creationId xmlns:a16="http://schemas.microsoft.com/office/drawing/2014/main" id="{149CB061-6D71-3BD0-CF63-2511E7728DEA}"/>
                </a:ext>
              </a:extLst>
            </p:cNvPr>
            <p:cNvCxnSpPr>
              <a:cxnSpLocks/>
              <a:stCxn id="4289" idx="4"/>
              <a:endCxn id="4274" idx="0"/>
            </p:cNvCxnSpPr>
            <p:nvPr/>
          </p:nvCxnSpPr>
          <p:spPr>
            <a:xfrm flipH="1" flipV="1">
              <a:off x="2650545" y="3244643"/>
              <a:ext cx="912" cy="430273"/>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279" name="Straight Connector 4278">
              <a:extLst>
                <a:ext uri="{FF2B5EF4-FFF2-40B4-BE49-F238E27FC236}">
                  <a16:creationId xmlns:a16="http://schemas.microsoft.com/office/drawing/2014/main" id="{F584E4C4-1302-5E54-7BAF-79FD9E5A7671}"/>
                </a:ext>
              </a:extLst>
            </p:cNvPr>
            <p:cNvCxnSpPr>
              <a:cxnSpLocks/>
              <a:stCxn id="4267" idx="4"/>
              <a:endCxn id="4264" idx="0"/>
            </p:cNvCxnSpPr>
            <p:nvPr/>
          </p:nvCxnSpPr>
          <p:spPr>
            <a:xfrm flipH="1" flipV="1">
              <a:off x="3293242" y="2865616"/>
              <a:ext cx="1" cy="472022"/>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280" name="Straight Connector 4279">
              <a:extLst>
                <a:ext uri="{FF2B5EF4-FFF2-40B4-BE49-F238E27FC236}">
                  <a16:creationId xmlns:a16="http://schemas.microsoft.com/office/drawing/2014/main" id="{617566DC-C190-6355-1D03-1208082EC18A}"/>
                </a:ext>
              </a:extLst>
            </p:cNvPr>
            <p:cNvCxnSpPr>
              <a:cxnSpLocks/>
              <a:stCxn id="4301" idx="2"/>
            </p:cNvCxnSpPr>
            <p:nvPr/>
          </p:nvCxnSpPr>
          <p:spPr>
            <a:xfrm flipV="1">
              <a:off x="1527522" y="3171891"/>
              <a:ext cx="88646" cy="133678"/>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1" name="Straight Connector 4280">
              <a:extLst>
                <a:ext uri="{FF2B5EF4-FFF2-40B4-BE49-F238E27FC236}">
                  <a16:creationId xmlns:a16="http://schemas.microsoft.com/office/drawing/2014/main" id="{17F58676-C17B-FDFA-28EB-24FE06BB7E64}"/>
                </a:ext>
              </a:extLst>
            </p:cNvPr>
            <p:cNvCxnSpPr>
              <a:cxnSpLocks/>
              <a:stCxn id="4302" idx="1"/>
              <a:endCxn id="4298" idx="3"/>
            </p:cNvCxnSpPr>
            <p:nvPr/>
          </p:nvCxnSpPr>
          <p:spPr>
            <a:xfrm flipV="1">
              <a:off x="1626432" y="3356153"/>
              <a:ext cx="123710" cy="55841"/>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2" name="Straight Connector 4281">
              <a:extLst>
                <a:ext uri="{FF2B5EF4-FFF2-40B4-BE49-F238E27FC236}">
                  <a16:creationId xmlns:a16="http://schemas.microsoft.com/office/drawing/2014/main" id="{03F853A8-596E-A5B2-77AC-401EF36B2D3D}"/>
                </a:ext>
              </a:extLst>
            </p:cNvPr>
            <p:cNvCxnSpPr>
              <a:cxnSpLocks/>
            </p:cNvCxnSpPr>
            <p:nvPr/>
          </p:nvCxnSpPr>
          <p:spPr>
            <a:xfrm>
              <a:off x="1582130" y="3505470"/>
              <a:ext cx="81693" cy="10892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3" name="Straight Connector 4282">
              <a:extLst>
                <a:ext uri="{FF2B5EF4-FFF2-40B4-BE49-F238E27FC236}">
                  <a16:creationId xmlns:a16="http://schemas.microsoft.com/office/drawing/2014/main" id="{2129B7F3-EF60-0205-26F4-8A78D36314CD}"/>
                </a:ext>
              </a:extLst>
            </p:cNvPr>
            <p:cNvCxnSpPr>
              <a:cxnSpLocks/>
              <a:stCxn id="4297" idx="3"/>
            </p:cNvCxnSpPr>
            <p:nvPr/>
          </p:nvCxnSpPr>
          <p:spPr>
            <a:xfrm flipH="1" flipV="1">
              <a:off x="1610075" y="3014243"/>
              <a:ext cx="337887" cy="334395"/>
            </a:xfrm>
            <a:prstGeom prst="line">
              <a:avLst/>
            </a:prstGeom>
            <a:ln w="28575">
              <a:solidFill>
                <a:srgbClr val="00B05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284" name="Straight Connector 4283">
              <a:extLst>
                <a:ext uri="{FF2B5EF4-FFF2-40B4-BE49-F238E27FC236}">
                  <a16:creationId xmlns:a16="http://schemas.microsoft.com/office/drawing/2014/main" id="{41E93075-756D-1A7E-7AC4-E9B00577CD71}"/>
                </a:ext>
              </a:extLst>
            </p:cNvPr>
            <p:cNvCxnSpPr>
              <a:cxnSpLocks/>
              <a:stCxn id="4311" idx="2"/>
            </p:cNvCxnSpPr>
            <p:nvPr/>
          </p:nvCxnSpPr>
          <p:spPr>
            <a:xfrm>
              <a:off x="936486" y="3368123"/>
              <a:ext cx="213351" cy="307542"/>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5" name="Straight Connector 4284">
              <a:extLst>
                <a:ext uri="{FF2B5EF4-FFF2-40B4-BE49-F238E27FC236}">
                  <a16:creationId xmlns:a16="http://schemas.microsoft.com/office/drawing/2014/main" id="{719FA51F-A92A-87FE-BD69-B4B703059FC1}"/>
                </a:ext>
              </a:extLst>
            </p:cNvPr>
            <p:cNvCxnSpPr>
              <a:cxnSpLocks/>
              <a:stCxn id="4314" idx="2"/>
              <a:endCxn id="4304" idx="1"/>
            </p:cNvCxnSpPr>
            <p:nvPr/>
          </p:nvCxnSpPr>
          <p:spPr>
            <a:xfrm flipV="1">
              <a:off x="924736" y="3458331"/>
              <a:ext cx="236499" cy="271684"/>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6" name="Straight Connector 4285">
              <a:extLst>
                <a:ext uri="{FF2B5EF4-FFF2-40B4-BE49-F238E27FC236}">
                  <a16:creationId xmlns:a16="http://schemas.microsoft.com/office/drawing/2014/main" id="{ED6F71F3-FF3B-2FE0-ABBE-9DE85CA0F3A1}"/>
                </a:ext>
              </a:extLst>
            </p:cNvPr>
            <p:cNvCxnSpPr>
              <a:cxnSpLocks/>
              <a:stCxn id="4259" idx="7"/>
              <a:endCxn id="4263" idx="3"/>
            </p:cNvCxnSpPr>
            <p:nvPr/>
          </p:nvCxnSpPr>
          <p:spPr>
            <a:xfrm flipV="1">
              <a:off x="2725493" y="2719776"/>
              <a:ext cx="157117" cy="132832"/>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7" name="Straight Connector 4286">
              <a:extLst>
                <a:ext uri="{FF2B5EF4-FFF2-40B4-BE49-F238E27FC236}">
                  <a16:creationId xmlns:a16="http://schemas.microsoft.com/office/drawing/2014/main" id="{F649BD1C-57A2-E834-5D53-985C22F754F9}"/>
                </a:ext>
              </a:extLst>
            </p:cNvPr>
            <p:cNvCxnSpPr>
              <a:cxnSpLocks/>
              <a:stCxn id="4274" idx="6"/>
              <a:endCxn id="4266" idx="2"/>
            </p:cNvCxnSpPr>
            <p:nvPr/>
          </p:nvCxnSpPr>
          <p:spPr>
            <a:xfrm>
              <a:off x="2752516" y="3343552"/>
              <a:ext cx="97125" cy="78660"/>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88" name="Straight Connector 4287">
              <a:extLst>
                <a:ext uri="{FF2B5EF4-FFF2-40B4-BE49-F238E27FC236}">
                  <a16:creationId xmlns:a16="http://schemas.microsoft.com/office/drawing/2014/main" id="{95B04F02-A8D4-6E4D-6C92-BE9CF420207E}"/>
                </a:ext>
              </a:extLst>
            </p:cNvPr>
            <p:cNvCxnSpPr>
              <a:cxnSpLocks/>
              <a:stCxn id="4257" idx="6"/>
              <a:endCxn id="4273" idx="2"/>
            </p:cNvCxnSpPr>
            <p:nvPr/>
          </p:nvCxnSpPr>
          <p:spPr>
            <a:xfrm flipV="1">
              <a:off x="2090372" y="2923370"/>
              <a:ext cx="177924" cy="25387"/>
            </a:xfrm>
            <a:prstGeom prst="line">
              <a:avLst/>
            </a:prstGeom>
            <a:ln w="28575">
              <a:solidFill>
                <a:srgbClr val="00B050"/>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2FFB8227-C343-1420-31D1-C1A2961392AA}"/>
              </a:ext>
            </a:extLst>
          </p:cNvPr>
          <p:cNvSpPr txBox="1"/>
          <p:nvPr/>
        </p:nvSpPr>
        <p:spPr>
          <a:xfrm>
            <a:off x="666750" y="3295650"/>
            <a:ext cx="1539204"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In </a:t>
            </a:r>
            <a:r>
              <a:rPr lang="fr-FR" b="1" dirty="0">
                <a:latin typeface="Verdana" panose="020B0604030504040204" pitchFamily="34" charset="0"/>
                <a:ea typeface="Verdana" panose="020B0604030504040204" pitchFamily="34" charset="0"/>
              </a:rPr>
              <a:t>annexe</a:t>
            </a:r>
            <a:r>
              <a:rPr lang="fr-FR"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931766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Performance</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82</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Physics</a:t>
            </a:r>
            <a:r>
              <a:rPr lang="fr-FR" dirty="0"/>
              <a:t> performance</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7A1D8416-9E65-ACDC-1535-D09FE3A7E4C4}"/>
                  </a:ext>
                </a:extLst>
              </p:cNvPr>
              <p:cNvSpPr txBox="1"/>
              <p:nvPr/>
            </p:nvSpPr>
            <p:spPr>
              <a:xfrm>
                <a:off x="247650" y="1533525"/>
                <a:ext cx="9538189" cy="4524315"/>
              </a:xfrm>
              <a:prstGeom prst="rect">
                <a:avLst/>
              </a:prstGeom>
              <a:noFill/>
            </p:spPr>
            <p:txBody>
              <a:bodyPr wrap="none" rtlCol="0">
                <a:spAutoFit/>
              </a:bodyPr>
              <a:lstStyle/>
              <a:p>
                <a:endParaRPr lang="fr-FR" b="0" i="1" dirty="0">
                  <a:latin typeface="Cambria Math" panose="02040503050406030204" pitchFamily="18" charset="0"/>
                  <a:ea typeface="Verdana" panose="020B0604030504040204" pitchFamily="34" charset="0"/>
                </a:endParaRPr>
              </a:p>
              <a:p>
                <a:endParaRPr lang="fr-FR" b="0" i="1" dirty="0">
                  <a:latin typeface="Cambria Math" panose="02040503050406030204" pitchFamily="18" charset="0"/>
                  <a:ea typeface="Verdana" panose="020B0604030504040204" pitchFamily="34" charset="0"/>
                </a:endParaRPr>
              </a:p>
              <a:p>
                <a:endParaRPr lang="fr-FR" b="0" i="1" dirty="0">
                  <a:latin typeface="Cambria Math" panose="02040503050406030204" pitchFamily="18" charset="0"/>
                  <a:ea typeface="Verdana" panose="020B0604030504040204" pitchFamily="34" charset="0"/>
                </a:endParaRPr>
              </a:p>
              <a:p>
                <a:endParaRPr lang="fr-FR" i="1" dirty="0">
                  <a:latin typeface="Cambria Math" panose="02040503050406030204" pitchFamily="18" charset="0"/>
                  <a:ea typeface="Verdana" panose="020B0604030504040204" pitchFamily="34" charset="0"/>
                </a:endParaRPr>
              </a:p>
              <a:p>
                <a:endParaRPr lang="fr-FR" b="0" i="1" dirty="0">
                  <a:latin typeface="Cambria Math" panose="02040503050406030204" pitchFamily="18" charset="0"/>
                  <a:ea typeface="Verdana" panose="020B0604030504040204" pitchFamily="34" charset="0"/>
                </a:endParaRPr>
              </a:p>
              <a:p>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can reach better physics performance than default algorithm at </a:t>
                </a:r>
                <a:r>
                  <a:rPr lang="en-GB" dirty="0" err="1">
                    <a:latin typeface="Verdana" panose="020B0604030504040204" pitchFamily="34" charset="0"/>
                    <a:ea typeface="Verdana" panose="020B0604030504040204" pitchFamily="34" charset="0"/>
                  </a:rPr>
                  <a:t>LHCb</a:t>
                </a:r>
                <a:r>
                  <a:rPr lang="en-GB" dirty="0">
                    <a:latin typeface="Verdana" panose="020B0604030504040204" pitchFamily="34" charset="0"/>
                    <a:ea typeface="Verdana" panose="020B0604030504040204" pitchFamily="34" charset="0"/>
                  </a:rPr>
                  <a:t>.</a:t>
                </a:r>
              </a:p>
              <a:p>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a:p>
                <a:r>
                  <a:rPr lang="en-GB" b="1" dirty="0">
                    <a:latin typeface="Verdana" panose="020B0604030504040204" pitchFamily="34" charset="0"/>
                    <a:ea typeface="Verdana" panose="020B0604030504040204" pitchFamily="34" charset="0"/>
                  </a:rPr>
                  <a:t>However</a:t>
                </a:r>
                <a:r>
                  <a:rPr lang="en-GB" dirty="0">
                    <a:latin typeface="Verdana" panose="020B0604030504040204" pitchFamily="34" charset="0"/>
                    <a:ea typeface="Verdana" panose="020B0604030504040204" pitchFamily="34" charset="0"/>
                  </a:rPr>
                  <a:t>, need to consider </a:t>
                </a:r>
                <a:r>
                  <a:rPr lang="en-GB" b="1" dirty="0">
                    <a:solidFill>
                      <a:schemeClr val="accent1">
                        <a:lumMod val="50000"/>
                      </a:schemeClr>
                    </a:solidFill>
                    <a:latin typeface="Verdana" panose="020B0604030504040204" pitchFamily="34" charset="0"/>
                    <a:ea typeface="Verdana" panose="020B0604030504040204" pitchFamily="34" charset="0"/>
                  </a:rPr>
                  <a:t>throughput</a:t>
                </a:r>
                <a:r>
                  <a:rPr lang="en-GB" dirty="0">
                    <a:latin typeface="Verdana" panose="020B0604030504040204" pitchFamily="34" charset="0"/>
                    <a:ea typeface="Verdana" panose="020B0604030504040204" pitchFamily="34" charset="0"/>
                  </a:rPr>
                  <a:t> </a:t>
                </a:r>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b="1" dirty="0">
                    <a:latin typeface="Verdana" panose="020B0604030504040204" pitchFamily="34" charset="0"/>
                    <a:ea typeface="Verdana" panose="020B0604030504040204" pitchFamily="34" charset="0"/>
                  </a:rPr>
                  <a:t> </a:t>
                </a:r>
                <a:r>
                  <a:rPr lang="en-GB" b="1" dirty="0">
                    <a:solidFill>
                      <a:schemeClr val="accent1">
                        <a:lumMod val="50000"/>
                      </a:schemeClr>
                    </a:solidFill>
                    <a:latin typeface="Verdana" panose="020B0604030504040204" pitchFamily="34" charset="0"/>
                    <a:ea typeface="Verdana" panose="020B0604030504040204" pitchFamily="34" charset="0"/>
                  </a:rPr>
                  <a:t># bunch crossings processed / s</a:t>
                </a:r>
              </a:p>
            </p:txBody>
          </p:sp>
        </mc:Choice>
        <mc:Fallback>
          <p:sp>
            <p:nvSpPr>
              <p:cNvPr id="2" name="TextBox 1">
                <a:extLst>
                  <a:ext uri="{FF2B5EF4-FFF2-40B4-BE49-F238E27FC236}">
                    <a16:creationId xmlns:a16="http://schemas.microsoft.com/office/drawing/2014/main" id="{7A1D8416-9E65-ACDC-1535-D09FE3A7E4C4}"/>
                  </a:ext>
                </a:extLst>
              </p:cNvPr>
              <p:cNvSpPr txBox="1">
                <a:spLocks noRot="1" noChangeAspect="1" noMove="1" noResize="1" noEditPoints="1" noAdjustHandles="1" noChangeArrowheads="1" noChangeShapeType="1" noTextEdit="1"/>
              </p:cNvSpPr>
              <p:nvPr/>
            </p:nvSpPr>
            <p:spPr>
              <a:xfrm>
                <a:off x="247650" y="1533525"/>
                <a:ext cx="9538189" cy="4524315"/>
              </a:xfrm>
              <a:prstGeom prst="rect">
                <a:avLst/>
              </a:prstGeom>
              <a:blipFill>
                <a:blip r:embed="rId3"/>
                <a:stretch>
                  <a:fillRect l="-575" b="-1213"/>
                </a:stretch>
              </a:blipFill>
            </p:spPr>
            <p:txBody>
              <a:bodyPr/>
              <a:lstStyle/>
              <a:p>
                <a:r>
                  <a:rPr lang="en-GB">
                    <a:noFill/>
                  </a:rPr>
                  <a:t> </a:t>
                </a:r>
              </a:p>
            </p:txBody>
          </p:sp>
        </mc:Fallback>
      </mc:AlternateContent>
      <p:graphicFrame>
        <p:nvGraphicFramePr>
          <p:cNvPr id="5" name="Table 4">
            <a:extLst>
              <a:ext uri="{FF2B5EF4-FFF2-40B4-BE49-F238E27FC236}">
                <a16:creationId xmlns:a16="http://schemas.microsoft.com/office/drawing/2014/main" id="{5588E53E-F615-4EEB-35C0-335CC3129D41}"/>
              </a:ext>
            </a:extLst>
          </p:cNvPr>
          <p:cNvGraphicFramePr>
            <a:graphicFrameLocks noGrp="1"/>
          </p:cNvGraphicFramePr>
          <p:nvPr>
            <p:extLst>
              <p:ext uri="{D42A27DB-BD31-4B8C-83A1-F6EECF244321}">
                <p14:modId xmlns:p14="http://schemas.microsoft.com/office/powerpoint/2010/main" val="4265880445"/>
              </p:ext>
            </p:extLst>
          </p:nvPr>
        </p:nvGraphicFramePr>
        <p:xfrm>
          <a:off x="2216999" y="3429000"/>
          <a:ext cx="8476952" cy="1483360"/>
        </p:xfrm>
        <a:graphic>
          <a:graphicData uri="http://schemas.openxmlformats.org/drawingml/2006/table">
            <a:tbl>
              <a:tblPr firstRow="1" bandRow="1">
                <a:tableStyleId>{9D7B26C5-4107-4FEC-AEDC-1716B250A1EF}</a:tableStyleId>
              </a:tblPr>
              <a:tblGrid>
                <a:gridCol w="2944305">
                  <a:extLst>
                    <a:ext uri="{9D8B030D-6E8A-4147-A177-3AD203B41FA5}">
                      <a16:colId xmlns:a16="http://schemas.microsoft.com/office/drawing/2014/main" val="1218419386"/>
                    </a:ext>
                  </a:extLst>
                </a:gridCol>
                <a:gridCol w="3437255">
                  <a:extLst>
                    <a:ext uri="{9D8B030D-6E8A-4147-A177-3AD203B41FA5}">
                      <a16:colId xmlns:a16="http://schemas.microsoft.com/office/drawing/2014/main" val="2693407431"/>
                    </a:ext>
                  </a:extLst>
                </a:gridCol>
                <a:gridCol w="2095392">
                  <a:extLst>
                    <a:ext uri="{9D8B030D-6E8A-4147-A177-3AD203B41FA5}">
                      <a16:colId xmlns:a16="http://schemas.microsoft.com/office/drawing/2014/main" val="2958627049"/>
                    </a:ext>
                  </a:extLst>
                </a:gridCol>
              </a:tblGrid>
              <a:tr h="370840">
                <a:tc>
                  <a:txBody>
                    <a:bodyPr/>
                    <a:lstStyle/>
                    <a:p>
                      <a:r>
                        <a:rPr lang="fr-FR" dirty="0">
                          <a:latin typeface="Verdana" panose="020B0604030504040204" pitchFamily="34" charset="0"/>
                          <a:ea typeface="Verdana" panose="020B0604030504040204" pitchFamily="34" charset="0"/>
                        </a:rPr>
                        <a:t>Proportion of…</a:t>
                      </a:r>
                      <a:endParaRPr lang="en-GB" dirty="0">
                        <a:latin typeface="Verdana" panose="020B0604030504040204" pitchFamily="34" charset="0"/>
                        <a:ea typeface="Verdana" panose="020B0604030504040204" pitchFamily="34" charset="0"/>
                      </a:endParaRPr>
                    </a:p>
                  </a:txBody>
                  <a:tcPr/>
                </a:tc>
                <a:tc>
                  <a:txBody>
                    <a:bodyPr/>
                    <a:lstStyle/>
                    <a:p>
                      <a:r>
                        <a:rPr lang="fr-FR" dirty="0">
                          <a:latin typeface="Verdana" panose="020B0604030504040204" pitchFamily="34" charset="0"/>
                          <a:ea typeface="Verdana" panose="020B0604030504040204" pitchFamily="34" charset="0"/>
                        </a:rPr>
                        <a:t>Default GPU </a:t>
                      </a:r>
                      <a:r>
                        <a:rPr lang="fr-FR" dirty="0" err="1">
                          <a:latin typeface="Verdana" panose="020B0604030504040204" pitchFamily="34" charset="0"/>
                          <a:ea typeface="Verdana" panose="020B0604030504040204" pitchFamily="34" charset="0"/>
                        </a:rPr>
                        <a:t>algorithm</a:t>
                      </a:r>
                      <a:endParaRPr lang="en-GB" dirty="0">
                        <a:latin typeface="Verdana" panose="020B0604030504040204" pitchFamily="34" charset="0"/>
                        <a:ea typeface="Verdana" panose="020B0604030504040204" pitchFamily="34" charset="0"/>
                      </a:endParaRPr>
                    </a:p>
                  </a:txBody>
                  <a:tcPr>
                    <a:solidFill>
                      <a:schemeClr val="accent2">
                        <a:lumMod val="60000"/>
                        <a:lumOff val="40000"/>
                      </a:schemeClr>
                    </a:solidFill>
                  </a:tcPr>
                </a:tc>
                <a:tc>
                  <a:txBody>
                    <a:bodyPr/>
                    <a:lstStyle/>
                    <a:p>
                      <a:r>
                        <a:rPr lang="fr-FR" dirty="0">
                          <a:latin typeface="Verdana" panose="020B0604030504040204" pitchFamily="34" charset="0"/>
                          <a:ea typeface="Verdana" panose="020B0604030504040204" pitchFamily="34" charset="0"/>
                        </a:rPr>
                        <a:t>ETX4VELO</a:t>
                      </a:r>
                    </a:p>
                  </a:txBody>
                  <a:tcPr>
                    <a:solidFill>
                      <a:srgbClr val="00F26D"/>
                    </a:solidFill>
                  </a:tcPr>
                </a:tc>
                <a:extLst>
                  <a:ext uri="{0D108BD9-81ED-4DB2-BD59-A6C34878D82A}">
                    <a16:rowId xmlns:a16="http://schemas.microsoft.com/office/drawing/2014/main" val="364320533"/>
                  </a:ext>
                </a:extLst>
              </a:tr>
              <a:tr h="370840">
                <a:tc>
                  <a:txBody>
                    <a:bodyPr/>
                    <a:lstStyle/>
                    <a:p>
                      <a:r>
                        <a:rPr lang="fr-FR" dirty="0" err="1">
                          <a:latin typeface="Verdana" panose="020B0604030504040204" pitchFamily="34" charset="0"/>
                          <a:ea typeface="Verdana" panose="020B0604030504040204" pitchFamily="34" charset="0"/>
                        </a:rPr>
                        <a:t>Reconstructed</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particles</a:t>
                      </a:r>
                      <a:endParaRPr lang="en-GB" dirty="0">
                        <a:latin typeface="Verdana" panose="020B0604030504040204" pitchFamily="34" charset="0"/>
                        <a:ea typeface="Verdana" panose="020B0604030504040204" pitchFamily="34" charset="0"/>
                      </a:endParaRPr>
                    </a:p>
                  </a:txBody>
                  <a:tcPr>
                    <a:noFill/>
                  </a:tcPr>
                </a:tc>
                <a:tc>
                  <a:txBody>
                    <a:bodyPr/>
                    <a:lstStyle/>
                    <a:p>
                      <a:r>
                        <a:rPr lang="fr-FR" dirty="0">
                          <a:latin typeface="Verdana" panose="020B0604030504040204" pitchFamily="34" charset="0"/>
                          <a:ea typeface="Verdana" panose="020B0604030504040204" pitchFamily="34" charset="0"/>
                        </a:rPr>
                        <a:t>99.08%</a:t>
                      </a:r>
                      <a:endParaRPr lang="en-GB" dirty="0">
                        <a:latin typeface="Verdana" panose="020B0604030504040204" pitchFamily="34" charset="0"/>
                        <a:ea typeface="Verdana" panose="020B0604030504040204" pitchFamily="34" charset="0"/>
                      </a:endParaRPr>
                    </a:p>
                  </a:txBody>
                  <a:tcPr>
                    <a:solidFill>
                      <a:schemeClr val="accent2">
                        <a:lumMod val="60000"/>
                        <a:lumOff val="40000"/>
                      </a:schemeClr>
                    </a:solidFill>
                  </a:tcPr>
                </a:tc>
                <a:tc>
                  <a:txBody>
                    <a:bodyPr/>
                    <a:lstStyle/>
                    <a:p>
                      <a:r>
                        <a:rPr lang="fr-FR" dirty="0">
                          <a:latin typeface="Verdana" panose="020B0604030504040204" pitchFamily="34" charset="0"/>
                          <a:ea typeface="Verdana" panose="020B0604030504040204" pitchFamily="34" charset="0"/>
                        </a:rPr>
                        <a:t>99.33%</a:t>
                      </a:r>
                      <a:endParaRPr lang="en-GB" dirty="0">
                        <a:latin typeface="Verdana" panose="020B0604030504040204" pitchFamily="34" charset="0"/>
                        <a:ea typeface="Verdana" panose="020B0604030504040204" pitchFamily="34" charset="0"/>
                      </a:endParaRPr>
                    </a:p>
                  </a:txBody>
                  <a:tcPr>
                    <a:solidFill>
                      <a:srgbClr val="00F26D"/>
                    </a:solidFill>
                  </a:tcPr>
                </a:tc>
                <a:extLst>
                  <a:ext uri="{0D108BD9-81ED-4DB2-BD59-A6C34878D82A}">
                    <a16:rowId xmlns:a16="http://schemas.microsoft.com/office/drawing/2014/main" val="3427600352"/>
                  </a:ext>
                </a:extLst>
              </a:tr>
              <a:tr h="370840">
                <a:tc>
                  <a:txBody>
                    <a:bodyPr/>
                    <a:lstStyle/>
                    <a:p>
                      <a:r>
                        <a:rPr lang="fr-FR" dirty="0">
                          <a:latin typeface="Verdana" panose="020B0604030504040204" pitchFamily="34" charset="0"/>
                          <a:ea typeface="Verdana" panose="020B0604030504040204" pitchFamily="34" charset="0"/>
                        </a:rPr>
                        <a:t>Duplicate </a:t>
                      </a:r>
                      <a:r>
                        <a:rPr lang="fr-FR" dirty="0" err="1">
                          <a:latin typeface="Verdana" panose="020B0604030504040204" pitchFamily="34" charset="0"/>
                          <a:ea typeface="Verdana" panose="020B0604030504040204" pitchFamily="34" charset="0"/>
                        </a:rPr>
                        <a:t>tracks</a:t>
                      </a:r>
                      <a:endParaRPr lang="en-GB" dirty="0">
                        <a:latin typeface="Verdana" panose="020B0604030504040204" pitchFamily="34" charset="0"/>
                        <a:ea typeface="Verdana" panose="020B0604030504040204" pitchFamily="34" charset="0"/>
                      </a:endParaRPr>
                    </a:p>
                  </a:txBody>
                  <a:tcPr>
                    <a:noFill/>
                  </a:tcPr>
                </a:tc>
                <a:tc>
                  <a:txBody>
                    <a:bodyPr/>
                    <a:lstStyle/>
                    <a:p>
                      <a:r>
                        <a:rPr lang="fr-FR" dirty="0">
                          <a:latin typeface="Verdana" panose="020B0604030504040204" pitchFamily="34" charset="0"/>
                          <a:ea typeface="Verdana" panose="020B0604030504040204" pitchFamily="34" charset="0"/>
                        </a:rPr>
                        <a:t>2.65%</a:t>
                      </a:r>
                      <a:endParaRPr lang="en-GB" dirty="0">
                        <a:latin typeface="Verdana" panose="020B0604030504040204" pitchFamily="34" charset="0"/>
                        <a:ea typeface="Verdana" panose="020B0604030504040204" pitchFamily="34" charset="0"/>
                      </a:endParaRPr>
                    </a:p>
                  </a:txBody>
                  <a:tcPr>
                    <a:solidFill>
                      <a:schemeClr val="accent2">
                        <a:lumMod val="60000"/>
                        <a:lumOff val="40000"/>
                      </a:schemeClr>
                    </a:solidFill>
                  </a:tcPr>
                </a:tc>
                <a:tc>
                  <a:txBody>
                    <a:bodyPr/>
                    <a:lstStyle/>
                    <a:p>
                      <a:r>
                        <a:rPr lang="fr-FR" dirty="0">
                          <a:latin typeface="Verdana" panose="020B0604030504040204" pitchFamily="34" charset="0"/>
                          <a:ea typeface="Verdana" panose="020B0604030504040204" pitchFamily="34" charset="0"/>
                        </a:rPr>
                        <a:t>1.09%</a:t>
                      </a:r>
                      <a:endParaRPr lang="en-GB" dirty="0">
                        <a:latin typeface="Verdana" panose="020B0604030504040204" pitchFamily="34" charset="0"/>
                        <a:ea typeface="Verdana" panose="020B0604030504040204" pitchFamily="34" charset="0"/>
                      </a:endParaRPr>
                    </a:p>
                  </a:txBody>
                  <a:tcPr>
                    <a:solidFill>
                      <a:srgbClr val="00F26D"/>
                    </a:solidFill>
                  </a:tcPr>
                </a:tc>
                <a:extLst>
                  <a:ext uri="{0D108BD9-81ED-4DB2-BD59-A6C34878D82A}">
                    <a16:rowId xmlns:a16="http://schemas.microsoft.com/office/drawing/2014/main" val="947357102"/>
                  </a:ext>
                </a:extLst>
              </a:tr>
              <a:tr h="370840">
                <a:tc>
                  <a:txBody>
                    <a:bodyPr/>
                    <a:lstStyle/>
                    <a:p>
                      <a:r>
                        <a:rPr lang="fr-FR" dirty="0">
                          <a:latin typeface="Verdana" panose="020B0604030504040204" pitchFamily="34" charset="0"/>
                          <a:ea typeface="Verdana" panose="020B0604030504040204" pitchFamily="34" charset="0"/>
                        </a:rPr>
                        <a:t>Fake </a:t>
                      </a:r>
                      <a:r>
                        <a:rPr lang="fr-FR" dirty="0" err="1">
                          <a:latin typeface="Verdana" panose="020B0604030504040204" pitchFamily="34" charset="0"/>
                          <a:ea typeface="Verdana" panose="020B0604030504040204" pitchFamily="34" charset="0"/>
                        </a:rPr>
                        <a:t>tracks</a:t>
                      </a:r>
                      <a:endParaRPr lang="en-GB" dirty="0">
                        <a:latin typeface="Verdana" panose="020B0604030504040204" pitchFamily="34" charset="0"/>
                        <a:ea typeface="Verdana" panose="020B0604030504040204" pitchFamily="34" charset="0"/>
                      </a:endParaRPr>
                    </a:p>
                  </a:txBody>
                  <a:tcPr>
                    <a:noFill/>
                  </a:tcPr>
                </a:tc>
                <a:tc>
                  <a:txBody>
                    <a:bodyPr/>
                    <a:lstStyle/>
                    <a:p>
                      <a:r>
                        <a:rPr lang="fr-FR" dirty="0">
                          <a:latin typeface="Verdana" panose="020B0604030504040204" pitchFamily="34" charset="0"/>
                          <a:ea typeface="Verdana" panose="020B0604030504040204" pitchFamily="34" charset="0"/>
                        </a:rPr>
                        <a:t>2.51%</a:t>
                      </a:r>
                      <a:endParaRPr lang="en-GB" dirty="0">
                        <a:latin typeface="Verdana" panose="020B0604030504040204" pitchFamily="34" charset="0"/>
                        <a:ea typeface="Verdana" panose="020B0604030504040204" pitchFamily="34" charset="0"/>
                      </a:endParaRPr>
                    </a:p>
                  </a:txBody>
                  <a:tcPr>
                    <a:solidFill>
                      <a:schemeClr val="accent2">
                        <a:lumMod val="60000"/>
                        <a:lumOff val="40000"/>
                      </a:schemeClr>
                    </a:solidFill>
                  </a:tcPr>
                </a:tc>
                <a:tc>
                  <a:txBody>
                    <a:bodyPr/>
                    <a:lstStyle/>
                    <a:p>
                      <a:r>
                        <a:rPr lang="fr-FR" dirty="0">
                          <a:latin typeface="Verdana" panose="020B0604030504040204" pitchFamily="34" charset="0"/>
                          <a:ea typeface="Verdana" panose="020B0604030504040204" pitchFamily="34" charset="0"/>
                        </a:rPr>
                        <a:t>0.71%</a:t>
                      </a:r>
                      <a:endParaRPr lang="en-GB" dirty="0">
                        <a:latin typeface="Verdana" panose="020B0604030504040204" pitchFamily="34" charset="0"/>
                        <a:ea typeface="Verdana" panose="020B0604030504040204" pitchFamily="34" charset="0"/>
                      </a:endParaRPr>
                    </a:p>
                  </a:txBody>
                  <a:tcPr>
                    <a:solidFill>
                      <a:srgbClr val="00F26D"/>
                    </a:solidFill>
                  </a:tcPr>
                </a:tc>
                <a:extLst>
                  <a:ext uri="{0D108BD9-81ED-4DB2-BD59-A6C34878D82A}">
                    <a16:rowId xmlns:a16="http://schemas.microsoft.com/office/drawing/2014/main" val="3139350938"/>
                  </a:ext>
                </a:extLst>
              </a:tr>
            </a:tbl>
          </a:graphicData>
        </a:graphic>
      </p:graphicFrame>
      <p:sp>
        <p:nvSpPr>
          <p:cNvPr id="8" name="TextBox 7">
            <a:extLst>
              <a:ext uri="{FF2B5EF4-FFF2-40B4-BE49-F238E27FC236}">
                <a16:creationId xmlns:a16="http://schemas.microsoft.com/office/drawing/2014/main" id="{E9054C37-A251-FE72-AB3D-03444D1A7EFE}"/>
              </a:ext>
            </a:extLst>
          </p:cNvPr>
          <p:cNvSpPr txBox="1"/>
          <p:nvPr/>
        </p:nvSpPr>
        <p:spPr>
          <a:xfrm>
            <a:off x="3499117" y="4890861"/>
            <a:ext cx="5110694" cy="307777"/>
          </a:xfrm>
          <a:prstGeom prst="rect">
            <a:avLst/>
          </a:prstGeom>
          <a:noFill/>
        </p:spPr>
        <p:txBody>
          <a:bodyPr wrap="none" rtlCol="0">
            <a:spAutoFit/>
          </a:bodyPr>
          <a:lstStyle/>
          <a:p>
            <a:r>
              <a:rPr lang="fr-FR" sz="1400" i="1" dirty="0">
                <a:latin typeface="Verdana" panose="020B0604030504040204" pitchFamily="34" charset="0"/>
                <a:ea typeface="Verdana" panose="020B0604030504040204" pitchFamily="34" charset="0"/>
              </a:rPr>
              <a:t>For </a:t>
            </a:r>
            <a:r>
              <a:rPr lang="fr-FR" sz="1400" i="1" dirty="0" err="1">
                <a:latin typeface="Verdana" panose="020B0604030504040204" pitchFamily="34" charset="0"/>
                <a:ea typeface="Verdana" panose="020B0604030504040204" pitchFamily="34" charset="0"/>
              </a:rPr>
              <a:t>particles</a:t>
            </a:r>
            <a:r>
              <a:rPr lang="fr-FR" sz="1400" i="1" dirty="0">
                <a:latin typeface="Verdana" panose="020B0604030504040204" pitchFamily="34" charset="0"/>
                <a:ea typeface="Verdana" panose="020B0604030504040204" pitchFamily="34" charset="0"/>
              </a:rPr>
              <a:t> reconstructible in the VELO and the </a:t>
            </a:r>
            <a:r>
              <a:rPr lang="fr-FR" sz="1400" i="1" dirty="0" err="1">
                <a:latin typeface="Verdana" panose="020B0604030504040204" pitchFamily="34" charset="0"/>
                <a:ea typeface="Verdana" panose="020B0604030504040204" pitchFamily="34" charset="0"/>
              </a:rPr>
              <a:t>SciFi</a:t>
            </a:r>
            <a:r>
              <a:rPr lang="fr-FR" sz="1400" i="1" dirty="0">
                <a:latin typeface="Verdana" panose="020B0604030504040204" pitchFamily="34" charset="0"/>
                <a:ea typeface="Verdana" panose="020B0604030504040204" pitchFamily="34" charset="0"/>
              </a:rPr>
              <a:t>.</a:t>
            </a:r>
            <a:endParaRPr lang="en-GB" sz="1400" i="1" dirty="0">
              <a:latin typeface="Verdana" panose="020B0604030504040204" pitchFamily="34" charset="0"/>
              <a:ea typeface="Verdana" panose="020B0604030504040204" pitchFamily="34" charset="0"/>
            </a:endParaRPr>
          </a:p>
        </p:txBody>
      </p:sp>
      <mc:AlternateContent xmlns:mc="http://schemas.openxmlformats.org/markup-compatibility/2006">
        <mc:Choice xmlns:a14="http://schemas.microsoft.com/office/drawing/2010/main" Requires="a14">
          <p:graphicFrame>
            <p:nvGraphicFramePr>
              <p:cNvPr id="7" name="Diagram 6">
                <a:extLst>
                  <a:ext uri="{FF2B5EF4-FFF2-40B4-BE49-F238E27FC236}">
                    <a16:creationId xmlns:a16="http://schemas.microsoft.com/office/drawing/2014/main" id="{70B24298-8463-DA6B-CE6E-4AF355D32125}"/>
                  </a:ext>
                </a:extLst>
              </p:cNvPr>
              <p:cNvGraphicFramePr/>
              <p:nvPr>
                <p:extLst>
                  <p:ext uri="{D42A27DB-BD31-4B8C-83A1-F6EECF244321}">
                    <p14:modId xmlns:p14="http://schemas.microsoft.com/office/powerpoint/2010/main" val="1857681952"/>
                  </p:ext>
                </p:extLst>
              </p:nvPr>
            </p:nvGraphicFramePr>
            <p:xfrm>
              <a:off x="208548" y="981990"/>
              <a:ext cx="11983452" cy="782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p:graphicFrame>
            <p:nvGraphicFramePr>
              <p:cNvPr id="7" name="Diagram 6">
                <a:extLst>
                  <a:ext uri="{FF2B5EF4-FFF2-40B4-BE49-F238E27FC236}">
                    <a16:creationId xmlns:a16="http://schemas.microsoft.com/office/drawing/2014/main" id="{70B24298-8463-DA6B-CE6E-4AF355D32125}"/>
                  </a:ext>
                </a:extLst>
              </p:cNvPr>
              <p:cNvGraphicFramePr/>
              <p:nvPr>
                <p:extLst>
                  <p:ext uri="{D42A27DB-BD31-4B8C-83A1-F6EECF244321}">
                    <p14:modId xmlns:p14="http://schemas.microsoft.com/office/powerpoint/2010/main" val="1857681952"/>
                  </p:ext>
                </p:extLst>
              </p:nvPr>
            </p:nvGraphicFramePr>
            <p:xfrm>
              <a:off x="208548" y="981990"/>
              <a:ext cx="11983452" cy="782001"/>
            </p:xfrm>
            <a:graphic>
              <a:graphicData uri="http://schemas.openxmlformats.org/drawingml/2006/diagram">
                <dgm:relIds xmlns:dgm="http://schemas.openxmlformats.org/drawingml/2006/diagram" xmlns:r="http://schemas.openxmlformats.org/officeDocument/2006/relationships" r:dm="rId9" r:lo="rId5" r:qs="rId6" r:cs="rId7"/>
              </a:graphicData>
            </a:graphic>
          </p:graphicFrame>
        </mc:Fallback>
      </mc:AlternateContent>
      <p:pic>
        <p:nvPicPr>
          <p:cNvPr id="6" name="Picture 2">
            <a:extLst>
              <a:ext uri="{FF2B5EF4-FFF2-40B4-BE49-F238E27FC236}">
                <a16:creationId xmlns:a16="http://schemas.microsoft.com/office/drawing/2014/main" id="{9394DD82-C0FA-9781-28D1-9C4D0CD299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548" y="44545"/>
            <a:ext cx="668127" cy="6681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1E995C60-E84C-566E-D19C-68BBEE445CEA}"/>
                  </a:ext>
                </a:extLst>
              </p:cNvPr>
              <p:cNvSpPr txBox="1"/>
              <p:nvPr/>
            </p:nvSpPr>
            <p:spPr>
              <a:xfrm>
                <a:off x="86278" y="1976786"/>
                <a:ext cx="12019444" cy="395493"/>
              </a:xfrm>
              <a:prstGeom prst="rect">
                <a:avLst/>
              </a:prstGeom>
              <a:noFill/>
            </p:spPr>
            <p:txBody>
              <a:bodyPr wrap="none" rtlCol="0">
                <a:spAutoFit/>
              </a:bodyPr>
              <a:lstStyle/>
              <a:p>
                <a:pPr marL="285750" indent="-285750">
                  <a:buFont typeface="Arial" panose="020B0604020202020204" pitchFamily="34" charset="0"/>
                  <a:buChar char="•"/>
                </a:pPr>
                <a:r>
                  <a:rPr lang="fr-FR" dirty="0">
                    <a:latin typeface="Verdana" panose="020B0604030504040204" pitchFamily="34" charset="0"/>
                    <a:ea typeface="Verdana" panose="020B0604030504040204" pitchFamily="34" charset="0"/>
                  </a:rPr>
                  <a:t>Choice of </a:t>
                </a:r>
                <a14:m>
                  <m:oMath xmlns:m="http://schemas.openxmlformats.org/officeDocument/2006/math">
                    <m:sSub>
                      <m:sSubPr>
                        <m:ctrlPr>
                          <a:rPr lang="fr-FR" b="0" i="1" smtClean="0">
                            <a:solidFill>
                              <a:srgbClr val="7030A0"/>
                            </a:solidFill>
                            <a:latin typeface="Cambria Math" panose="02040503050406030204" pitchFamily="18" charset="0"/>
                          </a:rPr>
                        </m:ctrlPr>
                      </m:sSubPr>
                      <m:e>
                        <m:r>
                          <a:rPr lang="fr-FR" b="0" i="1" smtClean="0">
                            <a:solidFill>
                              <a:srgbClr val="7030A0"/>
                            </a:solidFill>
                            <a:latin typeface="Cambria Math" panose="02040503050406030204" pitchFamily="18" charset="0"/>
                          </a:rPr>
                          <m:t>𝑠</m:t>
                        </m:r>
                      </m:e>
                      <m:sub>
                        <m:r>
                          <m:rPr>
                            <m:sty m:val="p"/>
                          </m:rPr>
                          <a:rPr lang="fr-FR" b="0" i="0" smtClean="0">
                            <a:solidFill>
                              <a:srgbClr val="7030A0"/>
                            </a:solidFill>
                            <a:latin typeface="Cambria Math" panose="02040503050406030204" pitchFamily="18" charset="0"/>
                          </a:rPr>
                          <m:t>edge</m:t>
                        </m:r>
                        <m:r>
                          <a:rPr lang="fr-FR" b="0" i="0" smtClean="0">
                            <a:solidFill>
                              <a:srgbClr val="7030A0"/>
                            </a:solidFill>
                            <a:latin typeface="Cambria Math" panose="02040503050406030204" pitchFamily="18" charset="0"/>
                          </a:rPr>
                          <m:t>,</m:t>
                        </m:r>
                        <m:r>
                          <m:rPr>
                            <m:sty m:val="p"/>
                          </m:rPr>
                          <a:rPr lang="fr-FR" b="0" i="0" smtClean="0">
                            <a:solidFill>
                              <a:srgbClr val="7030A0"/>
                            </a:solidFill>
                            <a:latin typeface="Cambria Math" panose="02040503050406030204" pitchFamily="18" charset="0"/>
                          </a:rPr>
                          <m:t>min</m:t>
                        </m:r>
                      </m:sub>
                    </m:sSub>
                  </m:oMath>
                </a14:m>
                <a:r>
                  <a:rPr lang="en-GB" dirty="0">
                    <a:solidFill>
                      <a:srgbClr val="7030A0"/>
                    </a:solidFill>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and </a:t>
                </a:r>
                <a14:m>
                  <m:oMath xmlns:m="http://schemas.openxmlformats.org/officeDocument/2006/math">
                    <m:sSub>
                      <m:sSubPr>
                        <m:ctrlPr>
                          <a:rPr lang="fr-FR" b="0" i="1" smtClean="0">
                            <a:solidFill>
                              <a:srgbClr val="7030A0"/>
                            </a:solidFill>
                            <a:latin typeface="Cambria Math" panose="02040503050406030204" pitchFamily="18" charset="0"/>
                          </a:rPr>
                        </m:ctrlPr>
                      </m:sSubPr>
                      <m:e>
                        <m:r>
                          <a:rPr lang="fr-FR" b="0" i="1" smtClean="0">
                            <a:solidFill>
                              <a:srgbClr val="7030A0"/>
                            </a:solidFill>
                            <a:latin typeface="Cambria Math" panose="02040503050406030204" pitchFamily="18" charset="0"/>
                          </a:rPr>
                          <m:t>𝑠</m:t>
                        </m:r>
                      </m:e>
                      <m:sub>
                        <m:r>
                          <m:rPr>
                            <m:sty m:val="p"/>
                          </m:rPr>
                          <a:rPr lang="fr-FR" b="0" i="0" smtClean="0">
                            <a:solidFill>
                              <a:srgbClr val="7030A0"/>
                            </a:solidFill>
                            <a:latin typeface="Cambria Math" panose="02040503050406030204" pitchFamily="18" charset="0"/>
                          </a:rPr>
                          <m:t>triplet</m:t>
                        </m:r>
                        <m:r>
                          <a:rPr lang="fr-FR" b="0" i="1" smtClean="0">
                            <a:solidFill>
                              <a:srgbClr val="7030A0"/>
                            </a:solidFill>
                            <a:latin typeface="Cambria Math" panose="02040503050406030204" pitchFamily="18" charset="0"/>
                          </a:rPr>
                          <m:t>,</m:t>
                        </m:r>
                        <m:r>
                          <m:rPr>
                            <m:sty m:val="p"/>
                          </m:rPr>
                          <a:rPr lang="fr-FR" b="0" i="0" smtClean="0">
                            <a:solidFill>
                              <a:srgbClr val="7030A0"/>
                            </a:solidFill>
                            <a:latin typeface="Cambria Math" panose="02040503050406030204" pitchFamily="18" charset="0"/>
                          </a:rPr>
                          <m:t>min</m:t>
                        </m:r>
                      </m:sub>
                    </m:sSub>
                  </m:oMath>
                </a14:m>
                <a:r>
                  <a:rPr lang="en-GB" dirty="0">
                    <a:solidFill>
                      <a:srgbClr val="7030A0"/>
                    </a:solidFill>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 </a:t>
                </a:r>
                <a:r>
                  <a:rPr lang="en-GB" b="1" dirty="0">
                    <a:latin typeface="Verdana" panose="020B0604030504040204" pitchFamily="34" charset="0"/>
                    <a:ea typeface="Verdana" panose="020B0604030504040204" pitchFamily="34" charset="0"/>
                  </a:rPr>
                  <a:t>vary them </a:t>
                </a:r>
                <a:r>
                  <a:rPr lang="en-GB" dirty="0">
                    <a:latin typeface="Verdana" panose="020B0604030504040204" pitchFamily="34" charset="0"/>
                    <a:ea typeface="Verdana" panose="020B0604030504040204" pitchFamily="34" charset="0"/>
                  </a:rPr>
                  <a:t>and </a:t>
                </a:r>
                <a:r>
                  <a:rPr lang="en-GB" b="1" dirty="0">
                    <a:latin typeface="Verdana" panose="020B0604030504040204" pitchFamily="34" charset="0"/>
                    <a:ea typeface="Verdana" panose="020B0604030504040204" pitchFamily="34" charset="0"/>
                  </a:rPr>
                  <a:t>choose the one leading to best performance</a:t>
                </a:r>
                <a:r>
                  <a:rPr lang="en-GB" dirty="0">
                    <a:latin typeface="Verdana" panose="020B0604030504040204" pitchFamily="34" charset="0"/>
                    <a:ea typeface="Verdana" panose="020B0604030504040204" pitchFamily="34" charset="0"/>
                  </a:rPr>
                  <a:t>.</a:t>
                </a:r>
              </a:p>
            </p:txBody>
          </p:sp>
        </mc:Choice>
        <mc:Fallback>
          <p:sp>
            <p:nvSpPr>
              <p:cNvPr id="10" name="TextBox 9">
                <a:extLst>
                  <a:ext uri="{FF2B5EF4-FFF2-40B4-BE49-F238E27FC236}">
                    <a16:creationId xmlns:a16="http://schemas.microsoft.com/office/drawing/2014/main" id="{1E995C60-E84C-566E-D19C-68BBEE445CEA}"/>
                  </a:ext>
                </a:extLst>
              </p:cNvPr>
              <p:cNvSpPr txBox="1">
                <a:spLocks noRot="1" noChangeAspect="1" noMove="1" noResize="1" noEditPoints="1" noAdjustHandles="1" noChangeArrowheads="1" noChangeShapeType="1" noTextEdit="1"/>
              </p:cNvSpPr>
              <p:nvPr/>
            </p:nvSpPr>
            <p:spPr>
              <a:xfrm>
                <a:off x="86278" y="1976786"/>
                <a:ext cx="12019444" cy="395493"/>
              </a:xfrm>
              <a:prstGeom prst="rect">
                <a:avLst/>
              </a:prstGeom>
              <a:blipFill>
                <a:blip r:embed="rId11"/>
                <a:stretch>
                  <a:fillRect l="-304" t="-9231" b="-15385"/>
                </a:stretch>
              </a:blipFill>
            </p:spPr>
            <p:txBody>
              <a:bodyPr/>
              <a:lstStyle/>
              <a:p>
                <a:r>
                  <a:rPr lang="en-GB">
                    <a:noFill/>
                  </a:rPr>
                  <a:t> </a:t>
                </a:r>
              </a:p>
            </p:txBody>
          </p:sp>
        </mc:Fallback>
      </mc:AlternateContent>
    </p:spTree>
    <p:extLst>
      <p:ext uri="{BB962C8B-B14F-4D97-AF65-F5344CB8AC3E}">
        <p14:creationId xmlns:p14="http://schemas.microsoft.com/office/powerpoint/2010/main" val="10828580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Performance</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83</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Throughput</a:t>
            </a:r>
            <a:endParaRPr lang="fr-FR" dirty="0"/>
          </a:p>
        </p:txBody>
      </p:sp>
      <p:pic>
        <p:nvPicPr>
          <p:cNvPr id="6" name="Picture 2">
            <a:extLst>
              <a:ext uri="{FF2B5EF4-FFF2-40B4-BE49-F238E27FC236}">
                <a16:creationId xmlns:a16="http://schemas.microsoft.com/office/drawing/2014/main" id="{9394DD82-C0FA-9781-28D1-9C4D0CD29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83401"/>
            <a:ext cx="1063846" cy="10638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D434F9-678F-C6EE-F633-C76687E2996A}"/>
              </a:ext>
            </a:extLst>
          </p:cNvPr>
          <p:cNvSpPr txBox="1"/>
          <p:nvPr/>
        </p:nvSpPr>
        <p:spPr>
          <a:xfrm>
            <a:off x="171450" y="1379911"/>
            <a:ext cx="11779250" cy="2862322"/>
          </a:xfrm>
          <a:prstGeom prst="rect">
            <a:avLst/>
          </a:prstGeom>
          <a:noFill/>
        </p:spPr>
        <p:txBody>
          <a:bodyPr wrap="square" rtlCol="0">
            <a:spAutoFit/>
          </a:bodyPr>
          <a:lstStyle/>
          <a:p>
            <a:pPr marL="285750" indent="-285750">
              <a:buFont typeface="Arial" panose="020B0604020202020204" pitchFamily="34" charset="0"/>
              <a:buChar char="•"/>
            </a:pPr>
            <a:r>
              <a:rPr lang="fr-FR" b="1" dirty="0">
                <a:latin typeface="Verdana" panose="020B0604030504040204" pitchFamily="34" charset="0"/>
                <a:ea typeface="Verdana" panose="020B0604030504040204" pitchFamily="34" charset="0"/>
              </a:rPr>
              <a:t>Goal</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implement</a:t>
            </a:r>
            <a:r>
              <a:rPr lang="fr-FR" dirty="0">
                <a:latin typeface="Verdana" panose="020B0604030504040204" pitchFamily="34" charset="0"/>
                <a:ea typeface="Verdana" panose="020B0604030504040204" pitchFamily="34" charset="0"/>
              </a:rPr>
              <a:t> GNN-</a:t>
            </a:r>
            <a:r>
              <a:rPr lang="fr-FR" dirty="0" err="1">
                <a:latin typeface="Verdana" panose="020B0604030504040204" pitchFamily="34" charset="0"/>
                <a:ea typeface="Verdana" panose="020B0604030504040204" pitchFamily="34" charset="0"/>
              </a:rPr>
              <a:t>based</a:t>
            </a:r>
            <a:r>
              <a:rPr lang="fr-FR" dirty="0">
                <a:latin typeface="Verdana" panose="020B0604030504040204" pitchFamily="34" charset="0"/>
                <a:ea typeface="Verdana" panose="020B0604030504040204" pitchFamily="34" charset="0"/>
              </a:rPr>
              <a:t> pipeline on C++/CUDA </a:t>
            </a:r>
            <a:r>
              <a:rPr lang="fr-FR" dirty="0" err="1">
                <a:latin typeface="Verdana" panose="020B0604030504040204" pitchFamily="34" charset="0"/>
                <a:ea typeface="Verdana" panose="020B0604030504040204" pitchFamily="34" charset="0"/>
              </a:rPr>
              <a:t>inside</a:t>
            </a:r>
            <a:r>
              <a:rPr lang="fr-FR" dirty="0">
                <a:latin typeface="Verdana" panose="020B0604030504040204" pitchFamily="34" charset="0"/>
                <a:ea typeface="Verdana" panose="020B0604030504040204" pitchFamily="34" charset="0"/>
              </a:rPr>
              <a:t> Allen          .</a:t>
            </a:r>
          </a:p>
          <a:p>
            <a:pPr marL="285750" indent="-285750">
              <a:buFont typeface="Arial" panose="020B0604020202020204" pitchFamily="34" charset="0"/>
              <a:buChar char="•"/>
            </a:pPr>
            <a:endParaRPr lang="fr-FR" b="1"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r>
              <a:rPr lang="fr-FR" b="1" dirty="0" err="1">
                <a:latin typeface="Verdana" panose="020B0604030504040204" pitchFamily="34" charset="0"/>
                <a:ea typeface="Verdana" panose="020B0604030504040204" pitchFamily="34" charset="0"/>
              </a:rPr>
              <a:t>Optimization</a:t>
            </a:r>
            <a:r>
              <a:rPr lang="fr-FR" dirty="0">
                <a:latin typeface="Verdana" panose="020B0604030504040204" pitchFamily="34" charset="0"/>
                <a:ea typeface="Verdana" panose="020B0604030504040204" pitchFamily="34" charset="0"/>
              </a:rPr>
              <a:t>: To </a:t>
            </a:r>
            <a:r>
              <a:rPr lang="fr-FR" b="1" dirty="0" err="1">
                <a:latin typeface="Verdana" panose="020B0604030504040204" pitchFamily="34" charset="0"/>
                <a:ea typeface="Verdana" panose="020B0604030504040204" pitchFamily="34" charset="0"/>
              </a:rPr>
              <a:t>optimize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throughput</a:t>
            </a:r>
            <a:br>
              <a:rPr lang="fr-FR" b="1" dirty="0">
                <a:latin typeface="Verdana" panose="020B0604030504040204" pitchFamily="34" charset="0"/>
                <a:ea typeface="Verdana" panose="020B0604030504040204" pitchFamily="34" charset="0"/>
              </a:rPr>
            </a:br>
            <a:r>
              <a:rPr lang="fr-FR" i="1" dirty="0">
                <a:latin typeface="Verdana" panose="020B0604030504040204" pitchFamily="34" charset="0"/>
                <a:ea typeface="Verdana" panose="020B0604030504040204" pitchFamily="34" charset="0"/>
              </a:rPr>
              <a:t>(</a:t>
            </a:r>
            <a:r>
              <a:rPr lang="fr-FR" i="1" dirty="0" err="1">
                <a:latin typeface="Verdana" panose="020B0604030504040204" pitchFamily="34" charset="0"/>
                <a:ea typeface="Verdana" panose="020B0604030504040204" pitchFamily="34" charset="0"/>
              </a:rPr>
              <a:t>PyTorch</a:t>
            </a:r>
            <a:r>
              <a:rPr lang="fr-FR" i="1" dirty="0">
                <a:latin typeface="Verdana" panose="020B0604030504040204" pitchFamily="34" charset="0"/>
                <a:ea typeface="Verdana" panose="020B0604030504040204" pitchFamily="34" charset="0"/>
              </a:rPr>
              <a:t> </a:t>
            </a:r>
            <a:r>
              <a:rPr lang="fr-FR" i="1" dirty="0" err="1">
                <a:latin typeface="Verdana" panose="020B0604030504040204" pitchFamily="34" charset="0"/>
                <a:ea typeface="Verdana" panose="020B0604030504040204" pitchFamily="34" charset="0"/>
              </a:rPr>
              <a:t>slower</a:t>
            </a:r>
            <a:r>
              <a:rPr lang="fr-FR" i="1" dirty="0">
                <a:latin typeface="Verdana" panose="020B0604030504040204" pitchFamily="34" charset="0"/>
                <a:ea typeface="Verdana" panose="020B0604030504040204" pitchFamily="34" charset="0"/>
              </a:rPr>
              <a:t> </a:t>
            </a:r>
            <a:r>
              <a:rPr lang="fr-FR" i="1" dirty="0" err="1">
                <a:latin typeface="Verdana" panose="020B0604030504040204" pitchFamily="34" charset="0"/>
                <a:ea typeface="Verdana" panose="020B0604030504040204" pitchFamily="34" charset="0"/>
              </a:rPr>
              <a:t>than</a:t>
            </a:r>
            <a:r>
              <a:rPr lang="fr-FR" i="1" dirty="0">
                <a:latin typeface="Verdana" panose="020B0604030504040204" pitchFamily="34" charset="0"/>
                <a:ea typeface="Verdana" panose="020B0604030504040204" pitchFamily="34" charset="0"/>
              </a:rPr>
              <a:t> C++/CUDA </a:t>
            </a:r>
            <a:r>
              <a:rPr lang="fr-FR" i="1" dirty="0" err="1">
                <a:latin typeface="Verdana" panose="020B0604030504040204" pitchFamily="34" charset="0"/>
                <a:ea typeface="Verdana" panose="020B0604030504040204" pitchFamily="34" charset="0"/>
              </a:rPr>
              <a:t>implementation</a:t>
            </a:r>
            <a:r>
              <a:rPr lang="fr-FR" i="1" dirty="0">
                <a:latin typeface="Verdana" panose="020B0604030504040204" pitchFamily="34" charset="0"/>
                <a:ea typeface="Verdana" panose="020B0604030504040204" pitchFamily="34" charset="0"/>
              </a:rPr>
              <a:t>)</a:t>
            </a:r>
          </a:p>
          <a:p>
            <a:pPr marL="742950" lvl="1" indent="-285750">
              <a:buFont typeface="Arial" panose="020B0604020202020204" pitchFamily="34" charset="0"/>
              <a:buChar char="•"/>
            </a:pPr>
            <a:endParaRPr lang="fr-FR" b="1"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r>
              <a:rPr lang="fr-FR" b="1" dirty="0" err="1">
                <a:latin typeface="Verdana" panose="020B0604030504040204" pitchFamily="34" charset="0"/>
                <a:ea typeface="Verdana" panose="020B0604030504040204" pitchFamily="34" charset="0"/>
              </a:rPr>
              <a:t>Integration</a:t>
            </a:r>
            <a:r>
              <a:rPr lang="fr-FR" dirty="0">
                <a:latin typeface="Verdana" panose="020B0604030504040204" pitchFamily="34" charset="0"/>
                <a:ea typeface="Verdana" panose="020B0604030504040204" pitchFamily="34" charset="0"/>
              </a:rPr>
              <a:t>: can </a:t>
            </a:r>
            <a:r>
              <a:rPr lang="fr-FR" dirty="0" err="1">
                <a:latin typeface="Verdana" panose="020B0604030504040204" pitchFamily="34" charset="0"/>
                <a:ea typeface="Verdana" panose="020B0604030504040204" pitchFamily="34" charset="0"/>
              </a:rPr>
              <a:t>be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used</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with</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other</a:t>
            </a:r>
            <a:r>
              <a:rPr lang="fr-FR" dirty="0">
                <a:latin typeface="Verdana" panose="020B0604030504040204" pitchFamily="34" charset="0"/>
                <a:ea typeface="Verdana" panose="020B0604030504040204" pitchFamily="34" charset="0"/>
              </a:rPr>
              <a:t> reconstruction </a:t>
            </a:r>
            <a:r>
              <a:rPr lang="fr-FR" dirty="0" err="1">
                <a:latin typeface="Verdana" panose="020B0604030504040204" pitchFamily="34" charset="0"/>
                <a:ea typeface="Verdana" panose="020B0604030504040204" pitchFamily="34" charset="0"/>
              </a:rPr>
              <a:t>algorithms</a:t>
            </a:r>
            <a:r>
              <a:rPr lang="fr-FR" dirty="0">
                <a:latin typeface="Verdana" panose="020B0604030504040204" pitchFamily="34" charset="0"/>
                <a:ea typeface="Verdana" panose="020B0604030504040204" pitchFamily="34" charset="0"/>
              </a:rPr>
              <a:t>.</a:t>
            </a:r>
          </a:p>
          <a:p>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p:txBody>
      </p:sp>
      <p:pic>
        <p:nvPicPr>
          <p:cNvPr id="17" name="Picture 16" descr="A rake in sand with sand in the background&#10;&#10;Description automatically generated">
            <a:extLst>
              <a:ext uri="{FF2B5EF4-FFF2-40B4-BE49-F238E27FC236}">
                <a16:creationId xmlns:a16="http://schemas.microsoft.com/office/drawing/2014/main" id="{6ED8DB68-5C12-0458-398B-2CB84A8AEC69}"/>
              </a:ext>
            </a:extLst>
          </p:cNvPr>
          <p:cNvPicPr>
            <a:picLocks noChangeAspect="1"/>
          </p:cNvPicPr>
          <p:nvPr/>
        </p:nvPicPr>
        <p:blipFill>
          <a:blip r:embed="rId4"/>
          <a:stretch>
            <a:fillRect/>
          </a:stretch>
        </p:blipFill>
        <p:spPr>
          <a:xfrm>
            <a:off x="8084101" y="1225001"/>
            <a:ext cx="679152" cy="679152"/>
          </a:xfrm>
          <a:prstGeom prst="rect">
            <a:avLst/>
          </a:prstGeom>
        </p:spPr>
      </p:pic>
    </p:spTree>
    <p:extLst>
      <p:ext uri="{BB962C8B-B14F-4D97-AF65-F5344CB8AC3E}">
        <p14:creationId xmlns:p14="http://schemas.microsoft.com/office/powerpoint/2010/main" val="39651537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Performance</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84</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Throughput</a:t>
            </a:r>
            <a:endParaRPr lang="fr-FR" dirty="0"/>
          </a:p>
        </p:txBody>
      </p:sp>
      <p:pic>
        <p:nvPicPr>
          <p:cNvPr id="6" name="Picture 2">
            <a:extLst>
              <a:ext uri="{FF2B5EF4-FFF2-40B4-BE49-F238E27FC236}">
                <a16:creationId xmlns:a16="http://schemas.microsoft.com/office/drawing/2014/main" id="{9394DD82-C0FA-9781-28D1-9C4D0CD29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83401"/>
            <a:ext cx="1063846" cy="10638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D434F9-678F-C6EE-F633-C76687E2996A}"/>
              </a:ext>
            </a:extLst>
          </p:cNvPr>
          <p:cNvSpPr txBox="1"/>
          <p:nvPr/>
        </p:nvSpPr>
        <p:spPr>
          <a:xfrm>
            <a:off x="171450" y="1379911"/>
            <a:ext cx="11779250" cy="4524315"/>
          </a:xfrm>
          <a:prstGeom prst="rect">
            <a:avLst/>
          </a:prstGeom>
          <a:noFill/>
        </p:spPr>
        <p:txBody>
          <a:bodyPr wrap="square" rtlCol="0">
            <a:spAutoFit/>
          </a:bodyPr>
          <a:lstStyle/>
          <a:p>
            <a:pPr marL="285750" indent="-285750">
              <a:buFont typeface="Arial" panose="020B0604020202020204" pitchFamily="34" charset="0"/>
              <a:buChar char="•"/>
            </a:pPr>
            <a:r>
              <a:rPr lang="fr-FR" b="1" dirty="0">
                <a:latin typeface="Verdana" panose="020B0604030504040204" pitchFamily="34" charset="0"/>
                <a:ea typeface="Verdana" panose="020B0604030504040204" pitchFamily="34" charset="0"/>
              </a:rPr>
              <a:t>Goal</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implement</a:t>
            </a:r>
            <a:r>
              <a:rPr lang="fr-FR" dirty="0">
                <a:latin typeface="Verdana" panose="020B0604030504040204" pitchFamily="34" charset="0"/>
                <a:ea typeface="Verdana" panose="020B0604030504040204" pitchFamily="34" charset="0"/>
              </a:rPr>
              <a:t> GNN-</a:t>
            </a:r>
            <a:r>
              <a:rPr lang="fr-FR" dirty="0" err="1">
                <a:latin typeface="Verdana" panose="020B0604030504040204" pitchFamily="34" charset="0"/>
                <a:ea typeface="Verdana" panose="020B0604030504040204" pitchFamily="34" charset="0"/>
              </a:rPr>
              <a:t>based</a:t>
            </a:r>
            <a:r>
              <a:rPr lang="fr-FR" dirty="0">
                <a:latin typeface="Verdana" panose="020B0604030504040204" pitchFamily="34" charset="0"/>
                <a:ea typeface="Verdana" panose="020B0604030504040204" pitchFamily="34" charset="0"/>
              </a:rPr>
              <a:t> pipeline on C++/CUDA </a:t>
            </a:r>
            <a:r>
              <a:rPr lang="fr-FR" dirty="0" err="1">
                <a:latin typeface="Verdana" panose="020B0604030504040204" pitchFamily="34" charset="0"/>
                <a:ea typeface="Verdana" panose="020B0604030504040204" pitchFamily="34" charset="0"/>
              </a:rPr>
              <a:t>inside</a:t>
            </a:r>
            <a:r>
              <a:rPr lang="fr-FR" dirty="0">
                <a:latin typeface="Verdana" panose="020B0604030504040204" pitchFamily="34" charset="0"/>
                <a:ea typeface="Verdana" panose="020B0604030504040204" pitchFamily="34" charset="0"/>
              </a:rPr>
              <a:t> Allen          .</a:t>
            </a:r>
          </a:p>
          <a:p>
            <a:pPr marL="285750" indent="-285750">
              <a:buFont typeface="Arial" panose="020B0604020202020204" pitchFamily="34" charset="0"/>
              <a:buChar char="•"/>
            </a:pPr>
            <a:endParaRPr lang="fr-FR" b="1"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r>
              <a:rPr lang="fr-FR" b="1" dirty="0" err="1">
                <a:latin typeface="Verdana" panose="020B0604030504040204" pitchFamily="34" charset="0"/>
                <a:ea typeface="Verdana" panose="020B0604030504040204" pitchFamily="34" charset="0"/>
              </a:rPr>
              <a:t>Optimization</a:t>
            </a:r>
            <a:r>
              <a:rPr lang="fr-FR" dirty="0">
                <a:latin typeface="Verdana" panose="020B0604030504040204" pitchFamily="34" charset="0"/>
                <a:ea typeface="Verdana" panose="020B0604030504040204" pitchFamily="34" charset="0"/>
              </a:rPr>
              <a:t>: To </a:t>
            </a:r>
            <a:r>
              <a:rPr lang="fr-FR" b="1" dirty="0" err="1">
                <a:latin typeface="Verdana" panose="020B0604030504040204" pitchFamily="34" charset="0"/>
                <a:ea typeface="Verdana" panose="020B0604030504040204" pitchFamily="34" charset="0"/>
              </a:rPr>
              <a:t>optimize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throughput</a:t>
            </a:r>
            <a:br>
              <a:rPr lang="fr-FR" b="1" dirty="0">
                <a:latin typeface="Verdana" panose="020B0604030504040204" pitchFamily="34" charset="0"/>
                <a:ea typeface="Verdana" panose="020B0604030504040204" pitchFamily="34" charset="0"/>
              </a:rPr>
            </a:br>
            <a:r>
              <a:rPr lang="fr-FR" i="1" dirty="0">
                <a:latin typeface="Verdana" panose="020B0604030504040204" pitchFamily="34" charset="0"/>
                <a:ea typeface="Verdana" panose="020B0604030504040204" pitchFamily="34" charset="0"/>
              </a:rPr>
              <a:t>(</a:t>
            </a:r>
            <a:r>
              <a:rPr lang="fr-FR" i="1" dirty="0" err="1">
                <a:latin typeface="Verdana" panose="020B0604030504040204" pitchFamily="34" charset="0"/>
                <a:ea typeface="Verdana" panose="020B0604030504040204" pitchFamily="34" charset="0"/>
              </a:rPr>
              <a:t>PyTorch</a:t>
            </a:r>
            <a:r>
              <a:rPr lang="fr-FR" i="1" dirty="0">
                <a:latin typeface="Verdana" panose="020B0604030504040204" pitchFamily="34" charset="0"/>
                <a:ea typeface="Verdana" panose="020B0604030504040204" pitchFamily="34" charset="0"/>
              </a:rPr>
              <a:t> </a:t>
            </a:r>
            <a:r>
              <a:rPr lang="fr-FR" i="1" dirty="0" err="1">
                <a:latin typeface="Verdana" panose="020B0604030504040204" pitchFamily="34" charset="0"/>
                <a:ea typeface="Verdana" panose="020B0604030504040204" pitchFamily="34" charset="0"/>
              </a:rPr>
              <a:t>slower</a:t>
            </a:r>
            <a:r>
              <a:rPr lang="fr-FR" i="1" dirty="0">
                <a:latin typeface="Verdana" panose="020B0604030504040204" pitchFamily="34" charset="0"/>
                <a:ea typeface="Verdana" panose="020B0604030504040204" pitchFamily="34" charset="0"/>
              </a:rPr>
              <a:t> </a:t>
            </a:r>
            <a:r>
              <a:rPr lang="fr-FR" i="1" dirty="0" err="1">
                <a:latin typeface="Verdana" panose="020B0604030504040204" pitchFamily="34" charset="0"/>
                <a:ea typeface="Verdana" panose="020B0604030504040204" pitchFamily="34" charset="0"/>
              </a:rPr>
              <a:t>than</a:t>
            </a:r>
            <a:r>
              <a:rPr lang="fr-FR" i="1" dirty="0">
                <a:latin typeface="Verdana" panose="020B0604030504040204" pitchFamily="34" charset="0"/>
                <a:ea typeface="Verdana" panose="020B0604030504040204" pitchFamily="34" charset="0"/>
              </a:rPr>
              <a:t> C++/CUDA </a:t>
            </a:r>
            <a:r>
              <a:rPr lang="fr-FR" i="1" dirty="0" err="1">
                <a:latin typeface="Verdana" panose="020B0604030504040204" pitchFamily="34" charset="0"/>
                <a:ea typeface="Verdana" panose="020B0604030504040204" pitchFamily="34" charset="0"/>
              </a:rPr>
              <a:t>implementation</a:t>
            </a:r>
            <a:r>
              <a:rPr lang="fr-FR" i="1" dirty="0">
                <a:latin typeface="Verdana" panose="020B0604030504040204" pitchFamily="34" charset="0"/>
                <a:ea typeface="Verdana" panose="020B0604030504040204" pitchFamily="34" charset="0"/>
              </a:rPr>
              <a:t>)</a:t>
            </a:r>
          </a:p>
          <a:p>
            <a:pPr marL="742950" lvl="1" indent="-285750">
              <a:buFont typeface="Arial" panose="020B0604020202020204" pitchFamily="34" charset="0"/>
              <a:buChar char="•"/>
            </a:pPr>
            <a:endParaRPr lang="fr-FR" b="1"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r>
              <a:rPr lang="fr-FR" b="1" dirty="0" err="1">
                <a:latin typeface="Verdana" panose="020B0604030504040204" pitchFamily="34" charset="0"/>
                <a:ea typeface="Verdana" panose="020B0604030504040204" pitchFamily="34" charset="0"/>
              </a:rPr>
              <a:t>Integration</a:t>
            </a:r>
            <a:r>
              <a:rPr lang="fr-FR" dirty="0">
                <a:latin typeface="Verdana" panose="020B0604030504040204" pitchFamily="34" charset="0"/>
                <a:ea typeface="Verdana" panose="020B0604030504040204" pitchFamily="34" charset="0"/>
              </a:rPr>
              <a:t>: can </a:t>
            </a:r>
            <a:r>
              <a:rPr lang="fr-FR" dirty="0" err="1">
                <a:latin typeface="Verdana" panose="020B0604030504040204" pitchFamily="34" charset="0"/>
                <a:ea typeface="Verdana" panose="020B0604030504040204" pitchFamily="34" charset="0"/>
              </a:rPr>
              <a:t>be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used</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with</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other</a:t>
            </a:r>
            <a:r>
              <a:rPr lang="fr-FR" dirty="0">
                <a:latin typeface="Verdana" panose="020B0604030504040204" pitchFamily="34" charset="0"/>
                <a:ea typeface="Verdana" panose="020B0604030504040204" pitchFamily="34" charset="0"/>
              </a:rPr>
              <a:t> reconstruction </a:t>
            </a:r>
            <a:r>
              <a:rPr lang="fr-FR" dirty="0" err="1">
                <a:latin typeface="Verdana" panose="020B0604030504040204" pitchFamily="34" charset="0"/>
                <a:ea typeface="Verdana" panose="020B0604030504040204" pitchFamily="34" charset="0"/>
              </a:rPr>
              <a:t>algorithms</a:t>
            </a:r>
            <a:r>
              <a:rPr lang="fr-FR" dirty="0">
                <a:latin typeface="Verdana" panose="020B0604030504040204" pitchFamily="34" charset="0"/>
                <a:ea typeface="Verdana" panose="020B0604030504040204" pitchFamily="34" charset="0"/>
              </a:rPr>
              <a:t>.</a:t>
            </a:r>
          </a:p>
          <a:p>
            <a:pPr marL="742950" lvl="1"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Pipeline</a:t>
            </a:r>
            <a:r>
              <a:rPr lang="en-GB" dirty="0">
                <a:latin typeface="Verdana" panose="020B0604030504040204" pitchFamily="34" charset="0"/>
                <a:ea typeface="Verdana" panose="020B0604030504040204" pitchFamily="34" charset="0"/>
              </a:rPr>
              <a:t>: </a:t>
            </a:r>
            <a:r>
              <a:rPr lang="en-GB" i="1" dirty="0">
                <a:latin typeface="Verdana" panose="020B0604030504040204" pitchFamily="34" charset="0"/>
                <a:ea typeface="Verdana" panose="020B0604030504040204" pitchFamily="34" charset="0"/>
              </a:rPr>
              <a:t>no triplet for the moment</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Detailed view</a:t>
            </a:r>
            <a:r>
              <a:rPr lang="en-GB" dirty="0">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AFD489D0-6BDF-78D5-3389-3D07633CE2FC}"/>
              </a:ext>
            </a:extLst>
          </p:cNvPr>
          <p:cNvGraphicFramePr/>
          <p:nvPr>
            <p:extLst>
              <p:ext uri="{D42A27DB-BD31-4B8C-83A1-F6EECF244321}">
                <p14:modId xmlns:p14="http://schemas.microsoft.com/office/powerpoint/2010/main" val="624290957"/>
              </p:ext>
            </p:extLst>
          </p:nvPr>
        </p:nvGraphicFramePr>
        <p:xfrm>
          <a:off x="247650" y="4723847"/>
          <a:ext cx="11983452" cy="782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6" name="Diagram 15">
            <a:extLst>
              <a:ext uri="{FF2B5EF4-FFF2-40B4-BE49-F238E27FC236}">
                <a16:creationId xmlns:a16="http://schemas.microsoft.com/office/drawing/2014/main" id="{FFC1B65B-3D4D-38BC-0F76-66583231CB23}"/>
              </a:ext>
            </a:extLst>
          </p:cNvPr>
          <p:cNvGraphicFramePr/>
          <p:nvPr>
            <p:extLst>
              <p:ext uri="{D42A27DB-BD31-4B8C-83A1-F6EECF244321}">
                <p14:modId xmlns:p14="http://schemas.microsoft.com/office/powerpoint/2010/main" val="294320399"/>
              </p:ext>
            </p:extLst>
          </p:nvPr>
        </p:nvGraphicFramePr>
        <p:xfrm>
          <a:off x="208548" y="3707252"/>
          <a:ext cx="11983452" cy="50866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7" name="Picture 16" descr="A rake in sand with sand in the background&#10;&#10;Description automatically generated">
            <a:extLst>
              <a:ext uri="{FF2B5EF4-FFF2-40B4-BE49-F238E27FC236}">
                <a16:creationId xmlns:a16="http://schemas.microsoft.com/office/drawing/2014/main" id="{6ED8DB68-5C12-0458-398B-2CB84A8AEC69}"/>
              </a:ext>
            </a:extLst>
          </p:cNvPr>
          <p:cNvPicPr>
            <a:picLocks noChangeAspect="1"/>
          </p:cNvPicPr>
          <p:nvPr/>
        </p:nvPicPr>
        <p:blipFill>
          <a:blip r:embed="rId14"/>
          <a:stretch>
            <a:fillRect/>
          </a:stretch>
        </p:blipFill>
        <p:spPr>
          <a:xfrm>
            <a:off x="8084101" y="1225001"/>
            <a:ext cx="679152" cy="679152"/>
          </a:xfrm>
          <a:prstGeom prst="rect">
            <a:avLst/>
          </a:prstGeom>
        </p:spPr>
      </p:pic>
    </p:spTree>
    <p:extLst>
      <p:ext uri="{BB962C8B-B14F-4D97-AF65-F5344CB8AC3E}">
        <p14:creationId xmlns:p14="http://schemas.microsoft.com/office/powerpoint/2010/main" val="34325854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Performance</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85</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Throughput</a:t>
            </a:r>
            <a:endParaRPr lang="fr-FR" dirty="0"/>
          </a:p>
        </p:txBody>
      </p:sp>
      <p:pic>
        <p:nvPicPr>
          <p:cNvPr id="6" name="Picture 2">
            <a:extLst>
              <a:ext uri="{FF2B5EF4-FFF2-40B4-BE49-F238E27FC236}">
                <a16:creationId xmlns:a16="http://schemas.microsoft.com/office/drawing/2014/main" id="{9394DD82-C0FA-9781-28D1-9C4D0CD29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83401"/>
            <a:ext cx="1063846" cy="10638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D434F9-678F-C6EE-F633-C76687E2996A}"/>
              </a:ext>
            </a:extLst>
          </p:cNvPr>
          <p:cNvSpPr txBox="1"/>
          <p:nvPr/>
        </p:nvSpPr>
        <p:spPr>
          <a:xfrm>
            <a:off x="171450" y="1379911"/>
            <a:ext cx="11779250" cy="5355312"/>
          </a:xfrm>
          <a:prstGeom prst="rect">
            <a:avLst/>
          </a:prstGeom>
          <a:noFill/>
        </p:spPr>
        <p:txBody>
          <a:bodyPr wrap="square" rtlCol="0">
            <a:spAutoFit/>
          </a:bodyPr>
          <a:lstStyle/>
          <a:p>
            <a:pPr marL="285750" indent="-285750">
              <a:buFont typeface="Arial" panose="020B0604020202020204" pitchFamily="34" charset="0"/>
              <a:buChar char="•"/>
            </a:pPr>
            <a:r>
              <a:rPr lang="fr-FR" b="1" dirty="0">
                <a:latin typeface="Verdana" panose="020B0604030504040204" pitchFamily="34" charset="0"/>
                <a:ea typeface="Verdana" panose="020B0604030504040204" pitchFamily="34" charset="0"/>
              </a:rPr>
              <a:t>Goal</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implement</a:t>
            </a:r>
            <a:r>
              <a:rPr lang="fr-FR" dirty="0">
                <a:latin typeface="Verdana" panose="020B0604030504040204" pitchFamily="34" charset="0"/>
                <a:ea typeface="Verdana" panose="020B0604030504040204" pitchFamily="34" charset="0"/>
              </a:rPr>
              <a:t> GNN-</a:t>
            </a:r>
            <a:r>
              <a:rPr lang="fr-FR" dirty="0" err="1">
                <a:latin typeface="Verdana" panose="020B0604030504040204" pitchFamily="34" charset="0"/>
                <a:ea typeface="Verdana" panose="020B0604030504040204" pitchFamily="34" charset="0"/>
              </a:rPr>
              <a:t>based</a:t>
            </a:r>
            <a:r>
              <a:rPr lang="fr-FR" dirty="0">
                <a:latin typeface="Verdana" panose="020B0604030504040204" pitchFamily="34" charset="0"/>
                <a:ea typeface="Verdana" panose="020B0604030504040204" pitchFamily="34" charset="0"/>
              </a:rPr>
              <a:t> pipeline on C++/CUDA </a:t>
            </a:r>
            <a:r>
              <a:rPr lang="fr-FR" dirty="0" err="1">
                <a:latin typeface="Verdana" panose="020B0604030504040204" pitchFamily="34" charset="0"/>
                <a:ea typeface="Verdana" panose="020B0604030504040204" pitchFamily="34" charset="0"/>
              </a:rPr>
              <a:t>inside</a:t>
            </a:r>
            <a:r>
              <a:rPr lang="fr-FR" dirty="0">
                <a:latin typeface="Verdana" panose="020B0604030504040204" pitchFamily="34" charset="0"/>
                <a:ea typeface="Verdana" panose="020B0604030504040204" pitchFamily="34" charset="0"/>
              </a:rPr>
              <a:t> Allen          .</a:t>
            </a:r>
          </a:p>
          <a:p>
            <a:pPr marL="285750" indent="-285750">
              <a:buFont typeface="Arial" panose="020B0604020202020204" pitchFamily="34" charset="0"/>
              <a:buChar char="•"/>
            </a:pPr>
            <a:endParaRPr lang="fr-FR" b="1"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r>
              <a:rPr lang="fr-FR" b="1" dirty="0" err="1">
                <a:latin typeface="Verdana" panose="020B0604030504040204" pitchFamily="34" charset="0"/>
                <a:ea typeface="Verdana" panose="020B0604030504040204" pitchFamily="34" charset="0"/>
              </a:rPr>
              <a:t>Optimization</a:t>
            </a:r>
            <a:r>
              <a:rPr lang="fr-FR" dirty="0">
                <a:latin typeface="Verdana" panose="020B0604030504040204" pitchFamily="34" charset="0"/>
                <a:ea typeface="Verdana" panose="020B0604030504040204" pitchFamily="34" charset="0"/>
              </a:rPr>
              <a:t>: To </a:t>
            </a:r>
            <a:r>
              <a:rPr lang="fr-FR" b="1" dirty="0" err="1">
                <a:latin typeface="Verdana" panose="020B0604030504040204" pitchFamily="34" charset="0"/>
                <a:ea typeface="Verdana" panose="020B0604030504040204" pitchFamily="34" charset="0"/>
              </a:rPr>
              <a:t>optimize</a:t>
            </a:r>
            <a:r>
              <a:rPr lang="fr-FR" b="1"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throughput</a:t>
            </a:r>
            <a:br>
              <a:rPr lang="fr-FR" b="1" dirty="0">
                <a:latin typeface="Verdana" panose="020B0604030504040204" pitchFamily="34" charset="0"/>
                <a:ea typeface="Verdana" panose="020B0604030504040204" pitchFamily="34" charset="0"/>
              </a:rPr>
            </a:br>
            <a:r>
              <a:rPr lang="fr-FR" i="1" dirty="0">
                <a:latin typeface="Verdana" panose="020B0604030504040204" pitchFamily="34" charset="0"/>
                <a:ea typeface="Verdana" panose="020B0604030504040204" pitchFamily="34" charset="0"/>
              </a:rPr>
              <a:t>(</a:t>
            </a:r>
            <a:r>
              <a:rPr lang="fr-FR" i="1" dirty="0" err="1">
                <a:latin typeface="Verdana" panose="020B0604030504040204" pitchFamily="34" charset="0"/>
                <a:ea typeface="Verdana" panose="020B0604030504040204" pitchFamily="34" charset="0"/>
              </a:rPr>
              <a:t>PyTorch</a:t>
            </a:r>
            <a:r>
              <a:rPr lang="fr-FR" i="1" dirty="0">
                <a:latin typeface="Verdana" panose="020B0604030504040204" pitchFamily="34" charset="0"/>
                <a:ea typeface="Verdana" panose="020B0604030504040204" pitchFamily="34" charset="0"/>
              </a:rPr>
              <a:t> </a:t>
            </a:r>
            <a:r>
              <a:rPr lang="fr-FR" i="1" dirty="0" err="1">
                <a:latin typeface="Verdana" panose="020B0604030504040204" pitchFamily="34" charset="0"/>
                <a:ea typeface="Verdana" panose="020B0604030504040204" pitchFamily="34" charset="0"/>
              </a:rPr>
              <a:t>slower</a:t>
            </a:r>
            <a:r>
              <a:rPr lang="fr-FR" i="1" dirty="0">
                <a:latin typeface="Verdana" panose="020B0604030504040204" pitchFamily="34" charset="0"/>
                <a:ea typeface="Verdana" panose="020B0604030504040204" pitchFamily="34" charset="0"/>
              </a:rPr>
              <a:t> </a:t>
            </a:r>
            <a:r>
              <a:rPr lang="fr-FR" i="1" dirty="0" err="1">
                <a:latin typeface="Verdana" panose="020B0604030504040204" pitchFamily="34" charset="0"/>
                <a:ea typeface="Verdana" panose="020B0604030504040204" pitchFamily="34" charset="0"/>
              </a:rPr>
              <a:t>than</a:t>
            </a:r>
            <a:r>
              <a:rPr lang="fr-FR" i="1" dirty="0">
                <a:latin typeface="Verdana" panose="020B0604030504040204" pitchFamily="34" charset="0"/>
                <a:ea typeface="Verdana" panose="020B0604030504040204" pitchFamily="34" charset="0"/>
              </a:rPr>
              <a:t> C++/CUDA </a:t>
            </a:r>
            <a:r>
              <a:rPr lang="fr-FR" i="1" dirty="0" err="1">
                <a:latin typeface="Verdana" panose="020B0604030504040204" pitchFamily="34" charset="0"/>
                <a:ea typeface="Verdana" panose="020B0604030504040204" pitchFamily="34" charset="0"/>
              </a:rPr>
              <a:t>implementation</a:t>
            </a:r>
            <a:r>
              <a:rPr lang="fr-FR" i="1" dirty="0">
                <a:latin typeface="Verdana" panose="020B0604030504040204" pitchFamily="34" charset="0"/>
                <a:ea typeface="Verdana" panose="020B0604030504040204" pitchFamily="34" charset="0"/>
              </a:rPr>
              <a:t>)</a:t>
            </a:r>
          </a:p>
          <a:p>
            <a:pPr marL="742950" lvl="1" indent="-285750">
              <a:buFont typeface="Arial" panose="020B0604020202020204" pitchFamily="34" charset="0"/>
              <a:buChar char="•"/>
            </a:pPr>
            <a:endParaRPr lang="fr-FR" b="1"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r>
              <a:rPr lang="fr-FR" b="1" dirty="0" err="1">
                <a:latin typeface="Verdana" panose="020B0604030504040204" pitchFamily="34" charset="0"/>
                <a:ea typeface="Verdana" panose="020B0604030504040204" pitchFamily="34" charset="0"/>
              </a:rPr>
              <a:t>Integration</a:t>
            </a:r>
            <a:r>
              <a:rPr lang="fr-FR" dirty="0">
                <a:latin typeface="Verdana" panose="020B0604030504040204" pitchFamily="34" charset="0"/>
                <a:ea typeface="Verdana" panose="020B0604030504040204" pitchFamily="34" charset="0"/>
              </a:rPr>
              <a:t>: can </a:t>
            </a:r>
            <a:r>
              <a:rPr lang="fr-FR" dirty="0" err="1">
                <a:latin typeface="Verdana" panose="020B0604030504040204" pitchFamily="34" charset="0"/>
                <a:ea typeface="Verdana" panose="020B0604030504040204" pitchFamily="34" charset="0"/>
              </a:rPr>
              <a:t>be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used</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with</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other</a:t>
            </a:r>
            <a:r>
              <a:rPr lang="fr-FR" dirty="0">
                <a:latin typeface="Verdana" panose="020B0604030504040204" pitchFamily="34" charset="0"/>
                <a:ea typeface="Verdana" panose="020B0604030504040204" pitchFamily="34" charset="0"/>
              </a:rPr>
              <a:t> reconstruction </a:t>
            </a:r>
            <a:r>
              <a:rPr lang="fr-FR" dirty="0" err="1">
                <a:latin typeface="Verdana" panose="020B0604030504040204" pitchFamily="34" charset="0"/>
                <a:ea typeface="Verdana" panose="020B0604030504040204" pitchFamily="34" charset="0"/>
              </a:rPr>
              <a:t>algorithms</a:t>
            </a:r>
            <a:r>
              <a:rPr lang="fr-FR" dirty="0">
                <a:latin typeface="Verdana" panose="020B0604030504040204" pitchFamily="34" charset="0"/>
                <a:ea typeface="Verdana" panose="020B0604030504040204" pitchFamily="34" charset="0"/>
              </a:rPr>
              <a:t>.</a:t>
            </a:r>
          </a:p>
          <a:p>
            <a:pPr lvl="1"/>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Pipeline</a:t>
            </a:r>
            <a:r>
              <a:rPr lang="en-GB" dirty="0">
                <a:latin typeface="Verdana" panose="020B0604030504040204" pitchFamily="34" charset="0"/>
                <a:ea typeface="Verdana" panose="020B0604030504040204" pitchFamily="34" charset="0"/>
              </a:rPr>
              <a:t>:</a:t>
            </a:r>
            <a:r>
              <a:rPr lang="en-GB" i="1" dirty="0">
                <a:latin typeface="Verdana" panose="020B0604030504040204" pitchFamily="34" charset="0"/>
                <a:ea typeface="Verdana" panose="020B0604030504040204" pitchFamily="34" charset="0"/>
              </a:rPr>
              <a:t> no triplet for the moment</a:t>
            </a: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Detailed view</a:t>
            </a:r>
            <a:r>
              <a:rPr lang="en-GB" dirty="0">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There are </a:t>
            </a:r>
            <a:r>
              <a:rPr lang="en-GB" b="1" dirty="0">
                <a:solidFill>
                  <a:schemeClr val="accent4">
                    <a:lumMod val="50000"/>
                  </a:schemeClr>
                </a:solidFill>
                <a:latin typeface="Verdana" panose="020B0604030504040204" pitchFamily="34" charset="0"/>
                <a:ea typeface="Verdana" panose="020B0604030504040204" pitchFamily="34" charset="0"/>
              </a:rPr>
              <a:t>deep learning model to export</a:t>
            </a:r>
            <a:r>
              <a:rPr lang="en-GB" dirty="0">
                <a:solidFill>
                  <a:schemeClr val="accent4">
                    <a:lumMod val="50000"/>
                  </a:schemeClr>
                </a:solidFill>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and </a:t>
            </a:r>
            <a:r>
              <a:rPr lang="en-GB" b="1" dirty="0">
                <a:solidFill>
                  <a:srgbClr val="00B050"/>
                </a:solidFill>
                <a:latin typeface="Verdana" panose="020B0604030504040204" pitchFamily="34" charset="0"/>
                <a:ea typeface="Verdana" panose="020B0604030504040204" pitchFamily="34" charset="0"/>
              </a:rPr>
              <a:t>algorithms to implement in C++/CUDA</a:t>
            </a:r>
            <a:r>
              <a:rPr lang="en-GB" dirty="0">
                <a:latin typeface="Verdana" panose="020B0604030504040204" pitchFamily="34" charset="0"/>
                <a:ea typeface="Verdana" panose="020B0604030504040204" pitchFamily="34" charset="0"/>
              </a:rPr>
              <a:t>.</a:t>
            </a:r>
            <a:endParaRPr lang="en-GB" dirty="0">
              <a:solidFill>
                <a:srgbClr val="00B05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solidFill>
                  <a:schemeClr val="accent4">
                    <a:lumMod val="50000"/>
                  </a:schemeClr>
                </a:solidFill>
                <a:latin typeface="Verdana" panose="020B0604030504040204" pitchFamily="34" charset="0"/>
                <a:ea typeface="Verdana" panose="020B0604030504040204" pitchFamily="34" charset="0"/>
              </a:rPr>
              <a:t>Deep learning model inference </a:t>
            </a:r>
            <a:r>
              <a:rPr lang="en-GB" dirty="0">
                <a:latin typeface="Verdana" panose="020B0604030504040204" pitchFamily="34" charset="0"/>
                <a:ea typeface="Verdana" panose="020B0604030504040204" pitchFamily="34" charset="0"/>
              </a:rPr>
              <a:t>in C++:</a:t>
            </a:r>
          </a:p>
          <a:p>
            <a:pPr marL="800100" lvl="1" indent="-342900">
              <a:buFont typeface="+mj-lt"/>
              <a:buAutoNum type="arabicPeriod"/>
            </a:pPr>
            <a:r>
              <a:rPr lang="en-GB" dirty="0">
                <a:latin typeface="Verdana" panose="020B0604030504040204" pitchFamily="34" charset="0"/>
                <a:ea typeface="Verdana" panose="020B0604030504040204" pitchFamily="34" charset="0"/>
              </a:rPr>
              <a:t>Export model in </a:t>
            </a:r>
            <a:r>
              <a:rPr lang="en-GB" b="1" dirty="0">
                <a:latin typeface="Verdana" panose="020B0604030504040204" pitchFamily="34" charset="0"/>
                <a:ea typeface="Verdana" panose="020B0604030504040204" pitchFamily="34" charset="0"/>
                <a:hlinkClick r:id="rId4"/>
              </a:rPr>
              <a:t>ONNX</a:t>
            </a:r>
            <a:r>
              <a:rPr lang="en-GB" dirty="0">
                <a:latin typeface="Verdana" panose="020B0604030504040204" pitchFamily="34" charset="0"/>
                <a:ea typeface="Verdana" panose="020B0604030504040204" pitchFamily="34" charset="0"/>
                <a:hlinkClick r:id="rId4"/>
              </a:rPr>
              <a:t> open-source format</a:t>
            </a:r>
            <a:r>
              <a:rPr lang="en-GB" dirty="0">
                <a:latin typeface="Verdana" panose="020B0604030504040204" pitchFamily="34" charset="0"/>
                <a:ea typeface="Verdana" panose="020B0604030504040204" pitchFamily="34" charset="0"/>
              </a:rPr>
              <a:t>.</a:t>
            </a:r>
          </a:p>
          <a:p>
            <a:pPr marL="800100" lvl="1" indent="-342900">
              <a:buFont typeface="+mj-lt"/>
              <a:buAutoNum type="arabicPeriod"/>
            </a:pPr>
            <a:r>
              <a:rPr lang="en-GB" dirty="0">
                <a:latin typeface="Verdana" panose="020B0604030504040204" pitchFamily="34" charset="0"/>
                <a:ea typeface="Verdana" panose="020B0604030504040204" pitchFamily="34" charset="0"/>
              </a:rPr>
              <a:t>Inference in C++ using either </a:t>
            </a:r>
            <a:r>
              <a:rPr lang="en-GB" dirty="0" err="1">
                <a:latin typeface="Verdana" panose="020B0604030504040204" pitchFamily="34" charset="0"/>
                <a:ea typeface="Verdana" panose="020B0604030504040204" pitchFamily="34" charset="0"/>
                <a:hlinkClick r:id="rId5"/>
              </a:rPr>
              <a:t>ONNXRuntime</a:t>
            </a:r>
            <a:r>
              <a:rPr lang="en-GB" dirty="0">
                <a:latin typeface="Verdana" panose="020B0604030504040204" pitchFamily="34" charset="0"/>
                <a:ea typeface="Verdana" panose="020B0604030504040204" pitchFamily="34" charset="0"/>
              </a:rPr>
              <a:t> or </a:t>
            </a:r>
            <a:r>
              <a:rPr lang="en-GB" dirty="0">
                <a:latin typeface="Verdana" panose="020B0604030504040204" pitchFamily="34" charset="0"/>
                <a:ea typeface="Verdana" panose="020B0604030504040204" pitchFamily="34" charset="0"/>
                <a:hlinkClick r:id="rId6"/>
              </a:rPr>
              <a:t>NVIDIA </a:t>
            </a:r>
            <a:r>
              <a:rPr lang="en-GB" dirty="0" err="1">
                <a:latin typeface="Verdana" panose="020B0604030504040204" pitchFamily="34" charset="0"/>
                <a:ea typeface="Verdana" panose="020B0604030504040204" pitchFamily="34" charset="0"/>
                <a:hlinkClick r:id="rId6"/>
              </a:rPr>
              <a:t>TensorRT</a:t>
            </a:r>
            <a:r>
              <a:rPr lang="en-GB" dirty="0">
                <a:latin typeface="Verdana" panose="020B0604030504040204" pitchFamily="34" charset="0"/>
                <a:ea typeface="Verdana" panose="020B0604030504040204" pitchFamily="34" charset="0"/>
              </a:rPr>
              <a:t> libraries.</a:t>
            </a:r>
          </a:p>
        </p:txBody>
      </p:sp>
      <p:graphicFrame>
        <p:nvGraphicFramePr>
          <p:cNvPr id="11" name="Diagram 10">
            <a:extLst>
              <a:ext uri="{FF2B5EF4-FFF2-40B4-BE49-F238E27FC236}">
                <a16:creationId xmlns:a16="http://schemas.microsoft.com/office/drawing/2014/main" id="{AFD489D0-6BDF-78D5-3389-3D07633CE2FC}"/>
              </a:ext>
            </a:extLst>
          </p:cNvPr>
          <p:cNvGraphicFramePr/>
          <p:nvPr>
            <p:extLst>
              <p:ext uri="{D42A27DB-BD31-4B8C-83A1-F6EECF244321}">
                <p14:modId xmlns:p14="http://schemas.microsoft.com/office/powerpoint/2010/main" val="4256570727"/>
              </p:ext>
            </p:extLst>
          </p:nvPr>
        </p:nvGraphicFramePr>
        <p:xfrm>
          <a:off x="247650" y="4723847"/>
          <a:ext cx="11983452" cy="7820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6" name="Diagram 15">
            <a:extLst>
              <a:ext uri="{FF2B5EF4-FFF2-40B4-BE49-F238E27FC236}">
                <a16:creationId xmlns:a16="http://schemas.microsoft.com/office/drawing/2014/main" id="{FFC1B65B-3D4D-38BC-0F76-66583231CB23}"/>
              </a:ext>
            </a:extLst>
          </p:cNvPr>
          <p:cNvGraphicFramePr/>
          <p:nvPr>
            <p:extLst>
              <p:ext uri="{D42A27DB-BD31-4B8C-83A1-F6EECF244321}">
                <p14:modId xmlns:p14="http://schemas.microsoft.com/office/powerpoint/2010/main" val="3443139882"/>
              </p:ext>
            </p:extLst>
          </p:nvPr>
        </p:nvGraphicFramePr>
        <p:xfrm>
          <a:off x="208548" y="3707252"/>
          <a:ext cx="11983452" cy="50866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7" name="Picture 16" descr="A rake in sand with sand in the background&#10;&#10;Description automatically generated">
            <a:extLst>
              <a:ext uri="{FF2B5EF4-FFF2-40B4-BE49-F238E27FC236}">
                <a16:creationId xmlns:a16="http://schemas.microsoft.com/office/drawing/2014/main" id="{6ED8DB68-5C12-0458-398B-2CB84A8AEC69}"/>
              </a:ext>
            </a:extLst>
          </p:cNvPr>
          <p:cNvPicPr>
            <a:picLocks noChangeAspect="1"/>
          </p:cNvPicPr>
          <p:nvPr/>
        </p:nvPicPr>
        <p:blipFill>
          <a:blip r:embed="rId17"/>
          <a:stretch>
            <a:fillRect/>
          </a:stretch>
        </p:blipFill>
        <p:spPr>
          <a:xfrm>
            <a:off x="8084101" y="1225001"/>
            <a:ext cx="679152" cy="679152"/>
          </a:xfrm>
          <a:prstGeom prst="rect">
            <a:avLst/>
          </a:prstGeom>
        </p:spPr>
      </p:pic>
    </p:spTree>
    <p:extLst>
      <p:ext uri="{BB962C8B-B14F-4D97-AF65-F5344CB8AC3E}">
        <p14:creationId xmlns:p14="http://schemas.microsoft.com/office/powerpoint/2010/main" val="4130038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dirty="0"/>
              <a:t>Performance</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86</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Throughput</a:t>
            </a:r>
            <a:endParaRPr lang="fr-FR" dirty="0"/>
          </a:p>
        </p:txBody>
      </p:sp>
      <p:pic>
        <p:nvPicPr>
          <p:cNvPr id="6" name="Picture 2">
            <a:extLst>
              <a:ext uri="{FF2B5EF4-FFF2-40B4-BE49-F238E27FC236}">
                <a16:creationId xmlns:a16="http://schemas.microsoft.com/office/drawing/2014/main" id="{9394DD82-C0FA-9781-28D1-9C4D0CD29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83401"/>
            <a:ext cx="1063846" cy="10638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D434F9-678F-C6EE-F633-C76687E2996A}"/>
              </a:ext>
            </a:extLst>
          </p:cNvPr>
          <p:cNvSpPr txBox="1"/>
          <p:nvPr/>
        </p:nvSpPr>
        <p:spPr>
          <a:xfrm>
            <a:off x="206375" y="1661998"/>
            <a:ext cx="11779250" cy="2585323"/>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Verdana" panose="020B0604030504040204" pitchFamily="34" charset="0"/>
                <a:ea typeface="Verdana" panose="020B0604030504040204" pitchFamily="34" charset="0"/>
              </a:rPr>
              <a:t>So far</a:t>
            </a: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fr-FR"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fr-FR" dirty="0">
                <a:latin typeface="Verdana" panose="020B0604030504040204" pitchFamily="34" charset="0"/>
                <a:ea typeface="Verdana" panose="020B0604030504040204" pitchFamily="34" charset="0"/>
              </a:rPr>
              <a:t>But </a:t>
            </a:r>
            <a:r>
              <a:rPr lang="fr-FR" dirty="0" err="1">
                <a:latin typeface="Verdana" panose="020B0604030504040204" pitchFamily="34" charset="0"/>
                <a:ea typeface="Verdana" panose="020B0604030504040204" pitchFamily="34" charset="0"/>
              </a:rPr>
              <a:t>we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still</a:t>
            </a:r>
            <a:r>
              <a:rPr lang="fr-FR" dirty="0">
                <a:latin typeface="Verdana" panose="020B0604030504040204" pitchFamily="34" charset="0"/>
                <a:ea typeface="Verdana" panose="020B0604030504040204" pitchFamily="34" charset="0"/>
              </a:rPr>
              <a:t> have </a:t>
            </a:r>
            <a:r>
              <a:rPr lang="fr-FR" dirty="0" err="1">
                <a:latin typeface="Verdana" panose="020B0604030504040204" pitchFamily="34" charset="0"/>
                <a:ea typeface="Verdana" panose="020B0604030504040204" pitchFamily="34" charset="0"/>
              </a:rPr>
              <a:t>ideas</a:t>
            </a:r>
            <a:r>
              <a:rPr lang="fr-FR" dirty="0">
                <a:latin typeface="Verdana" panose="020B0604030504040204" pitchFamily="34" charset="0"/>
                <a:ea typeface="Verdana" panose="020B0604030504040204" pitchFamily="34" charset="0"/>
              </a:rPr>
              <a:t>        to </a:t>
            </a:r>
            <a:r>
              <a:rPr lang="fr-FR" dirty="0" err="1">
                <a:latin typeface="Verdana" panose="020B0604030504040204" pitchFamily="34" charset="0"/>
                <a:ea typeface="Verdana" panose="020B0604030504040204" pitchFamily="34" charset="0"/>
              </a:rPr>
              <a:t>increase</a:t>
            </a:r>
            <a:r>
              <a:rPr lang="fr-FR" dirty="0">
                <a:latin typeface="Verdana" panose="020B0604030504040204" pitchFamily="34" charset="0"/>
                <a:ea typeface="Verdana" panose="020B0604030504040204" pitchFamily="34" charset="0"/>
              </a:rPr>
              <a:t> the </a:t>
            </a:r>
            <a:r>
              <a:rPr lang="fr-FR" dirty="0" err="1">
                <a:latin typeface="Verdana" panose="020B0604030504040204" pitchFamily="34" charset="0"/>
                <a:ea typeface="Verdana" panose="020B0604030504040204" pitchFamily="34" charset="0"/>
              </a:rPr>
              <a:t>throughput</a:t>
            </a:r>
            <a:r>
              <a:rPr lang="fr-FR" dirty="0">
                <a:latin typeface="Verdana" panose="020B0604030504040204" pitchFamily="34" charset="0"/>
                <a:ea typeface="Verdana" panose="020B0604030504040204" pitchFamily="34" charset="0"/>
              </a:rPr>
              <a:t>.</a:t>
            </a:r>
          </a:p>
          <a:p>
            <a:endParaRPr lang="fr-FR" dirty="0">
              <a:latin typeface="Verdana" panose="020B0604030504040204" pitchFamily="34" charset="0"/>
              <a:ea typeface="Verdana" panose="020B0604030504040204" pitchFamily="34" charset="0"/>
            </a:endParaRPr>
          </a:p>
        </p:txBody>
      </p:sp>
      <p:pic>
        <p:nvPicPr>
          <p:cNvPr id="12" name="Picture 11" descr="A yellow light bulb with a black background&#10;&#10;Description automatically generated">
            <a:extLst>
              <a:ext uri="{FF2B5EF4-FFF2-40B4-BE49-F238E27FC236}">
                <a16:creationId xmlns:a16="http://schemas.microsoft.com/office/drawing/2014/main" id="{074AFD18-5CF4-F56D-9106-2C9D0C76598B}"/>
              </a:ext>
            </a:extLst>
          </p:cNvPr>
          <p:cNvPicPr>
            <a:picLocks noChangeAspect="1"/>
          </p:cNvPicPr>
          <p:nvPr/>
        </p:nvPicPr>
        <p:blipFill>
          <a:blip r:embed="rId4"/>
          <a:stretch>
            <a:fillRect/>
          </a:stretch>
        </p:blipFill>
        <p:spPr>
          <a:xfrm>
            <a:off x="3182359" y="3429000"/>
            <a:ext cx="559059" cy="661050"/>
          </a:xfrm>
          <a:prstGeom prst="rect">
            <a:avLst/>
          </a:prstGeom>
        </p:spPr>
      </p:pic>
      <p:graphicFrame>
        <p:nvGraphicFramePr>
          <p:cNvPr id="13" name="Table 12">
            <a:extLst>
              <a:ext uri="{FF2B5EF4-FFF2-40B4-BE49-F238E27FC236}">
                <a16:creationId xmlns:a16="http://schemas.microsoft.com/office/drawing/2014/main" id="{9C5E371D-7108-97E4-E92F-0CFDB603A5C2}"/>
              </a:ext>
            </a:extLst>
          </p:cNvPr>
          <p:cNvGraphicFramePr>
            <a:graphicFrameLocks noGrp="1"/>
          </p:cNvGraphicFramePr>
          <p:nvPr/>
        </p:nvGraphicFramePr>
        <p:xfrm>
          <a:off x="2105269" y="1657121"/>
          <a:ext cx="9564053" cy="1478280"/>
        </p:xfrm>
        <a:graphic>
          <a:graphicData uri="http://schemas.openxmlformats.org/drawingml/2006/table">
            <a:tbl>
              <a:tblPr firstRow="1" bandRow="1">
                <a:tableStyleId>{9D7B26C5-4107-4FEC-AEDC-1716B250A1EF}</a:tableStyleId>
              </a:tblPr>
              <a:tblGrid>
                <a:gridCol w="3823335">
                  <a:extLst>
                    <a:ext uri="{9D8B030D-6E8A-4147-A177-3AD203B41FA5}">
                      <a16:colId xmlns:a16="http://schemas.microsoft.com/office/drawing/2014/main" val="118916249"/>
                    </a:ext>
                  </a:extLst>
                </a:gridCol>
                <a:gridCol w="5740718">
                  <a:extLst>
                    <a:ext uri="{9D8B030D-6E8A-4147-A177-3AD203B41FA5}">
                      <a16:colId xmlns:a16="http://schemas.microsoft.com/office/drawing/2014/main" val="2855822105"/>
                    </a:ext>
                  </a:extLst>
                </a:gridCol>
              </a:tblGrid>
              <a:tr h="0">
                <a:tc>
                  <a:txBody>
                    <a:bodyPr/>
                    <a:lstStyle/>
                    <a:p>
                      <a:endParaRPr lang="en-GB" dirty="0">
                        <a:latin typeface="Verdana" panose="020B0604030504040204" pitchFamily="34" charset="0"/>
                        <a:ea typeface="Verdana" panose="020B0604030504040204" pitchFamily="34" charset="0"/>
                      </a:endParaRPr>
                    </a:p>
                  </a:txBody>
                  <a:tcPr>
                    <a:noFill/>
                  </a:tcPr>
                </a:tc>
                <a:tc>
                  <a:txBody>
                    <a:bodyPr/>
                    <a:lstStyle/>
                    <a:p>
                      <a:r>
                        <a:rPr lang="fr-FR" dirty="0" err="1">
                          <a:solidFill>
                            <a:schemeClr val="tx1"/>
                          </a:solidFill>
                        </a:rPr>
                        <a:t>Throughput</a:t>
                      </a:r>
                      <a:r>
                        <a:rPr lang="fr-FR" dirty="0">
                          <a:solidFill>
                            <a:schemeClr val="tx1"/>
                          </a:solidFill>
                        </a:rPr>
                        <a:t>: </a:t>
                      </a:r>
                      <a:r>
                        <a:rPr lang="fr-FR" b="0" dirty="0">
                          <a:solidFill>
                            <a:schemeClr val="tx1"/>
                          </a:solidFill>
                        </a:rPr>
                        <a:t># </a:t>
                      </a:r>
                      <a:r>
                        <a:rPr lang="fr-FR" b="0" dirty="0" err="1">
                          <a:solidFill>
                            <a:schemeClr val="tx1"/>
                          </a:solidFill>
                        </a:rPr>
                        <a:t>bunch</a:t>
                      </a:r>
                      <a:r>
                        <a:rPr lang="fr-FR" b="0" dirty="0">
                          <a:solidFill>
                            <a:schemeClr val="tx1"/>
                          </a:solidFill>
                        </a:rPr>
                        <a:t> </a:t>
                      </a:r>
                      <a:r>
                        <a:rPr lang="fr-FR" b="0" dirty="0" err="1">
                          <a:solidFill>
                            <a:schemeClr val="tx1"/>
                          </a:solidFill>
                        </a:rPr>
                        <a:t>crossings</a:t>
                      </a:r>
                      <a:r>
                        <a:rPr lang="fr-FR" b="0" dirty="0">
                          <a:solidFill>
                            <a:schemeClr val="tx1"/>
                          </a:solidFill>
                        </a:rPr>
                        <a:t> </a:t>
                      </a:r>
                      <a:r>
                        <a:rPr lang="fr-FR" b="0" dirty="0" err="1">
                          <a:solidFill>
                            <a:schemeClr val="tx1"/>
                          </a:solidFill>
                        </a:rPr>
                        <a:t>processed</a:t>
                      </a:r>
                      <a:r>
                        <a:rPr lang="fr-FR" b="0" dirty="0">
                          <a:solidFill>
                            <a:schemeClr val="tx1"/>
                          </a:solidFill>
                        </a:rPr>
                        <a:t>  / s</a:t>
                      </a:r>
                      <a:endParaRPr lang="en-GB" dirty="0">
                        <a:solidFill>
                          <a:schemeClr val="tx1"/>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325714629"/>
                  </a:ext>
                </a:extLst>
              </a:tr>
              <a:tr h="370840">
                <a:tc>
                  <a:txBody>
                    <a:bodyPr/>
                    <a:lstStyle/>
                    <a:p>
                      <a:r>
                        <a:rPr lang="fr-FR" b="1" dirty="0"/>
                        <a:t>ETX4VELO</a:t>
                      </a:r>
                      <a:r>
                        <a:rPr lang="fr-FR" dirty="0"/>
                        <a:t> </a:t>
                      </a:r>
                      <a:r>
                        <a:rPr lang="fr-FR" dirty="0" err="1"/>
                        <a:t>with</a:t>
                      </a:r>
                      <a:r>
                        <a:rPr lang="fr-FR" dirty="0"/>
                        <a:t> </a:t>
                      </a:r>
                      <a:r>
                        <a:rPr lang="fr-FR" b="1" dirty="0" err="1"/>
                        <a:t>ONNXRuntime</a:t>
                      </a:r>
                      <a:endParaRPr lang="en-GB" b="1" dirty="0">
                        <a:latin typeface="Verdana" panose="020B0604030504040204" pitchFamily="34" charset="0"/>
                        <a:ea typeface="Verdana" panose="020B0604030504040204" pitchFamily="34" charset="0"/>
                      </a:endParaRPr>
                    </a:p>
                  </a:txBody>
                  <a:tcPr>
                    <a:solidFill>
                      <a:schemeClr val="accent2">
                        <a:lumMod val="60000"/>
                        <a:lumOff val="40000"/>
                      </a:schemeClr>
                    </a:solidFill>
                  </a:tcPr>
                </a:tc>
                <a:tc>
                  <a:txBody>
                    <a:bodyPr/>
                    <a:lstStyle/>
                    <a:p>
                      <a:r>
                        <a:rPr lang="fr-FR" dirty="0"/>
                        <a:t>310</a:t>
                      </a:r>
                      <a:endParaRPr lang="en-GB" dirty="0">
                        <a:latin typeface="Verdana" panose="020B0604030504040204" pitchFamily="34" charset="0"/>
                        <a:ea typeface="Verdana" panose="020B0604030504040204" pitchFamily="34" charset="0"/>
                      </a:endParaRPr>
                    </a:p>
                  </a:txBody>
                  <a:tcPr>
                    <a:solidFill>
                      <a:schemeClr val="accent2">
                        <a:lumMod val="60000"/>
                        <a:lumOff val="40000"/>
                      </a:schemeClr>
                    </a:solidFill>
                  </a:tcPr>
                </a:tc>
                <a:extLst>
                  <a:ext uri="{0D108BD9-81ED-4DB2-BD59-A6C34878D82A}">
                    <a16:rowId xmlns:a16="http://schemas.microsoft.com/office/drawing/2014/main" val="1696834494"/>
                  </a:ext>
                </a:extLst>
              </a:tr>
              <a:tr h="370840">
                <a:tc>
                  <a:txBody>
                    <a:bodyPr/>
                    <a:lstStyle/>
                    <a:p>
                      <a:r>
                        <a:rPr lang="fr-FR" b="1" dirty="0"/>
                        <a:t>ETX4VELO</a:t>
                      </a:r>
                      <a:r>
                        <a:rPr lang="fr-FR" dirty="0"/>
                        <a:t> </a:t>
                      </a:r>
                      <a:r>
                        <a:rPr lang="fr-FR" dirty="0" err="1"/>
                        <a:t>with</a:t>
                      </a:r>
                      <a:r>
                        <a:rPr lang="fr-FR" dirty="0"/>
                        <a:t> </a:t>
                      </a:r>
                      <a:r>
                        <a:rPr lang="fr-FR" b="1" dirty="0" err="1"/>
                        <a:t>TensorRT</a:t>
                      </a:r>
                      <a:endParaRPr lang="en-GB" b="1" dirty="0">
                        <a:latin typeface="Verdana" panose="020B0604030504040204" pitchFamily="34" charset="0"/>
                        <a:ea typeface="Verdana" panose="020B0604030504040204" pitchFamily="34" charset="0"/>
                      </a:endParaRPr>
                    </a:p>
                  </a:txBody>
                  <a:tcPr>
                    <a:solidFill>
                      <a:schemeClr val="accent2">
                        <a:lumMod val="60000"/>
                        <a:lumOff val="40000"/>
                      </a:schemeClr>
                    </a:solidFill>
                  </a:tcPr>
                </a:tc>
                <a:tc>
                  <a:txBody>
                    <a:bodyPr/>
                    <a:lstStyle/>
                    <a:p>
                      <a:r>
                        <a:rPr lang="fr-FR" dirty="0"/>
                        <a:t>730</a:t>
                      </a:r>
                      <a:endParaRPr lang="en-GB" dirty="0">
                        <a:latin typeface="Verdana" panose="020B0604030504040204" pitchFamily="34" charset="0"/>
                        <a:ea typeface="Verdana" panose="020B0604030504040204" pitchFamily="34" charset="0"/>
                      </a:endParaRPr>
                    </a:p>
                  </a:txBody>
                  <a:tcPr>
                    <a:solidFill>
                      <a:schemeClr val="accent2">
                        <a:lumMod val="60000"/>
                        <a:lumOff val="40000"/>
                      </a:schemeClr>
                    </a:solidFill>
                  </a:tcPr>
                </a:tc>
                <a:extLst>
                  <a:ext uri="{0D108BD9-81ED-4DB2-BD59-A6C34878D82A}">
                    <a16:rowId xmlns:a16="http://schemas.microsoft.com/office/drawing/2014/main" val="3912378999"/>
                  </a:ext>
                </a:extLst>
              </a:tr>
              <a:tr h="370840">
                <a:tc>
                  <a:txBody>
                    <a:bodyPr/>
                    <a:lstStyle/>
                    <a:p>
                      <a:r>
                        <a:rPr lang="fr-FR" b="1" dirty="0"/>
                        <a:t>Allen </a:t>
                      </a:r>
                      <a:r>
                        <a:rPr lang="fr-FR" b="0" dirty="0"/>
                        <a:t>(default)</a:t>
                      </a:r>
                      <a:endParaRPr lang="en-GB" dirty="0">
                        <a:latin typeface="Verdana" panose="020B0604030504040204" pitchFamily="34" charset="0"/>
                        <a:ea typeface="Verdana" panose="020B0604030504040204" pitchFamily="34" charset="0"/>
                      </a:endParaRPr>
                    </a:p>
                  </a:txBody>
                  <a:tcPr>
                    <a:solidFill>
                      <a:srgbClr val="92D050"/>
                    </a:solidFill>
                  </a:tcPr>
                </a:tc>
                <a:tc>
                  <a:txBody>
                    <a:bodyPr/>
                    <a:lstStyle/>
                    <a:p>
                      <a:r>
                        <a:rPr lang="fr-FR" dirty="0"/>
                        <a:t>540k</a:t>
                      </a:r>
                      <a:endParaRPr lang="en-GB" dirty="0">
                        <a:latin typeface="Verdana" panose="020B0604030504040204" pitchFamily="34" charset="0"/>
                        <a:ea typeface="Verdana" panose="020B0604030504040204" pitchFamily="34" charset="0"/>
                      </a:endParaRPr>
                    </a:p>
                  </a:txBody>
                  <a:tcPr>
                    <a:solidFill>
                      <a:srgbClr val="92D050"/>
                    </a:solidFill>
                  </a:tcPr>
                </a:tc>
                <a:extLst>
                  <a:ext uri="{0D108BD9-81ED-4DB2-BD59-A6C34878D82A}">
                    <a16:rowId xmlns:a16="http://schemas.microsoft.com/office/drawing/2014/main" val="3047445459"/>
                  </a:ext>
                </a:extLst>
              </a:tr>
            </a:tbl>
          </a:graphicData>
        </a:graphic>
      </p:graphicFrame>
    </p:spTree>
    <p:extLst>
      <p:ext uri="{BB962C8B-B14F-4D97-AF65-F5344CB8AC3E}">
        <p14:creationId xmlns:p14="http://schemas.microsoft.com/office/powerpoint/2010/main" val="24394970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rmAutofit/>
          </a:bodyPr>
          <a:lstStyle/>
          <a:p>
            <a:r>
              <a:rPr lang="fr-FR" dirty="0"/>
              <a:t>Conclusion</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87</a:t>
            </a:fld>
            <a:endParaRPr lang="en-US"/>
          </a:p>
        </p:txBody>
      </p:sp>
      <p:sp>
        <p:nvSpPr>
          <p:cNvPr id="4" name="TextBox 3">
            <a:extLst>
              <a:ext uri="{FF2B5EF4-FFF2-40B4-BE49-F238E27FC236}">
                <a16:creationId xmlns:a16="http://schemas.microsoft.com/office/drawing/2014/main" id="{F0747BE4-1270-0CEB-F7A6-72F6EA13577C}"/>
              </a:ext>
            </a:extLst>
          </p:cNvPr>
          <p:cNvSpPr txBox="1"/>
          <p:nvPr/>
        </p:nvSpPr>
        <p:spPr>
          <a:xfrm>
            <a:off x="409575" y="981075"/>
            <a:ext cx="9477787" cy="3970318"/>
          </a:xfrm>
          <a:prstGeom prst="rect">
            <a:avLst/>
          </a:prstGeom>
          <a:noFill/>
        </p:spPr>
        <p:txBody>
          <a:bodyPr wrap="none" rtlCol="0">
            <a:spAutoFit/>
          </a:bodyPr>
          <a:lstStyle/>
          <a:p>
            <a:pPr marL="285750" indent="-285750">
              <a:buFont typeface="Arial" panose="020B0604020202020204" pitchFamily="34" charset="0"/>
              <a:buChar char="•"/>
            </a:pPr>
            <a:r>
              <a:rPr lang="fr-FR" dirty="0">
                <a:latin typeface="Verdana" panose="020B0604030504040204" pitchFamily="34" charset="0"/>
                <a:ea typeface="Verdana" panose="020B0604030504040204" pitchFamily="34" charset="0"/>
              </a:rPr>
              <a:t>First-</a:t>
            </a:r>
            <a:r>
              <a:rPr lang="fr-FR" dirty="0" err="1">
                <a:latin typeface="Verdana" panose="020B0604030504040204" pitchFamily="34" charset="0"/>
                <a:ea typeface="Verdana" panose="020B0604030504040204" pitchFamily="34" charset="0"/>
              </a:rPr>
              <a:t>level</a:t>
            </a:r>
            <a:r>
              <a:rPr lang="fr-FR" dirty="0">
                <a:latin typeface="Verdana" panose="020B0604030504040204" pitchFamily="34" charset="0"/>
                <a:ea typeface="Verdana" panose="020B0604030504040204" pitchFamily="34" charset="0"/>
              </a:rPr>
              <a:t> trigger at </a:t>
            </a:r>
            <a:r>
              <a:rPr lang="fr-FR" dirty="0" err="1">
                <a:latin typeface="Verdana" panose="020B0604030504040204" pitchFamily="34" charset="0"/>
                <a:ea typeface="Verdana" panose="020B0604030504040204" pitchFamily="34" charset="0"/>
              </a:rPr>
              <a:t>LHCb</a:t>
            </a:r>
            <a:r>
              <a:rPr lang="fr-FR" dirty="0">
                <a:latin typeface="Verdana" panose="020B0604030504040204" pitchFamily="34" charset="0"/>
                <a:ea typeface="Verdana" panose="020B0604030504040204" pitchFamily="34" charset="0"/>
              </a:rPr>
              <a:t> on </a:t>
            </a:r>
            <a:r>
              <a:rPr lang="fr-FR" b="1" dirty="0">
                <a:latin typeface="Verdana" panose="020B0604030504040204" pitchFamily="34" charset="0"/>
                <a:ea typeface="Verdana" panose="020B0604030504040204" pitchFamily="34" charset="0"/>
              </a:rPr>
              <a:t>GPU</a:t>
            </a:r>
            <a:r>
              <a:rPr lang="fr-FR" dirty="0">
                <a:latin typeface="Verdana" panose="020B0604030504040204" pitchFamily="34" charset="0"/>
                <a:ea typeface="Verdana" panose="020B0604030504040204" pitchFamily="34" charset="0"/>
              </a:rPr>
              <a:t>  </a:t>
            </a:r>
          </a:p>
          <a:p>
            <a:endParaRPr lang="en-GB"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ETX4VELO</a:t>
            </a:r>
            <a:r>
              <a:rPr lang="en-GB" dirty="0">
                <a:latin typeface="Verdana" panose="020B0604030504040204" pitchFamily="34" charset="0"/>
                <a:ea typeface="Verdana" panose="020B0604030504040204" pitchFamily="34" charset="0"/>
              </a:rPr>
              <a:t>:</a:t>
            </a:r>
          </a:p>
          <a:p>
            <a:pPr marL="742950" lvl="1" indent="-285750">
              <a:buFont typeface="Arial" panose="020B0604020202020204" pitchFamily="34" charset="0"/>
              <a:buChar char="•"/>
            </a:pPr>
            <a:r>
              <a:rPr lang="en-GB" dirty="0">
                <a:latin typeface="Verdana" panose="020B0604030504040204" pitchFamily="34" charset="0"/>
                <a:ea typeface="Verdana" panose="020B0604030504040204" pitchFamily="34" charset="0"/>
              </a:rPr>
              <a:t>New GNN-based pipeline for track-finding in the Velo at </a:t>
            </a:r>
            <a:r>
              <a:rPr lang="en-GB" dirty="0" err="1">
                <a:latin typeface="Verdana" panose="020B0604030504040204" pitchFamily="34" charset="0"/>
                <a:ea typeface="Verdana" panose="020B0604030504040204" pitchFamily="34" charset="0"/>
              </a:rPr>
              <a:t>LHCb</a:t>
            </a:r>
            <a:r>
              <a:rPr lang="en-GB" dirty="0">
                <a:latin typeface="Verdana" panose="020B0604030504040204" pitchFamily="34" charset="0"/>
                <a:ea typeface="Verdana" panose="020B0604030504040204" pitchFamily="34" charset="0"/>
              </a:rPr>
              <a:t>.</a:t>
            </a:r>
            <a:endParaRPr lang="en-GB" dirty="0">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endParaRPr>
          </a:p>
          <a:p>
            <a:pPr marL="742950" lvl="1" indent="-285750">
              <a:buFont typeface="Arial" panose="020B0604020202020204" pitchFamily="34" charset="0"/>
              <a:buChar char="•"/>
            </a:pPr>
            <a:r>
              <a:rPr lang="en-GB" dirty="0">
                <a:solidFill>
                  <a:srgbClr val="0563C1"/>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Repository</a:t>
            </a:r>
            <a:r>
              <a:rPr lang="en-GB" dirty="0">
                <a:latin typeface="Verdana" panose="020B0604030504040204" pitchFamily="34" charset="0"/>
                <a:ea typeface="Verdana" panose="020B0604030504040204" pitchFamily="34" charset="0"/>
              </a:rPr>
              <a:t> and </a:t>
            </a:r>
            <a:r>
              <a:rPr lang="en-GB" dirty="0">
                <a:latin typeface="Verdana" panose="020B0604030504040204" pitchFamily="34" charset="0"/>
                <a:ea typeface="Verdana" panose="020B0604030504040204" pitchFamily="34" charset="0"/>
                <a:hlinkClick r:id="rId4"/>
              </a:rPr>
              <a:t>documentation</a:t>
            </a:r>
            <a:r>
              <a:rPr lang="en-GB" dirty="0">
                <a:latin typeface="Verdana" panose="020B0604030504040204" pitchFamily="34" charset="0"/>
                <a:ea typeface="Verdana" panose="020B0604030504040204" pitchFamily="34" charset="0"/>
              </a:rPr>
              <a:t>.</a:t>
            </a:r>
          </a:p>
          <a:p>
            <a:pPr marL="742950" lvl="1"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Can meet Allen          </a:t>
            </a:r>
            <a:r>
              <a:rPr lang="en-GB" b="1" dirty="0">
                <a:latin typeface="Verdana" panose="020B0604030504040204" pitchFamily="34" charset="0"/>
                <a:ea typeface="Verdana" panose="020B0604030504040204" pitchFamily="34" charset="0"/>
              </a:rPr>
              <a:t>physics</a:t>
            </a:r>
            <a:r>
              <a:rPr lang="en-GB" dirty="0">
                <a:latin typeface="Verdana" panose="020B0604030504040204" pitchFamily="34" charset="0"/>
                <a:ea typeface="Verdana" panose="020B0604030504040204" pitchFamily="34" charset="0"/>
              </a:rPr>
              <a:t> performance.</a:t>
            </a:r>
          </a:p>
          <a:p>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Ongoing work:</a:t>
            </a:r>
          </a:p>
          <a:p>
            <a:pPr marL="742950" lvl="1" indent="-285750">
              <a:buFont typeface="Arial" panose="020B0604020202020204" pitchFamily="34" charset="0"/>
              <a:buChar char="•"/>
            </a:pPr>
            <a:r>
              <a:rPr lang="en-GB" dirty="0">
                <a:latin typeface="Verdana" panose="020B0604030504040204" pitchFamily="34" charset="0"/>
                <a:ea typeface="Verdana" panose="020B0604030504040204" pitchFamily="34" charset="0"/>
              </a:rPr>
              <a:t>Run the </a:t>
            </a:r>
            <a:r>
              <a:rPr lang="en-GB" b="1" dirty="0">
                <a:latin typeface="Verdana" panose="020B0604030504040204" pitchFamily="34" charset="0"/>
                <a:ea typeface="Verdana" panose="020B0604030504040204" pitchFamily="34" charset="0"/>
              </a:rPr>
              <a:t>full ETX4VELO pipeline in C++/CUDA inside Allen</a:t>
            </a:r>
            <a:r>
              <a:rPr lang="en-GB" dirty="0">
                <a:latin typeface="Verdana" panose="020B0604030504040204" pitchFamily="34" charset="0"/>
                <a:ea typeface="Verdana" panose="020B0604030504040204" pitchFamily="34" charset="0"/>
              </a:rPr>
              <a:t>.</a:t>
            </a:r>
            <a:endParaRPr lang="en-GB" b="1"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r>
              <a:rPr lang="en-GB" dirty="0">
                <a:latin typeface="Verdana" panose="020B0604030504040204" pitchFamily="34" charset="0"/>
                <a:ea typeface="Verdana" panose="020B0604030504040204" pitchFamily="34" charset="0"/>
              </a:rPr>
              <a:t>Optimise </a:t>
            </a:r>
            <a:r>
              <a:rPr lang="en-GB" b="1" dirty="0">
                <a:latin typeface="Verdana" panose="020B0604030504040204" pitchFamily="34" charset="0"/>
                <a:ea typeface="Verdana" panose="020B0604030504040204" pitchFamily="34" charset="0"/>
              </a:rPr>
              <a:t>ETX4VELO throughput</a:t>
            </a:r>
            <a:r>
              <a:rPr lang="en-GB" dirty="0">
                <a:latin typeface="Verdana" panose="020B0604030504040204" pitchFamily="34" charset="0"/>
                <a:ea typeface="Verdana" panose="020B0604030504040204" pitchFamily="34" charset="0"/>
              </a:rPr>
              <a:t>.</a:t>
            </a:r>
            <a:endParaRPr lang="en-GB" b="1"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r>
              <a:rPr lang="en-GB" dirty="0">
                <a:latin typeface="Verdana" panose="020B0604030504040204" pitchFamily="34" charset="0"/>
                <a:ea typeface="Verdana" panose="020B0604030504040204" pitchFamily="34" charset="0"/>
              </a:rPr>
              <a:t>Adapt the pipeline to other </a:t>
            </a:r>
            <a:r>
              <a:rPr lang="en-GB" dirty="0" err="1">
                <a:latin typeface="Verdana" panose="020B0604030504040204" pitchFamily="34" charset="0"/>
                <a:ea typeface="Verdana" panose="020B0604030504040204" pitchFamily="34" charset="0"/>
              </a:rPr>
              <a:t>LHCb</a:t>
            </a:r>
            <a:r>
              <a:rPr lang="en-GB" dirty="0">
                <a:latin typeface="Verdana" panose="020B0604030504040204" pitchFamily="34" charset="0"/>
                <a:ea typeface="Verdana" panose="020B0604030504040204" pitchFamily="34" charset="0"/>
              </a:rPr>
              <a:t> tracking detectors (e.g., </a:t>
            </a:r>
            <a:r>
              <a:rPr lang="en-GB" dirty="0" err="1">
                <a:latin typeface="Verdana" panose="020B0604030504040204" pitchFamily="34" charset="0"/>
                <a:ea typeface="Verdana" panose="020B0604030504040204" pitchFamily="34" charset="0"/>
              </a:rPr>
              <a:t>SciFi</a:t>
            </a:r>
            <a:r>
              <a:rPr lang="en-GB" dirty="0">
                <a:latin typeface="Verdana" panose="020B0604030504040204" pitchFamily="34" charset="0"/>
                <a:ea typeface="Verdana" panose="020B0604030504040204" pitchFamily="34" charset="0"/>
              </a:rPr>
              <a:t> detector).</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p:txBody>
      </p:sp>
      <p:pic>
        <p:nvPicPr>
          <p:cNvPr id="5" name="Picture 4" descr="A rake in sand with sand in the background&#10;&#10;Description automatically generated">
            <a:extLst>
              <a:ext uri="{FF2B5EF4-FFF2-40B4-BE49-F238E27FC236}">
                <a16:creationId xmlns:a16="http://schemas.microsoft.com/office/drawing/2014/main" id="{406BD009-A26D-2204-00DD-D52689972D6B}"/>
              </a:ext>
            </a:extLst>
          </p:cNvPr>
          <p:cNvPicPr>
            <a:picLocks noChangeAspect="1"/>
          </p:cNvPicPr>
          <p:nvPr/>
        </p:nvPicPr>
        <p:blipFill>
          <a:blip r:embed="rId5"/>
          <a:stretch>
            <a:fillRect/>
          </a:stretch>
        </p:blipFill>
        <p:spPr>
          <a:xfrm>
            <a:off x="2588176" y="2493040"/>
            <a:ext cx="679152" cy="679152"/>
          </a:xfrm>
          <a:prstGeom prst="rect">
            <a:avLst/>
          </a:prstGeom>
        </p:spPr>
      </p:pic>
    </p:spTree>
    <p:extLst>
      <p:ext uri="{BB962C8B-B14F-4D97-AF65-F5344CB8AC3E}">
        <p14:creationId xmlns:p14="http://schemas.microsoft.com/office/powerpoint/2010/main" val="682865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1"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5" name="Freeform: Shape 14">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re 1">
            <a:extLst>
              <a:ext uri="{FF2B5EF4-FFF2-40B4-BE49-F238E27FC236}">
                <a16:creationId xmlns:a16="http://schemas.microsoft.com/office/drawing/2014/main" id="{7663E3DC-4343-DA4F-8255-6DE54872D468}"/>
              </a:ext>
            </a:extLst>
          </p:cNvPr>
          <p:cNvSpPr>
            <a:spLocks noGrp="1"/>
          </p:cNvSpPr>
          <p:nvPr>
            <p:ph type="ctrTitle"/>
          </p:nvPr>
        </p:nvSpPr>
        <p:spPr>
          <a:xfrm>
            <a:off x="790418" y="1274039"/>
            <a:ext cx="10558405" cy="3044335"/>
          </a:xfrm>
        </p:spPr>
        <p:txBody>
          <a:bodyPr anchor="b">
            <a:normAutofit/>
          </a:bodyPr>
          <a:lstStyle/>
          <a:p>
            <a:r>
              <a:rPr lang="en-GB" sz="4800" dirty="0"/>
              <a:t>Thank you!</a:t>
            </a:r>
            <a:endParaRPr lang="fr-FR" sz="4000" dirty="0">
              <a:solidFill>
                <a:schemeClr val="bg1"/>
              </a:solidFill>
            </a:endParaRPr>
          </a:p>
        </p:txBody>
      </p:sp>
      <p:sp>
        <p:nvSpPr>
          <p:cNvPr id="4" name="Espace réservé du numéro de diapositive 3">
            <a:extLst>
              <a:ext uri="{FF2B5EF4-FFF2-40B4-BE49-F238E27FC236}">
                <a16:creationId xmlns:a16="http://schemas.microsoft.com/office/drawing/2014/main" id="{4F22FA0D-08EF-40A8-BAEC-83E635877E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80D3A-073B-B04C-B0B0-EC31DBE3CA04}" type="slidenum">
              <a:rPr kumimoji="0" lang="fr-FR" sz="2000" b="0" i="0" u="none" strike="noStrike" kern="1200" cap="none" spc="0" normalizeH="0" baseline="0" noProof="0" smtClean="0">
                <a:ln>
                  <a:noFill/>
                </a:ln>
                <a:solidFill>
                  <a:prstClr val="white"/>
                </a:solidFill>
                <a:effectLst/>
                <a:uLnTx/>
                <a:uFillTx/>
                <a:latin typeface="Bookman Old Style" panose="02050604050505020204" pitchFamily="18" charset="0"/>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fr-FR" sz="2000" b="0" i="0" u="none" strike="noStrike" kern="1200" cap="none" spc="0" normalizeH="0" baseline="0" noProof="0">
              <a:ln>
                <a:noFill/>
              </a:ln>
              <a:solidFill>
                <a:prstClr val="white"/>
              </a:solidFill>
              <a:effectLst/>
              <a:uLnTx/>
              <a:uFillTx/>
              <a:latin typeface="Bookman Old Style" panose="02050604050505020204" pitchFamily="18" charset="0"/>
              <a:ea typeface="Verdana" panose="020B0604030504040204" pitchFamily="34" charset="0"/>
              <a:cs typeface="+mn-cs"/>
            </a:endParaRPr>
          </a:p>
        </p:txBody>
      </p:sp>
    </p:spTree>
    <p:extLst>
      <p:ext uri="{BB962C8B-B14F-4D97-AF65-F5344CB8AC3E}">
        <p14:creationId xmlns:p14="http://schemas.microsoft.com/office/powerpoint/2010/main" val="4546203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Track </a:t>
            </a:r>
            <a:r>
              <a:rPr lang="fr-FR" dirty="0" err="1"/>
              <a:t>Finding</a:t>
            </a:r>
            <a:r>
              <a:rPr lang="fr-FR" dirty="0"/>
              <a:t> in the </a:t>
            </a:r>
            <a:r>
              <a:rPr lang="fr-FR" dirty="0" err="1"/>
              <a:t>Velo</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89</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Search</a:t>
            </a:r>
            <a:r>
              <a:rPr lang="fr-FR" dirty="0"/>
              <a:t> by Triplet on GPU</a:t>
            </a:r>
          </a:p>
        </p:txBody>
      </p:sp>
      <p:sp>
        <p:nvSpPr>
          <p:cNvPr id="7" name="TextBox 6">
            <a:extLst>
              <a:ext uri="{FF2B5EF4-FFF2-40B4-BE49-F238E27FC236}">
                <a16:creationId xmlns:a16="http://schemas.microsoft.com/office/drawing/2014/main" id="{890C9166-3D23-FB17-A093-D5A278F855BA}"/>
              </a:ext>
            </a:extLst>
          </p:cNvPr>
          <p:cNvSpPr txBox="1"/>
          <p:nvPr/>
        </p:nvSpPr>
        <p:spPr>
          <a:xfrm>
            <a:off x="102845" y="651307"/>
            <a:ext cx="2148049" cy="307777"/>
          </a:xfrm>
          <a:prstGeom prst="rect">
            <a:avLst/>
          </a:prstGeom>
          <a:noFill/>
        </p:spPr>
        <p:txBody>
          <a:bodyPr wrap="square">
            <a:spAutoFit/>
          </a:bodyPr>
          <a:lstStyle/>
          <a:p>
            <a:pPr algn="l"/>
            <a:r>
              <a:rPr lang="en-GB" sz="1400" dirty="0">
                <a:latin typeface="Verdana" panose="020B0604030504040204" pitchFamily="34" charset="0"/>
                <a:ea typeface="Verdana" panose="020B0604030504040204" pitchFamily="34" charset="0"/>
                <a:hlinkClick r:id="rId3"/>
              </a:rPr>
              <a:t>arXiv:2207.03936</a:t>
            </a:r>
            <a:endParaRPr lang="en-GB" sz="1400" dirty="0">
              <a:latin typeface="Verdana" panose="020B0604030504040204" pitchFamily="34" charset="0"/>
              <a:ea typeface="Verdana" panose="020B0604030504040204" pitchFamily="34" charset="0"/>
            </a:endParaRPr>
          </a:p>
        </p:txBody>
      </p:sp>
      <p:sp>
        <p:nvSpPr>
          <p:cNvPr id="486" name="Rectangle: Rounded Corners 485">
            <a:extLst>
              <a:ext uri="{FF2B5EF4-FFF2-40B4-BE49-F238E27FC236}">
                <a16:creationId xmlns:a16="http://schemas.microsoft.com/office/drawing/2014/main" id="{C3932062-16D6-D672-C3AB-9D990E3B6ECF}"/>
              </a:ext>
            </a:extLst>
          </p:cNvPr>
          <p:cNvSpPr/>
          <p:nvPr/>
        </p:nvSpPr>
        <p:spPr>
          <a:xfrm>
            <a:off x="85311" y="1284398"/>
            <a:ext cx="11606790" cy="1525477"/>
          </a:xfrm>
          <a:prstGeom prst="roundRect">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87" name="Arrow: Right 486">
            <a:extLst>
              <a:ext uri="{FF2B5EF4-FFF2-40B4-BE49-F238E27FC236}">
                <a16:creationId xmlns:a16="http://schemas.microsoft.com/office/drawing/2014/main" id="{C01A062B-A57A-9D4D-7C4C-DC21CB1841E1}"/>
              </a:ext>
            </a:extLst>
          </p:cNvPr>
          <p:cNvSpPr/>
          <p:nvPr/>
        </p:nvSpPr>
        <p:spPr>
          <a:xfrm>
            <a:off x="6315024" y="1731983"/>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488" name="Group 487">
            <a:extLst>
              <a:ext uri="{FF2B5EF4-FFF2-40B4-BE49-F238E27FC236}">
                <a16:creationId xmlns:a16="http://schemas.microsoft.com/office/drawing/2014/main" id="{05AD317C-5939-56CA-5D6A-E8E033A576C8}"/>
              </a:ext>
            </a:extLst>
          </p:cNvPr>
          <p:cNvGrpSpPr/>
          <p:nvPr/>
        </p:nvGrpSpPr>
        <p:grpSpPr>
          <a:xfrm>
            <a:off x="7730198" y="1448978"/>
            <a:ext cx="3205268" cy="1255251"/>
            <a:chOff x="8209322" y="5419181"/>
            <a:chExt cx="3205268" cy="1255251"/>
          </a:xfrm>
        </p:grpSpPr>
        <p:sp>
          <p:nvSpPr>
            <p:cNvPr id="489" name="Rectangle 488">
              <a:extLst>
                <a:ext uri="{FF2B5EF4-FFF2-40B4-BE49-F238E27FC236}">
                  <a16:creationId xmlns:a16="http://schemas.microsoft.com/office/drawing/2014/main" id="{D5DFB79D-3894-6E03-9D12-B1C0D6280C29}"/>
                </a:ext>
              </a:extLst>
            </p:cNvPr>
            <p:cNvSpPr/>
            <p:nvPr/>
          </p:nvSpPr>
          <p:spPr>
            <a:xfrm>
              <a:off x="10694933"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0" name="Rectangle 489">
              <a:extLst>
                <a:ext uri="{FF2B5EF4-FFF2-40B4-BE49-F238E27FC236}">
                  <a16:creationId xmlns:a16="http://schemas.microsoft.com/office/drawing/2014/main" id="{ABC006FA-D2BE-27FA-84D1-7509DE28F2F9}"/>
                </a:ext>
              </a:extLst>
            </p:cNvPr>
            <p:cNvSpPr/>
            <p:nvPr/>
          </p:nvSpPr>
          <p:spPr>
            <a:xfrm>
              <a:off x="9996589"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1" name="Rectangle 490">
              <a:extLst>
                <a:ext uri="{FF2B5EF4-FFF2-40B4-BE49-F238E27FC236}">
                  <a16:creationId xmlns:a16="http://schemas.microsoft.com/office/drawing/2014/main" id="{4349F12A-6FD0-2048-45A1-344FA97F426D}"/>
                </a:ext>
              </a:extLst>
            </p:cNvPr>
            <p:cNvSpPr/>
            <p:nvPr/>
          </p:nvSpPr>
          <p:spPr>
            <a:xfrm>
              <a:off x="9298245"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2" name="Rectangle 491">
              <a:extLst>
                <a:ext uri="{FF2B5EF4-FFF2-40B4-BE49-F238E27FC236}">
                  <a16:creationId xmlns:a16="http://schemas.microsoft.com/office/drawing/2014/main" id="{19B0896E-D7A4-B2EA-F0BE-70F0688105B0}"/>
                </a:ext>
              </a:extLst>
            </p:cNvPr>
            <p:cNvSpPr/>
            <p:nvPr/>
          </p:nvSpPr>
          <p:spPr>
            <a:xfrm>
              <a:off x="8726596"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3" name="Rectangle 492">
              <a:extLst>
                <a:ext uri="{FF2B5EF4-FFF2-40B4-BE49-F238E27FC236}">
                  <a16:creationId xmlns:a16="http://schemas.microsoft.com/office/drawing/2014/main" id="{DC56EF43-7FBF-FDD0-CCD7-03DD40E75292}"/>
                </a:ext>
              </a:extLst>
            </p:cNvPr>
            <p:cNvSpPr/>
            <p:nvPr/>
          </p:nvSpPr>
          <p:spPr>
            <a:xfrm>
              <a:off x="8245247" y="54510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4" name="Rectangle 493">
              <a:extLst>
                <a:ext uri="{FF2B5EF4-FFF2-40B4-BE49-F238E27FC236}">
                  <a16:creationId xmlns:a16="http://schemas.microsoft.com/office/drawing/2014/main" id="{C63F44E7-1462-2C0B-BC34-F60713A1909B}"/>
                </a:ext>
              </a:extLst>
            </p:cNvPr>
            <p:cNvSpPr/>
            <p:nvPr/>
          </p:nvSpPr>
          <p:spPr>
            <a:xfrm>
              <a:off x="11304368" y="54770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5" name="Oval 494">
              <a:extLst>
                <a:ext uri="{FF2B5EF4-FFF2-40B4-BE49-F238E27FC236}">
                  <a16:creationId xmlns:a16="http://schemas.microsoft.com/office/drawing/2014/main" id="{5B85F949-935F-2E1F-77B2-53C44804140A}"/>
                </a:ext>
              </a:extLst>
            </p:cNvPr>
            <p:cNvSpPr/>
            <p:nvPr/>
          </p:nvSpPr>
          <p:spPr>
            <a:xfrm>
              <a:off x="9958731" y="582651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96" name="Oval 495">
              <a:extLst>
                <a:ext uri="{FF2B5EF4-FFF2-40B4-BE49-F238E27FC236}">
                  <a16:creationId xmlns:a16="http://schemas.microsoft.com/office/drawing/2014/main" id="{087ACAE5-73BE-11EF-EA1E-7A52ADE1AC7C}"/>
                </a:ext>
              </a:extLst>
            </p:cNvPr>
            <p:cNvSpPr/>
            <p:nvPr/>
          </p:nvSpPr>
          <p:spPr>
            <a:xfrm>
              <a:off x="9969215" y="617404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97" name="Oval 496">
              <a:extLst>
                <a:ext uri="{FF2B5EF4-FFF2-40B4-BE49-F238E27FC236}">
                  <a16:creationId xmlns:a16="http://schemas.microsoft.com/office/drawing/2014/main" id="{509EFDBE-4795-2750-156E-F9DE89A14832}"/>
                </a:ext>
              </a:extLst>
            </p:cNvPr>
            <p:cNvSpPr/>
            <p:nvPr/>
          </p:nvSpPr>
          <p:spPr>
            <a:xfrm>
              <a:off x="10657147" y="64813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98" name="Oval 497">
              <a:extLst>
                <a:ext uri="{FF2B5EF4-FFF2-40B4-BE49-F238E27FC236}">
                  <a16:creationId xmlns:a16="http://schemas.microsoft.com/office/drawing/2014/main" id="{01D8FC04-D305-6ED1-3AA6-C3716751027E}"/>
                </a:ext>
              </a:extLst>
            </p:cNvPr>
            <p:cNvSpPr/>
            <p:nvPr/>
          </p:nvSpPr>
          <p:spPr>
            <a:xfrm>
              <a:off x="10661868" y="56817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499" name="Oval 498">
              <a:extLst>
                <a:ext uri="{FF2B5EF4-FFF2-40B4-BE49-F238E27FC236}">
                  <a16:creationId xmlns:a16="http://schemas.microsoft.com/office/drawing/2014/main" id="{34ED4361-EC1C-041B-4191-E250238A654E}"/>
                </a:ext>
              </a:extLst>
            </p:cNvPr>
            <p:cNvSpPr/>
            <p:nvPr/>
          </p:nvSpPr>
          <p:spPr>
            <a:xfrm>
              <a:off x="9260387" y="578430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0" name="Oval 499">
              <a:extLst>
                <a:ext uri="{FF2B5EF4-FFF2-40B4-BE49-F238E27FC236}">
                  <a16:creationId xmlns:a16="http://schemas.microsoft.com/office/drawing/2014/main" id="{D7E16D7E-8145-ACC9-3B95-6FF72A179B5F}"/>
                </a:ext>
              </a:extLst>
            </p:cNvPr>
            <p:cNvSpPr/>
            <p:nvPr/>
          </p:nvSpPr>
          <p:spPr>
            <a:xfrm>
              <a:off x="8689698" y="645316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1" name="Oval 500">
              <a:extLst>
                <a:ext uri="{FF2B5EF4-FFF2-40B4-BE49-F238E27FC236}">
                  <a16:creationId xmlns:a16="http://schemas.microsoft.com/office/drawing/2014/main" id="{95B55C2C-8009-22FF-36E3-0B2C520DCD96}"/>
                </a:ext>
              </a:extLst>
            </p:cNvPr>
            <p:cNvSpPr/>
            <p:nvPr/>
          </p:nvSpPr>
          <p:spPr>
            <a:xfrm>
              <a:off x="11271917" y="575099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2" name="Oval 501">
              <a:extLst>
                <a:ext uri="{FF2B5EF4-FFF2-40B4-BE49-F238E27FC236}">
                  <a16:creationId xmlns:a16="http://schemas.microsoft.com/office/drawing/2014/main" id="{D30780C9-F5D9-8699-8602-F1D2ECC549F9}"/>
                </a:ext>
              </a:extLst>
            </p:cNvPr>
            <p:cNvSpPr/>
            <p:nvPr/>
          </p:nvSpPr>
          <p:spPr>
            <a:xfrm>
              <a:off x="11270278" y="55354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503" name="Group 502">
              <a:extLst>
                <a:ext uri="{FF2B5EF4-FFF2-40B4-BE49-F238E27FC236}">
                  <a16:creationId xmlns:a16="http://schemas.microsoft.com/office/drawing/2014/main" id="{5A9175DE-E1CB-FD56-2E16-5005FF258EC8}"/>
                </a:ext>
              </a:extLst>
            </p:cNvPr>
            <p:cNvGrpSpPr/>
            <p:nvPr/>
          </p:nvGrpSpPr>
          <p:grpSpPr>
            <a:xfrm>
              <a:off x="8209322" y="6018952"/>
              <a:ext cx="3199896" cy="219946"/>
              <a:chOff x="2888995" y="2286851"/>
              <a:chExt cx="3199896" cy="219946"/>
            </a:xfrm>
          </p:grpSpPr>
          <p:sp>
            <p:nvSpPr>
              <p:cNvPr id="549" name="Oval 548">
                <a:extLst>
                  <a:ext uri="{FF2B5EF4-FFF2-40B4-BE49-F238E27FC236}">
                    <a16:creationId xmlns:a16="http://schemas.microsoft.com/office/drawing/2014/main" id="{D453D5DF-4F69-2BB3-78E3-CD608E467FE1}"/>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50" name="Oval 549">
                <a:extLst>
                  <a:ext uri="{FF2B5EF4-FFF2-40B4-BE49-F238E27FC236}">
                    <a16:creationId xmlns:a16="http://schemas.microsoft.com/office/drawing/2014/main" id="{3A530B1F-1FC2-7F8C-762F-771D42EEC5DE}"/>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51" name="Oval 550">
                <a:extLst>
                  <a:ext uri="{FF2B5EF4-FFF2-40B4-BE49-F238E27FC236}">
                    <a16:creationId xmlns:a16="http://schemas.microsoft.com/office/drawing/2014/main" id="{A568CF40-0FAD-3018-B043-307A3045DA81}"/>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52" name="Oval 551">
                <a:extLst>
                  <a:ext uri="{FF2B5EF4-FFF2-40B4-BE49-F238E27FC236}">
                    <a16:creationId xmlns:a16="http://schemas.microsoft.com/office/drawing/2014/main" id="{D46B0A19-8BC6-F8C1-5820-22C7389607BA}"/>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53" name="Oval 552">
                <a:extLst>
                  <a:ext uri="{FF2B5EF4-FFF2-40B4-BE49-F238E27FC236}">
                    <a16:creationId xmlns:a16="http://schemas.microsoft.com/office/drawing/2014/main" id="{AF07468E-AC16-E3EB-844C-1A5EC2BF7101}"/>
                  </a:ext>
                </a:extLst>
              </p:cNvPr>
              <p:cNvSpPr/>
              <p:nvPr/>
            </p:nvSpPr>
            <p:spPr>
              <a:xfrm>
                <a:off x="5341055" y="233318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54" name="Oval 553">
                <a:extLst>
                  <a:ext uri="{FF2B5EF4-FFF2-40B4-BE49-F238E27FC236}">
                    <a16:creationId xmlns:a16="http://schemas.microsoft.com/office/drawing/2014/main" id="{03947DBC-7D56-DC9F-701E-D770BA89E43D}"/>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504" name="Oval 503">
              <a:extLst>
                <a:ext uri="{FF2B5EF4-FFF2-40B4-BE49-F238E27FC236}">
                  <a16:creationId xmlns:a16="http://schemas.microsoft.com/office/drawing/2014/main" id="{754BC52A-4A00-3167-7870-F952DFD5B4C4}"/>
                </a:ext>
              </a:extLst>
            </p:cNvPr>
            <p:cNvSpPr/>
            <p:nvPr/>
          </p:nvSpPr>
          <p:spPr>
            <a:xfrm>
              <a:off x="9266573" y="595365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505" name="Straight Arrow Connector 504">
              <a:extLst>
                <a:ext uri="{FF2B5EF4-FFF2-40B4-BE49-F238E27FC236}">
                  <a16:creationId xmlns:a16="http://schemas.microsoft.com/office/drawing/2014/main" id="{6B96B44D-1B2A-5BC9-CF82-A42C5639579E}"/>
                </a:ext>
              </a:extLst>
            </p:cNvPr>
            <p:cNvCxnSpPr>
              <a:cxnSpLocks/>
              <a:stCxn id="552" idx="6"/>
              <a:endCxn id="551" idx="2"/>
            </p:cNvCxnSpPr>
            <p:nvPr/>
          </p:nvCxnSpPr>
          <p:spPr>
            <a:xfrm>
              <a:off x="8351995" y="6164348"/>
              <a:ext cx="347228" cy="53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Straight Arrow Connector 505">
              <a:extLst>
                <a:ext uri="{FF2B5EF4-FFF2-40B4-BE49-F238E27FC236}">
                  <a16:creationId xmlns:a16="http://schemas.microsoft.com/office/drawing/2014/main" id="{B496FDB1-D875-099F-6BDA-126AF5863601}"/>
                </a:ext>
              </a:extLst>
            </p:cNvPr>
            <p:cNvCxnSpPr>
              <a:cxnSpLocks/>
              <a:stCxn id="551" idx="6"/>
              <a:endCxn id="549" idx="2"/>
            </p:cNvCxnSpPr>
            <p:nvPr/>
          </p:nvCxnSpPr>
          <p:spPr>
            <a:xfrm>
              <a:off x="8841896" y="6169704"/>
              <a:ext cx="42897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Straight Arrow Connector 506">
              <a:extLst>
                <a:ext uri="{FF2B5EF4-FFF2-40B4-BE49-F238E27FC236}">
                  <a16:creationId xmlns:a16="http://schemas.microsoft.com/office/drawing/2014/main" id="{72361DD1-CC9A-ACAD-066C-4F5F5C14E384}"/>
                </a:ext>
              </a:extLst>
            </p:cNvPr>
            <p:cNvCxnSpPr>
              <a:cxnSpLocks/>
              <a:stCxn id="549" idx="6"/>
              <a:endCxn id="550" idx="2"/>
            </p:cNvCxnSpPr>
            <p:nvPr/>
          </p:nvCxnSpPr>
          <p:spPr>
            <a:xfrm flipV="1">
              <a:off x="9413545" y="6088146"/>
              <a:ext cx="555671" cy="8155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CBE8475-CF89-276D-7A7A-48363E8B3794}"/>
                </a:ext>
              </a:extLst>
            </p:cNvPr>
            <p:cNvCxnSpPr>
              <a:cxnSpLocks/>
              <a:stCxn id="550" idx="5"/>
              <a:endCxn id="553" idx="2"/>
            </p:cNvCxnSpPr>
            <p:nvPr/>
          </p:nvCxnSpPr>
          <p:spPr>
            <a:xfrm flipV="1">
              <a:off x="10090995" y="6134480"/>
              <a:ext cx="570387" cy="259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65851423-1C34-1594-4E4B-6337F33399E6}"/>
                </a:ext>
              </a:extLst>
            </p:cNvPr>
            <p:cNvCxnSpPr>
              <a:cxnSpLocks/>
              <a:stCxn id="553" idx="6"/>
              <a:endCxn id="554" idx="2"/>
            </p:cNvCxnSpPr>
            <p:nvPr/>
          </p:nvCxnSpPr>
          <p:spPr>
            <a:xfrm flipV="1">
              <a:off x="10804055" y="6102730"/>
              <a:ext cx="462490" cy="317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Straight Arrow Connector 509">
              <a:extLst>
                <a:ext uri="{FF2B5EF4-FFF2-40B4-BE49-F238E27FC236}">
                  <a16:creationId xmlns:a16="http://schemas.microsoft.com/office/drawing/2014/main" id="{40745A26-1C18-B7AC-7FE3-2D106AB4AB5D}"/>
                </a:ext>
              </a:extLst>
            </p:cNvPr>
            <p:cNvCxnSpPr>
              <a:cxnSpLocks/>
              <a:stCxn id="504" idx="6"/>
              <a:endCxn id="495" idx="2"/>
            </p:cNvCxnSpPr>
            <p:nvPr/>
          </p:nvCxnSpPr>
          <p:spPr>
            <a:xfrm flipV="1">
              <a:off x="9409246" y="5895707"/>
              <a:ext cx="549485" cy="1271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2FD7B86E-7D0F-F240-B338-ECC7CC6FA3B8}"/>
                </a:ext>
              </a:extLst>
            </p:cNvPr>
            <p:cNvCxnSpPr>
              <a:cxnSpLocks/>
              <a:stCxn id="495" idx="6"/>
              <a:endCxn id="498" idx="3"/>
            </p:cNvCxnSpPr>
            <p:nvPr/>
          </p:nvCxnSpPr>
          <p:spPr>
            <a:xfrm flipV="1">
              <a:off x="10101404" y="5799918"/>
              <a:ext cx="581358" cy="9578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4E707FA3-29A9-B2D7-CA32-E675C78682CF}"/>
                </a:ext>
              </a:extLst>
            </p:cNvPr>
            <p:cNvCxnSpPr>
              <a:cxnSpLocks/>
              <a:stCxn id="498" idx="6"/>
              <a:endCxn id="502" idx="3"/>
            </p:cNvCxnSpPr>
            <p:nvPr/>
          </p:nvCxnSpPr>
          <p:spPr>
            <a:xfrm flipV="1">
              <a:off x="10804541" y="5653561"/>
              <a:ext cx="486631" cy="9742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6BF24ED2-32A7-D776-8A78-523EF14E3630}"/>
                </a:ext>
              </a:extLst>
            </p:cNvPr>
            <p:cNvCxnSpPr>
              <a:cxnSpLocks/>
              <a:stCxn id="499" idx="5"/>
              <a:endCxn id="496" idx="1"/>
            </p:cNvCxnSpPr>
            <p:nvPr/>
          </p:nvCxnSpPr>
          <p:spPr>
            <a:xfrm>
              <a:off x="9382166" y="5902423"/>
              <a:ext cx="607943" cy="29188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401210C5-6796-7545-D8FD-F298CF0F02C6}"/>
                </a:ext>
              </a:extLst>
            </p:cNvPr>
            <p:cNvCxnSpPr>
              <a:cxnSpLocks/>
              <a:stCxn id="496" idx="5"/>
              <a:endCxn id="497" idx="2"/>
            </p:cNvCxnSpPr>
            <p:nvPr/>
          </p:nvCxnSpPr>
          <p:spPr>
            <a:xfrm>
              <a:off x="10090994" y="6292168"/>
              <a:ext cx="566153" cy="25834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7" name="Oval 546">
              <a:extLst>
                <a:ext uri="{FF2B5EF4-FFF2-40B4-BE49-F238E27FC236}">
                  <a16:creationId xmlns:a16="http://schemas.microsoft.com/office/drawing/2014/main" id="{0338F722-832A-D3F7-0B8B-4DA8F54EB0D6}"/>
                </a:ext>
              </a:extLst>
            </p:cNvPr>
            <p:cNvSpPr/>
            <p:nvPr/>
          </p:nvSpPr>
          <p:spPr>
            <a:xfrm>
              <a:off x="8218280" y="541918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548" name="Straight Arrow Connector 547">
              <a:extLst>
                <a:ext uri="{FF2B5EF4-FFF2-40B4-BE49-F238E27FC236}">
                  <a16:creationId xmlns:a16="http://schemas.microsoft.com/office/drawing/2014/main" id="{8D1FDF57-E243-A3D9-9D38-AFCDB5077C07}"/>
                </a:ext>
              </a:extLst>
            </p:cNvPr>
            <p:cNvCxnSpPr>
              <a:cxnSpLocks/>
              <a:stCxn id="547" idx="6"/>
              <a:endCxn id="499" idx="2"/>
            </p:cNvCxnSpPr>
            <p:nvPr/>
          </p:nvCxnSpPr>
          <p:spPr>
            <a:xfrm>
              <a:off x="8360953" y="5488375"/>
              <a:ext cx="899434" cy="36512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5" name="Group 554">
            <a:extLst>
              <a:ext uri="{FF2B5EF4-FFF2-40B4-BE49-F238E27FC236}">
                <a16:creationId xmlns:a16="http://schemas.microsoft.com/office/drawing/2014/main" id="{875751F7-DEDA-85FC-3F3E-1E34F0C508E1}"/>
              </a:ext>
            </a:extLst>
          </p:cNvPr>
          <p:cNvGrpSpPr/>
          <p:nvPr/>
        </p:nvGrpSpPr>
        <p:grpSpPr>
          <a:xfrm>
            <a:off x="1608058" y="1420254"/>
            <a:ext cx="4257288" cy="1255251"/>
            <a:chOff x="2142240" y="5370897"/>
            <a:chExt cx="4257288" cy="1255251"/>
          </a:xfrm>
        </p:grpSpPr>
        <p:cxnSp>
          <p:nvCxnSpPr>
            <p:cNvPr id="559" name="Straight Arrow Connector 558">
              <a:extLst>
                <a:ext uri="{FF2B5EF4-FFF2-40B4-BE49-F238E27FC236}">
                  <a16:creationId xmlns:a16="http://schemas.microsoft.com/office/drawing/2014/main" id="{082FF440-43A4-F85C-911D-7E9BC4FF5E22}"/>
                </a:ext>
              </a:extLst>
            </p:cNvPr>
            <p:cNvCxnSpPr>
              <a:cxnSpLocks/>
              <a:stCxn id="560" idx="3"/>
              <a:endCxn id="353" idx="2"/>
            </p:cNvCxnSpPr>
            <p:nvPr/>
          </p:nvCxnSpPr>
          <p:spPr>
            <a:xfrm>
              <a:off x="2855897" y="6347848"/>
              <a:ext cx="818739" cy="1262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0" name="TextBox 559">
              <a:extLst>
                <a:ext uri="{FF2B5EF4-FFF2-40B4-BE49-F238E27FC236}">
                  <a16:creationId xmlns:a16="http://schemas.microsoft.com/office/drawing/2014/main" id="{0E1315B3-6EA4-22E0-1749-4EB9F9A2C593}"/>
                </a:ext>
              </a:extLst>
            </p:cNvPr>
            <p:cNvSpPr txBox="1"/>
            <p:nvPr/>
          </p:nvSpPr>
          <p:spPr>
            <a:xfrm>
              <a:off x="2142240" y="6163182"/>
              <a:ext cx="713657"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cxnSp>
          <p:nvCxnSpPr>
            <p:cNvPr id="564" name="Straight Arrow Connector 563">
              <a:extLst>
                <a:ext uri="{FF2B5EF4-FFF2-40B4-BE49-F238E27FC236}">
                  <a16:creationId xmlns:a16="http://schemas.microsoft.com/office/drawing/2014/main" id="{93AE8834-C252-5042-0A27-A3EFDE2D2344}"/>
                </a:ext>
              </a:extLst>
            </p:cNvPr>
            <p:cNvCxnSpPr>
              <a:cxnSpLocks/>
              <a:stCxn id="560" idx="3"/>
              <a:endCxn id="354" idx="2"/>
            </p:cNvCxnSpPr>
            <p:nvPr/>
          </p:nvCxnSpPr>
          <p:spPr>
            <a:xfrm flipV="1">
              <a:off x="2855897" y="5771900"/>
              <a:ext cx="3400958" cy="575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5" name="Rectangle 564">
              <a:extLst>
                <a:ext uri="{FF2B5EF4-FFF2-40B4-BE49-F238E27FC236}">
                  <a16:creationId xmlns:a16="http://schemas.microsoft.com/office/drawing/2014/main" id="{D1E2191D-D804-5C34-7297-572B80409D0F}"/>
                </a:ext>
              </a:extLst>
            </p:cNvPr>
            <p:cNvSpPr/>
            <p:nvPr/>
          </p:nvSpPr>
          <p:spPr>
            <a:xfrm>
              <a:off x="5679871"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67" name="Rectangle 566">
              <a:extLst>
                <a:ext uri="{FF2B5EF4-FFF2-40B4-BE49-F238E27FC236}">
                  <a16:creationId xmlns:a16="http://schemas.microsoft.com/office/drawing/2014/main" id="{9F961336-2394-9EB2-FDF7-95B9C5BF0FC7}"/>
                </a:ext>
              </a:extLst>
            </p:cNvPr>
            <p:cNvSpPr/>
            <p:nvPr/>
          </p:nvSpPr>
          <p:spPr>
            <a:xfrm>
              <a:off x="4981527"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68" name="Rectangle 567">
              <a:extLst>
                <a:ext uri="{FF2B5EF4-FFF2-40B4-BE49-F238E27FC236}">
                  <a16:creationId xmlns:a16="http://schemas.microsoft.com/office/drawing/2014/main" id="{29E7A034-5ABF-BBFF-EE82-F580A0DB3BC3}"/>
                </a:ext>
              </a:extLst>
            </p:cNvPr>
            <p:cNvSpPr/>
            <p:nvPr/>
          </p:nvSpPr>
          <p:spPr>
            <a:xfrm>
              <a:off x="4283183"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69" name="Rectangle 568">
              <a:extLst>
                <a:ext uri="{FF2B5EF4-FFF2-40B4-BE49-F238E27FC236}">
                  <a16:creationId xmlns:a16="http://schemas.microsoft.com/office/drawing/2014/main" id="{66E3D801-2D12-10C9-9E19-81137D90A939}"/>
                </a:ext>
              </a:extLst>
            </p:cNvPr>
            <p:cNvSpPr/>
            <p:nvPr/>
          </p:nvSpPr>
          <p:spPr>
            <a:xfrm>
              <a:off x="3711534"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0" name="Rectangle 569">
              <a:extLst>
                <a:ext uri="{FF2B5EF4-FFF2-40B4-BE49-F238E27FC236}">
                  <a16:creationId xmlns:a16="http://schemas.microsoft.com/office/drawing/2014/main" id="{84798137-90FB-3F39-1307-231782B27D04}"/>
                </a:ext>
              </a:extLst>
            </p:cNvPr>
            <p:cNvSpPr/>
            <p:nvPr/>
          </p:nvSpPr>
          <p:spPr>
            <a:xfrm>
              <a:off x="3230185" y="540276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1" name="Rectangle 570">
              <a:extLst>
                <a:ext uri="{FF2B5EF4-FFF2-40B4-BE49-F238E27FC236}">
                  <a16:creationId xmlns:a16="http://schemas.microsoft.com/office/drawing/2014/main" id="{5703FD45-CA78-A12B-DB12-153450B94B6F}"/>
                </a:ext>
              </a:extLst>
            </p:cNvPr>
            <p:cNvSpPr/>
            <p:nvPr/>
          </p:nvSpPr>
          <p:spPr>
            <a:xfrm>
              <a:off x="6289306" y="542880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2" name="Oval 571">
              <a:extLst>
                <a:ext uri="{FF2B5EF4-FFF2-40B4-BE49-F238E27FC236}">
                  <a16:creationId xmlns:a16="http://schemas.microsoft.com/office/drawing/2014/main" id="{131DF438-1889-B603-E7F6-2A6B5924015A}"/>
                </a:ext>
              </a:extLst>
            </p:cNvPr>
            <p:cNvSpPr/>
            <p:nvPr/>
          </p:nvSpPr>
          <p:spPr>
            <a:xfrm>
              <a:off x="4943669" y="577822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73" name="Oval 572">
              <a:extLst>
                <a:ext uri="{FF2B5EF4-FFF2-40B4-BE49-F238E27FC236}">
                  <a16:creationId xmlns:a16="http://schemas.microsoft.com/office/drawing/2014/main" id="{4E415BA9-8333-43C9-F188-F9AEB2FC9C70}"/>
                </a:ext>
              </a:extLst>
            </p:cNvPr>
            <p:cNvSpPr/>
            <p:nvPr/>
          </p:nvSpPr>
          <p:spPr>
            <a:xfrm>
              <a:off x="4954153" y="612576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74" name="Oval 573">
              <a:extLst>
                <a:ext uri="{FF2B5EF4-FFF2-40B4-BE49-F238E27FC236}">
                  <a16:creationId xmlns:a16="http://schemas.microsoft.com/office/drawing/2014/main" id="{7BD6D3CF-0011-0AFD-AFFF-AE8AD14761E1}"/>
                </a:ext>
              </a:extLst>
            </p:cNvPr>
            <p:cNvSpPr/>
            <p:nvPr/>
          </p:nvSpPr>
          <p:spPr>
            <a:xfrm>
              <a:off x="5642085" y="64330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75" name="Oval 574">
              <a:extLst>
                <a:ext uri="{FF2B5EF4-FFF2-40B4-BE49-F238E27FC236}">
                  <a16:creationId xmlns:a16="http://schemas.microsoft.com/office/drawing/2014/main" id="{231D8C97-883D-CDA7-8784-6FCD99DD0346}"/>
                </a:ext>
              </a:extLst>
            </p:cNvPr>
            <p:cNvSpPr/>
            <p:nvPr/>
          </p:nvSpPr>
          <p:spPr>
            <a:xfrm>
              <a:off x="5646806" y="563351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352" name="Oval 351">
              <a:extLst>
                <a:ext uri="{FF2B5EF4-FFF2-40B4-BE49-F238E27FC236}">
                  <a16:creationId xmlns:a16="http://schemas.microsoft.com/office/drawing/2014/main" id="{257388EF-F6BA-1EFE-400A-5E27692D4EA5}"/>
                </a:ext>
              </a:extLst>
            </p:cNvPr>
            <p:cNvSpPr/>
            <p:nvPr/>
          </p:nvSpPr>
          <p:spPr>
            <a:xfrm>
              <a:off x="4245325" y="573601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3" name="Oval 352">
              <a:extLst>
                <a:ext uri="{FF2B5EF4-FFF2-40B4-BE49-F238E27FC236}">
                  <a16:creationId xmlns:a16="http://schemas.microsoft.com/office/drawing/2014/main" id="{BC5CF81F-A4E9-D464-4CF8-F2A3122320B8}"/>
                </a:ext>
              </a:extLst>
            </p:cNvPr>
            <p:cNvSpPr/>
            <p:nvPr/>
          </p:nvSpPr>
          <p:spPr>
            <a:xfrm>
              <a:off x="3674636" y="640488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4" name="Oval 353">
              <a:extLst>
                <a:ext uri="{FF2B5EF4-FFF2-40B4-BE49-F238E27FC236}">
                  <a16:creationId xmlns:a16="http://schemas.microsoft.com/office/drawing/2014/main" id="{95C8D47F-23D1-0BD1-A54D-BC0E18EEDE04}"/>
                </a:ext>
              </a:extLst>
            </p:cNvPr>
            <p:cNvSpPr/>
            <p:nvPr/>
          </p:nvSpPr>
          <p:spPr>
            <a:xfrm>
              <a:off x="6256855" y="570270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5" name="Oval 354">
              <a:extLst>
                <a:ext uri="{FF2B5EF4-FFF2-40B4-BE49-F238E27FC236}">
                  <a16:creationId xmlns:a16="http://schemas.microsoft.com/office/drawing/2014/main" id="{6A4B7A74-6F78-66E2-660E-704F3CEFBE9C}"/>
                </a:ext>
              </a:extLst>
            </p:cNvPr>
            <p:cNvSpPr/>
            <p:nvPr/>
          </p:nvSpPr>
          <p:spPr>
            <a:xfrm>
              <a:off x="6255216" y="54871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356" name="Group 355">
              <a:extLst>
                <a:ext uri="{FF2B5EF4-FFF2-40B4-BE49-F238E27FC236}">
                  <a16:creationId xmlns:a16="http://schemas.microsoft.com/office/drawing/2014/main" id="{BA0DA3FB-8E28-83A2-0A14-851FFF11D92A}"/>
                </a:ext>
              </a:extLst>
            </p:cNvPr>
            <p:cNvGrpSpPr/>
            <p:nvPr/>
          </p:nvGrpSpPr>
          <p:grpSpPr>
            <a:xfrm>
              <a:off x="3194260" y="5970668"/>
              <a:ext cx="3199896" cy="219946"/>
              <a:chOff x="2888995" y="2286851"/>
              <a:chExt cx="3199896" cy="219946"/>
            </a:xfrm>
          </p:grpSpPr>
          <p:sp>
            <p:nvSpPr>
              <p:cNvPr id="359" name="Oval 358">
                <a:extLst>
                  <a:ext uri="{FF2B5EF4-FFF2-40B4-BE49-F238E27FC236}">
                    <a16:creationId xmlns:a16="http://schemas.microsoft.com/office/drawing/2014/main" id="{1F5E41F2-CB2A-A02C-0B7E-2F3A23038B2D}"/>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0" name="Oval 359">
                <a:extLst>
                  <a:ext uri="{FF2B5EF4-FFF2-40B4-BE49-F238E27FC236}">
                    <a16:creationId xmlns:a16="http://schemas.microsoft.com/office/drawing/2014/main" id="{4746AF73-2542-9EBE-FFEA-D0194B664BBD}"/>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1" name="Oval 360">
                <a:extLst>
                  <a:ext uri="{FF2B5EF4-FFF2-40B4-BE49-F238E27FC236}">
                    <a16:creationId xmlns:a16="http://schemas.microsoft.com/office/drawing/2014/main" id="{414AEFDE-685F-0D57-8A18-E14614ABD023}"/>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2" name="Oval 361">
                <a:extLst>
                  <a:ext uri="{FF2B5EF4-FFF2-40B4-BE49-F238E27FC236}">
                    <a16:creationId xmlns:a16="http://schemas.microsoft.com/office/drawing/2014/main" id="{A2347501-EC52-C90D-FFAE-01959F13D39B}"/>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3" name="Oval 362">
                <a:extLst>
                  <a:ext uri="{FF2B5EF4-FFF2-40B4-BE49-F238E27FC236}">
                    <a16:creationId xmlns:a16="http://schemas.microsoft.com/office/drawing/2014/main" id="{6F8C7B27-EBA4-3325-A010-53F339957CB6}"/>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4" name="Oval 363">
                <a:extLst>
                  <a:ext uri="{FF2B5EF4-FFF2-40B4-BE49-F238E27FC236}">
                    <a16:creationId xmlns:a16="http://schemas.microsoft.com/office/drawing/2014/main" id="{762E5B6A-EE11-5A04-BA51-9BFCE4000DDC}"/>
                  </a:ext>
                </a:extLst>
              </p:cNvPr>
              <p:cNvSpPr/>
              <p:nvPr/>
            </p:nvSpPr>
            <p:spPr>
              <a:xfrm>
                <a:off x="5341915" y="229867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357" name="Oval 356">
              <a:extLst>
                <a:ext uri="{FF2B5EF4-FFF2-40B4-BE49-F238E27FC236}">
                  <a16:creationId xmlns:a16="http://schemas.microsoft.com/office/drawing/2014/main" id="{AEA4B83E-AFF9-9F0F-20F2-EA361714FBF0}"/>
                </a:ext>
              </a:extLst>
            </p:cNvPr>
            <p:cNvSpPr/>
            <p:nvPr/>
          </p:nvSpPr>
          <p:spPr>
            <a:xfrm>
              <a:off x="4251511" y="590537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8" name="Oval 357">
              <a:extLst>
                <a:ext uri="{FF2B5EF4-FFF2-40B4-BE49-F238E27FC236}">
                  <a16:creationId xmlns:a16="http://schemas.microsoft.com/office/drawing/2014/main" id="{7E4758FD-1831-FAA2-4FF2-6ED4579B090E}"/>
                </a:ext>
              </a:extLst>
            </p:cNvPr>
            <p:cNvSpPr/>
            <p:nvPr/>
          </p:nvSpPr>
          <p:spPr>
            <a:xfrm>
              <a:off x="3203218" y="53708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365" name="TextBox 364">
            <a:extLst>
              <a:ext uri="{FF2B5EF4-FFF2-40B4-BE49-F238E27FC236}">
                <a16:creationId xmlns:a16="http://schemas.microsoft.com/office/drawing/2014/main" id="{897A6C41-6C02-E32F-A7C4-DCEAFE46175F}"/>
              </a:ext>
            </a:extLst>
          </p:cNvPr>
          <p:cNvSpPr txBox="1"/>
          <p:nvPr/>
        </p:nvSpPr>
        <p:spPr>
          <a:xfrm>
            <a:off x="130530" y="2942649"/>
            <a:ext cx="5572359"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In </a:t>
            </a:r>
            <a:r>
              <a:rPr lang="fr-FR" b="1" dirty="0">
                <a:latin typeface="Verdana" panose="020B0604030504040204" pitchFamily="34" charset="0"/>
                <a:ea typeface="Verdana" panose="020B0604030504040204" pitchFamily="34" charset="0"/>
              </a:rPr>
              <a:t>Allen</a:t>
            </a:r>
            <a:r>
              <a:rPr lang="fr-FR" dirty="0">
                <a:latin typeface="Verdana" panose="020B0604030504040204" pitchFamily="34" charset="0"/>
                <a:ea typeface="Verdana" panose="020B0604030504040204" pitchFamily="34" charset="0"/>
              </a:rPr>
              <a:t>           : </a:t>
            </a:r>
            <a:r>
              <a:rPr lang="fr-FR" b="1" dirty="0" err="1">
                <a:solidFill>
                  <a:schemeClr val="accent2">
                    <a:lumMod val="50000"/>
                  </a:schemeClr>
                </a:solidFill>
                <a:latin typeface="Verdana" panose="020B0604030504040204" pitchFamily="34" charset="0"/>
                <a:ea typeface="Verdana" panose="020B0604030504040204" pitchFamily="34" charset="0"/>
              </a:rPr>
              <a:t>search</a:t>
            </a:r>
            <a:r>
              <a:rPr lang="fr-FR" b="1" dirty="0">
                <a:solidFill>
                  <a:schemeClr val="accent2">
                    <a:lumMod val="50000"/>
                  </a:schemeClr>
                </a:solidFill>
                <a:latin typeface="Verdana" panose="020B0604030504040204" pitchFamily="34" charset="0"/>
                <a:ea typeface="Verdana" panose="020B0604030504040204" pitchFamily="34" charset="0"/>
              </a:rPr>
              <a:t> by triplet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algorithm</a:t>
            </a:r>
            <a:endParaRPr lang="en-GB" dirty="0">
              <a:latin typeface="Verdana" panose="020B0604030504040204" pitchFamily="34" charset="0"/>
              <a:ea typeface="Verdana" panose="020B0604030504040204" pitchFamily="34" charset="0"/>
            </a:endParaRPr>
          </a:p>
        </p:txBody>
      </p:sp>
      <p:pic>
        <p:nvPicPr>
          <p:cNvPr id="366" name="Picture 365" descr="A rake in sand with sand in the background&#10;&#10;Description automatically generated">
            <a:extLst>
              <a:ext uri="{FF2B5EF4-FFF2-40B4-BE49-F238E27FC236}">
                <a16:creationId xmlns:a16="http://schemas.microsoft.com/office/drawing/2014/main" id="{183E3629-D9B4-C9DF-E51B-78A094CAE034}"/>
              </a:ext>
            </a:extLst>
          </p:cNvPr>
          <p:cNvPicPr>
            <a:picLocks noChangeAspect="1"/>
          </p:cNvPicPr>
          <p:nvPr/>
        </p:nvPicPr>
        <p:blipFill>
          <a:blip r:embed="rId4"/>
          <a:stretch>
            <a:fillRect/>
          </a:stretch>
        </p:blipFill>
        <p:spPr>
          <a:xfrm>
            <a:off x="1293940" y="2794228"/>
            <a:ext cx="679152" cy="679152"/>
          </a:xfrm>
          <a:prstGeom prst="rect">
            <a:avLst/>
          </a:prstGeom>
        </p:spPr>
      </p:pic>
      <p:sp>
        <p:nvSpPr>
          <p:cNvPr id="367" name="Rectangle: Rounded Corners 366">
            <a:extLst>
              <a:ext uri="{FF2B5EF4-FFF2-40B4-BE49-F238E27FC236}">
                <a16:creationId xmlns:a16="http://schemas.microsoft.com/office/drawing/2014/main" id="{21B9E936-10DA-D151-7B4B-10CC4A2DDD79}"/>
              </a:ext>
            </a:extLst>
          </p:cNvPr>
          <p:cNvSpPr/>
          <p:nvPr/>
        </p:nvSpPr>
        <p:spPr>
          <a:xfrm>
            <a:off x="85311" y="1310340"/>
            <a:ext cx="933999" cy="559461"/>
          </a:xfrm>
          <a:prstGeom prst="roundRect">
            <a:avLst>
              <a:gd name="adj" fmla="val 50000"/>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Tree>
    <p:extLst>
      <p:ext uri="{BB962C8B-B14F-4D97-AF65-F5344CB8AC3E}">
        <p14:creationId xmlns:p14="http://schemas.microsoft.com/office/powerpoint/2010/main" val="579391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p:txBody>
          <a:bodyPr>
            <a:noAutofit/>
          </a:bodyPr>
          <a:lstStyle/>
          <a:p>
            <a:r>
              <a:rPr kumimoji="0" lang="en-GB" b="0" i="0" u="none" strike="noStrike" kern="1200" cap="none" spc="0" normalizeH="0" baseline="0" noProof="0" dirty="0">
                <a:ln>
                  <a:noFill/>
                </a:ln>
                <a:solidFill>
                  <a:prstClr val="white"/>
                </a:solidFill>
                <a:effectLst/>
                <a:uLnTx/>
                <a:uFillTx/>
                <a:latin typeface="Bookman Old Style" panose="02050604050505020204" pitchFamily="18" charset="0"/>
                <a:ea typeface="Verdana" panose="020B0604030504040204" pitchFamily="34" charset="0"/>
                <a:cs typeface="+mj-cs"/>
              </a:rPr>
              <a:t>Problem Formulation</a:t>
            </a:r>
            <a:endParaRPr lang="en-US" dirty="0"/>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a:t>Track </a:t>
            </a:r>
            <a:r>
              <a:rPr lang="fr-FR" dirty="0" err="1"/>
              <a:t>Finding</a:t>
            </a:r>
            <a:r>
              <a:rPr lang="fr-FR" dirty="0"/>
              <a:t> in the </a:t>
            </a:r>
            <a:r>
              <a:rPr lang="fr-FR" dirty="0" err="1"/>
              <a:t>Velo</a:t>
            </a:r>
            <a:endParaRPr lang="fr-FR"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9</a:t>
            </a:fld>
            <a:endParaRPr lang="en-US"/>
          </a:p>
        </p:txBody>
      </p:sp>
      <p:sp>
        <p:nvSpPr>
          <p:cNvPr id="24" name="TextBox 23">
            <a:extLst>
              <a:ext uri="{FF2B5EF4-FFF2-40B4-BE49-F238E27FC236}">
                <a16:creationId xmlns:a16="http://schemas.microsoft.com/office/drawing/2014/main" id="{1D3CACE4-96E4-7785-84A0-B26C70B756BB}"/>
              </a:ext>
            </a:extLst>
          </p:cNvPr>
          <p:cNvSpPr txBox="1"/>
          <p:nvPr/>
        </p:nvSpPr>
        <p:spPr>
          <a:xfrm>
            <a:off x="371475" y="926101"/>
            <a:ext cx="4589718" cy="369332"/>
          </a:xfrm>
          <a:prstGeom prst="rect">
            <a:avLst/>
          </a:prstGeom>
          <a:noFill/>
        </p:spPr>
        <p:txBody>
          <a:bodyPr wrap="none" rtlCol="0">
            <a:spAutoFit/>
          </a:bodyPr>
          <a:lstStyle/>
          <a:p>
            <a:r>
              <a:rPr lang="fr-FR" b="1" dirty="0">
                <a:solidFill>
                  <a:srgbClr val="62A0AA"/>
                </a:solidFill>
                <a:latin typeface="Verdana" panose="020B0604030504040204" pitchFamily="34" charset="0"/>
                <a:ea typeface="Verdana" panose="020B0604030504040204" pitchFamily="34" charset="0"/>
              </a:rPr>
              <a:t>Track </a:t>
            </a:r>
            <a:r>
              <a:rPr lang="fr-FR" b="1" dirty="0" err="1">
                <a:solidFill>
                  <a:srgbClr val="62A0AA"/>
                </a:solidFill>
                <a:latin typeface="Verdana" panose="020B0604030504040204" pitchFamily="34" charset="0"/>
                <a:ea typeface="Verdana" panose="020B0604030504040204" pitchFamily="34" charset="0"/>
              </a:rPr>
              <a:t>finding</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find</a:t>
            </a:r>
            <a:r>
              <a:rPr lang="fr-FR" dirty="0">
                <a:latin typeface="Verdana" panose="020B0604030504040204" pitchFamily="34" charset="0"/>
                <a:ea typeface="Verdana" panose="020B0604030504040204" pitchFamily="34" charset="0"/>
              </a:rPr>
              <a:t> </a:t>
            </a:r>
            <a:r>
              <a:rPr lang="fr-FR" b="1" dirty="0" err="1">
                <a:latin typeface="Verdana" panose="020B0604030504040204" pitchFamily="34" charset="0"/>
                <a:ea typeface="Verdana" panose="020B0604030504040204" pitchFamily="34" charset="0"/>
              </a:rPr>
              <a:t>tracks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from</a:t>
            </a:r>
            <a:r>
              <a:rPr lang="fr-FR" dirty="0">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hits</a:t>
            </a:r>
            <a:endParaRPr lang="en-GB" b="1" dirty="0">
              <a:latin typeface="Verdana" panose="020B0604030504040204" pitchFamily="34" charset="0"/>
              <a:ea typeface="Verdana" panose="020B0604030504040204" pitchFamily="34" charset="0"/>
            </a:endParaRPr>
          </a:p>
        </p:txBody>
      </p:sp>
      <p:pic>
        <p:nvPicPr>
          <p:cNvPr id="31" name="Picture 30" descr="A colorful lines on a white background&#10;&#10;Description automatically generated">
            <a:extLst>
              <a:ext uri="{FF2B5EF4-FFF2-40B4-BE49-F238E27FC236}">
                <a16:creationId xmlns:a16="http://schemas.microsoft.com/office/drawing/2014/main" id="{0308263A-1461-D5A6-F8F1-4CA7A6ABCC29}"/>
              </a:ext>
            </a:extLst>
          </p:cNvPr>
          <p:cNvPicPr>
            <a:picLocks noChangeAspect="1"/>
          </p:cNvPicPr>
          <p:nvPr/>
        </p:nvPicPr>
        <p:blipFill>
          <a:blip r:embed="rId3"/>
          <a:stretch>
            <a:fillRect/>
          </a:stretch>
        </p:blipFill>
        <p:spPr>
          <a:xfrm>
            <a:off x="0" y="3511635"/>
            <a:ext cx="12192000" cy="1533792"/>
          </a:xfrm>
          <a:prstGeom prst="rect">
            <a:avLst/>
          </a:prstGeom>
        </p:spPr>
      </p:pic>
      <p:pic>
        <p:nvPicPr>
          <p:cNvPr id="33" name="Picture 32" descr="A black and white image of a line&#10;&#10;Description automatically generated with medium confidence">
            <a:extLst>
              <a:ext uri="{FF2B5EF4-FFF2-40B4-BE49-F238E27FC236}">
                <a16:creationId xmlns:a16="http://schemas.microsoft.com/office/drawing/2014/main" id="{8D2CC61F-AB23-E996-9CE1-403D4D8B2A8F}"/>
              </a:ext>
            </a:extLst>
          </p:cNvPr>
          <p:cNvPicPr>
            <a:picLocks noChangeAspect="1"/>
          </p:cNvPicPr>
          <p:nvPr/>
        </p:nvPicPr>
        <p:blipFill>
          <a:blip r:embed="rId4"/>
          <a:stretch>
            <a:fillRect/>
          </a:stretch>
        </p:blipFill>
        <p:spPr>
          <a:xfrm>
            <a:off x="0" y="1780908"/>
            <a:ext cx="12192000" cy="1533792"/>
          </a:xfrm>
          <a:prstGeom prst="rect">
            <a:avLst/>
          </a:prstGeom>
        </p:spPr>
      </p:pic>
      <p:cxnSp>
        <p:nvCxnSpPr>
          <p:cNvPr id="35" name="Straight Arrow Connector 34">
            <a:extLst>
              <a:ext uri="{FF2B5EF4-FFF2-40B4-BE49-F238E27FC236}">
                <a16:creationId xmlns:a16="http://schemas.microsoft.com/office/drawing/2014/main" id="{0D5FD4AD-0990-1B29-D074-F39D9A48B2A4}"/>
              </a:ext>
            </a:extLst>
          </p:cNvPr>
          <p:cNvCxnSpPr>
            <a:cxnSpLocks/>
          </p:cNvCxnSpPr>
          <p:nvPr/>
        </p:nvCxnSpPr>
        <p:spPr>
          <a:xfrm>
            <a:off x="6005513" y="3155058"/>
            <a:ext cx="0" cy="364403"/>
          </a:xfrm>
          <a:prstGeom prst="straightConnector1">
            <a:avLst/>
          </a:prstGeom>
          <a:ln w="76200">
            <a:solidFill>
              <a:srgbClr val="62A0AA"/>
            </a:solidFill>
            <a:tailEnd type="triangle"/>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7B55F579-6001-9D09-7CE5-3429686AD61D}"/>
              </a:ext>
            </a:extLst>
          </p:cNvPr>
          <p:cNvGrpSpPr/>
          <p:nvPr/>
        </p:nvGrpSpPr>
        <p:grpSpPr>
          <a:xfrm flipV="1">
            <a:off x="490985" y="1794709"/>
            <a:ext cx="11622004" cy="164376"/>
            <a:chOff x="490985" y="1373700"/>
            <a:chExt cx="11622004" cy="164376"/>
          </a:xfrm>
        </p:grpSpPr>
        <p:sp>
          <p:nvSpPr>
            <p:cNvPr id="21" name="Right Brace 20">
              <a:extLst>
                <a:ext uri="{FF2B5EF4-FFF2-40B4-BE49-F238E27FC236}">
                  <a16:creationId xmlns:a16="http://schemas.microsoft.com/office/drawing/2014/main" id="{50BBFF94-A6DB-50B0-702F-4FCF6A3CD0D8}"/>
                </a:ext>
              </a:extLst>
            </p:cNvPr>
            <p:cNvSpPr/>
            <p:nvPr/>
          </p:nvSpPr>
          <p:spPr>
            <a:xfrm rot="5400000">
              <a:off x="521573" y="135063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Right Brace 22">
              <a:extLst>
                <a:ext uri="{FF2B5EF4-FFF2-40B4-BE49-F238E27FC236}">
                  <a16:creationId xmlns:a16="http://schemas.microsoft.com/office/drawing/2014/main" id="{B6645A35-1FD4-BC22-A626-15FC05021E92}"/>
                </a:ext>
              </a:extLst>
            </p:cNvPr>
            <p:cNvSpPr/>
            <p:nvPr/>
          </p:nvSpPr>
          <p:spPr>
            <a:xfrm rot="5400000">
              <a:off x="767605" y="135505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ight Brace 25">
              <a:extLst>
                <a:ext uri="{FF2B5EF4-FFF2-40B4-BE49-F238E27FC236}">
                  <a16:creationId xmlns:a16="http://schemas.microsoft.com/office/drawing/2014/main" id="{ABC6B05A-1BCB-43C6-A307-D2D60EA7ABBE}"/>
                </a:ext>
              </a:extLst>
            </p:cNvPr>
            <p:cNvSpPr/>
            <p:nvPr/>
          </p:nvSpPr>
          <p:spPr>
            <a:xfrm rot="5400000">
              <a:off x="1029756" y="135705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Right Brace 27">
              <a:extLst>
                <a:ext uri="{FF2B5EF4-FFF2-40B4-BE49-F238E27FC236}">
                  <a16:creationId xmlns:a16="http://schemas.microsoft.com/office/drawing/2014/main" id="{62BF5E87-EC6A-2A3C-3B73-7FF411C8DC51}"/>
                </a:ext>
              </a:extLst>
            </p:cNvPr>
            <p:cNvSpPr/>
            <p:nvPr/>
          </p:nvSpPr>
          <p:spPr>
            <a:xfrm rot="5400000">
              <a:off x="1315666" y="1347526"/>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Right Brace 29">
              <a:extLst>
                <a:ext uri="{FF2B5EF4-FFF2-40B4-BE49-F238E27FC236}">
                  <a16:creationId xmlns:a16="http://schemas.microsoft.com/office/drawing/2014/main" id="{44E0B586-7AB1-EEB8-CE70-6BBA6B72CEF8}"/>
                </a:ext>
              </a:extLst>
            </p:cNvPr>
            <p:cNvSpPr/>
            <p:nvPr/>
          </p:nvSpPr>
          <p:spPr>
            <a:xfrm rot="5400000">
              <a:off x="2202532" y="1347526"/>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Right Brace 33">
              <a:extLst>
                <a:ext uri="{FF2B5EF4-FFF2-40B4-BE49-F238E27FC236}">
                  <a16:creationId xmlns:a16="http://schemas.microsoft.com/office/drawing/2014/main" id="{B1F91607-7D0B-D455-0E32-72EE05A65D7B}"/>
                </a:ext>
              </a:extLst>
            </p:cNvPr>
            <p:cNvSpPr/>
            <p:nvPr/>
          </p:nvSpPr>
          <p:spPr>
            <a:xfrm rot="5400000">
              <a:off x="3001445" y="1347526"/>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Right Brace 36">
              <a:extLst>
                <a:ext uri="{FF2B5EF4-FFF2-40B4-BE49-F238E27FC236}">
                  <a16:creationId xmlns:a16="http://schemas.microsoft.com/office/drawing/2014/main" id="{9EF270DD-5319-2867-00E1-443B7920D8DC}"/>
                </a:ext>
              </a:extLst>
            </p:cNvPr>
            <p:cNvSpPr/>
            <p:nvPr/>
          </p:nvSpPr>
          <p:spPr>
            <a:xfrm rot="5400000">
              <a:off x="3255536" y="135505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Right Brace 38">
              <a:extLst>
                <a:ext uri="{FF2B5EF4-FFF2-40B4-BE49-F238E27FC236}">
                  <a16:creationId xmlns:a16="http://schemas.microsoft.com/office/drawing/2014/main" id="{6AE32393-DD27-1F35-BBD1-E3B59D7AD37E}"/>
                </a:ext>
              </a:extLst>
            </p:cNvPr>
            <p:cNvSpPr/>
            <p:nvPr/>
          </p:nvSpPr>
          <p:spPr>
            <a:xfrm rot="5400000">
              <a:off x="3554326" y="1347526"/>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Right Brace 40">
              <a:extLst>
                <a:ext uri="{FF2B5EF4-FFF2-40B4-BE49-F238E27FC236}">
                  <a16:creationId xmlns:a16="http://schemas.microsoft.com/office/drawing/2014/main" id="{230CEFF6-7DC6-22BE-1BF5-939B9D7229DB}"/>
                </a:ext>
              </a:extLst>
            </p:cNvPr>
            <p:cNvSpPr/>
            <p:nvPr/>
          </p:nvSpPr>
          <p:spPr>
            <a:xfrm rot="5400000">
              <a:off x="3816477" y="1347526"/>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Right Brace 42">
              <a:extLst>
                <a:ext uri="{FF2B5EF4-FFF2-40B4-BE49-F238E27FC236}">
                  <a16:creationId xmlns:a16="http://schemas.microsoft.com/office/drawing/2014/main" id="{2228AC84-56A1-AB51-16E4-C39FD3C482E8}"/>
                </a:ext>
              </a:extLst>
            </p:cNvPr>
            <p:cNvSpPr/>
            <p:nvPr/>
          </p:nvSpPr>
          <p:spPr>
            <a:xfrm rot="5400000">
              <a:off x="4113364" y="1356638"/>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Right Brace 44">
              <a:extLst>
                <a:ext uri="{FF2B5EF4-FFF2-40B4-BE49-F238E27FC236}">
                  <a16:creationId xmlns:a16="http://schemas.microsoft.com/office/drawing/2014/main" id="{C20E990C-FEA9-2567-C3B1-423DA3CDC543}"/>
                </a:ext>
              </a:extLst>
            </p:cNvPr>
            <p:cNvSpPr/>
            <p:nvPr/>
          </p:nvSpPr>
          <p:spPr>
            <a:xfrm rot="5400000">
              <a:off x="4402628" y="1352953"/>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Right Brace 46">
              <a:extLst>
                <a:ext uri="{FF2B5EF4-FFF2-40B4-BE49-F238E27FC236}">
                  <a16:creationId xmlns:a16="http://schemas.microsoft.com/office/drawing/2014/main" id="{C9C2E668-2A8A-6158-CFA6-BB794D6D49C5}"/>
                </a:ext>
              </a:extLst>
            </p:cNvPr>
            <p:cNvSpPr/>
            <p:nvPr/>
          </p:nvSpPr>
          <p:spPr>
            <a:xfrm rot="5400000">
              <a:off x="4699515" y="135505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Right Brace 48">
              <a:extLst>
                <a:ext uri="{FF2B5EF4-FFF2-40B4-BE49-F238E27FC236}">
                  <a16:creationId xmlns:a16="http://schemas.microsoft.com/office/drawing/2014/main" id="{13036078-96B7-81E7-C74B-028B1E9012EB}"/>
                </a:ext>
              </a:extLst>
            </p:cNvPr>
            <p:cNvSpPr/>
            <p:nvPr/>
          </p:nvSpPr>
          <p:spPr>
            <a:xfrm rot="5400000">
              <a:off x="4957572" y="1347526"/>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Right Brace 50">
              <a:extLst>
                <a:ext uri="{FF2B5EF4-FFF2-40B4-BE49-F238E27FC236}">
                  <a16:creationId xmlns:a16="http://schemas.microsoft.com/office/drawing/2014/main" id="{2A1FE7F0-076E-321F-9600-DF89134E9EFA}"/>
                </a:ext>
              </a:extLst>
            </p:cNvPr>
            <p:cNvSpPr/>
            <p:nvPr/>
          </p:nvSpPr>
          <p:spPr>
            <a:xfrm rot="5400000">
              <a:off x="5226726" y="136140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 name="Right Brace 52">
              <a:extLst>
                <a:ext uri="{FF2B5EF4-FFF2-40B4-BE49-F238E27FC236}">
                  <a16:creationId xmlns:a16="http://schemas.microsoft.com/office/drawing/2014/main" id="{E9E16E56-2E13-E888-B74A-0D566133132E}"/>
                </a:ext>
              </a:extLst>
            </p:cNvPr>
            <p:cNvSpPr/>
            <p:nvPr/>
          </p:nvSpPr>
          <p:spPr>
            <a:xfrm rot="5400000">
              <a:off x="5520852" y="136140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Right Brace 54">
              <a:extLst>
                <a:ext uri="{FF2B5EF4-FFF2-40B4-BE49-F238E27FC236}">
                  <a16:creationId xmlns:a16="http://schemas.microsoft.com/office/drawing/2014/main" id="{7A4FF8FF-FE27-9490-F300-682499D74BC2}"/>
                </a:ext>
              </a:extLst>
            </p:cNvPr>
            <p:cNvSpPr/>
            <p:nvPr/>
          </p:nvSpPr>
          <p:spPr>
            <a:xfrm rot="5400000">
              <a:off x="5826110" y="1362167"/>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 name="Right Brace 56">
              <a:extLst>
                <a:ext uri="{FF2B5EF4-FFF2-40B4-BE49-F238E27FC236}">
                  <a16:creationId xmlns:a16="http://schemas.microsoft.com/office/drawing/2014/main" id="{1B0D9F1A-6122-6134-670C-00BAB5E699E0}"/>
                </a:ext>
              </a:extLst>
            </p:cNvPr>
            <p:cNvSpPr/>
            <p:nvPr/>
          </p:nvSpPr>
          <p:spPr>
            <a:xfrm rot="5400000">
              <a:off x="6084132" y="136140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 name="Right Brace 58">
              <a:extLst>
                <a:ext uri="{FF2B5EF4-FFF2-40B4-BE49-F238E27FC236}">
                  <a16:creationId xmlns:a16="http://schemas.microsoft.com/office/drawing/2014/main" id="{DFD2C954-B564-D62F-A276-1A6186159FE5}"/>
                </a:ext>
              </a:extLst>
            </p:cNvPr>
            <p:cNvSpPr/>
            <p:nvPr/>
          </p:nvSpPr>
          <p:spPr>
            <a:xfrm rot="5400000">
              <a:off x="6343269" y="1357817"/>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Right Brace 60">
              <a:extLst>
                <a:ext uri="{FF2B5EF4-FFF2-40B4-BE49-F238E27FC236}">
                  <a16:creationId xmlns:a16="http://schemas.microsoft.com/office/drawing/2014/main" id="{B540EBDC-A7F1-31A2-3A86-3530BC5E508C}"/>
                </a:ext>
              </a:extLst>
            </p:cNvPr>
            <p:cNvSpPr/>
            <p:nvPr/>
          </p:nvSpPr>
          <p:spPr>
            <a:xfrm rot="5400000">
              <a:off x="6614664" y="1359808"/>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5" name="Right Brace 64">
              <a:extLst>
                <a:ext uri="{FF2B5EF4-FFF2-40B4-BE49-F238E27FC236}">
                  <a16:creationId xmlns:a16="http://schemas.microsoft.com/office/drawing/2014/main" id="{06642BF7-D740-B98B-23D8-D89C87008819}"/>
                </a:ext>
              </a:extLst>
            </p:cNvPr>
            <p:cNvSpPr/>
            <p:nvPr/>
          </p:nvSpPr>
          <p:spPr>
            <a:xfrm rot="5400000">
              <a:off x="7197661" y="135505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7" name="Right Brace 66">
              <a:extLst>
                <a:ext uri="{FF2B5EF4-FFF2-40B4-BE49-F238E27FC236}">
                  <a16:creationId xmlns:a16="http://schemas.microsoft.com/office/drawing/2014/main" id="{55E32837-7302-B9E1-1643-86FA0CFEE7B0}"/>
                </a:ext>
              </a:extLst>
            </p:cNvPr>
            <p:cNvSpPr/>
            <p:nvPr/>
          </p:nvSpPr>
          <p:spPr>
            <a:xfrm rot="5400000">
              <a:off x="8026533" y="135505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9" name="Right Brace 68">
              <a:extLst>
                <a:ext uri="{FF2B5EF4-FFF2-40B4-BE49-F238E27FC236}">
                  <a16:creationId xmlns:a16="http://schemas.microsoft.com/office/drawing/2014/main" id="{58B8D11F-3CE2-F090-8504-B1211090AC49}"/>
                </a:ext>
              </a:extLst>
            </p:cNvPr>
            <p:cNvSpPr/>
            <p:nvPr/>
          </p:nvSpPr>
          <p:spPr>
            <a:xfrm rot="5400000">
              <a:off x="9137751" y="1361401"/>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Right Brace 70">
              <a:extLst>
                <a:ext uri="{FF2B5EF4-FFF2-40B4-BE49-F238E27FC236}">
                  <a16:creationId xmlns:a16="http://schemas.microsoft.com/office/drawing/2014/main" id="{5090458A-DA13-9E6B-273B-5E3929B7A2FA}"/>
                </a:ext>
              </a:extLst>
            </p:cNvPr>
            <p:cNvSpPr/>
            <p:nvPr/>
          </p:nvSpPr>
          <p:spPr>
            <a:xfrm rot="5400000">
              <a:off x="10261552" y="1348808"/>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Right Brace 72">
              <a:extLst>
                <a:ext uri="{FF2B5EF4-FFF2-40B4-BE49-F238E27FC236}">
                  <a16:creationId xmlns:a16="http://schemas.microsoft.com/office/drawing/2014/main" id="{9ECF6001-580B-414E-5428-D747725BBBCA}"/>
                </a:ext>
              </a:extLst>
            </p:cNvPr>
            <p:cNvSpPr/>
            <p:nvPr/>
          </p:nvSpPr>
          <p:spPr>
            <a:xfrm rot="5400000">
              <a:off x="10825091" y="1353265"/>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 name="Right Brace 74">
              <a:extLst>
                <a:ext uri="{FF2B5EF4-FFF2-40B4-BE49-F238E27FC236}">
                  <a16:creationId xmlns:a16="http://schemas.microsoft.com/office/drawing/2014/main" id="{DF810855-1F34-90D9-4A6A-2BF2E92E334F}"/>
                </a:ext>
              </a:extLst>
            </p:cNvPr>
            <p:cNvSpPr/>
            <p:nvPr/>
          </p:nvSpPr>
          <p:spPr>
            <a:xfrm rot="5400000">
              <a:off x="11355761" y="1343112"/>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7" name="Right Brace 76">
              <a:extLst>
                <a:ext uri="{FF2B5EF4-FFF2-40B4-BE49-F238E27FC236}">
                  <a16:creationId xmlns:a16="http://schemas.microsoft.com/office/drawing/2014/main" id="{1A82AF9C-7D0F-0F2A-6868-E8BF60D34C19}"/>
                </a:ext>
              </a:extLst>
            </p:cNvPr>
            <p:cNvSpPr/>
            <p:nvPr/>
          </p:nvSpPr>
          <p:spPr>
            <a:xfrm rot="5400000">
              <a:off x="11937080" y="1343112"/>
              <a:ext cx="145321" cy="206497"/>
            </a:xfrm>
            <a:prstGeom prst="rightBrac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25" name="Group 124">
            <a:extLst>
              <a:ext uri="{FF2B5EF4-FFF2-40B4-BE49-F238E27FC236}">
                <a16:creationId xmlns:a16="http://schemas.microsoft.com/office/drawing/2014/main" id="{2058555F-A387-B47B-F16D-9A4ABD65FAD4}"/>
              </a:ext>
            </a:extLst>
          </p:cNvPr>
          <p:cNvGrpSpPr/>
          <p:nvPr/>
        </p:nvGrpSpPr>
        <p:grpSpPr>
          <a:xfrm>
            <a:off x="450203" y="1525775"/>
            <a:ext cx="11838854" cy="380753"/>
            <a:chOff x="450203" y="1430686"/>
            <a:chExt cx="11838854" cy="380753"/>
          </a:xfrm>
        </p:grpSpPr>
        <p:sp>
          <p:nvSpPr>
            <p:cNvPr id="93" name="TextBox 92">
              <a:extLst>
                <a:ext uri="{FF2B5EF4-FFF2-40B4-BE49-F238E27FC236}">
                  <a16:creationId xmlns:a16="http://schemas.microsoft.com/office/drawing/2014/main" id="{1DCBC3B7-3F34-340E-9184-BDA20346BB65}"/>
                </a:ext>
              </a:extLst>
            </p:cNvPr>
            <p:cNvSpPr txBox="1"/>
            <p:nvPr/>
          </p:nvSpPr>
          <p:spPr>
            <a:xfrm>
              <a:off x="11322477" y="1438306"/>
              <a:ext cx="488404" cy="369332"/>
            </a:xfrm>
            <a:prstGeom prst="rect">
              <a:avLst/>
            </a:prstGeom>
            <a:noFill/>
          </p:spPr>
          <p:txBody>
            <a:bodyPr wrap="square" rtlCol="0">
              <a:spAutoFit/>
            </a:bodyPr>
            <a:lstStyle/>
            <a:p>
              <a:r>
                <a:rPr lang="fr-FR" dirty="0">
                  <a:solidFill>
                    <a:schemeClr val="accent2">
                      <a:lumMod val="50000"/>
                    </a:schemeClr>
                  </a:solidFill>
                </a:rPr>
                <a:t>25</a:t>
              </a:r>
              <a:endParaRPr lang="en-GB" dirty="0">
                <a:solidFill>
                  <a:schemeClr val="accent2">
                    <a:lumMod val="50000"/>
                  </a:schemeClr>
                </a:solidFill>
              </a:endParaRPr>
            </a:p>
          </p:txBody>
        </p:sp>
        <p:sp>
          <p:nvSpPr>
            <p:cNvPr id="98" name="TextBox 97">
              <a:extLst>
                <a:ext uri="{FF2B5EF4-FFF2-40B4-BE49-F238E27FC236}">
                  <a16:creationId xmlns:a16="http://schemas.microsoft.com/office/drawing/2014/main" id="{C3862E2F-C915-E967-433E-6D4F8F4F0D25}"/>
                </a:ext>
              </a:extLst>
            </p:cNvPr>
            <p:cNvSpPr txBox="1"/>
            <p:nvPr/>
          </p:nvSpPr>
          <p:spPr>
            <a:xfrm>
              <a:off x="450203" y="1431088"/>
              <a:ext cx="301686" cy="369332"/>
            </a:xfrm>
            <a:prstGeom prst="rect">
              <a:avLst/>
            </a:prstGeom>
            <a:noFill/>
          </p:spPr>
          <p:txBody>
            <a:bodyPr wrap="none" rtlCol="0">
              <a:spAutoFit/>
            </a:bodyPr>
            <a:lstStyle/>
            <a:p>
              <a:r>
                <a:rPr lang="fr-FR" dirty="0">
                  <a:solidFill>
                    <a:schemeClr val="accent2">
                      <a:lumMod val="50000"/>
                    </a:schemeClr>
                  </a:solidFill>
                </a:rPr>
                <a:t>1</a:t>
              </a:r>
              <a:endParaRPr lang="en-GB" dirty="0">
                <a:solidFill>
                  <a:schemeClr val="accent2">
                    <a:lumMod val="50000"/>
                  </a:schemeClr>
                </a:solidFill>
              </a:endParaRPr>
            </a:p>
          </p:txBody>
        </p:sp>
        <p:sp>
          <p:nvSpPr>
            <p:cNvPr id="99" name="TextBox 98">
              <a:extLst>
                <a:ext uri="{FF2B5EF4-FFF2-40B4-BE49-F238E27FC236}">
                  <a16:creationId xmlns:a16="http://schemas.microsoft.com/office/drawing/2014/main" id="{1D45ADA9-FB64-5331-6129-091C9875DE30}"/>
                </a:ext>
              </a:extLst>
            </p:cNvPr>
            <p:cNvSpPr txBox="1"/>
            <p:nvPr/>
          </p:nvSpPr>
          <p:spPr>
            <a:xfrm>
              <a:off x="696235" y="1438211"/>
              <a:ext cx="301686" cy="369332"/>
            </a:xfrm>
            <a:prstGeom prst="rect">
              <a:avLst/>
            </a:prstGeom>
            <a:noFill/>
          </p:spPr>
          <p:txBody>
            <a:bodyPr wrap="square" rtlCol="0">
              <a:spAutoFit/>
            </a:bodyPr>
            <a:lstStyle/>
            <a:p>
              <a:r>
                <a:rPr lang="fr-FR" dirty="0">
                  <a:solidFill>
                    <a:schemeClr val="accent2">
                      <a:lumMod val="50000"/>
                    </a:schemeClr>
                  </a:solidFill>
                </a:rPr>
                <a:t>2</a:t>
              </a:r>
              <a:endParaRPr lang="en-GB" dirty="0">
                <a:solidFill>
                  <a:schemeClr val="accent2">
                    <a:lumMod val="50000"/>
                  </a:schemeClr>
                </a:solidFill>
              </a:endParaRPr>
            </a:p>
          </p:txBody>
        </p:sp>
        <p:sp>
          <p:nvSpPr>
            <p:cNvPr id="100" name="TextBox 99">
              <a:extLst>
                <a:ext uri="{FF2B5EF4-FFF2-40B4-BE49-F238E27FC236}">
                  <a16:creationId xmlns:a16="http://schemas.microsoft.com/office/drawing/2014/main" id="{8F37E36E-F9F7-45F9-D671-082F719A4663}"/>
                </a:ext>
              </a:extLst>
            </p:cNvPr>
            <p:cNvSpPr txBox="1"/>
            <p:nvPr/>
          </p:nvSpPr>
          <p:spPr>
            <a:xfrm>
              <a:off x="958386" y="1431158"/>
              <a:ext cx="301686" cy="369332"/>
            </a:xfrm>
            <a:prstGeom prst="rect">
              <a:avLst/>
            </a:prstGeom>
            <a:noFill/>
          </p:spPr>
          <p:txBody>
            <a:bodyPr wrap="square" rtlCol="0">
              <a:spAutoFit/>
            </a:bodyPr>
            <a:lstStyle/>
            <a:p>
              <a:r>
                <a:rPr lang="fr-FR" dirty="0">
                  <a:solidFill>
                    <a:schemeClr val="accent2">
                      <a:lumMod val="50000"/>
                    </a:schemeClr>
                  </a:solidFill>
                </a:rPr>
                <a:t>3</a:t>
              </a:r>
              <a:endParaRPr lang="en-GB" dirty="0">
                <a:solidFill>
                  <a:schemeClr val="accent2">
                    <a:lumMod val="50000"/>
                  </a:schemeClr>
                </a:solidFill>
              </a:endParaRPr>
            </a:p>
          </p:txBody>
        </p:sp>
        <p:sp>
          <p:nvSpPr>
            <p:cNvPr id="101" name="TextBox 100">
              <a:extLst>
                <a:ext uri="{FF2B5EF4-FFF2-40B4-BE49-F238E27FC236}">
                  <a16:creationId xmlns:a16="http://schemas.microsoft.com/office/drawing/2014/main" id="{8F857DB6-917A-38B0-9618-46DA6475AB4F}"/>
                </a:ext>
              </a:extLst>
            </p:cNvPr>
            <p:cNvSpPr txBox="1"/>
            <p:nvPr/>
          </p:nvSpPr>
          <p:spPr>
            <a:xfrm>
              <a:off x="1244296" y="1430686"/>
              <a:ext cx="301686" cy="369332"/>
            </a:xfrm>
            <a:prstGeom prst="rect">
              <a:avLst/>
            </a:prstGeom>
            <a:noFill/>
          </p:spPr>
          <p:txBody>
            <a:bodyPr wrap="square" rtlCol="0">
              <a:spAutoFit/>
            </a:bodyPr>
            <a:lstStyle/>
            <a:p>
              <a:r>
                <a:rPr lang="fr-FR" dirty="0">
                  <a:solidFill>
                    <a:schemeClr val="accent2">
                      <a:lumMod val="50000"/>
                    </a:schemeClr>
                  </a:solidFill>
                </a:rPr>
                <a:t>4</a:t>
              </a:r>
              <a:endParaRPr lang="en-GB" dirty="0">
                <a:solidFill>
                  <a:schemeClr val="accent2">
                    <a:lumMod val="50000"/>
                  </a:schemeClr>
                </a:solidFill>
              </a:endParaRPr>
            </a:p>
          </p:txBody>
        </p:sp>
        <p:sp>
          <p:nvSpPr>
            <p:cNvPr id="102" name="TextBox 101">
              <a:extLst>
                <a:ext uri="{FF2B5EF4-FFF2-40B4-BE49-F238E27FC236}">
                  <a16:creationId xmlns:a16="http://schemas.microsoft.com/office/drawing/2014/main" id="{81F99A74-9C18-B60A-1CFA-2A3D0996B1BB}"/>
                </a:ext>
              </a:extLst>
            </p:cNvPr>
            <p:cNvSpPr txBox="1"/>
            <p:nvPr/>
          </p:nvSpPr>
          <p:spPr>
            <a:xfrm>
              <a:off x="2131162" y="1430686"/>
              <a:ext cx="301686" cy="369332"/>
            </a:xfrm>
            <a:prstGeom prst="rect">
              <a:avLst/>
            </a:prstGeom>
            <a:noFill/>
          </p:spPr>
          <p:txBody>
            <a:bodyPr wrap="square" rtlCol="0">
              <a:spAutoFit/>
            </a:bodyPr>
            <a:lstStyle/>
            <a:p>
              <a:r>
                <a:rPr lang="fr-FR" dirty="0">
                  <a:solidFill>
                    <a:schemeClr val="accent2">
                      <a:lumMod val="50000"/>
                    </a:schemeClr>
                  </a:solidFill>
                </a:rPr>
                <a:t>5</a:t>
              </a:r>
              <a:endParaRPr lang="en-GB" dirty="0">
                <a:solidFill>
                  <a:schemeClr val="accent2">
                    <a:lumMod val="50000"/>
                  </a:schemeClr>
                </a:solidFill>
              </a:endParaRPr>
            </a:p>
          </p:txBody>
        </p:sp>
        <p:sp>
          <p:nvSpPr>
            <p:cNvPr id="103" name="TextBox 102">
              <a:extLst>
                <a:ext uri="{FF2B5EF4-FFF2-40B4-BE49-F238E27FC236}">
                  <a16:creationId xmlns:a16="http://schemas.microsoft.com/office/drawing/2014/main" id="{A1AA4987-6FE7-41D6-44B8-23615D38A7CD}"/>
                </a:ext>
              </a:extLst>
            </p:cNvPr>
            <p:cNvSpPr txBox="1"/>
            <p:nvPr/>
          </p:nvSpPr>
          <p:spPr>
            <a:xfrm>
              <a:off x="2930075" y="1430686"/>
              <a:ext cx="301686" cy="369332"/>
            </a:xfrm>
            <a:prstGeom prst="rect">
              <a:avLst/>
            </a:prstGeom>
            <a:noFill/>
          </p:spPr>
          <p:txBody>
            <a:bodyPr wrap="square" rtlCol="0">
              <a:spAutoFit/>
            </a:bodyPr>
            <a:lstStyle/>
            <a:p>
              <a:r>
                <a:rPr lang="fr-FR" dirty="0">
                  <a:solidFill>
                    <a:schemeClr val="accent2">
                      <a:lumMod val="50000"/>
                    </a:schemeClr>
                  </a:solidFill>
                </a:rPr>
                <a:t>6</a:t>
              </a:r>
              <a:endParaRPr lang="en-GB" dirty="0">
                <a:solidFill>
                  <a:schemeClr val="accent2">
                    <a:lumMod val="50000"/>
                  </a:schemeClr>
                </a:solidFill>
              </a:endParaRPr>
            </a:p>
          </p:txBody>
        </p:sp>
        <p:sp>
          <p:nvSpPr>
            <p:cNvPr id="104" name="TextBox 103">
              <a:extLst>
                <a:ext uri="{FF2B5EF4-FFF2-40B4-BE49-F238E27FC236}">
                  <a16:creationId xmlns:a16="http://schemas.microsoft.com/office/drawing/2014/main" id="{93DB3233-5062-E932-B165-1607F37B8A60}"/>
                </a:ext>
              </a:extLst>
            </p:cNvPr>
            <p:cNvSpPr txBox="1"/>
            <p:nvPr/>
          </p:nvSpPr>
          <p:spPr>
            <a:xfrm>
              <a:off x="3184166" y="1438211"/>
              <a:ext cx="301686" cy="369332"/>
            </a:xfrm>
            <a:prstGeom prst="rect">
              <a:avLst/>
            </a:prstGeom>
            <a:noFill/>
          </p:spPr>
          <p:txBody>
            <a:bodyPr wrap="square" rtlCol="0">
              <a:spAutoFit/>
            </a:bodyPr>
            <a:lstStyle/>
            <a:p>
              <a:r>
                <a:rPr lang="fr-FR" dirty="0">
                  <a:solidFill>
                    <a:schemeClr val="accent2">
                      <a:lumMod val="50000"/>
                    </a:schemeClr>
                  </a:solidFill>
                </a:rPr>
                <a:t>7</a:t>
              </a:r>
              <a:endParaRPr lang="en-GB" dirty="0">
                <a:solidFill>
                  <a:schemeClr val="accent2">
                    <a:lumMod val="50000"/>
                  </a:schemeClr>
                </a:solidFill>
              </a:endParaRPr>
            </a:p>
          </p:txBody>
        </p:sp>
        <p:sp>
          <p:nvSpPr>
            <p:cNvPr id="105" name="TextBox 104">
              <a:extLst>
                <a:ext uri="{FF2B5EF4-FFF2-40B4-BE49-F238E27FC236}">
                  <a16:creationId xmlns:a16="http://schemas.microsoft.com/office/drawing/2014/main" id="{3B2C649B-F006-6543-8CE1-015E879EB40A}"/>
                </a:ext>
              </a:extLst>
            </p:cNvPr>
            <p:cNvSpPr txBox="1"/>
            <p:nvPr/>
          </p:nvSpPr>
          <p:spPr>
            <a:xfrm>
              <a:off x="3482956" y="1430686"/>
              <a:ext cx="301686" cy="369332"/>
            </a:xfrm>
            <a:prstGeom prst="rect">
              <a:avLst/>
            </a:prstGeom>
            <a:noFill/>
          </p:spPr>
          <p:txBody>
            <a:bodyPr wrap="square" rtlCol="0">
              <a:spAutoFit/>
            </a:bodyPr>
            <a:lstStyle/>
            <a:p>
              <a:r>
                <a:rPr lang="fr-FR" dirty="0">
                  <a:solidFill>
                    <a:schemeClr val="accent2">
                      <a:lumMod val="50000"/>
                    </a:schemeClr>
                  </a:solidFill>
                </a:rPr>
                <a:t>8</a:t>
              </a:r>
              <a:endParaRPr lang="en-GB" dirty="0">
                <a:solidFill>
                  <a:schemeClr val="accent2">
                    <a:lumMod val="50000"/>
                  </a:schemeClr>
                </a:solidFill>
              </a:endParaRPr>
            </a:p>
          </p:txBody>
        </p:sp>
        <p:sp>
          <p:nvSpPr>
            <p:cNvPr id="106" name="TextBox 105">
              <a:extLst>
                <a:ext uri="{FF2B5EF4-FFF2-40B4-BE49-F238E27FC236}">
                  <a16:creationId xmlns:a16="http://schemas.microsoft.com/office/drawing/2014/main" id="{14B4BF16-135F-E746-A2FA-2204E490636A}"/>
                </a:ext>
              </a:extLst>
            </p:cNvPr>
            <p:cNvSpPr txBox="1"/>
            <p:nvPr/>
          </p:nvSpPr>
          <p:spPr>
            <a:xfrm>
              <a:off x="3745107" y="1430686"/>
              <a:ext cx="301686" cy="369332"/>
            </a:xfrm>
            <a:prstGeom prst="rect">
              <a:avLst/>
            </a:prstGeom>
            <a:noFill/>
          </p:spPr>
          <p:txBody>
            <a:bodyPr wrap="square" rtlCol="0">
              <a:spAutoFit/>
            </a:bodyPr>
            <a:lstStyle/>
            <a:p>
              <a:r>
                <a:rPr lang="fr-FR" dirty="0">
                  <a:solidFill>
                    <a:schemeClr val="accent2">
                      <a:lumMod val="50000"/>
                    </a:schemeClr>
                  </a:solidFill>
                </a:rPr>
                <a:t>9</a:t>
              </a:r>
              <a:endParaRPr lang="en-GB" dirty="0">
                <a:solidFill>
                  <a:schemeClr val="accent2">
                    <a:lumMod val="50000"/>
                  </a:schemeClr>
                </a:solidFill>
              </a:endParaRPr>
            </a:p>
          </p:txBody>
        </p:sp>
        <p:sp>
          <p:nvSpPr>
            <p:cNvPr id="107" name="TextBox 106">
              <a:extLst>
                <a:ext uri="{FF2B5EF4-FFF2-40B4-BE49-F238E27FC236}">
                  <a16:creationId xmlns:a16="http://schemas.microsoft.com/office/drawing/2014/main" id="{2874D2FE-7053-9E75-EC92-87EB2B624ABE}"/>
                </a:ext>
              </a:extLst>
            </p:cNvPr>
            <p:cNvSpPr txBox="1"/>
            <p:nvPr/>
          </p:nvSpPr>
          <p:spPr>
            <a:xfrm>
              <a:off x="3975611" y="1432466"/>
              <a:ext cx="488404" cy="369332"/>
            </a:xfrm>
            <a:prstGeom prst="rect">
              <a:avLst/>
            </a:prstGeom>
            <a:noFill/>
          </p:spPr>
          <p:txBody>
            <a:bodyPr wrap="square" rtlCol="0">
              <a:spAutoFit/>
            </a:bodyPr>
            <a:lstStyle/>
            <a:p>
              <a:r>
                <a:rPr lang="fr-FR" dirty="0">
                  <a:solidFill>
                    <a:schemeClr val="accent2">
                      <a:lumMod val="50000"/>
                    </a:schemeClr>
                  </a:solidFill>
                </a:rPr>
                <a:t>10</a:t>
              </a:r>
              <a:endParaRPr lang="en-GB" dirty="0">
                <a:solidFill>
                  <a:schemeClr val="accent2">
                    <a:lumMod val="50000"/>
                  </a:schemeClr>
                </a:solidFill>
              </a:endParaRPr>
            </a:p>
          </p:txBody>
        </p:sp>
        <p:sp>
          <p:nvSpPr>
            <p:cNvPr id="108" name="TextBox 107">
              <a:extLst>
                <a:ext uri="{FF2B5EF4-FFF2-40B4-BE49-F238E27FC236}">
                  <a16:creationId xmlns:a16="http://schemas.microsoft.com/office/drawing/2014/main" id="{942DE2F2-1B26-2E61-3C01-476772398674}"/>
                </a:ext>
              </a:extLst>
            </p:cNvPr>
            <p:cNvSpPr txBox="1"/>
            <p:nvPr/>
          </p:nvSpPr>
          <p:spPr>
            <a:xfrm>
              <a:off x="4261181" y="1432280"/>
              <a:ext cx="488404" cy="369332"/>
            </a:xfrm>
            <a:prstGeom prst="rect">
              <a:avLst/>
            </a:prstGeom>
            <a:noFill/>
          </p:spPr>
          <p:txBody>
            <a:bodyPr wrap="square" rtlCol="0">
              <a:spAutoFit/>
            </a:bodyPr>
            <a:lstStyle/>
            <a:p>
              <a:r>
                <a:rPr lang="fr-FR" dirty="0">
                  <a:solidFill>
                    <a:schemeClr val="accent2">
                      <a:lumMod val="50000"/>
                    </a:schemeClr>
                  </a:solidFill>
                </a:rPr>
                <a:t>11</a:t>
              </a:r>
              <a:endParaRPr lang="en-GB" dirty="0">
                <a:solidFill>
                  <a:schemeClr val="accent2">
                    <a:lumMod val="50000"/>
                  </a:schemeClr>
                </a:solidFill>
              </a:endParaRPr>
            </a:p>
          </p:txBody>
        </p:sp>
        <p:sp>
          <p:nvSpPr>
            <p:cNvPr id="109" name="TextBox 108">
              <a:extLst>
                <a:ext uri="{FF2B5EF4-FFF2-40B4-BE49-F238E27FC236}">
                  <a16:creationId xmlns:a16="http://schemas.microsoft.com/office/drawing/2014/main" id="{BA477913-EA3A-6A63-EE66-822D4FABB68F}"/>
                </a:ext>
              </a:extLst>
            </p:cNvPr>
            <p:cNvSpPr txBox="1"/>
            <p:nvPr/>
          </p:nvSpPr>
          <p:spPr>
            <a:xfrm>
              <a:off x="4559968" y="1433266"/>
              <a:ext cx="488404" cy="369332"/>
            </a:xfrm>
            <a:prstGeom prst="rect">
              <a:avLst/>
            </a:prstGeom>
            <a:noFill/>
          </p:spPr>
          <p:txBody>
            <a:bodyPr wrap="square" rtlCol="0">
              <a:spAutoFit/>
            </a:bodyPr>
            <a:lstStyle/>
            <a:p>
              <a:r>
                <a:rPr lang="fr-FR" dirty="0">
                  <a:solidFill>
                    <a:schemeClr val="accent2">
                      <a:lumMod val="50000"/>
                    </a:schemeClr>
                  </a:solidFill>
                </a:rPr>
                <a:t>12</a:t>
              </a:r>
              <a:endParaRPr lang="en-GB" dirty="0">
                <a:solidFill>
                  <a:schemeClr val="accent2">
                    <a:lumMod val="50000"/>
                  </a:schemeClr>
                </a:solidFill>
              </a:endParaRPr>
            </a:p>
          </p:txBody>
        </p:sp>
        <p:sp>
          <p:nvSpPr>
            <p:cNvPr id="110" name="TextBox 109">
              <a:extLst>
                <a:ext uri="{FF2B5EF4-FFF2-40B4-BE49-F238E27FC236}">
                  <a16:creationId xmlns:a16="http://schemas.microsoft.com/office/drawing/2014/main" id="{97368511-303E-DFDE-2FFC-AB8D845A4E88}"/>
                </a:ext>
              </a:extLst>
            </p:cNvPr>
            <p:cNvSpPr txBox="1"/>
            <p:nvPr/>
          </p:nvSpPr>
          <p:spPr>
            <a:xfrm>
              <a:off x="4820043" y="1441220"/>
              <a:ext cx="488404" cy="369332"/>
            </a:xfrm>
            <a:prstGeom prst="rect">
              <a:avLst/>
            </a:prstGeom>
            <a:noFill/>
          </p:spPr>
          <p:txBody>
            <a:bodyPr wrap="square" rtlCol="0">
              <a:spAutoFit/>
            </a:bodyPr>
            <a:lstStyle/>
            <a:p>
              <a:r>
                <a:rPr lang="fr-FR" dirty="0">
                  <a:solidFill>
                    <a:schemeClr val="accent2">
                      <a:lumMod val="50000"/>
                    </a:schemeClr>
                  </a:solidFill>
                </a:rPr>
                <a:t>13</a:t>
              </a:r>
              <a:endParaRPr lang="en-GB" dirty="0">
                <a:solidFill>
                  <a:schemeClr val="accent2">
                    <a:lumMod val="50000"/>
                  </a:schemeClr>
                </a:solidFill>
              </a:endParaRPr>
            </a:p>
          </p:txBody>
        </p:sp>
        <p:sp>
          <p:nvSpPr>
            <p:cNvPr id="111" name="TextBox 110">
              <a:extLst>
                <a:ext uri="{FF2B5EF4-FFF2-40B4-BE49-F238E27FC236}">
                  <a16:creationId xmlns:a16="http://schemas.microsoft.com/office/drawing/2014/main" id="{DB8A84F7-5B6C-3F7C-3F3F-C7CDA7A49782}"/>
                </a:ext>
              </a:extLst>
            </p:cNvPr>
            <p:cNvSpPr txBox="1"/>
            <p:nvPr/>
          </p:nvSpPr>
          <p:spPr>
            <a:xfrm>
              <a:off x="5090118" y="1433396"/>
              <a:ext cx="488404" cy="369332"/>
            </a:xfrm>
            <a:prstGeom prst="rect">
              <a:avLst/>
            </a:prstGeom>
            <a:noFill/>
          </p:spPr>
          <p:txBody>
            <a:bodyPr wrap="square" rtlCol="0">
              <a:spAutoFit/>
            </a:bodyPr>
            <a:lstStyle/>
            <a:p>
              <a:r>
                <a:rPr lang="fr-FR" dirty="0">
                  <a:solidFill>
                    <a:schemeClr val="accent2">
                      <a:lumMod val="50000"/>
                    </a:schemeClr>
                  </a:solidFill>
                </a:rPr>
                <a:t>14</a:t>
              </a:r>
              <a:endParaRPr lang="en-GB" dirty="0">
                <a:solidFill>
                  <a:schemeClr val="accent2">
                    <a:lumMod val="50000"/>
                  </a:schemeClr>
                </a:solidFill>
              </a:endParaRPr>
            </a:p>
          </p:txBody>
        </p:sp>
        <p:sp>
          <p:nvSpPr>
            <p:cNvPr id="112" name="TextBox 111">
              <a:extLst>
                <a:ext uri="{FF2B5EF4-FFF2-40B4-BE49-F238E27FC236}">
                  <a16:creationId xmlns:a16="http://schemas.microsoft.com/office/drawing/2014/main" id="{373929CA-1AA0-133E-CE32-47542203034D}"/>
                </a:ext>
              </a:extLst>
            </p:cNvPr>
            <p:cNvSpPr txBox="1"/>
            <p:nvPr/>
          </p:nvSpPr>
          <p:spPr>
            <a:xfrm>
              <a:off x="5382736" y="1431922"/>
              <a:ext cx="488404" cy="369332"/>
            </a:xfrm>
            <a:prstGeom prst="rect">
              <a:avLst/>
            </a:prstGeom>
            <a:noFill/>
          </p:spPr>
          <p:txBody>
            <a:bodyPr wrap="square" rtlCol="0">
              <a:spAutoFit/>
            </a:bodyPr>
            <a:lstStyle/>
            <a:p>
              <a:r>
                <a:rPr lang="fr-FR" dirty="0">
                  <a:solidFill>
                    <a:schemeClr val="accent2">
                      <a:lumMod val="50000"/>
                    </a:schemeClr>
                  </a:solidFill>
                </a:rPr>
                <a:t>15</a:t>
              </a:r>
              <a:endParaRPr lang="en-GB" dirty="0">
                <a:solidFill>
                  <a:schemeClr val="accent2">
                    <a:lumMod val="50000"/>
                  </a:schemeClr>
                </a:solidFill>
              </a:endParaRPr>
            </a:p>
          </p:txBody>
        </p:sp>
        <p:sp>
          <p:nvSpPr>
            <p:cNvPr id="113" name="TextBox 112">
              <a:extLst>
                <a:ext uri="{FF2B5EF4-FFF2-40B4-BE49-F238E27FC236}">
                  <a16:creationId xmlns:a16="http://schemas.microsoft.com/office/drawing/2014/main" id="{2CDF6D8C-BADE-92A3-E1FB-22C531C9DBAA}"/>
                </a:ext>
              </a:extLst>
            </p:cNvPr>
            <p:cNvSpPr txBox="1"/>
            <p:nvPr/>
          </p:nvSpPr>
          <p:spPr>
            <a:xfrm>
              <a:off x="5671702" y="1433396"/>
              <a:ext cx="488404" cy="369332"/>
            </a:xfrm>
            <a:prstGeom prst="rect">
              <a:avLst/>
            </a:prstGeom>
            <a:noFill/>
          </p:spPr>
          <p:txBody>
            <a:bodyPr wrap="square" rtlCol="0">
              <a:spAutoFit/>
            </a:bodyPr>
            <a:lstStyle/>
            <a:p>
              <a:r>
                <a:rPr lang="fr-FR" dirty="0">
                  <a:solidFill>
                    <a:schemeClr val="accent2">
                      <a:lumMod val="50000"/>
                    </a:schemeClr>
                  </a:solidFill>
                </a:rPr>
                <a:t>16</a:t>
              </a:r>
              <a:endParaRPr lang="en-GB" dirty="0">
                <a:solidFill>
                  <a:schemeClr val="accent2">
                    <a:lumMod val="50000"/>
                  </a:schemeClr>
                </a:solidFill>
              </a:endParaRPr>
            </a:p>
          </p:txBody>
        </p:sp>
        <p:sp>
          <p:nvSpPr>
            <p:cNvPr id="114" name="TextBox 113">
              <a:extLst>
                <a:ext uri="{FF2B5EF4-FFF2-40B4-BE49-F238E27FC236}">
                  <a16:creationId xmlns:a16="http://schemas.microsoft.com/office/drawing/2014/main" id="{BE248987-B8C4-DF3E-F969-E12C218B2786}"/>
                </a:ext>
              </a:extLst>
            </p:cNvPr>
            <p:cNvSpPr txBox="1"/>
            <p:nvPr/>
          </p:nvSpPr>
          <p:spPr>
            <a:xfrm>
              <a:off x="5937001" y="1434368"/>
              <a:ext cx="488404" cy="369332"/>
            </a:xfrm>
            <a:prstGeom prst="rect">
              <a:avLst/>
            </a:prstGeom>
            <a:noFill/>
          </p:spPr>
          <p:txBody>
            <a:bodyPr wrap="square" rtlCol="0">
              <a:spAutoFit/>
            </a:bodyPr>
            <a:lstStyle/>
            <a:p>
              <a:r>
                <a:rPr lang="fr-FR" dirty="0">
                  <a:solidFill>
                    <a:schemeClr val="accent2">
                      <a:lumMod val="50000"/>
                    </a:schemeClr>
                  </a:solidFill>
                </a:rPr>
                <a:t>17</a:t>
              </a:r>
              <a:endParaRPr lang="en-GB" dirty="0">
                <a:solidFill>
                  <a:schemeClr val="accent2">
                    <a:lumMod val="50000"/>
                  </a:schemeClr>
                </a:solidFill>
              </a:endParaRPr>
            </a:p>
          </p:txBody>
        </p:sp>
        <p:sp>
          <p:nvSpPr>
            <p:cNvPr id="115" name="TextBox 114">
              <a:extLst>
                <a:ext uri="{FF2B5EF4-FFF2-40B4-BE49-F238E27FC236}">
                  <a16:creationId xmlns:a16="http://schemas.microsoft.com/office/drawing/2014/main" id="{0142A31A-BB7C-B777-52AC-4DF1B9435122}"/>
                </a:ext>
              </a:extLst>
            </p:cNvPr>
            <p:cNvSpPr txBox="1"/>
            <p:nvPr/>
          </p:nvSpPr>
          <p:spPr>
            <a:xfrm>
              <a:off x="6203348" y="1433396"/>
              <a:ext cx="488404" cy="369332"/>
            </a:xfrm>
            <a:prstGeom prst="rect">
              <a:avLst/>
            </a:prstGeom>
            <a:noFill/>
          </p:spPr>
          <p:txBody>
            <a:bodyPr wrap="square" rtlCol="0">
              <a:spAutoFit/>
            </a:bodyPr>
            <a:lstStyle/>
            <a:p>
              <a:r>
                <a:rPr lang="fr-FR" dirty="0">
                  <a:solidFill>
                    <a:schemeClr val="accent2">
                      <a:lumMod val="50000"/>
                    </a:schemeClr>
                  </a:solidFill>
                </a:rPr>
                <a:t>18</a:t>
              </a:r>
              <a:endParaRPr lang="en-GB" dirty="0">
                <a:solidFill>
                  <a:schemeClr val="accent2">
                    <a:lumMod val="50000"/>
                  </a:schemeClr>
                </a:solidFill>
              </a:endParaRPr>
            </a:p>
          </p:txBody>
        </p:sp>
        <p:sp>
          <p:nvSpPr>
            <p:cNvPr id="116" name="TextBox 115">
              <a:extLst>
                <a:ext uri="{FF2B5EF4-FFF2-40B4-BE49-F238E27FC236}">
                  <a16:creationId xmlns:a16="http://schemas.microsoft.com/office/drawing/2014/main" id="{CF257C82-C48A-DEE3-36F6-BEED3622C81D}"/>
                </a:ext>
              </a:extLst>
            </p:cNvPr>
            <p:cNvSpPr txBox="1"/>
            <p:nvPr/>
          </p:nvSpPr>
          <p:spPr>
            <a:xfrm>
              <a:off x="6491105" y="1433396"/>
              <a:ext cx="488404" cy="369332"/>
            </a:xfrm>
            <a:prstGeom prst="rect">
              <a:avLst/>
            </a:prstGeom>
            <a:noFill/>
          </p:spPr>
          <p:txBody>
            <a:bodyPr wrap="square" rtlCol="0">
              <a:spAutoFit/>
            </a:bodyPr>
            <a:lstStyle/>
            <a:p>
              <a:r>
                <a:rPr lang="fr-FR" dirty="0">
                  <a:solidFill>
                    <a:schemeClr val="accent2">
                      <a:lumMod val="50000"/>
                    </a:schemeClr>
                  </a:solidFill>
                </a:rPr>
                <a:t>19</a:t>
              </a:r>
              <a:endParaRPr lang="en-GB" dirty="0">
                <a:solidFill>
                  <a:schemeClr val="accent2">
                    <a:lumMod val="50000"/>
                  </a:schemeClr>
                </a:solidFill>
              </a:endParaRPr>
            </a:p>
          </p:txBody>
        </p:sp>
        <p:sp>
          <p:nvSpPr>
            <p:cNvPr id="117" name="TextBox 116">
              <a:extLst>
                <a:ext uri="{FF2B5EF4-FFF2-40B4-BE49-F238E27FC236}">
                  <a16:creationId xmlns:a16="http://schemas.microsoft.com/office/drawing/2014/main" id="{BFC71813-5722-30EB-6B15-5585AB15DC05}"/>
                </a:ext>
              </a:extLst>
            </p:cNvPr>
            <p:cNvSpPr txBox="1"/>
            <p:nvPr/>
          </p:nvSpPr>
          <p:spPr>
            <a:xfrm>
              <a:off x="7048720" y="1433396"/>
              <a:ext cx="488404" cy="369332"/>
            </a:xfrm>
            <a:prstGeom prst="rect">
              <a:avLst/>
            </a:prstGeom>
            <a:noFill/>
          </p:spPr>
          <p:txBody>
            <a:bodyPr wrap="square" rtlCol="0">
              <a:spAutoFit/>
            </a:bodyPr>
            <a:lstStyle/>
            <a:p>
              <a:r>
                <a:rPr lang="fr-FR" dirty="0">
                  <a:solidFill>
                    <a:schemeClr val="accent2">
                      <a:lumMod val="50000"/>
                    </a:schemeClr>
                  </a:solidFill>
                </a:rPr>
                <a:t>20</a:t>
              </a:r>
              <a:endParaRPr lang="en-GB" dirty="0">
                <a:solidFill>
                  <a:schemeClr val="accent2">
                    <a:lumMod val="50000"/>
                  </a:schemeClr>
                </a:solidFill>
              </a:endParaRPr>
            </a:p>
          </p:txBody>
        </p:sp>
        <p:sp>
          <p:nvSpPr>
            <p:cNvPr id="118" name="TextBox 117">
              <a:extLst>
                <a:ext uri="{FF2B5EF4-FFF2-40B4-BE49-F238E27FC236}">
                  <a16:creationId xmlns:a16="http://schemas.microsoft.com/office/drawing/2014/main" id="{A29BC111-0EDD-227D-CF96-D69231430589}"/>
                </a:ext>
              </a:extLst>
            </p:cNvPr>
            <p:cNvSpPr txBox="1"/>
            <p:nvPr/>
          </p:nvSpPr>
          <p:spPr>
            <a:xfrm>
              <a:off x="7910203" y="1434076"/>
              <a:ext cx="488404" cy="369332"/>
            </a:xfrm>
            <a:prstGeom prst="rect">
              <a:avLst/>
            </a:prstGeom>
            <a:noFill/>
          </p:spPr>
          <p:txBody>
            <a:bodyPr wrap="square" rtlCol="0">
              <a:spAutoFit/>
            </a:bodyPr>
            <a:lstStyle/>
            <a:p>
              <a:r>
                <a:rPr lang="fr-FR" dirty="0">
                  <a:solidFill>
                    <a:schemeClr val="accent2">
                      <a:lumMod val="50000"/>
                    </a:schemeClr>
                  </a:solidFill>
                </a:rPr>
                <a:t>21</a:t>
              </a:r>
              <a:endParaRPr lang="en-GB" dirty="0">
                <a:solidFill>
                  <a:schemeClr val="accent2">
                    <a:lumMod val="50000"/>
                  </a:schemeClr>
                </a:solidFill>
              </a:endParaRPr>
            </a:p>
          </p:txBody>
        </p:sp>
        <p:sp>
          <p:nvSpPr>
            <p:cNvPr id="119" name="TextBox 118">
              <a:extLst>
                <a:ext uri="{FF2B5EF4-FFF2-40B4-BE49-F238E27FC236}">
                  <a16:creationId xmlns:a16="http://schemas.microsoft.com/office/drawing/2014/main" id="{6EF8D784-6330-6446-9163-3CFCFAB6E403}"/>
                </a:ext>
              </a:extLst>
            </p:cNvPr>
            <p:cNvSpPr txBox="1"/>
            <p:nvPr/>
          </p:nvSpPr>
          <p:spPr>
            <a:xfrm>
              <a:off x="9014428" y="1434076"/>
              <a:ext cx="488404" cy="369332"/>
            </a:xfrm>
            <a:prstGeom prst="rect">
              <a:avLst/>
            </a:prstGeom>
            <a:noFill/>
          </p:spPr>
          <p:txBody>
            <a:bodyPr wrap="square" rtlCol="0">
              <a:spAutoFit/>
            </a:bodyPr>
            <a:lstStyle/>
            <a:p>
              <a:r>
                <a:rPr lang="fr-FR" dirty="0">
                  <a:solidFill>
                    <a:schemeClr val="accent2">
                      <a:lumMod val="50000"/>
                    </a:schemeClr>
                  </a:solidFill>
                </a:rPr>
                <a:t>22</a:t>
              </a:r>
              <a:endParaRPr lang="en-GB" dirty="0">
                <a:solidFill>
                  <a:schemeClr val="accent2">
                    <a:lumMod val="50000"/>
                  </a:schemeClr>
                </a:solidFill>
              </a:endParaRPr>
            </a:p>
          </p:txBody>
        </p:sp>
        <p:sp>
          <p:nvSpPr>
            <p:cNvPr id="120" name="TextBox 119">
              <a:extLst>
                <a:ext uri="{FF2B5EF4-FFF2-40B4-BE49-F238E27FC236}">
                  <a16:creationId xmlns:a16="http://schemas.microsoft.com/office/drawing/2014/main" id="{9EB0E050-6924-00FB-1BFC-A09818926E2B}"/>
                </a:ext>
              </a:extLst>
            </p:cNvPr>
            <p:cNvSpPr txBox="1"/>
            <p:nvPr/>
          </p:nvSpPr>
          <p:spPr>
            <a:xfrm>
              <a:off x="10126331" y="1433396"/>
              <a:ext cx="488404" cy="369332"/>
            </a:xfrm>
            <a:prstGeom prst="rect">
              <a:avLst/>
            </a:prstGeom>
            <a:noFill/>
          </p:spPr>
          <p:txBody>
            <a:bodyPr wrap="square" rtlCol="0">
              <a:spAutoFit/>
            </a:bodyPr>
            <a:lstStyle/>
            <a:p>
              <a:r>
                <a:rPr lang="fr-FR" dirty="0">
                  <a:solidFill>
                    <a:schemeClr val="accent2">
                      <a:lumMod val="50000"/>
                    </a:schemeClr>
                  </a:solidFill>
                </a:rPr>
                <a:t>23</a:t>
              </a:r>
              <a:endParaRPr lang="en-GB" dirty="0">
                <a:solidFill>
                  <a:schemeClr val="accent2">
                    <a:lumMod val="50000"/>
                  </a:schemeClr>
                </a:solidFill>
              </a:endParaRPr>
            </a:p>
          </p:txBody>
        </p:sp>
        <p:sp>
          <p:nvSpPr>
            <p:cNvPr id="121" name="TextBox 120">
              <a:extLst>
                <a:ext uri="{FF2B5EF4-FFF2-40B4-BE49-F238E27FC236}">
                  <a16:creationId xmlns:a16="http://schemas.microsoft.com/office/drawing/2014/main" id="{82A012E9-A31C-9B69-12A2-45359DF87367}"/>
                </a:ext>
              </a:extLst>
            </p:cNvPr>
            <p:cNvSpPr txBox="1"/>
            <p:nvPr/>
          </p:nvSpPr>
          <p:spPr>
            <a:xfrm>
              <a:off x="10691295" y="1438362"/>
              <a:ext cx="488404" cy="369332"/>
            </a:xfrm>
            <a:prstGeom prst="rect">
              <a:avLst/>
            </a:prstGeom>
            <a:noFill/>
          </p:spPr>
          <p:txBody>
            <a:bodyPr wrap="square" rtlCol="0">
              <a:spAutoFit/>
            </a:bodyPr>
            <a:lstStyle/>
            <a:p>
              <a:r>
                <a:rPr lang="fr-FR" dirty="0">
                  <a:solidFill>
                    <a:schemeClr val="accent2">
                      <a:lumMod val="50000"/>
                    </a:schemeClr>
                  </a:solidFill>
                </a:rPr>
                <a:t>24</a:t>
              </a:r>
              <a:endParaRPr lang="en-GB" dirty="0">
                <a:solidFill>
                  <a:schemeClr val="accent2">
                    <a:lumMod val="50000"/>
                  </a:schemeClr>
                </a:solidFill>
              </a:endParaRPr>
            </a:p>
          </p:txBody>
        </p:sp>
        <p:sp>
          <p:nvSpPr>
            <p:cNvPr id="122" name="TextBox 121">
              <a:extLst>
                <a:ext uri="{FF2B5EF4-FFF2-40B4-BE49-F238E27FC236}">
                  <a16:creationId xmlns:a16="http://schemas.microsoft.com/office/drawing/2014/main" id="{EB4B1D44-8DF1-F078-18D3-829F7A858A35}"/>
                </a:ext>
              </a:extLst>
            </p:cNvPr>
            <p:cNvSpPr txBox="1"/>
            <p:nvPr/>
          </p:nvSpPr>
          <p:spPr>
            <a:xfrm>
              <a:off x="11800653" y="1442107"/>
              <a:ext cx="488404" cy="369332"/>
            </a:xfrm>
            <a:prstGeom prst="rect">
              <a:avLst/>
            </a:prstGeom>
            <a:noFill/>
          </p:spPr>
          <p:txBody>
            <a:bodyPr wrap="square" rtlCol="0">
              <a:spAutoFit/>
            </a:bodyPr>
            <a:lstStyle/>
            <a:p>
              <a:r>
                <a:rPr lang="fr-FR" dirty="0">
                  <a:solidFill>
                    <a:schemeClr val="accent2">
                      <a:lumMod val="50000"/>
                    </a:schemeClr>
                  </a:solidFill>
                </a:rPr>
                <a:t>26</a:t>
              </a:r>
              <a:endParaRPr lang="en-GB" dirty="0">
                <a:solidFill>
                  <a:schemeClr val="accent2">
                    <a:lumMod val="50000"/>
                  </a:schemeClr>
                </a:solidFill>
              </a:endParaRPr>
            </a:p>
          </p:txBody>
        </p:sp>
      </p:grpSp>
      <p:sp>
        <p:nvSpPr>
          <p:cNvPr id="126" name="TextBox 125">
            <a:extLst>
              <a:ext uri="{FF2B5EF4-FFF2-40B4-BE49-F238E27FC236}">
                <a16:creationId xmlns:a16="http://schemas.microsoft.com/office/drawing/2014/main" id="{A86C29D7-C472-081F-11F3-9F063B38ADF9}"/>
              </a:ext>
            </a:extLst>
          </p:cNvPr>
          <p:cNvSpPr txBox="1"/>
          <p:nvPr/>
        </p:nvSpPr>
        <p:spPr>
          <a:xfrm>
            <a:off x="92099" y="1271491"/>
            <a:ext cx="2258698" cy="369332"/>
          </a:xfrm>
          <a:prstGeom prst="rect">
            <a:avLst/>
          </a:prstGeom>
          <a:noFill/>
        </p:spPr>
        <p:txBody>
          <a:bodyPr wrap="square" rtlCol="0">
            <a:spAutoFit/>
          </a:bodyPr>
          <a:lstStyle/>
          <a:p>
            <a:r>
              <a:rPr lang="fr-FR" dirty="0">
                <a:solidFill>
                  <a:schemeClr val="accent2">
                    <a:lumMod val="50000"/>
                  </a:schemeClr>
                </a:solidFill>
                <a:latin typeface="Verdana" panose="020B0604030504040204" pitchFamily="34" charset="0"/>
                <a:ea typeface="Verdana" panose="020B0604030504040204" pitchFamily="34" charset="0"/>
              </a:rPr>
              <a:t>Plane </a:t>
            </a:r>
            <a:r>
              <a:rPr lang="fr-FR" dirty="0" err="1">
                <a:solidFill>
                  <a:schemeClr val="accent2">
                    <a:lumMod val="50000"/>
                  </a:schemeClr>
                </a:solidFill>
                <a:latin typeface="Verdana" panose="020B0604030504040204" pitchFamily="34" charset="0"/>
                <a:ea typeface="Verdana" panose="020B0604030504040204" pitchFamily="34" charset="0"/>
              </a:rPr>
              <a:t>number</a:t>
            </a:r>
            <a:endParaRPr lang="en-GB" dirty="0">
              <a:solidFill>
                <a:schemeClr val="accent2">
                  <a:lumMod val="50000"/>
                </a:schemeClr>
              </a:solidFill>
              <a:latin typeface="Verdana" panose="020B0604030504040204" pitchFamily="34" charset="0"/>
              <a:ea typeface="Verdana" panose="020B0604030504040204" pitchFamily="34" charset="0"/>
            </a:endParaRPr>
          </a:p>
        </p:txBody>
      </p:sp>
      <p:sp>
        <p:nvSpPr>
          <p:cNvPr id="2" name="Rectangle: Rounded Corners 1">
            <a:extLst>
              <a:ext uri="{FF2B5EF4-FFF2-40B4-BE49-F238E27FC236}">
                <a16:creationId xmlns:a16="http://schemas.microsoft.com/office/drawing/2014/main" id="{2D47CA62-3D02-CC5E-CFE1-32BF4FC53BF4}"/>
              </a:ext>
            </a:extLst>
          </p:cNvPr>
          <p:cNvSpPr/>
          <p:nvPr/>
        </p:nvSpPr>
        <p:spPr>
          <a:xfrm>
            <a:off x="76204" y="5048278"/>
            <a:ext cx="11858619" cy="1743047"/>
          </a:xfrm>
          <a:prstGeom prst="round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8E22A5D-8B3E-5342-B34B-9DD98AE77B0F}"/>
              </a:ext>
            </a:extLst>
          </p:cNvPr>
          <p:cNvSpPr txBox="1"/>
          <p:nvPr/>
        </p:nvSpPr>
        <p:spPr>
          <a:xfrm>
            <a:off x="202646" y="5032668"/>
            <a:ext cx="2233908" cy="646331"/>
          </a:xfrm>
          <a:prstGeom prst="rect">
            <a:avLst/>
          </a:prstGeom>
          <a:noFill/>
        </p:spPr>
        <p:txBody>
          <a:bodyPr wrap="square" rtlCol="0">
            <a:spAutoFit/>
          </a:bodyPr>
          <a:lstStyle/>
          <a:p>
            <a:r>
              <a:rPr lang="fr-FR" b="1" dirty="0" err="1">
                <a:solidFill>
                  <a:srgbClr val="00B050"/>
                </a:solidFill>
                <a:latin typeface="Verdana" panose="020B0604030504040204" pitchFamily="34" charset="0"/>
                <a:ea typeface="Verdana" panose="020B0604030504040204" pitchFamily="34" charset="0"/>
              </a:rPr>
              <a:t>Simplified</a:t>
            </a:r>
            <a:r>
              <a:rPr lang="fr-FR" b="1" dirty="0">
                <a:solidFill>
                  <a:srgbClr val="00B050"/>
                </a:solidFill>
                <a:latin typeface="Verdana" panose="020B0604030504040204" pitchFamily="34" charset="0"/>
                <a:ea typeface="Verdana" panose="020B0604030504040204" pitchFamily="34" charset="0"/>
              </a:rPr>
              <a:t> </a:t>
            </a:r>
            <a:r>
              <a:rPr lang="fr-FR" b="1" dirty="0" err="1">
                <a:solidFill>
                  <a:srgbClr val="00B050"/>
                </a:solidFill>
                <a:latin typeface="Verdana" panose="020B0604030504040204" pitchFamily="34" charset="0"/>
                <a:ea typeface="Verdana" panose="020B0604030504040204" pitchFamily="34" charset="0"/>
              </a:rPr>
              <a:t>example</a:t>
            </a:r>
            <a:endParaRPr lang="fr-FR" b="1" dirty="0">
              <a:solidFill>
                <a:srgbClr val="00B050"/>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F58487EF-CB6D-EE07-D622-E6C285F9C561}"/>
              </a:ext>
            </a:extLst>
          </p:cNvPr>
          <p:cNvSpPr txBox="1"/>
          <p:nvPr/>
        </p:nvSpPr>
        <p:spPr>
          <a:xfrm>
            <a:off x="2481201" y="5048278"/>
            <a:ext cx="2113014"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Input</a:t>
            </a:r>
            <a:r>
              <a:rPr lang="en-US" dirty="0">
                <a:latin typeface="Verdana" panose="020B0604030504040204" pitchFamily="34" charset="0"/>
                <a:ea typeface="Verdana" panose="020B0604030504040204" pitchFamily="34" charset="0"/>
              </a:rPr>
              <a:t>: Velo Hits</a:t>
            </a:r>
            <a:endParaRPr lang="en-US"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924E00FA-F899-3906-2FBD-CE8C36EC5591}"/>
              </a:ext>
            </a:extLst>
          </p:cNvPr>
          <p:cNvSpPr txBox="1"/>
          <p:nvPr/>
        </p:nvSpPr>
        <p:spPr>
          <a:xfrm>
            <a:off x="8443592" y="5099406"/>
            <a:ext cx="2538580"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Output</a:t>
            </a:r>
            <a:r>
              <a:rPr lang="en-US" dirty="0">
                <a:latin typeface="Verdana" panose="020B0604030504040204" pitchFamily="34" charset="0"/>
                <a:ea typeface="Verdana" panose="020B0604030504040204" pitchFamily="34" charset="0"/>
              </a:rPr>
              <a:t>: Velo tracks</a:t>
            </a:r>
            <a:endParaRPr lang="en-US" b="1" dirty="0">
              <a:latin typeface="Verdana" panose="020B0604030504040204" pitchFamily="34" charset="0"/>
              <a:ea typeface="Verdana" panose="020B0604030504040204" pitchFamily="34" charset="0"/>
            </a:endParaRPr>
          </a:p>
        </p:txBody>
      </p:sp>
      <p:sp>
        <p:nvSpPr>
          <p:cNvPr id="7" name="Arrow: Right 6">
            <a:extLst>
              <a:ext uri="{FF2B5EF4-FFF2-40B4-BE49-F238E27FC236}">
                <a16:creationId xmlns:a16="http://schemas.microsoft.com/office/drawing/2014/main" id="{E1C38B6F-E97F-32C3-7E05-4CED48D61E6A}"/>
              </a:ext>
            </a:extLst>
          </p:cNvPr>
          <p:cNvSpPr/>
          <p:nvPr/>
        </p:nvSpPr>
        <p:spPr>
          <a:xfrm>
            <a:off x="6239337" y="5735736"/>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8" name="Rectangle 7">
            <a:extLst>
              <a:ext uri="{FF2B5EF4-FFF2-40B4-BE49-F238E27FC236}">
                <a16:creationId xmlns:a16="http://schemas.microsoft.com/office/drawing/2014/main" id="{90A5C5FD-2CCC-5F67-678B-865CD3828F31}"/>
              </a:ext>
            </a:extLst>
          </p:cNvPr>
          <p:cNvSpPr/>
          <p:nvPr/>
        </p:nvSpPr>
        <p:spPr>
          <a:xfrm>
            <a:off x="10507385" y="549061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 name="Rectangle 9">
            <a:extLst>
              <a:ext uri="{FF2B5EF4-FFF2-40B4-BE49-F238E27FC236}">
                <a16:creationId xmlns:a16="http://schemas.microsoft.com/office/drawing/2014/main" id="{2733F89E-880F-DD48-DAC6-D94AB3C5BC93}"/>
              </a:ext>
            </a:extLst>
          </p:cNvPr>
          <p:cNvSpPr/>
          <p:nvPr/>
        </p:nvSpPr>
        <p:spPr>
          <a:xfrm>
            <a:off x="9809041" y="549061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1" name="Rectangle 10">
            <a:extLst>
              <a:ext uri="{FF2B5EF4-FFF2-40B4-BE49-F238E27FC236}">
                <a16:creationId xmlns:a16="http://schemas.microsoft.com/office/drawing/2014/main" id="{8C88B0BC-F36B-1F90-05FA-550B879C485C}"/>
              </a:ext>
            </a:extLst>
          </p:cNvPr>
          <p:cNvSpPr/>
          <p:nvPr/>
        </p:nvSpPr>
        <p:spPr>
          <a:xfrm>
            <a:off x="9110697" y="549061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 name="Rectangle 11">
            <a:extLst>
              <a:ext uri="{FF2B5EF4-FFF2-40B4-BE49-F238E27FC236}">
                <a16:creationId xmlns:a16="http://schemas.microsoft.com/office/drawing/2014/main" id="{67B77300-61E1-D580-BBD0-D676C4555A62}"/>
              </a:ext>
            </a:extLst>
          </p:cNvPr>
          <p:cNvSpPr/>
          <p:nvPr/>
        </p:nvSpPr>
        <p:spPr>
          <a:xfrm>
            <a:off x="8539048" y="549061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AD25C248-00FE-84BF-C0D2-2A497AE635C3}"/>
              </a:ext>
            </a:extLst>
          </p:cNvPr>
          <p:cNvSpPr/>
          <p:nvPr/>
        </p:nvSpPr>
        <p:spPr>
          <a:xfrm>
            <a:off x="8057699" y="548352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5" name="Rectangle 14">
            <a:extLst>
              <a:ext uri="{FF2B5EF4-FFF2-40B4-BE49-F238E27FC236}">
                <a16:creationId xmlns:a16="http://schemas.microsoft.com/office/drawing/2014/main" id="{6C6D4473-67EE-6D9E-5BBB-104210BAB8E3}"/>
              </a:ext>
            </a:extLst>
          </p:cNvPr>
          <p:cNvSpPr/>
          <p:nvPr/>
        </p:nvSpPr>
        <p:spPr>
          <a:xfrm>
            <a:off x="11118231" y="548449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 name="Oval 15">
            <a:extLst>
              <a:ext uri="{FF2B5EF4-FFF2-40B4-BE49-F238E27FC236}">
                <a16:creationId xmlns:a16="http://schemas.microsoft.com/office/drawing/2014/main" id="{A42E437B-A777-E2DF-1FC7-F7C2C9B4DDC2}"/>
              </a:ext>
            </a:extLst>
          </p:cNvPr>
          <p:cNvSpPr/>
          <p:nvPr/>
        </p:nvSpPr>
        <p:spPr>
          <a:xfrm>
            <a:off x="9771183" y="579895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 name="Oval 16">
            <a:extLst>
              <a:ext uri="{FF2B5EF4-FFF2-40B4-BE49-F238E27FC236}">
                <a16:creationId xmlns:a16="http://schemas.microsoft.com/office/drawing/2014/main" id="{1DA30F3B-7531-8526-4214-8738F1B6CEB3}"/>
              </a:ext>
            </a:extLst>
          </p:cNvPr>
          <p:cNvSpPr/>
          <p:nvPr/>
        </p:nvSpPr>
        <p:spPr>
          <a:xfrm>
            <a:off x="9762755" y="6416445"/>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 name="Oval 17">
            <a:extLst>
              <a:ext uri="{FF2B5EF4-FFF2-40B4-BE49-F238E27FC236}">
                <a16:creationId xmlns:a16="http://schemas.microsoft.com/office/drawing/2014/main" id="{DF5295E4-CA74-B765-8316-D798B0C4C319}"/>
              </a:ext>
            </a:extLst>
          </p:cNvPr>
          <p:cNvSpPr/>
          <p:nvPr/>
        </p:nvSpPr>
        <p:spPr>
          <a:xfrm>
            <a:off x="10469599" y="648584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9" name="Oval 18">
            <a:extLst>
              <a:ext uri="{FF2B5EF4-FFF2-40B4-BE49-F238E27FC236}">
                <a16:creationId xmlns:a16="http://schemas.microsoft.com/office/drawing/2014/main" id="{2D0DBD32-4337-0A54-F6DB-021A3F79311F}"/>
              </a:ext>
            </a:extLst>
          </p:cNvPr>
          <p:cNvSpPr/>
          <p:nvPr/>
        </p:nvSpPr>
        <p:spPr>
          <a:xfrm>
            <a:off x="10467970" y="563789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20" name="Oval 19">
            <a:extLst>
              <a:ext uri="{FF2B5EF4-FFF2-40B4-BE49-F238E27FC236}">
                <a16:creationId xmlns:a16="http://schemas.microsoft.com/office/drawing/2014/main" id="{B217715F-4648-FB24-6097-840076046577}"/>
              </a:ext>
            </a:extLst>
          </p:cNvPr>
          <p:cNvSpPr/>
          <p:nvPr/>
        </p:nvSpPr>
        <p:spPr>
          <a:xfrm>
            <a:off x="9072874" y="637937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2" name="Oval 21">
            <a:extLst>
              <a:ext uri="{FF2B5EF4-FFF2-40B4-BE49-F238E27FC236}">
                <a16:creationId xmlns:a16="http://schemas.microsoft.com/office/drawing/2014/main" id="{A66EA851-DF8F-2903-4CED-D66ABAA899BF}"/>
              </a:ext>
            </a:extLst>
          </p:cNvPr>
          <p:cNvSpPr/>
          <p:nvPr/>
        </p:nvSpPr>
        <p:spPr>
          <a:xfrm>
            <a:off x="8502622" y="575831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5" name="Oval 24">
            <a:extLst>
              <a:ext uri="{FF2B5EF4-FFF2-40B4-BE49-F238E27FC236}">
                <a16:creationId xmlns:a16="http://schemas.microsoft.com/office/drawing/2014/main" id="{B358E347-F1B9-B3CB-703A-E664D9338143}"/>
              </a:ext>
            </a:extLst>
          </p:cNvPr>
          <p:cNvSpPr/>
          <p:nvPr/>
        </p:nvSpPr>
        <p:spPr>
          <a:xfrm>
            <a:off x="9762755" y="558432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7" name="Oval 26">
            <a:extLst>
              <a:ext uri="{FF2B5EF4-FFF2-40B4-BE49-F238E27FC236}">
                <a16:creationId xmlns:a16="http://schemas.microsoft.com/office/drawing/2014/main" id="{6E63A74D-73D0-B78D-922A-D198FF62F221}"/>
              </a:ext>
            </a:extLst>
          </p:cNvPr>
          <p:cNvSpPr/>
          <p:nvPr/>
        </p:nvSpPr>
        <p:spPr>
          <a:xfrm>
            <a:off x="11073677" y="54935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9" name="Oval 28">
            <a:extLst>
              <a:ext uri="{FF2B5EF4-FFF2-40B4-BE49-F238E27FC236}">
                <a16:creationId xmlns:a16="http://schemas.microsoft.com/office/drawing/2014/main" id="{4C9BB59E-0481-61FA-78AD-D26208CA9DBE}"/>
              </a:ext>
            </a:extLst>
          </p:cNvPr>
          <p:cNvSpPr/>
          <p:nvPr/>
        </p:nvSpPr>
        <p:spPr>
          <a:xfrm>
            <a:off x="9088078" y="593086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2" name="Oval 31">
            <a:extLst>
              <a:ext uri="{FF2B5EF4-FFF2-40B4-BE49-F238E27FC236}">
                <a16:creationId xmlns:a16="http://schemas.microsoft.com/office/drawing/2014/main" id="{57D4384A-86EA-75F1-3C6E-CD32C0D9E895}"/>
              </a:ext>
            </a:extLst>
          </p:cNvPr>
          <p:cNvSpPr/>
          <p:nvPr/>
        </p:nvSpPr>
        <p:spPr>
          <a:xfrm>
            <a:off x="8499079" y="6356533"/>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 name="Oval 35">
            <a:extLst>
              <a:ext uri="{FF2B5EF4-FFF2-40B4-BE49-F238E27FC236}">
                <a16:creationId xmlns:a16="http://schemas.microsoft.com/office/drawing/2014/main" id="{C48509C1-3DB3-B2E9-FD93-5170355BBEDB}"/>
              </a:ext>
            </a:extLst>
          </p:cNvPr>
          <p:cNvSpPr/>
          <p:nvPr/>
        </p:nvSpPr>
        <p:spPr>
          <a:xfrm>
            <a:off x="8019068" y="621399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8" name="Oval 37">
            <a:extLst>
              <a:ext uri="{FF2B5EF4-FFF2-40B4-BE49-F238E27FC236}">
                <a16:creationId xmlns:a16="http://schemas.microsoft.com/office/drawing/2014/main" id="{C55D443F-4154-35B1-7AFD-CA50C54E84EC}"/>
              </a:ext>
            </a:extLst>
          </p:cNvPr>
          <p:cNvSpPr/>
          <p:nvPr/>
        </p:nvSpPr>
        <p:spPr>
          <a:xfrm>
            <a:off x="11073676" y="641046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0" name="Oval 39">
            <a:extLst>
              <a:ext uri="{FF2B5EF4-FFF2-40B4-BE49-F238E27FC236}">
                <a16:creationId xmlns:a16="http://schemas.microsoft.com/office/drawing/2014/main" id="{3A76B5ED-B093-AA6F-C65D-BBF66D51E5C1}"/>
              </a:ext>
            </a:extLst>
          </p:cNvPr>
          <p:cNvSpPr/>
          <p:nvPr/>
        </p:nvSpPr>
        <p:spPr>
          <a:xfrm>
            <a:off x="9083324" y="608278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2" name="Oval 41">
            <a:extLst>
              <a:ext uri="{FF2B5EF4-FFF2-40B4-BE49-F238E27FC236}">
                <a16:creationId xmlns:a16="http://schemas.microsoft.com/office/drawing/2014/main" id="{848F1D11-AE73-5E21-678A-9D8A34CF6CB1}"/>
              </a:ext>
            </a:extLst>
          </p:cNvPr>
          <p:cNvSpPr/>
          <p:nvPr/>
        </p:nvSpPr>
        <p:spPr>
          <a:xfrm>
            <a:off x="9783508" y="611349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4" name="Oval 43">
            <a:extLst>
              <a:ext uri="{FF2B5EF4-FFF2-40B4-BE49-F238E27FC236}">
                <a16:creationId xmlns:a16="http://schemas.microsoft.com/office/drawing/2014/main" id="{D176E0C9-74C8-B6A2-AAA2-33E5D12808D7}"/>
              </a:ext>
            </a:extLst>
          </p:cNvPr>
          <p:cNvSpPr/>
          <p:nvPr/>
        </p:nvSpPr>
        <p:spPr>
          <a:xfrm>
            <a:off x="8502622" y="602198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6" name="Oval 45">
            <a:extLst>
              <a:ext uri="{FF2B5EF4-FFF2-40B4-BE49-F238E27FC236}">
                <a16:creationId xmlns:a16="http://schemas.microsoft.com/office/drawing/2014/main" id="{915A2C4F-859F-F7B3-6355-5B0A0A20C8E8}"/>
              </a:ext>
            </a:extLst>
          </p:cNvPr>
          <p:cNvSpPr/>
          <p:nvPr/>
        </p:nvSpPr>
        <p:spPr>
          <a:xfrm>
            <a:off x="8021774" y="597488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8" name="Oval 47">
            <a:extLst>
              <a:ext uri="{FF2B5EF4-FFF2-40B4-BE49-F238E27FC236}">
                <a16:creationId xmlns:a16="http://schemas.microsoft.com/office/drawing/2014/main" id="{14647238-084C-F65B-9420-E9066660445B}"/>
              </a:ext>
            </a:extLst>
          </p:cNvPr>
          <p:cNvSpPr/>
          <p:nvPr/>
        </p:nvSpPr>
        <p:spPr>
          <a:xfrm>
            <a:off x="11078997" y="615298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 name="Oval 49">
            <a:extLst>
              <a:ext uri="{FF2B5EF4-FFF2-40B4-BE49-F238E27FC236}">
                <a16:creationId xmlns:a16="http://schemas.microsoft.com/office/drawing/2014/main" id="{8DD3BE56-FC95-C0FE-7E30-19D5D493EC32}"/>
              </a:ext>
            </a:extLst>
          </p:cNvPr>
          <p:cNvSpPr/>
          <p:nvPr/>
        </p:nvSpPr>
        <p:spPr>
          <a:xfrm>
            <a:off x="10465641" y="619218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2" name="Oval 51">
            <a:extLst>
              <a:ext uri="{FF2B5EF4-FFF2-40B4-BE49-F238E27FC236}">
                <a16:creationId xmlns:a16="http://schemas.microsoft.com/office/drawing/2014/main" id="{0B9DBCFD-A24B-32FB-E296-B003E37C43E2}"/>
              </a:ext>
            </a:extLst>
          </p:cNvPr>
          <p:cNvSpPr/>
          <p:nvPr/>
        </p:nvSpPr>
        <p:spPr>
          <a:xfrm>
            <a:off x="10466707" y="606250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4" name="Oval 53">
            <a:extLst>
              <a:ext uri="{FF2B5EF4-FFF2-40B4-BE49-F238E27FC236}">
                <a16:creationId xmlns:a16="http://schemas.microsoft.com/office/drawing/2014/main" id="{E3FAE577-36AF-8B2E-DC20-E3BF406BE91F}"/>
              </a:ext>
            </a:extLst>
          </p:cNvPr>
          <p:cNvSpPr/>
          <p:nvPr/>
        </p:nvSpPr>
        <p:spPr>
          <a:xfrm>
            <a:off x="10466214" y="5813048"/>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56" name="Group 55">
            <a:extLst>
              <a:ext uri="{FF2B5EF4-FFF2-40B4-BE49-F238E27FC236}">
                <a16:creationId xmlns:a16="http://schemas.microsoft.com/office/drawing/2014/main" id="{F41040AE-6E6A-3F70-02DE-AD33CADB8EE9}"/>
              </a:ext>
            </a:extLst>
          </p:cNvPr>
          <p:cNvGrpSpPr/>
          <p:nvPr/>
        </p:nvGrpSpPr>
        <p:grpSpPr>
          <a:xfrm>
            <a:off x="1063874" y="5540870"/>
            <a:ext cx="4120426" cy="915183"/>
            <a:chOff x="692399" y="1838904"/>
            <a:chExt cx="4120426" cy="915183"/>
          </a:xfrm>
        </p:grpSpPr>
        <p:sp>
          <p:nvSpPr>
            <p:cNvPr id="58" name="TextBox 57">
              <a:extLst>
                <a:ext uri="{FF2B5EF4-FFF2-40B4-BE49-F238E27FC236}">
                  <a16:creationId xmlns:a16="http://schemas.microsoft.com/office/drawing/2014/main" id="{856E43FF-F7CE-BEAC-12C6-1E8555EE04B6}"/>
                </a:ext>
              </a:extLst>
            </p:cNvPr>
            <p:cNvSpPr txBox="1"/>
            <p:nvPr/>
          </p:nvSpPr>
          <p:spPr>
            <a:xfrm>
              <a:off x="692399" y="1838904"/>
              <a:ext cx="746391"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cxnSp>
          <p:nvCxnSpPr>
            <p:cNvPr id="60" name="Straight Arrow Connector 59">
              <a:extLst>
                <a:ext uri="{FF2B5EF4-FFF2-40B4-BE49-F238E27FC236}">
                  <a16:creationId xmlns:a16="http://schemas.microsoft.com/office/drawing/2014/main" id="{0B8E02F4-EF7E-CFEB-708B-FB17FF9CFFF7}"/>
                </a:ext>
              </a:extLst>
            </p:cNvPr>
            <p:cNvCxnSpPr>
              <a:cxnSpLocks/>
              <a:stCxn id="58" idx="3"/>
              <a:endCxn id="86" idx="2"/>
            </p:cNvCxnSpPr>
            <p:nvPr/>
          </p:nvCxnSpPr>
          <p:spPr>
            <a:xfrm>
              <a:off x="1438790" y="2023570"/>
              <a:ext cx="802981" cy="7836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B543BEA-F0AF-DD16-F8C4-31B4B8151804}"/>
                </a:ext>
              </a:extLst>
            </p:cNvPr>
            <p:cNvCxnSpPr>
              <a:cxnSpLocks/>
              <a:stCxn id="58" idx="3"/>
              <a:endCxn id="87" idx="2"/>
            </p:cNvCxnSpPr>
            <p:nvPr/>
          </p:nvCxnSpPr>
          <p:spPr>
            <a:xfrm flipV="1">
              <a:off x="1438790" y="1927947"/>
              <a:ext cx="2063114" cy="9562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24D8055-0926-3A20-8A6C-D14A85AAAD38}"/>
                </a:ext>
              </a:extLst>
            </p:cNvPr>
            <p:cNvCxnSpPr>
              <a:cxnSpLocks/>
              <a:stCxn id="58" idx="3"/>
              <a:endCxn id="129" idx="2"/>
            </p:cNvCxnSpPr>
            <p:nvPr/>
          </p:nvCxnSpPr>
          <p:spPr>
            <a:xfrm>
              <a:off x="1438790" y="2023570"/>
              <a:ext cx="2766573" cy="13309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D7E0FCC-3029-AE88-3336-5CF14CDB0E5D}"/>
                </a:ext>
              </a:extLst>
            </p:cNvPr>
            <p:cNvCxnSpPr>
              <a:cxnSpLocks/>
              <a:stCxn id="58" idx="3"/>
              <a:endCxn id="92" idx="2"/>
            </p:cNvCxnSpPr>
            <p:nvPr/>
          </p:nvCxnSpPr>
          <p:spPr>
            <a:xfrm>
              <a:off x="1438790" y="2023570"/>
              <a:ext cx="3374035" cy="73051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6" name="Freeform: Shape 65">
            <a:extLst>
              <a:ext uri="{FF2B5EF4-FFF2-40B4-BE49-F238E27FC236}">
                <a16:creationId xmlns:a16="http://schemas.microsoft.com/office/drawing/2014/main" id="{B4BA26D5-6700-EB45-134B-D63FBC1B1E91}"/>
              </a:ext>
            </a:extLst>
          </p:cNvPr>
          <p:cNvSpPr/>
          <p:nvPr/>
        </p:nvSpPr>
        <p:spPr>
          <a:xfrm>
            <a:off x="7994502" y="5472523"/>
            <a:ext cx="3271878" cy="898273"/>
          </a:xfrm>
          <a:custGeom>
            <a:avLst/>
            <a:gdLst>
              <a:gd name="connsiteX0" fmla="*/ 239139 w 3432256"/>
              <a:gd name="connsiteY0" fmla="*/ 683572 h 973460"/>
              <a:gd name="connsiteX1" fmla="*/ 12803 w 3432256"/>
              <a:gd name="connsiteY1" fmla="*/ 810321 h 973460"/>
              <a:gd name="connsiteX2" fmla="*/ 85230 w 3432256"/>
              <a:gd name="connsiteY2" fmla="*/ 973283 h 973460"/>
              <a:gd name="connsiteX3" fmla="*/ 556011 w 3432256"/>
              <a:gd name="connsiteY3" fmla="*/ 837481 h 973460"/>
              <a:gd name="connsiteX4" fmla="*/ 1216914 w 3432256"/>
              <a:gd name="connsiteY4" fmla="*/ 629251 h 973460"/>
              <a:gd name="connsiteX5" fmla="*/ 2076993 w 3432256"/>
              <a:gd name="connsiteY5" fmla="*/ 502503 h 973460"/>
              <a:gd name="connsiteX6" fmla="*/ 2728842 w 3432256"/>
              <a:gd name="connsiteY6" fmla="*/ 330487 h 973460"/>
              <a:gd name="connsiteX7" fmla="*/ 3371638 w 3432256"/>
              <a:gd name="connsiteY7" fmla="*/ 194685 h 973460"/>
              <a:gd name="connsiteX8" fmla="*/ 3380692 w 3432256"/>
              <a:gd name="connsiteY8" fmla="*/ 31723 h 973460"/>
              <a:gd name="connsiteX9" fmla="*/ 3154355 w 3432256"/>
              <a:gd name="connsiteY9" fmla="*/ 22669 h 973460"/>
              <a:gd name="connsiteX10" fmla="*/ 2194688 w 3432256"/>
              <a:gd name="connsiteY10" fmla="*/ 276166 h 973460"/>
              <a:gd name="connsiteX11" fmla="*/ 1551892 w 3432256"/>
              <a:gd name="connsiteY11" fmla="*/ 366701 h 973460"/>
              <a:gd name="connsiteX12" fmla="*/ 1108272 w 3432256"/>
              <a:gd name="connsiteY12" fmla="*/ 466289 h 973460"/>
              <a:gd name="connsiteX13" fmla="*/ 782347 w 3432256"/>
              <a:gd name="connsiteY13" fmla="*/ 701679 h 973460"/>
              <a:gd name="connsiteX14" fmla="*/ 501690 w 3432256"/>
              <a:gd name="connsiteY14" fmla="*/ 728840 h 973460"/>
              <a:gd name="connsiteX15" fmla="*/ 239139 w 3432256"/>
              <a:gd name="connsiteY15" fmla="*/ 683572 h 973460"/>
              <a:gd name="connsiteX0" fmla="*/ 228221 w 3421338"/>
              <a:gd name="connsiteY0" fmla="*/ 683572 h 907093"/>
              <a:gd name="connsiteX1" fmla="*/ 1885 w 3421338"/>
              <a:gd name="connsiteY1" fmla="*/ 810321 h 907093"/>
              <a:gd name="connsiteX2" fmla="*/ 144162 w 3421338"/>
              <a:gd name="connsiteY2" fmla="*/ 906608 h 907093"/>
              <a:gd name="connsiteX3" fmla="*/ 545093 w 3421338"/>
              <a:gd name="connsiteY3" fmla="*/ 837481 h 907093"/>
              <a:gd name="connsiteX4" fmla="*/ 1205996 w 3421338"/>
              <a:gd name="connsiteY4" fmla="*/ 629251 h 907093"/>
              <a:gd name="connsiteX5" fmla="*/ 2066075 w 3421338"/>
              <a:gd name="connsiteY5" fmla="*/ 502503 h 907093"/>
              <a:gd name="connsiteX6" fmla="*/ 2717924 w 3421338"/>
              <a:gd name="connsiteY6" fmla="*/ 330487 h 907093"/>
              <a:gd name="connsiteX7" fmla="*/ 3360720 w 3421338"/>
              <a:gd name="connsiteY7" fmla="*/ 194685 h 907093"/>
              <a:gd name="connsiteX8" fmla="*/ 3369774 w 3421338"/>
              <a:gd name="connsiteY8" fmla="*/ 31723 h 907093"/>
              <a:gd name="connsiteX9" fmla="*/ 3143437 w 3421338"/>
              <a:gd name="connsiteY9" fmla="*/ 22669 h 907093"/>
              <a:gd name="connsiteX10" fmla="*/ 2183770 w 3421338"/>
              <a:gd name="connsiteY10" fmla="*/ 276166 h 907093"/>
              <a:gd name="connsiteX11" fmla="*/ 1540974 w 3421338"/>
              <a:gd name="connsiteY11" fmla="*/ 366701 h 907093"/>
              <a:gd name="connsiteX12" fmla="*/ 1097354 w 3421338"/>
              <a:gd name="connsiteY12" fmla="*/ 466289 h 907093"/>
              <a:gd name="connsiteX13" fmla="*/ 771429 w 3421338"/>
              <a:gd name="connsiteY13" fmla="*/ 701679 h 907093"/>
              <a:gd name="connsiteX14" fmla="*/ 490772 w 3421338"/>
              <a:gd name="connsiteY14" fmla="*/ 728840 h 907093"/>
              <a:gd name="connsiteX15" fmla="*/ 228221 w 3421338"/>
              <a:gd name="connsiteY15" fmla="*/ 683572 h 907093"/>
              <a:gd name="connsiteX0" fmla="*/ 164945 w 3358062"/>
              <a:gd name="connsiteY0" fmla="*/ 683572 h 907195"/>
              <a:gd name="connsiteX1" fmla="*/ 5284 w 3358062"/>
              <a:gd name="connsiteY1" fmla="*/ 807146 h 907195"/>
              <a:gd name="connsiteX2" fmla="*/ 80886 w 3358062"/>
              <a:gd name="connsiteY2" fmla="*/ 906608 h 907195"/>
              <a:gd name="connsiteX3" fmla="*/ 481817 w 3358062"/>
              <a:gd name="connsiteY3" fmla="*/ 837481 h 907195"/>
              <a:gd name="connsiteX4" fmla="*/ 1142720 w 3358062"/>
              <a:gd name="connsiteY4" fmla="*/ 629251 h 907195"/>
              <a:gd name="connsiteX5" fmla="*/ 2002799 w 3358062"/>
              <a:gd name="connsiteY5" fmla="*/ 502503 h 907195"/>
              <a:gd name="connsiteX6" fmla="*/ 2654648 w 3358062"/>
              <a:gd name="connsiteY6" fmla="*/ 330487 h 907195"/>
              <a:gd name="connsiteX7" fmla="*/ 3297444 w 3358062"/>
              <a:gd name="connsiteY7" fmla="*/ 194685 h 907195"/>
              <a:gd name="connsiteX8" fmla="*/ 3306498 w 3358062"/>
              <a:gd name="connsiteY8" fmla="*/ 31723 h 907195"/>
              <a:gd name="connsiteX9" fmla="*/ 3080161 w 3358062"/>
              <a:gd name="connsiteY9" fmla="*/ 22669 h 907195"/>
              <a:gd name="connsiteX10" fmla="*/ 2120494 w 3358062"/>
              <a:gd name="connsiteY10" fmla="*/ 276166 h 907195"/>
              <a:gd name="connsiteX11" fmla="*/ 1477698 w 3358062"/>
              <a:gd name="connsiteY11" fmla="*/ 366701 h 907195"/>
              <a:gd name="connsiteX12" fmla="*/ 1034078 w 3358062"/>
              <a:gd name="connsiteY12" fmla="*/ 466289 h 907195"/>
              <a:gd name="connsiteX13" fmla="*/ 708153 w 3358062"/>
              <a:gd name="connsiteY13" fmla="*/ 701679 h 907195"/>
              <a:gd name="connsiteX14" fmla="*/ 427496 w 3358062"/>
              <a:gd name="connsiteY14" fmla="*/ 728840 h 907195"/>
              <a:gd name="connsiteX15" fmla="*/ 164945 w 3358062"/>
              <a:gd name="connsiteY15" fmla="*/ 683572 h 907195"/>
              <a:gd name="connsiteX0" fmla="*/ 164945 w 3358062"/>
              <a:gd name="connsiteY0" fmla="*/ 683572 h 907195"/>
              <a:gd name="connsiteX1" fmla="*/ 5284 w 3358062"/>
              <a:gd name="connsiteY1" fmla="*/ 807146 h 907195"/>
              <a:gd name="connsiteX2" fmla="*/ 80886 w 3358062"/>
              <a:gd name="connsiteY2" fmla="*/ 906608 h 907195"/>
              <a:gd name="connsiteX3" fmla="*/ 481817 w 3358062"/>
              <a:gd name="connsiteY3" fmla="*/ 837481 h 907195"/>
              <a:gd name="connsiteX4" fmla="*/ 1142720 w 3358062"/>
              <a:gd name="connsiteY4" fmla="*/ 629251 h 907195"/>
              <a:gd name="connsiteX5" fmla="*/ 2002799 w 3358062"/>
              <a:gd name="connsiteY5" fmla="*/ 502503 h 907195"/>
              <a:gd name="connsiteX6" fmla="*/ 2654648 w 3358062"/>
              <a:gd name="connsiteY6" fmla="*/ 330487 h 907195"/>
              <a:gd name="connsiteX7" fmla="*/ 3297444 w 3358062"/>
              <a:gd name="connsiteY7" fmla="*/ 194685 h 907195"/>
              <a:gd name="connsiteX8" fmla="*/ 3306498 w 3358062"/>
              <a:gd name="connsiteY8" fmla="*/ 31723 h 907195"/>
              <a:gd name="connsiteX9" fmla="*/ 3080161 w 3358062"/>
              <a:gd name="connsiteY9" fmla="*/ 22669 h 907195"/>
              <a:gd name="connsiteX10" fmla="*/ 2120494 w 3358062"/>
              <a:gd name="connsiteY10" fmla="*/ 276166 h 907195"/>
              <a:gd name="connsiteX11" fmla="*/ 1477698 w 3358062"/>
              <a:gd name="connsiteY11" fmla="*/ 366701 h 907195"/>
              <a:gd name="connsiteX12" fmla="*/ 1034078 w 3358062"/>
              <a:gd name="connsiteY12" fmla="*/ 466289 h 907195"/>
              <a:gd name="connsiteX13" fmla="*/ 708153 w 3358062"/>
              <a:gd name="connsiteY13" fmla="*/ 701679 h 907195"/>
              <a:gd name="connsiteX14" fmla="*/ 440196 w 3358062"/>
              <a:gd name="connsiteY14" fmla="*/ 795515 h 907195"/>
              <a:gd name="connsiteX15" fmla="*/ 164945 w 3358062"/>
              <a:gd name="connsiteY15" fmla="*/ 683572 h 907195"/>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2002799 w 3358062"/>
              <a:gd name="connsiteY5" fmla="*/ 502503 h 907124"/>
              <a:gd name="connsiteX6" fmla="*/ 2654648 w 3358062"/>
              <a:gd name="connsiteY6" fmla="*/ 330487 h 907124"/>
              <a:gd name="connsiteX7" fmla="*/ 3297444 w 3358062"/>
              <a:gd name="connsiteY7" fmla="*/ 194685 h 907124"/>
              <a:gd name="connsiteX8" fmla="*/ 3306498 w 3358062"/>
              <a:gd name="connsiteY8" fmla="*/ 31723 h 907124"/>
              <a:gd name="connsiteX9" fmla="*/ 3080161 w 3358062"/>
              <a:gd name="connsiteY9" fmla="*/ 22669 h 907124"/>
              <a:gd name="connsiteX10" fmla="*/ 2120494 w 3358062"/>
              <a:gd name="connsiteY10" fmla="*/ 276166 h 907124"/>
              <a:gd name="connsiteX11" fmla="*/ 1477698 w 3358062"/>
              <a:gd name="connsiteY11" fmla="*/ 366701 h 907124"/>
              <a:gd name="connsiteX12" fmla="*/ 1034078 w 3358062"/>
              <a:gd name="connsiteY12" fmla="*/ 466289 h 907124"/>
              <a:gd name="connsiteX13" fmla="*/ 708153 w 3358062"/>
              <a:gd name="connsiteY13" fmla="*/ 701679 h 907124"/>
              <a:gd name="connsiteX14" fmla="*/ 440196 w 3358062"/>
              <a:gd name="connsiteY14" fmla="*/ 795515 h 907124"/>
              <a:gd name="connsiteX15" fmla="*/ 164945 w 3358062"/>
              <a:gd name="connsiteY15" fmla="*/ 683572 h 907124"/>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1177883 w 3358062"/>
              <a:gd name="connsiteY5" fmla="*/ 613193 h 907124"/>
              <a:gd name="connsiteX6" fmla="*/ 2002799 w 3358062"/>
              <a:gd name="connsiteY6" fmla="*/ 502503 h 907124"/>
              <a:gd name="connsiteX7" fmla="*/ 2654648 w 3358062"/>
              <a:gd name="connsiteY7" fmla="*/ 330487 h 907124"/>
              <a:gd name="connsiteX8" fmla="*/ 3297444 w 3358062"/>
              <a:gd name="connsiteY8" fmla="*/ 194685 h 907124"/>
              <a:gd name="connsiteX9" fmla="*/ 3306498 w 3358062"/>
              <a:gd name="connsiteY9" fmla="*/ 31723 h 907124"/>
              <a:gd name="connsiteX10" fmla="*/ 3080161 w 3358062"/>
              <a:gd name="connsiteY10" fmla="*/ 22669 h 907124"/>
              <a:gd name="connsiteX11" fmla="*/ 2120494 w 3358062"/>
              <a:gd name="connsiteY11" fmla="*/ 276166 h 907124"/>
              <a:gd name="connsiteX12" fmla="*/ 1477698 w 3358062"/>
              <a:gd name="connsiteY12" fmla="*/ 366701 h 907124"/>
              <a:gd name="connsiteX13" fmla="*/ 1034078 w 3358062"/>
              <a:gd name="connsiteY13" fmla="*/ 466289 h 907124"/>
              <a:gd name="connsiteX14" fmla="*/ 708153 w 3358062"/>
              <a:gd name="connsiteY14" fmla="*/ 701679 h 907124"/>
              <a:gd name="connsiteX15" fmla="*/ 440196 w 3358062"/>
              <a:gd name="connsiteY15" fmla="*/ 795515 h 907124"/>
              <a:gd name="connsiteX16" fmla="*/ 164945 w 3358062"/>
              <a:gd name="connsiteY16" fmla="*/ 683572 h 907124"/>
              <a:gd name="connsiteX0" fmla="*/ 164945 w 3358062"/>
              <a:gd name="connsiteY0" fmla="*/ 683572 h 907124"/>
              <a:gd name="connsiteX1" fmla="*/ 5284 w 3358062"/>
              <a:gd name="connsiteY1" fmla="*/ 807146 h 907124"/>
              <a:gd name="connsiteX2" fmla="*/ 80886 w 3358062"/>
              <a:gd name="connsiteY2" fmla="*/ 906608 h 907124"/>
              <a:gd name="connsiteX3" fmla="*/ 481817 w 3358062"/>
              <a:gd name="connsiteY3" fmla="*/ 837481 h 907124"/>
              <a:gd name="connsiteX4" fmla="*/ 920470 w 3358062"/>
              <a:gd name="connsiteY4" fmla="*/ 657826 h 907124"/>
              <a:gd name="connsiteX5" fmla="*/ 1177883 w 3358062"/>
              <a:gd name="connsiteY5" fmla="*/ 613193 h 907124"/>
              <a:gd name="connsiteX6" fmla="*/ 1866274 w 3358062"/>
              <a:gd name="connsiteY6" fmla="*/ 496153 h 907124"/>
              <a:gd name="connsiteX7" fmla="*/ 2654648 w 3358062"/>
              <a:gd name="connsiteY7" fmla="*/ 330487 h 907124"/>
              <a:gd name="connsiteX8" fmla="*/ 3297444 w 3358062"/>
              <a:gd name="connsiteY8" fmla="*/ 194685 h 907124"/>
              <a:gd name="connsiteX9" fmla="*/ 3306498 w 3358062"/>
              <a:gd name="connsiteY9" fmla="*/ 31723 h 907124"/>
              <a:gd name="connsiteX10" fmla="*/ 3080161 w 3358062"/>
              <a:gd name="connsiteY10" fmla="*/ 22669 h 907124"/>
              <a:gd name="connsiteX11" fmla="*/ 2120494 w 3358062"/>
              <a:gd name="connsiteY11" fmla="*/ 276166 h 907124"/>
              <a:gd name="connsiteX12" fmla="*/ 1477698 w 3358062"/>
              <a:gd name="connsiteY12" fmla="*/ 366701 h 907124"/>
              <a:gd name="connsiteX13" fmla="*/ 1034078 w 3358062"/>
              <a:gd name="connsiteY13" fmla="*/ 466289 h 907124"/>
              <a:gd name="connsiteX14" fmla="*/ 708153 w 3358062"/>
              <a:gd name="connsiteY14" fmla="*/ 701679 h 907124"/>
              <a:gd name="connsiteX15" fmla="*/ 440196 w 3358062"/>
              <a:gd name="connsiteY15" fmla="*/ 795515 h 907124"/>
              <a:gd name="connsiteX16" fmla="*/ 164945 w 3358062"/>
              <a:gd name="connsiteY16" fmla="*/ 683572 h 907124"/>
              <a:gd name="connsiteX0" fmla="*/ 164945 w 3365314"/>
              <a:gd name="connsiteY0" fmla="*/ 683572 h 907124"/>
              <a:gd name="connsiteX1" fmla="*/ 5284 w 3365314"/>
              <a:gd name="connsiteY1" fmla="*/ 807146 h 907124"/>
              <a:gd name="connsiteX2" fmla="*/ 80886 w 3365314"/>
              <a:gd name="connsiteY2" fmla="*/ 906608 h 907124"/>
              <a:gd name="connsiteX3" fmla="*/ 481817 w 3365314"/>
              <a:gd name="connsiteY3" fmla="*/ 837481 h 907124"/>
              <a:gd name="connsiteX4" fmla="*/ 920470 w 3365314"/>
              <a:gd name="connsiteY4" fmla="*/ 657826 h 907124"/>
              <a:gd name="connsiteX5" fmla="*/ 1177883 w 3365314"/>
              <a:gd name="connsiteY5" fmla="*/ 613193 h 907124"/>
              <a:gd name="connsiteX6" fmla="*/ 1866274 w 3365314"/>
              <a:gd name="connsiteY6" fmla="*/ 496153 h 907124"/>
              <a:gd name="connsiteX7" fmla="*/ 2553048 w 3365314"/>
              <a:gd name="connsiteY7" fmla="*/ 330487 h 907124"/>
              <a:gd name="connsiteX8" fmla="*/ 3297444 w 3365314"/>
              <a:gd name="connsiteY8" fmla="*/ 194685 h 907124"/>
              <a:gd name="connsiteX9" fmla="*/ 3306498 w 3365314"/>
              <a:gd name="connsiteY9" fmla="*/ 31723 h 907124"/>
              <a:gd name="connsiteX10" fmla="*/ 3080161 w 3365314"/>
              <a:gd name="connsiteY10" fmla="*/ 22669 h 907124"/>
              <a:gd name="connsiteX11" fmla="*/ 2120494 w 3365314"/>
              <a:gd name="connsiteY11" fmla="*/ 276166 h 907124"/>
              <a:gd name="connsiteX12" fmla="*/ 1477698 w 3365314"/>
              <a:gd name="connsiteY12" fmla="*/ 366701 h 907124"/>
              <a:gd name="connsiteX13" fmla="*/ 1034078 w 3365314"/>
              <a:gd name="connsiteY13" fmla="*/ 466289 h 907124"/>
              <a:gd name="connsiteX14" fmla="*/ 708153 w 3365314"/>
              <a:gd name="connsiteY14" fmla="*/ 701679 h 907124"/>
              <a:gd name="connsiteX15" fmla="*/ 440196 w 3365314"/>
              <a:gd name="connsiteY15" fmla="*/ 795515 h 907124"/>
              <a:gd name="connsiteX16" fmla="*/ 164945 w 3365314"/>
              <a:gd name="connsiteY16" fmla="*/ 683572 h 907124"/>
              <a:gd name="connsiteX0" fmla="*/ 164945 w 3312937"/>
              <a:gd name="connsiteY0" fmla="*/ 682974 h 906526"/>
              <a:gd name="connsiteX1" fmla="*/ 5284 w 3312937"/>
              <a:gd name="connsiteY1" fmla="*/ 806548 h 906526"/>
              <a:gd name="connsiteX2" fmla="*/ 80886 w 3312937"/>
              <a:gd name="connsiteY2" fmla="*/ 906010 h 906526"/>
              <a:gd name="connsiteX3" fmla="*/ 481817 w 3312937"/>
              <a:gd name="connsiteY3" fmla="*/ 836883 h 906526"/>
              <a:gd name="connsiteX4" fmla="*/ 920470 w 3312937"/>
              <a:gd name="connsiteY4" fmla="*/ 657228 h 906526"/>
              <a:gd name="connsiteX5" fmla="*/ 1177883 w 3312937"/>
              <a:gd name="connsiteY5" fmla="*/ 612595 h 906526"/>
              <a:gd name="connsiteX6" fmla="*/ 1866274 w 3312937"/>
              <a:gd name="connsiteY6" fmla="*/ 495555 h 906526"/>
              <a:gd name="connsiteX7" fmla="*/ 2553048 w 3312937"/>
              <a:gd name="connsiteY7" fmla="*/ 329889 h 906526"/>
              <a:gd name="connsiteX8" fmla="*/ 3186319 w 3312937"/>
              <a:gd name="connsiteY8" fmla="*/ 181387 h 906526"/>
              <a:gd name="connsiteX9" fmla="*/ 3306498 w 3312937"/>
              <a:gd name="connsiteY9" fmla="*/ 31125 h 906526"/>
              <a:gd name="connsiteX10" fmla="*/ 3080161 w 3312937"/>
              <a:gd name="connsiteY10" fmla="*/ 22071 h 906526"/>
              <a:gd name="connsiteX11" fmla="*/ 2120494 w 3312937"/>
              <a:gd name="connsiteY11" fmla="*/ 275568 h 906526"/>
              <a:gd name="connsiteX12" fmla="*/ 1477698 w 3312937"/>
              <a:gd name="connsiteY12" fmla="*/ 366103 h 906526"/>
              <a:gd name="connsiteX13" fmla="*/ 1034078 w 3312937"/>
              <a:gd name="connsiteY13" fmla="*/ 465691 h 906526"/>
              <a:gd name="connsiteX14" fmla="*/ 708153 w 3312937"/>
              <a:gd name="connsiteY14" fmla="*/ 701081 h 906526"/>
              <a:gd name="connsiteX15" fmla="*/ 440196 w 3312937"/>
              <a:gd name="connsiteY15" fmla="*/ 794917 h 906526"/>
              <a:gd name="connsiteX16" fmla="*/ 164945 w 3312937"/>
              <a:gd name="connsiteY16" fmla="*/ 682974 h 906526"/>
              <a:gd name="connsiteX0" fmla="*/ 164945 w 3262704"/>
              <a:gd name="connsiteY0" fmla="*/ 671884 h 895436"/>
              <a:gd name="connsiteX1" fmla="*/ 5284 w 3262704"/>
              <a:gd name="connsiteY1" fmla="*/ 795458 h 895436"/>
              <a:gd name="connsiteX2" fmla="*/ 80886 w 3262704"/>
              <a:gd name="connsiteY2" fmla="*/ 894920 h 895436"/>
              <a:gd name="connsiteX3" fmla="*/ 481817 w 3262704"/>
              <a:gd name="connsiteY3" fmla="*/ 825793 h 895436"/>
              <a:gd name="connsiteX4" fmla="*/ 920470 w 3262704"/>
              <a:gd name="connsiteY4" fmla="*/ 646138 h 895436"/>
              <a:gd name="connsiteX5" fmla="*/ 1177883 w 3262704"/>
              <a:gd name="connsiteY5" fmla="*/ 601505 h 895436"/>
              <a:gd name="connsiteX6" fmla="*/ 1866274 w 3262704"/>
              <a:gd name="connsiteY6" fmla="*/ 484465 h 895436"/>
              <a:gd name="connsiteX7" fmla="*/ 2553048 w 3262704"/>
              <a:gd name="connsiteY7" fmla="*/ 318799 h 895436"/>
              <a:gd name="connsiteX8" fmla="*/ 3186319 w 3262704"/>
              <a:gd name="connsiteY8" fmla="*/ 170297 h 895436"/>
              <a:gd name="connsiteX9" fmla="*/ 3239823 w 3262704"/>
              <a:gd name="connsiteY9" fmla="*/ 58135 h 895436"/>
              <a:gd name="connsiteX10" fmla="*/ 3080161 w 3262704"/>
              <a:gd name="connsiteY10" fmla="*/ 10981 h 895436"/>
              <a:gd name="connsiteX11" fmla="*/ 2120494 w 3262704"/>
              <a:gd name="connsiteY11" fmla="*/ 264478 h 895436"/>
              <a:gd name="connsiteX12" fmla="*/ 1477698 w 3262704"/>
              <a:gd name="connsiteY12" fmla="*/ 355013 h 895436"/>
              <a:gd name="connsiteX13" fmla="*/ 1034078 w 3262704"/>
              <a:gd name="connsiteY13" fmla="*/ 454601 h 895436"/>
              <a:gd name="connsiteX14" fmla="*/ 708153 w 3262704"/>
              <a:gd name="connsiteY14" fmla="*/ 689991 h 895436"/>
              <a:gd name="connsiteX15" fmla="*/ 440196 w 3262704"/>
              <a:gd name="connsiteY15" fmla="*/ 783827 h 895436"/>
              <a:gd name="connsiteX16" fmla="*/ 164945 w 3262704"/>
              <a:gd name="connsiteY16" fmla="*/ 671884 h 895436"/>
              <a:gd name="connsiteX0" fmla="*/ 164945 w 3274864"/>
              <a:gd name="connsiteY0" fmla="*/ 674721 h 898273"/>
              <a:gd name="connsiteX1" fmla="*/ 5284 w 3274864"/>
              <a:gd name="connsiteY1" fmla="*/ 798295 h 898273"/>
              <a:gd name="connsiteX2" fmla="*/ 80886 w 3274864"/>
              <a:gd name="connsiteY2" fmla="*/ 897757 h 898273"/>
              <a:gd name="connsiteX3" fmla="*/ 481817 w 3274864"/>
              <a:gd name="connsiteY3" fmla="*/ 828630 h 898273"/>
              <a:gd name="connsiteX4" fmla="*/ 920470 w 3274864"/>
              <a:gd name="connsiteY4" fmla="*/ 648975 h 898273"/>
              <a:gd name="connsiteX5" fmla="*/ 1177883 w 3274864"/>
              <a:gd name="connsiteY5" fmla="*/ 604342 h 898273"/>
              <a:gd name="connsiteX6" fmla="*/ 1866274 w 3274864"/>
              <a:gd name="connsiteY6" fmla="*/ 487302 h 898273"/>
              <a:gd name="connsiteX7" fmla="*/ 2553048 w 3274864"/>
              <a:gd name="connsiteY7" fmla="*/ 321636 h 898273"/>
              <a:gd name="connsiteX8" fmla="*/ 3186319 w 3274864"/>
              <a:gd name="connsiteY8" fmla="*/ 173134 h 898273"/>
              <a:gd name="connsiteX9" fmla="*/ 3258873 w 3274864"/>
              <a:gd name="connsiteY9" fmla="*/ 48272 h 898273"/>
              <a:gd name="connsiteX10" fmla="*/ 3080161 w 3274864"/>
              <a:gd name="connsiteY10" fmla="*/ 13818 h 898273"/>
              <a:gd name="connsiteX11" fmla="*/ 2120494 w 3274864"/>
              <a:gd name="connsiteY11" fmla="*/ 267315 h 898273"/>
              <a:gd name="connsiteX12" fmla="*/ 1477698 w 3274864"/>
              <a:gd name="connsiteY12" fmla="*/ 357850 h 898273"/>
              <a:gd name="connsiteX13" fmla="*/ 1034078 w 3274864"/>
              <a:gd name="connsiteY13" fmla="*/ 457438 h 898273"/>
              <a:gd name="connsiteX14" fmla="*/ 708153 w 3274864"/>
              <a:gd name="connsiteY14" fmla="*/ 692828 h 898273"/>
              <a:gd name="connsiteX15" fmla="*/ 440196 w 3274864"/>
              <a:gd name="connsiteY15" fmla="*/ 786664 h 898273"/>
              <a:gd name="connsiteX16" fmla="*/ 164945 w 3274864"/>
              <a:gd name="connsiteY16" fmla="*/ 674721 h 898273"/>
              <a:gd name="connsiteX0" fmla="*/ 117509 w 3271878"/>
              <a:gd name="connsiteY0" fmla="*/ 712821 h 898273"/>
              <a:gd name="connsiteX1" fmla="*/ 2298 w 3271878"/>
              <a:gd name="connsiteY1" fmla="*/ 798295 h 898273"/>
              <a:gd name="connsiteX2" fmla="*/ 77900 w 3271878"/>
              <a:gd name="connsiteY2" fmla="*/ 897757 h 898273"/>
              <a:gd name="connsiteX3" fmla="*/ 478831 w 3271878"/>
              <a:gd name="connsiteY3" fmla="*/ 828630 h 898273"/>
              <a:gd name="connsiteX4" fmla="*/ 917484 w 3271878"/>
              <a:gd name="connsiteY4" fmla="*/ 648975 h 898273"/>
              <a:gd name="connsiteX5" fmla="*/ 1174897 w 3271878"/>
              <a:gd name="connsiteY5" fmla="*/ 604342 h 898273"/>
              <a:gd name="connsiteX6" fmla="*/ 1863288 w 3271878"/>
              <a:gd name="connsiteY6" fmla="*/ 487302 h 898273"/>
              <a:gd name="connsiteX7" fmla="*/ 2550062 w 3271878"/>
              <a:gd name="connsiteY7" fmla="*/ 321636 h 898273"/>
              <a:gd name="connsiteX8" fmla="*/ 3183333 w 3271878"/>
              <a:gd name="connsiteY8" fmla="*/ 173134 h 898273"/>
              <a:gd name="connsiteX9" fmla="*/ 3255887 w 3271878"/>
              <a:gd name="connsiteY9" fmla="*/ 48272 h 898273"/>
              <a:gd name="connsiteX10" fmla="*/ 3077175 w 3271878"/>
              <a:gd name="connsiteY10" fmla="*/ 13818 h 898273"/>
              <a:gd name="connsiteX11" fmla="*/ 2117508 w 3271878"/>
              <a:gd name="connsiteY11" fmla="*/ 267315 h 898273"/>
              <a:gd name="connsiteX12" fmla="*/ 1474712 w 3271878"/>
              <a:gd name="connsiteY12" fmla="*/ 357850 h 898273"/>
              <a:gd name="connsiteX13" fmla="*/ 1031092 w 3271878"/>
              <a:gd name="connsiteY13" fmla="*/ 457438 h 898273"/>
              <a:gd name="connsiteX14" fmla="*/ 705167 w 3271878"/>
              <a:gd name="connsiteY14" fmla="*/ 692828 h 898273"/>
              <a:gd name="connsiteX15" fmla="*/ 437210 w 3271878"/>
              <a:gd name="connsiteY15" fmla="*/ 786664 h 898273"/>
              <a:gd name="connsiteX16" fmla="*/ 117509 w 3271878"/>
              <a:gd name="connsiteY16" fmla="*/ 712821 h 89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1878" h="898273">
                <a:moveTo>
                  <a:pt x="117509" y="712821"/>
                </a:moveTo>
                <a:cubicBezTo>
                  <a:pt x="45024" y="714759"/>
                  <a:pt x="8899" y="767472"/>
                  <a:pt x="2298" y="798295"/>
                </a:cubicBezTo>
                <a:cubicBezTo>
                  <a:pt x="-4303" y="829118"/>
                  <a:pt x="-1522" y="892701"/>
                  <a:pt x="77900" y="897757"/>
                </a:cubicBezTo>
                <a:cubicBezTo>
                  <a:pt x="157322" y="902813"/>
                  <a:pt x="338900" y="870094"/>
                  <a:pt x="478831" y="828630"/>
                </a:cubicBezTo>
                <a:cubicBezTo>
                  <a:pt x="618762" y="787166"/>
                  <a:pt x="801473" y="686356"/>
                  <a:pt x="917484" y="648975"/>
                </a:cubicBezTo>
                <a:cubicBezTo>
                  <a:pt x="1033495" y="611594"/>
                  <a:pt x="994509" y="630229"/>
                  <a:pt x="1174897" y="604342"/>
                </a:cubicBezTo>
                <a:cubicBezTo>
                  <a:pt x="1355285" y="578455"/>
                  <a:pt x="1634094" y="534420"/>
                  <a:pt x="1863288" y="487302"/>
                </a:cubicBezTo>
                <a:cubicBezTo>
                  <a:pt x="2092482" y="440184"/>
                  <a:pt x="2330055" y="373997"/>
                  <a:pt x="2550062" y="321636"/>
                </a:cubicBezTo>
                <a:cubicBezTo>
                  <a:pt x="2770069" y="269275"/>
                  <a:pt x="3065696" y="218695"/>
                  <a:pt x="3183333" y="173134"/>
                </a:cubicBezTo>
                <a:cubicBezTo>
                  <a:pt x="3300971" y="127573"/>
                  <a:pt x="3273580" y="74825"/>
                  <a:pt x="3255887" y="48272"/>
                </a:cubicBezTo>
                <a:cubicBezTo>
                  <a:pt x="3238194" y="21719"/>
                  <a:pt x="3266905" y="-22689"/>
                  <a:pt x="3077175" y="13818"/>
                </a:cubicBezTo>
                <a:cubicBezTo>
                  <a:pt x="2887445" y="50325"/>
                  <a:pt x="2384585" y="209976"/>
                  <a:pt x="2117508" y="267315"/>
                </a:cubicBezTo>
                <a:cubicBezTo>
                  <a:pt x="1850431" y="324654"/>
                  <a:pt x="1655781" y="326163"/>
                  <a:pt x="1474712" y="357850"/>
                </a:cubicBezTo>
                <a:cubicBezTo>
                  <a:pt x="1293643" y="389537"/>
                  <a:pt x="1159349" y="401608"/>
                  <a:pt x="1031092" y="457438"/>
                </a:cubicBezTo>
                <a:cubicBezTo>
                  <a:pt x="902835" y="513268"/>
                  <a:pt x="806264" y="649069"/>
                  <a:pt x="705167" y="692828"/>
                </a:cubicBezTo>
                <a:cubicBezTo>
                  <a:pt x="604070" y="736587"/>
                  <a:pt x="535153" y="783332"/>
                  <a:pt x="437210" y="786664"/>
                </a:cubicBezTo>
                <a:cubicBezTo>
                  <a:pt x="339267" y="789996"/>
                  <a:pt x="189994" y="710883"/>
                  <a:pt x="117509" y="712821"/>
                </a:cubicBezTo>
                <a:close/>
              </a:path>
            </a:pathLst>
          </a:custGeom>
          <a:noFill/>
          <a:ln w="28575">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eform: Shape 67">
            <a:extLst>
              <a:ext uri="{FF2B5EF4-FFF2-40B4-BE49-F238E27FC236}">
                <a16:creationId xmlns:a16="http://schemas.microsoft.com/office/drawing/2014/main" id="{3DA37790-A206-13D6-A85D-33A43877BC3A}"/>
              </a:ext>
            </a:extLst>
          </p:cNvPr>
          <p:cNvSpPr/>
          <p:nvPr/>
        </p:nvSpPr>
        <p:spPr>
          <a:xfrm>
            <a:off x="8466213" y="6323860"/>
            <a:ext cx="2186457" cy="332784"/>
          </a:xfrm>
          <a:custGeom>
            <a:avLst/>
            <a:gdLst>
              <a:gd name="connsiteX0" fmla="*/ 7717 w 2292095"/>
              <a:gd name="connsiteY0" fmla="*/ 115362 h 370199"/>
              <a:gd name="connsiteX1" fmla="*/ 98251 w 2292095"/>
              <a:gd name="connsiteY1" fmla="*/ 233057 h 370199"/>
              <a:gd name="connsiteX2" fmla="*/ 741048 w 2292095"/>
              <a:gd name="connsiteY2" fmla="*/ 278325 h 370199"/>
              <a:gd name="connsiteX3" fmla="*/ 1401950 w 2292095"/>
              <a:gd name="connsiteY3" fmla="*/ 323592 h 370199"/>
              <a:gd name="connsiteX4" fmla="*/ 2135281 w 2292095"/>
              <a:gd name="connsiteY4" fmla="*/ 368859 h 370199"/>
              <a:gd name="connsiteX5" fmla="*/ 2289190 w 2292095"/>
              <a:gd name="connsiteY5" fmla="*/ 269271 h 370199"/>
              <a:gd name="connsiteX6" fmla="*/ 2162442 w 2292095"/>
              <a:gd name="connsiteY6" fmla="*/ 133469 h 370199"/>
              <a:gd name="connsiteX7" fmla="*/ 1401950 w 2292095"/>
              <a:gd name="connsiteY7" fmla="*/ 61041 h 370199"/>
              <a:gd name="connsiteX8" fmla="*/ 677673 w 2292095"/>
              <a:gd name="connsiteY8" fmla="*/ 24827 h 370199"/>
              <a:gd name="connsiteX9" fmla="*/ 152572 w 2292095"/>
              <a:gd name="connsiteY9" fmla="*/ 6721 h 370199"/>
              <a:gd name="connsiteX10" fmla="*/ 7717 w 2292095"/>
              <a:gd name="connsiteY10" fmla="*/ 115362 h 370199"/>
              <a:gd name="connsiteX0" fmla="*/ 19253 w 2268706"/>
              <a:gd name="connsiteY0" fmla="*/ 103320 h 367682"/>
              <a:gd name="connsiteX1" fmla="*/ 74862 w 2268706"/>
              <a:gd name="connsiteY1" fmla="*/ 230540 h 367682"/>
              <a:gd name="connsiteX2" fmla="*/ 717659 w 2268706"/>
              <a:gd name="connsiteY2" fmla="*/ 275808 h 367682"/>
              <a:gd name="connsiteX3" fmla="*/ 1378561 w 2268706"/>
              <a:gd name="connsiteY3" fmla="*/ 321075 h 367682"/>
              <a:gd name="connsiteX4" fmla="*/ 2111892 w 2268706"/>
              <a:gd name="connsiteY4" fmla="*/ 366342 h 367682"/>
              <a:gd name="connsiteX5" fmla="*/ 2265801 w 2268706"/>
              <a:gd name="connsiteY5" fmla="*/ 266754 h 367682"/>
              <a:gd name="connsiteX6" fmla="*/ 2139053 w 2268706"/>
              <a:gd name="connsiteY6" fmla="*/ 130952 h 367682"/>
              <a:gd name="connsiteX7" fmla="*/ 1378561 w 2268706"/>
              <a:gd name="connsiteY7" fmla="*/ 58524 h 367682"/>
              <a:gd name="connsiteX8" fmla="*/ 654284 w 2268706"/>
              <a:gd name="connsiteY8" fmla="*/ 22310 h 367682"/>
              <a:gd name="connsiteX9" fmla="*/ 129183 w 2268706"/>
              <a:gd name="connsiteY9" fmla="*/ 4204 h 367682"/>
              <a:gd name="connsiteX10" fmla="*/ 19253 w 2268706"/>
              <a:gd name="connsiteY10" fmla="*/ 103320 h 367682"/>
              <a:gd name="connsiteX0" fmla="*/ 5992 w 2255445"/>
              <a:gd name="connsiteY0" fmla="*/ 103320 h 367682"/>
              <a:gd name="connsiteX1" fmla="*/ 90176 w 2255445"/>
              <a:gd name="connsiteY1" fmla="*/ 208315 h 367682"/>
              <a:gd name="connsiteX2" fmla="*/ 704398 w 2255445"/>
              <a:gd name="connsiteY2" fmla="*/ 275808 h 367682"/>
              <a:gd name="connsiteX3" fmla="*/ 1365300 w 2255445"/>
              <a:gd name="connsiteY3" fmla="*/ 321075 h 367682"/>
              <a:gd name="connsiteX4" fmla="*/ 2098631 w 2255445"/>
              <a:gd name="connsiteY4" fmla="*/ 366342 h 367682"/>
              <a:gd name="connsiteX5" fmla="*/ 2252540 w 2255445"/>
              <a:gd name="connsiteY5" fmla="*/ 266754 h 367682"/>
              <a:gd name="connsiteX6" fmla="*/ 2125792 w 2255445"/>
              <a:gd name="connsiteY6" fmla="*/ 130952 h 367682"/>
              <a:gd name="connsiteX7" fmla="*/ 1365300 w 2255445"/>
              <a:gd name="connsiteY7" fmla="*/ 58524 h 367682"/>
              <a:gd name="connsiteX8" fmla="*/ 641023 w 2255445"/>
              <a:gd name="connsiteY8" fmla="*/ 22310 h 367682"/>
              <a:gd name="connsiteX9" fmla="*/ 115922 w 2255445"/>
              <a:gd name="connsiteY9" fmla="*/ 4204 h 367682"/>
              <a:gd name="connsiteX10" fmla="*/ 5992 w 2255445"/>
              <a:gd name="connsiteY10" fmla="*/ 103320 h 367682"/>
              <a:gd name="connsiteX0" fmla="*/ 5992 w 2255445"/>
              <a:gd name="connsiteY0" fmla="*/ 84629 h 348991"/>
              <a:gd name="connsiteX1" fmla="*/ 90176 w 2255445"/>
              <a:gd name="connsiteY1" fmla="*/ 189624 h 348991"/>
              <a:gd name="connsiteX2" fmla="*/ 704398 w 2255445"/>
              <a:gd name="connsiteY2" fmla="*/ 257117 h 348991"/>
              <a:gd name="connsiteX3" fmla="*/ 1365300 w 2255445"/>
              <a:gd name="connsiteY3" fmla="*/ 302384 h 348991"/>
              <a:gd name="connsiteX4" fmla="*/ 2098631 w 2255445"/>
              <a:gd name="connsiteY4" fmla="*/ 347651 h 348991"/>
              <a:gd name="connsiteX5" fmla="*/ 2252540 w 2255445"/>
              <a:gd name="connsiteY5" fmla="*/ 248063 h 348991"/>
              <a:gd name="connsiteX6" fmla="*/ 2125792 w 2255445"/>
              <a:gd name="connsiteY6" fmla="*/ 112261 h 348991"/>
              <a:gd name="connsiteX7" fmla="*/ 1365300 w 2255445"/>
              <a:gd name="connsiteY7" fmla="*/ 39833 h 348991"/>
              <a:gd name="connsiteX8" fmla="*/ 641023 w 2255445"/>
              <a:gd name="connsiteY8" fmla="*/ 3619 h 348991"/>
              <a:gd name="connsiteX9" fmla="*/ 115922 w 2255445"/>
              <a:gd name="connsiteY9" fmla="*/ 17263 h 348991"/>
              <a:gd name="connsiteX10" fmla="*/ 5992 w 2255445"/>
              <a:gd name="connsiteY10" fmla="*/ 84629 h 348991"/>
              <a:gd name="connsiteX0" fmla="*/ 6694 w 2256147"/>
              <a:gd name="connsiteY0" fmla="*/ 90898 h 355260"/>
              <a:gd name="connsiteX1" fmla="*/ 90878 w 2256147"/>
              <a:gd name="connsiteY1" fmla="*/ 195893 h 355260"/>
              <a:gd name="connsiteX2" fmla="*/ 705100 w 2256147"/>
              <a:gd name="connsiteY2" fmla="*/ 263386 h 355260"/>
              <a:gd name="connsiteX3" fmla="*/ 1366002 w 2256147"/>
              <a:gd name="connsiteY3" fmla="*/ 308653 h 355260"/>
              <a:gd name="connsiteX4" fmla="*/ 2099333 w 2256147"/>
              <a:gd name="connsiteY4" fmla="*/ 353920 h 355260"/>
              <a:gd name="connsiteX5" fmla="*/ 2253242 w 2256147"/>
              <a:gd name="connsiteY5" fmla="*/ 254332 h 355260"/>
              <a:gd name="connsiteX6" fmla="*/ 2126494 w 2256147"/>
              <a:gd name="connsiteY6" fmla="*/ 118530 h 355260"/>
              <a:gd name="connsiteX7" fmla="*/ 1366002 w 2256147"/>
              <a:gd name="connsiteY7" fmla="*/ 46102 h 355260"/>
              <a:gd name="connsiteX8" fmla="*/ 641725 w 2256147"/>
              <a:gd name="connsiteY8" fmla="*/ 9888 h 355260"/>
              <a:gd name="connsiteX9" fmla="*/ 126149 w 2256147"/>
              <a:gd name="connsiteY9" fmla="*/ 7657 h 355260"/>
              <a:gd name="connsiteX10" fmla="*/ 6694 w 2256147"/>
              <a:gd name="connsiteY10" fmla="*/ 90898 h 355260"/>
              <a:gd name="connsiteX0" fmla="*/ 6694 w 2256147"/>
              <a:gd name="connsiteY0" fmla="*/ 85466 h 349828"/>
              <a:gd name="connsiteX1" fmla="*/ 90878 w 2256147"/>
              <a:gd name="connsiteY1" fmla="*/ 190461 h 349828"/>
              <a:gd name="connsiteX2" fmla="*/ 705100 w 2256147"/>
              <a:gd name="connsiteY2" fmla="*/ 257954 h 349828"/>
              <a:gd name="connsiteX3" fmla="*/ 1366002 w 2256147"/>
              <a:gd name="connsiteY3" fmla="*/ 303221 h 349828"/>
              <a:gd name="connsiteX4" fmla="*/ 2099333 w 2256147"/>
              <a:gd name="connsiteY4" fmla="*/ 348488 h 349828"/>
              <a:gd name="connsiteX5" fmla="*/ 2253242 w 2256147"/>
              <a:gd name="connsiteY5" fmla="*/ 248900 h 349828"/>
              <a:gd name="connsiteX6" fmla="*/ 2126494 w 2256147"/>
              <a:gd name="connsiteY6" fmla="*/ 113098 h 349828"/>
              <a:gd name="connsiteX7" fmla="*/ 1366002 w 2256147"/>
              <a:gd name="connsiteY7" fmla="*/ 40670 h 349828"/>
              <a:gd name="connsiteX8" fmla="*/ 692525 w 2256147"/>
              <a:gd name="connsiteY8" fmla="*/ 26681 h 349828"/>
              <a:gd name="connsiteX9" fmla="*/ 126149 w 2256147"/>
              <a:gd name="connsiteY9" fmla="*/ 2225 h 349828"/>
              <a:gd name="connsiteX10" fmla="*/ 6694 w 2256147"/>
              <a:gd name="connsiteY10" fmla="*/ 85466 h 349828"/>
              <a:gd name="connsiteX0" fmla="*/ 5832 w 2255285"/>
              <a:gd name="connsiteY0" fmla="*/ 85466 h 349828"/>
              <a:gd name="connsiteX1" fmla="*/ 90016 w 2255285"/>
              <a:gd name="connsiteY1" fmla="*/ 190461 h 349828"/>
              <a:gd name="connsiteX2" fmla="*/ 682013 w 2255285"/>
              <a:gd name="connsiteY2" fmla="*/ 226204 h 349828"/>
              <a:gd name="connsiteX3" fmla="*/ 1365140 w 2255285"/>
              <a:gd name="connsiteY3" fmla="*/ 303221 h 349828"/>
              <a:gd name="connsiteX4" fmla="*/ 2098471 w 2255285"/>
              <a:gd name="connsiteY4" fmla="*/ 348488 h 349828"/>
              <a:gd name="connsiteX5" fmla="*/ 2252380 w 2255285"/>
              <a:gd name="connsiteY5" fmla="*/ 248900 h 349828"/>
              <a:gd name="connsiteX6" fmla="*/ 2125632 w 2255285"/>
              <a:gd name="connsiteY6" fmla="*/ 113098 h 349828"/>
              <a:gd name="connsiteX7" fmla="*/ 1365140 w 2255285"/>
              <a:gd name="connsiteY7" fmla="*/ 40670 h 349828"/>
              <a:gd name="connsiteX8" fmla="*/ 691663 w 2255285"/>
              <a:gd name="connsiteY8" fmla="*/ 26681 h 349828"/>
              <a:gd name="connsiteX9" fmla="*/ 125287 w 2255285"/>
              <a:gd name="connsiteY9" fmla="*/ 2225 h 349828"/>
              <a:gd name="connsiteX10" fmla="*/ 5832 w 2255285"/>
              <a:gd name="connsiteY10" fmla="*/ 85466 h 349828"/>
              <a:gd name="connsiteX0" fmla="*/ 5832 w 2254530"/>
              <a:gd name="connsiteY0" fmla="*/ 85466 h 349828"/>
              <a:gd name="connsiteX1" fmla="*/ 90016 w 2254530"/>
              <a:gd name="connsiteY1" fmla="*/ 190461 h 349828"/>
              <a:gd name="connsiteX2" fmla="*/ 682013 w 2254530"/>
              <a:gd name="connsiteY2" fmla="*/ 226204 h 349828"/>
              <a:gd name="connsiteX3" fmla="*/ 1365140 w 2254530"/>
              <a:gd name="connsiteY3" fmla="*/ 303221 h 349828"/>
              <a:gd name="connsiteX4" fmla="*/ 2098471 w 2254530"/>
              <a:gd name="connsiteY4" fmla="*/ 348488 h 349828"/>
              <a:gd name="connsiteX5" fmla="*/ 2252380 w 2254530"/>
              <a:gd name="connsiteY5" fmla="*/ 248900 h 349828"/>
              <a:gd name="connsiteX6" fmla="*/ 2125632 w 2254530"/>
              <a:gd name="connsiteY6" fmla="*/ 113098 h 349828"/>
              <a:gd name="connsiteX7" fmla="*/ 1403240 w 2254530"/>
              <a:gd name="connsiteY7" fmla="*/ 75595 h 349828"/>
              <a:gd name="connsiteX8" fmla="*/ 691663 w 2254530"/>
              <a:gd name="connsiteY8" fmla="*/ 26681 h 349828"/>
              <a:gd name="connsiteX9" fmla="*/ 125287 w 2254530"/>
              <a:gd name="connsiteY9" fmla="*/ 2225 h 349828"/>
              <a:gd name="connsiteX10" fmla="*/ 5832 w 2254530"/>
              <a:gd name="connsiteY10" fmla="*/ 85466 h 349828"/>
              <a:gd name="connsiteX0" fmla="*/ 5832 w 2254530"/>
              <a:gd name="connsiteY0" fmla="*/ 85466 h 348535"/>
              <a:gd name="connsiteX1" fmla="*/ 90016 w 2254530"/>
              <a:gd name="connsiteY1" fmla="*/ 190461 h 348535"/>
              <a:gd name="connsiteX2" fmla="*/ 682013 w 2254530"/>
              <a:gd name="connsiteY2" fmla="*/ 226204 h 348535"/>
              <a:gd name="connsiteX3" fmla="*/ 1361965 w 2254530"/>
              <a:gd name="connsiteY3" fmla="*/ 261946 h 348535"/>
              <a:gd name="connsiteX4" fmla="*/ 2098471 w 2254530"/>
              <a:gd name="connsiteY4" fmla="*/ 348488 h 348535"/>
              <a:gd name="connsiteX5" fmla="*/ 2252380 w 2254530"/>
              <a:gd name="connsiteY5" fmla="*/ 248900 h 348535"/>
              <a:gd name="connsiteX6" fmla="*/ 2125632 w 2254530"/>
              <a:gd name="connsiteY6" fmla="*/ 113098 h 348535"/>
              <a:gd name="connsiteX7" fmla="*/ 1403240 w 2254530"/>
              <a:gd name="connsiteY7" fmla="*/ 75595 h 348535"/>
              <a:gd name="connsiteX8" fmla="*/ 691663 w 2254530"/>
              <a:gd name="connsiteY8" fmla="*/ 26681 h 348535"/>
              <a:gd name="connsiteX9" fmla="*/ 125287 w 2254530"/>
              <a:gd name="connsiteY9" fmla="*/ 2225 h 348535"/>
              <a:gd name="connsiteX10" fmla="*/ 5832 w 2254530"/>
              <a:gd name="connsiteY10" fmla="*/ 85466 h 348535"/>
              <a:gd name="connsiteX0" fmla="*/ 5832 w 2258412"/>
              <a:gd name="connsiteY0" fmla="*/ 85466 h 332672"/>
              <a:gd name="connsiteX1" fmla="*/ 90016 w 2258412"/>
              <a:gd name="connsiteY1" fmla="*/ 190461 h 332672"/>
              <a:gd name="connsiteX2" fmla="*/ 682013 w 2258412"/>
              <a:gd name="connsiteY2" fmla="*/ 226204 h 332672"/>
              <a:gd name="connsiteX3" fmla="*/ 1361965 w 2258412"/>
              <a:gd name="connsiteY3" fmla="*/ 261946 h 332672"/>
              <a:gd name="connsiteX4" fmla="*/ 2041321 w 2258412"/>
              <a:gd name="connsiteY4" fmla="*/ 332613 h 332672"/>
              <a:gd name="connsiteX5" fmla="*/ 2252380 w 2258412"/>
              <a:gd name="connsiteY5" fmla="*/ 248900 h 332672"/>
              <a:gd name="connsiteX6" fmla="*/ 2125632 w 2258412"/>
              <a:gd name="connsiteY6" fmla="*/ 113098 h 332672"/>
              <a:gd name="connsiteX7" fmla="*/ 1403240 w 2258412"/>
              <a:gd name="connsiteY7" fmla="*/ 75595 h 332672"/>
              <a:gd name="connsiteX8" fmla="*/ 691663 w 2258412"/>
              <a:gd name="connsiteY8" fmla="*/ 26681 h 332672"/>
              <a:gd name="connsiteX9" fmla="*/ 125287 w 2258412"/>
              <a:gd name="connsiteY9" fmla="*/ 2225 h 332672"/>
              <a:gd name="connsiteX10" fmla="*/ 5832 w 2258412"/>
              <a:gd name="connsiteY10" fmla="*/ 85466 h 332672"/>
              <a:gd name="connsiteX0" fmla="*/ 5832 w 2252399"/>
              <a:gd name="connsiteY0" fmla="*/ 85466 h 332672"/>
              <a:gd name="connsiteX1" fmla="*/ 90016 w 2252399"/>
              <a:gd name="connsiteY1" fmla="*/ 190461 h 332672"/>
              <a:gd name="connsiteX2" fmla="*/ 682013 w 2252399"/>
              <a:gd name="connsiteY2" fmla="*/ 226204 h 332672"/>
              <a:gd name="connsiteX3" fmla="*/ 1361965 w 2252399"/>
              <a:gd name="connsiteY3" fmla="*/ 261946 h 332672"/>
              <a:gd name="connsiteX4" fmla="*/ 2041321 w 2252399"/>
              <a:gd name="connsiteY4" fmla="*/ 332613 h 332672"/>
              <a:gd name="connsiteX5" fmla="*/ 2252380 w 2252399"/>
              <a:gd name="connsiteY5" fmla="*/ 248900 h 332672"/>
              <a:gd name="connsiteX6" fmla="*/ 2033557 w 2252399"/>
              <a:gd name="connsiteY6" fmla="*/ 125798 h 332672"/>
              <a:gd name="connsiteX7" fmla="*/ 1403240 w 2252399"/>
              <a:gd name="connsiteY7" fmla="*/ 75595 h 332672"/>
              <a:gd name="connsiteX8" fmla="*/ 691663 w 2252399"/>
              <a:gd name="connsiteY8" fmla="*/ 26681 h 332672"/>
              <a:gd name="connsiteX9" fmla="*/ 125287 w 2252399"/>
              <a:gd name="connsiteY9" fmla="*/ 2225 h 332672"/>
              <a:gd name="connsiteX10" fmla="*/ 5832 w 2252399"/>
              <a:gd name="connsiteY10" fmla="*/ 85466 h 332672"/>
              <a:gd name="connsiteX0" fmla="*/ 5832 w 2185811"/>
              <a:gd name="connsiteY0" fmla="*/ 85466 h 332784"/>
              <a:gd name="connsiteX1" fmla="*/ 90016 w 2185811"/>
              <a:gd name="connsiteY1" fmla="*/ 190461 h 332784"/>
              <a:gd name="connsiteX2" fmla="*/ 682013 w 2185811"/>
              <a:gd name="connsiteY2" fmla="*/ 226204 h 332784"/>
              <a:gd name="connsiteX3" fmla="*/ 1361965 w 2185811"/>
              <a:gd name="connsiteY3" fmla="*/ 261946 h 332784"/>
              <a:gd name="connsiteX4" fmla="*/ 2041321 w 2185811"/>
              <a:gd name="connsiteY4" fmla="*/ 332613 h 332784"/>
              <a:gd name="connsiteX5" fmla="*/ 2185705 w 2185811"/>
              <a:gd name="connsiteY5" fmla="*/ 239375 h 332784"/>
              <a:gd name="connsiteX6" fmla="*/ 2033557 w 2185811"/>
              <a:gd name="connsiteY6" fmla="*/ 125798 h 332784"/>
              <a:gd name="connsiteX7" fmla="*/ 1403240 w 2185811"/>
              <a:gd name="connsiteY7" fmla="*/ 75595 h 332784"/>
              <a:gd name="connsiteX8" fmla="*/ 691663 w 2185811"/>
              <a:gd name="connsiteY8" fmla="*/ 26681 h 332784"/>
              <a:gd name="connsiteX9" fmla="*/ 125287 w 2185811"/>
              <a:gd name="connsiteY9" fmla="*/ 2225 h 332784"/>
              <a:gd name="connsiteX10" fmla="*/ 5832 w 2185811"/>
              <a:gd name="connsiteY10" fmla="*/ 85466 h 332784"/>
              <a:gd name="connsiteX0" fmla="*/ 5832 w 2191644"/>
              <a:gd name="connsiteY0" fmla="*/ 85466 h 332784"/>
              <a:gd name="connsiteX1" fmla="*/ 90016 w 2191644"/>
              <a:gd name="connsiteY1" fmla="*/ 190461 h 332784"/>
              <a:gd name="connsiteX2" fmla="*/ 682013 w 2191644"/>
              <a:gd name="connsiteY2" fmla="*/ 226204 h 332784"/>
              <a:gd name="connsiteX3" fmla="*/ 1361965 w 2191644"/>
              <a:gd name="connsiteY3" fmla="*/ 261946 h 332784"/>
              <a:gd name="connsiteX4" fmla="*/ 2041321 w 2191644"/>
              <a:gd name="connsiteY4" fmla="*/ 332613 h 332784"/>
              <a:gd name="connsiteX5" fmla="*/ 2185705 w 2191644"/>
              <a:gd name="connsiteY5" fmla="*/ 239375 h 332784"/>
              <a:gd name="connsiteX6" fmla="*/ 2084357 w 2191644"/>
              <a:gd name="connsiteY6" fmla="*/ 132148 h 332784"/>
              <a:gd name="connsiteX7" fmla="*/ 1403240 w 2191644"/>
              <a:gd name="connsiteY7" fmla="*/ 75595 h 332784"/>
              <a:gd name="connsiteX8" fmla="*/ 691663 w 2191644"/>
              <a:gd name="connsiteY8" fmla="*/ 26681 h 332784"/>
              <a:gd name="connsiteX9" fmla="*/ 125287 w 2191644"/>
              <a:gd name="connsiteY9" fmla="*/ 2225 h 332784"/>
              <a:gd name="connsiteX10" fmla="*/ 5832 w 2191644"/>
              <a:gd name="connsiteY10" fmla="*/ 85466 h 332784"/>
              <a:gd name="connsiteX0" fmla="*/ 5832 w 2186457"/>
              <a:gd name="connsiteY0" fmla="*/ 85466 h 332784"/>
              <a:gd name="connsiteX1" fmla="*/ 90016 w 2186457"/>
              <a:gd name="connsiteY1" fmla="*/ 190461 h 332784"/>
              <a:gd name="connsiteX2" fmla="*/ 682013 w 2186457"/>
              <a:gd name="connsiteY2" fmla="*/ 226204 h 332784"/>
              <a:gd name="connsiteX3" fmla="*/ 1361965 w 2186457"/>
              <a:gd name="connsiteY3" fmla="*/ 261946 h 332784"/>
              <a:gd name="connsiteX4" fmla="*/ 2041321 w 2186457"/>
              <a:gd name="connsiteY4" fmla="*/ 332613 h 332784"/>
              <a:gd name="connsiteX5" fmla="*/ 2185705 w 2186457"/>
              <a:gd name="connsiteY5" fmla="*/ 239375 h 332784"/>
              <a:gd name="connsiteX6" fmla="*/ 2058957 w 2186457"/>
              <a:gd name="connsiteY6" fmla="*/ 125798 h 332784"/>
              <a:gd name="connsiteX7" fmla="*/ 1403240 w 2186457"/>
              <a:gd name="connsiteY7" fmla="*/ 75595 h 332784"/>
              <a:gd name="connsiteX8" fmla="*/ 691663 w 2186457"/>
              <a:gd name="connsiteY8" fmla="*/ 26681 h 332784"/>
              <a:gd name="connsiteX9" fmla="*/ 125287 w 2186457"/>
              <a:gd name="connsiteY9" fmla="*/ 2225 h 332784"/>
              <a:gd name="connsiteX10" fmla="*/ 5832 w 2186457"/>
              <a:gd name="connsiteY10" fmla="*/ 85466 h 33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6457" h="332784">
                <a:moveTo>
                  <a:pt x="5832" y="85466"/>
                </a:moveTo>
                <a:cubicBezTo>
                  <a:pt x="-46" y="116839"/>
                  <a:pt x="-22681" y="167005"/>
                  <a:pt x="90016" y="190461"/>
                </a:cubicBezTo>
                <a:cubicBezTo>
                  <a:pt x="202713" y="213917"/>
                  <a:pt x="682013" y="226204"/>
                  <a:pt x="682013" y="226204"/>
                </a:cubicBezTo>
                <a:lnTo>
                  <a:pt x="1361965" y="261946"/>
                </a:lnTo>
                <a:cubicBezTo>
                  <a:pt x="1594337" y="277035"/>
                  <a:pt x="1904031" y="336375"/>
                  <a:pt x="2041321" y="332613"/>
                </a:cubicBezTo>
                <a:cubicBezTo>
                  <a:pt x="2178611" y="328851"/>
                  <a:pt x="2182766" y="273844"/>
                  <a:pt x="2185705" y="239375"/>
                </a:cubicBezTo>
                <a:cubicBezTo>
                  <a:pt x="2188644" y="204906"/>
                  <a:pt x="2189368" y="153095"/>
                  <a:pt x="2058957" y="125798"/>
                </a:cubicBezTo>
                <a:cubicBezTo>
                  <a:pt x="1928546" y="98501"/>
                  <a:pt x="1631122" y="92114"/>
                  <a:pt x="1403240" y="75595"/>
                </a:cubicBezTo>
                <a:lnTo>
                  <a:pt x="691663" y="26681"/>
                </a:lnTo>
                <a:cubicBezTo>
                  <a:pt x="483433" y="17628"/>
                  <a:pt x="239592" y="-7572"/>
                  <a:pt x="125287" y="2225"/>
                </a:cubicBezTo>
                <a:cubicBezTo>
                  <a:pt x="10982" y="12022"/>
                  <a:pt x="11710" y="54093"/>
                  <a:pt x="5832" y="85466"/>
                </a:cubicBezTo>
                <a:close/>
              </a:path>
            </a:pathLst>
          </a:custGeom>
          <a:noFill/>
          <a:ln w="28575">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Freeform: Shape 69">
            <a:extLst>
              <a:ext uri="{FF2B5EF4-FFF2-40B4-BE49-F238E27FC236}">
                <a16:creationId xmlns:a16="http://schemas.microsoft.com/office/drawing/2014/main" id="{A5746E29-8C01-A165-F2A3-598C94C1616E}"/>
              </a:ext>
            </a:extLst>
          </p:cNvPr>
          <p:cNvSpPr/>
          <p:nvPr/>
        </p:nvSpPr>
        <p:spPr>
          <a:xfrm>
            <a:off x="7969338" y="5928790"/>
            <a:ext cx="3295010" cy="418723"/>
          </a:xfrm>
          <a:custGeom>
            <a:avLst/>
            <a:gdLst>
              <a:gd name="connsiteX0" fmla="*/ 185127 w 3362970"/>
              <a:gd name="connsiteY0" fmla="*/ 42 h 435852"/>
              <a:gd name="connsiteX1" fmla="*/ 4058 w 3362970"/>
              <a:gd name="connsiteY1" fmla="*/ 81523 h 435852"/>
              <a:gd name="connsiteX2" fmla="*/ 112699 w 3362970"/>
              <a:gd name="connsiteY2" fmla="*/ 253539 h 435852"/>
              <a:gd name="connsiteX3" fmla="*/ 674014 w 3362970"/>
              <a:gd name="connsiteY3" fmla="*/ 289752 h 435852"/>
              <a:gd name="connsiteX4" fmla="*/ 1217222 w 3362970"/>
              <a:gd name="connsiteY4" fmla="*/ 371234 h 435852"/>
              <a:gd name="connsiteX5" fmla="*/ 1914339 w 3362970"/>
              <a:gd name="connsiteY5" fmla="*/ 380287 h 435852"/>
              <a:gd name="connsiteX6" fmla="*/ 2620509 w 3362970"/>
              <a:gd name="connsiteY6" fmla="*/ 434608 h 435852"/>
              <a:gd name="connsiteX7" fmla="*/ 3208984 w 3362970"/>
              <a:gd name="connsiteY7" fmla="*/ 407447 h 435852"/>
              <a:gd name="connsiteX8" fmla="*/ 3362893 w 3362970"/>
              <a:gd name="connsiteY8" fmla="*/ 289752 h 435852"/>
              <a:gd name="connsiteX9" fmla="*/ 3218038 w 3362970"/>
              <a:gd name="connsiteY9" fmla="*/ 190164 h 435852"/>
              <a:gd name="connsiteX10" fmla="*/ 2602402 w 3362970"/>
              <a:gd name="connsiteY10" fmla="*/ 117737 h 435852"/>
              <a:gd name="connsiteX11" fmla="*/ 1878125 w 3362970"/>
              <a:gd name="connsiteY11" fmla="*/ 144897 h 435852"/>
              <a:gd name="connsiteX12" fmla="*/ 1208169 w 3362970"/>
              <a:gd name="connsiteY12" fmla="*/ 163004 h 435852"/>
              <a:gd name="connsiteX13" fmla="*/ 927511 w 3362970"/>
              <a:gd name="connsiteY13" fmla="*/ 217325 h 435852"/>
              <a:gd name="connsiteX14" fmla="*/ 746442 w 3362970"/>
              <a:gd name="connsiteY14" fmla="*/ 72469 h 435852"/>
              <a:gd name="connsiteX15" fmla="*/ 185127 w 3362970"/>
              <a:gd name="connsiteY15" fmla="*/ 42 h 435852"/>
              <a:gd name="connsiteX0" fmla="*/ 185127 w 3362970"/>
              <a:gd name="connsiteY0" fmla="*/ 42 h 435852"/>
              <a:gd name="connsiteX1" fmla="*/ 4058 w 3362970"/>
              <a:gd name="connsiteY1" fmla="*/ 81523 h 435852"/>
              <a:gd name="connsiteX2" fmla="*/ 112699 w 3362970"/>
              <a:gd name="connsiteY2" fmla="*/ 253539 h 435852"/>
              <a:gd name="connsiteX3" fmla="*/ 674014 w 3362970"/>
              <a:gd name="connsiteY3" fmla="*/ 289752 h 435852"/>
              <a:gd name="connsiteX4" fmla="*/ 1220397 w 3362970"/>
              <a:gd name="connsiteY4" fmla="*/ 329959 h 435852"/>
              <a:gd name="connsiteX5" fmla="*/ 1914339 w 3362970"/>
              <a:gd name="connsiteY5" fmla="*/ 380287 h 435852"/>
              <a:gd name="connsiteX6" fmla="*/ 2620509 w 3362970"/>
              <a:gd name="connsiteY6" fmla="*/ 434608 h 435852"/>
              <a:gd name="connsiteX7" fmla="*/ 3208984 w 3362970"/>
              <a:gd name="connsiteY7" fmla="*/ 407447 h 435852"/>
              <a:gd name="connsiteX8" fmla="*/ 3362893 w 3362970"/>
              <a:gd name="connsiteY8" fmla="*/ 289752 h 435852"/>
              <a:gd name="connsiteX9" fmla="*/ 3218038 w 3362970"/>
              <a:gd name="connsiteY9" fmla="*/ 190164 h 435852"/>
              <a:gd name="connsiteX10" fmla="*/ 2602402 w 3362970"/>
              <a:gd name="connsiteY10" fmla="*/ 117737 h 435852"/>
              <a:gd name="connsiteX11" fmla="*/ 1878125 w 3362970"/>
              <a:gd name="connsiteY11" fmla="*/ 144897 h 435852"/>
              <a:gd name="connsiteX12" fmla="*/ 1208169 w 3362970"/>
              <a:gd name="connsiteY12" fmla="*/ 163004 h 435852"/>
              <a:gd name="connsiteX13" fmla="*/ 927511 w 3362970"/>
              <a:gd name="connsiteY13" fmla="*/ 217325 h 435852"/>
              <a:gd name="connsiteX14" fmla="*/ 746442 w 3362970"/>
              <a:gd name="connsiteY14" fmla="*/ 72469 h 435852"/>
              <a:gd name="connsiteX15" fmla="*/ 185127 w 3362970"/>
              <a:gd name="connsiteY15" fmla="*/ 42 h 435852"/>
              <a:gd name="connsiteX0" fmla="*/ 185127 w 3320173"/>
              <a:gd name="connsiteY0" fmla="*/ 42 h 435698"/>
              <a:gd name="connsiteX1" fmla="*/ 4058 w 3320173"/>
              <a:gd name="connsiteY1" fmla="*/ 81523 h 435698"/>
              <a:gd name="connsiteX2" fmla="*/ 112699 w 3320173"/>
              <a:gd name="connsiteY2" fmla="*/ 253539 h 435698"/>
              <a:gd name="connsiteX3" fmla="*/ 674014 w 3320173"/>
              <a:gd name="connsiteY3" fmla="*/ 289752 h 435698"/>
              <a:gd name="connsiteX4" fmla="*/ 1220397 w 3320173"/>
              <a:gd name="connsiteY4" fmla="*/ 329959 h 435698"/>
              <a:gd name="connsiteX5" fmla="*/ 1914339 w 3320173"/>
              <a:gd name="connsiteY5" fmla="*/ 380287 h 435698"/>
              <a:gd name="connsiteX6" fmla="*/ 2620509 w 3320173"/>
              <a:gd name="connsiteY6" fmla="*/ 434608 h 435698"/>
              <a:gd name="connsiteX7" fmla="*/ 3208984 w 3320173"/>
              <a:gd name="connsiteY7" fmla="*/ 407447 h 435698"/>
              <a:gd name="connsiteX8" fmla="*/ 3318443 w 3320173"/>
              <a:gd name="connsiteY8" fmla="*/ 302452 h 435698"/>
              <a:gd name="connsiteX9" fmla="*/ 3218038 w 3320173"/>
              <a:gd name="connsiteY9" fmla="*/ 190164 h 435698"/>
              <a:gd name="connsiteX10" fmla="*/ 2602402 w 3320173"/>
              <a:gd name="connsiteY10" fmla="*/ 117737 h 435698"/>
              <a:gd name="connsiteX11" fmla="*/ 1878125 w 3320173"/>
              <a:gd name="connsiteY11" fmla="*/ 144897 h 435698"/>
              <a:gd name="connsiteX12" fmla="*/ 1208169 w 3320173"/>
              <a:gd name="connsiteY12" fmla="*/ 163004 h 435698"/>
              <a:gd name="connsiteX13" fmla="*/ 927511 w 3320173"/>
              <a:gd name="connsiteY13" fmla="*/ 217325 h 435698"/>
              <a:gd name="connsiteX14" fmla="*/ 746442 w 3320173"/>
              <a:gd name="connsiteY14" fmla="*/ 72469 h 435698"/>
              <a:gd name="connsiteX15" fmla="*/ 185127 w 3320173"/>
              <a:gd name="connsiteY15" fmla="*/ 42 h 435698"/>
              <a:gd name="connsiteX0" fmla="*/ 185127 w 3320173"/>
              <a:gd name="connsiteY0" fmla="*/ 42 h 435698"/>
              <a:gd name="connsiteX1" fmla="*/ 4058 w 3320173"/>
              <a:gd name="connsiteY1" fmla="*/ 81523 h 435698"/>
              <a:gd name="connsiteX2" fmla="*/ 112699 w 3320173"/>
              <a:gd name="connsiteY2" fmla="*/ 253539 h 435698"/>
              <a:gd name="connsiteX3" fmla="*/ 674014 w 3320173"/>
              <a:gd name="connsiteY3" fmla="*/ 289752 h 435698"/>
              <a:gd name="connsiteX4" fmla="*/ 1220397 w 3320173"/>
              <a:gd name="connsiteY4" fmla="*/ 329959 h 435698"/>
              <a:gd name="connsiteX5" fmla="*/ 1914339 w 3320173"/>
              <a:gd name="connsiteY5" fmla="*/ 380287 h 435698"/>
              <a:gd name="connsiteX6" fmla="*/ 2620509 w 3320173"/>
              <a:gd name="connsiteY6" fmla="*/ 434608 h 435698"/>
              <a:gd name="connsiteX7" fmla="*/ 3208984 w 3320173"/>
              <a:gd name="connsiteY7" fmla="*/ 407447 h 435698"/>
              <a:gd name="connsiteX8" fmla="*/ 3318443 w 3320173"/>
              <a:gd name="connsiteY8" fmla="*/ 302452 h 435698"/>
              <a:gd name="connsiteX9" fmla="*/ 3218038 w 3320173"/>
              <a:gd name="connsiteY9" fmla="*/ 190164 h 435698"/>
              <a:gd name="connsiteX10" fmla="*/ 2602402 w 3320173"/>
              <a:gd name="connsiteY10" fmla="*/ 117737 h 435698"/>
              <a:gd name="connsiteX11" fmla="*/ 1887650 w 3320173"/>
              <a:gd name="connsiteY11" fmla="*/ 179822 h 435698"/>
              <a:gd name="connsiteX12" fmla="*/ 1208169 w 3320173"/>
              <a:gd name="connsiteY12" fmla="*/ 163004 h 435698"/>
              <a:gd name="connsiteX13" fmla="*/ 927511 w 3320173"/>
              <a:gd name="connsiteY13" fmla="*/ 217325 h 435698"/>
              <a:gd name="connsiteX14" fmla="*/ 746442 w 3320173"/>
              <a:gd name="connsiteY14" fmla="*/ 72469 h 435698"/>
              <a:gd name="connsiteX15" fmla="*/ 185127 w 3320173"/>
              <a:gd name="connsiteY15" fmla="*/ 42 h 435698"/>
              <a:gd name="connsiteX0" fmla="*/ 185127 w 3320173"/>
              <a:gd name="connsiteY0" fmla="*/ 48 h 435704"/>
              <a:gd name="connsiteX1" fmla="*/ 4058 w 3320173"/>
              <a:gd name="connsiteY1" fmla="*/ 81529 h 435704"/>
              <a:gd name="connsiteX2" fmla="*/ 112699 w 3320173"/>
              <a:gd name="connsiteY2" fmla="*/ 253545 h 435704"/>
              <a:gd name="connsiteX3" fmla="*/ 674014 w 3320173"/>
              <a:gd name="connsiteY3" fmla="*/ 289758 h 435704"/>
              <a:gd name="connsiteX4" fmla="*/ 1220397 w 3320173"/>
              <a:gd name="connsiteY4" fmla="*/ 329965 h 435704"/>
              <a:gd name="connsiteX5" fmla="*/ 1914339 w 3320173"/>
              <a:gd name="connsiteY5" fmla="*/ 380293 h 435704"/>
              <a:gd name="connsiteX6" fmla="*/ 2620509 w 3320173"/>
              <a:gd name="connsiteY6" fmla="*/ 434614 h 435704"/>
              <a:gd name="connsiteX7" fmla="*/ 3208984 w 3320173"/>
              <a:gd name="connsiteY7" fmla="*/ 407453 h 435704"/>
              <a:gd name="connsiteX8" fmla="*/ 3318443 w 3320173"/>
              <a:gd name="connsiteY8" fmla="*/ 302458 h 435704"/>
              <a:gd name="connsiteX9" fmla="*/ 3218038 w 3320173"/>
              <a:gd name="connsiteY9" fmla="*/ 190170 h 435704"/>
              <a:gd name="connsiteX10" fmla="*/ 2602402 w 3320173"/>
              <a:gd name="connsiteY10" fmla="*/ 117743 h 435704"/>
              <a:gd name="connsiteX11" fmla="*/ 1887650 w 3320173"/>
              <a:gd name="connsiteY11" fmla="*/ 179828 h 435704"/>
              <a:gd name="connsiteX12" fmla="*/ 1208169 w 3320173"/>
              <a:gd name="connsiteY12" fmla="*/ 163010 h 435704"/>
              <a:gd name="connsiteX13" fmla="*/ 797336 w 3320173"/>
              <a:gd name="connsiteY13" fmla="*/ 239556 h 435704"/>
              <a:gd name="connsiteX14" fmla="*/ 746442 w 3320173"/>
              <a:gd name="connsiteY14" fmla="*/ 72475 h 435704"/>
              <a:gd name="connsiteX15" fmla="*/ 185127 w 3320173"/>
              <a:gd name="connsiteY15" fmla="*/ 48 h 435704"/>
              <a:gd name="connsiteX0" fmla="*/ 185127 w 3320173"/>
              <a:gd name="connsiteY0" fmla="*/ 367 h 436023"/>
              <a:gd name="connsiteX1" fmla="*/ 4058 w 3320173"/>
              <a:gd name="connsiteY1" fmla="*/ 81848 h 436023"/>
              <a:gd name="connsiteX2" fmla="*/ 112699 w 3320173"/>
              <a:gd name="connsiteY2" fmla="*/ 253864 h 436023"/>
              <a:gd name="connsiteX3" fmla="*/ 674014 w 3320173"/>
              <a:gd name="connsiteY3" fmla="*/ 290077 h 436023"/>
              <a:gd name="connsiteX4" fmla="*/ 1220397 w 3320173"/>
              <a:gd name="connsiteY4" fmla="*/ 330284 h 436023"/>
              <a:gd name="connsiteX5" fmla="*/ 1914339 w 3320173"/>
              <a:gd name="connsiteY5" fmla="*/ 380612 h 436023"/>
              <a:gd name="connsiteX6" fmla="*/ 2620509 w 3320173"/>
              <a:gd name="connsiteY6" fmla="*/ 434933 h 436023"/>
              <a:gd name="connsiteX7" fmla="*/ 3208984 w 3320173"/>
              <a:gd name="connsiteY7" fmla="*/ 407772 h 436023"/>
              <a:gd name="connsiteX8" fmla="*/ 3318443 w 3320173"/>
              <a:gd name="connsiteY8" fmla="*/ 302777 h 436023"/>
              <a:gd name="connsiteX9" fmla="*/ 3218038 w 3320173"/>
              <a:gd name="connsiteY9" fmla="*/ 190489 h 436023"/>
              <a:gd name="connsiteX10" fmla="*/ 2602402 w 3320173"/>
              <a:gd name="connsiteY10" fmla="*/ 118062 h 436023"/>
              <a:gd name="connsiteX11" fmla="*/ 1887650 w 3320173"/>
              <a:gd name="connsiteY11" fmla="*/ 180147 h 436023"/>
              <a:gd name="connsiteX12" fmla="*/ 1208169 w 3320173"/>
              <a:gd name="connsiteY12" fmla="*/ 163329 h 436023"/>
              <a:gd name="connsiteX13" fmla="*/ 797336 w 3320173"/>
              <a:gd name="connsiteY13" fmla="*/ 239875 h 436023"/>
              <a:gd name="connsiteX14" fmla="*/ 673417 w 3320173"/>
              <a:gd name="connsiteY14" fmla="*/ 60094 h 436023"/>
              <a:gd name="connsiteX15" fmla="*/ 185127 w 3320173"/>
              <a:gd name="connsiteY15" fmla="*/ 367 h 436023"/>
              <a:gd name="connsiteX0" fmla="*/ 263070 w 3325091"/>
              <a:gd name="connsiteY0" fmla="*/ 4675 h 399056"/>
              <a:gd name="connsiteX1" fmla="*/ 8976 w 3325091"/>
              <a:gd name="connsiteY1" fmla="*/ 44881 h 399056"/>
              <a:gd name="connsiteX2" fmla="*/ 117617 w 3325091"/>
              <a:gd name="connsiteY2" fmla="*/ 216897 h 399056"/>
              <a:gd name="connsiteX3" fmla="*/ 678932 w 3325091"/>
              <a:gd name="connsiteY3" fmla="*/ 253110 h 399056"/>
              <a:gd name="connsiteX4" fmla="*/ 1225315 w 3325091"/>
              <a:gd name="connsiteY4" fmla="*/ 293317 h 399056"/>
              <a:gd name="connsiteX5" fmla="*/ 1919257 w 3325091"/>
              <a:gd name="connsiteY5" fmla="*/ 343645 h 399056"/>
              <a:gd name="connsiteX6" fmla="*/ 2625427 w 3325091"/>
              <a:gd name="connsiteY6" fmla="*/ 397966 h 399056"/>
              <a:gd name="connsiteX7" fmla="*/ 3213902 w 3325091"/>
              <a:gd name="connsiteY7" fmla="*/ 370805 h 399056"/>
              <a:gd name="connsiteX8" fmla="*/ 3323361 w 3325091"/>
              <a:gd name="connsiteY8" fmla="*/ 265810 h 399056"/>
              <a:gd name="connsiteX9" fmla="*/ 3222956 w 3325091"/>
              <a:gd name="connsiteY9" fmla="*/ 153522 h 399056"/>
              <a:gd name="connsiteX10" fmla="*/ 2607320 w 3325091"/>
              <a:gd name="connsiteY10" fmla="*/ 81095 h 399056"/>
              <a:gd name="connsiteX11" fmla="*/ 1892568 w 3325091"/>
              <a:gd name="connsiteY11" fmla="*/ 143180 h 399056"/>
              <a:gd name="connsiteX12" fmla="*/ 1213087 w 3325091"/>
              <a:gd name="connsiteY12" fmla="*/ 126362 h 399056"/>
              <a:gd name="connsiteX13" fmla="*/ 802254 w 3325091"/>
              <a:gd name="connsiteY13" fmla="*/ 202908 h 399056"/>
              <a:gd name="connsiteX14" fmla="*/ 678335 w 3325091"/>
              <a:gd name="connsiteY14" fmla="*/ 23127 h 399056"/>
              <a:gd name="connsiteX15" fmla="*/ 263070 w 3325091"/>
              <a:gd name="connsiteY15" fmla="*/ 4675 h 399056"/>
              <a:gd name="connsiteX0" fmla="*/ 234447 w 3296468"/>
              <a:gd name="connsiteY0" fmla="*/ 6218 h 400599"/>
              <a:gd name="connsiteX1" fmla="*/ 15278 w 3296468"/>
              <a:gd name="connsiteY1" fmla="*/ 68649 h 400599"/>
              <a:gd name="connsiteX2" fmla="*/ 88994 w 3296468"/>
              <a:gd name="connsiteY2" fmla="*/ 218440 h 400599"/>
              <a:gd name="connsiteX3" fmla="*/ 650309 w 3296468"/>
              <a:gd name="connsiteY3" fmla="*/ 254653 h 400599"/>
              <a:gd name="connsiteX4" fmla="*/ 1196692 w 3296468"/>
              <a:gd name="connsiteY4" fmla="*/ 294860 h 400599"/>
              <a:gd name="connsiteX5" fmla="*/ 1890634 w 3296468"/>
              <a:gd name="connsiteY5" fmla="*/ 345188 h 400599"/>
              <a:gd name="connsiteX6" fmla="*/ 2596804 w 3296468"/>
              <a:gd name="connsiteY6" fmla="*/ 399509 h 400599"/>
              <a:gd name="connsiteX7" fmla="*/ 3185279 w 3296468"/>
              <a:gd name="connsiteY7" fmla="*/ 372348 h 400599"/>
              <a:gd name="connsiteX8" fmla="*/ 3294738 w 3296468"/>
              <a:gd name="connsiteY8" fmla="*/ 267353 h 400599"/>
              <a:gd name="connsiteX9" fmla="*/ 3194333 w 3296468"/>
              <a:gd name="connsiteY9" fmla="*/ 155065 h 400599"/>
              <a:gd name="connsiteX10" fmla="*/ 2578697 w 3296468"/>
              <a:gd name="connsiteY10" fmla="*/ 82638 h 400599"/>
              <a:gd name="connsiteX11" fmla="*/ 1863945 w 3296468"/>
              <a:gd name="connsiteY11" fmla="*/ 144723 h 400599"/>
              <a:gd name="connsiteX12" fmla="*/ 1184464 w 3296468"/>
              <a:gd name="connsiteY12" fmla="*/ 127905 h 400599"/>
              <a:gd name="connsiteX13" fmla="*/ 773631 w 3296468"/>
              <a:gd name="connsiteY13" fmla="*/ 204451 h 400599"/>
              <a:gd name="connsiteX14" fmla="*/ 649712 w 3296468"/>
              <a:gd name="connsiteY14" fmla="*/ 24670 h 400599"/>
              <a:gd name="connsiteX15" fmla="*/ 234447 w 3296468"/>
              <a:gd name="connsiteY15" fmla="*/ 6218 h 400599"/>
              <a:gd name="connsiteX0" fmla="*/ 238213 w 3300234"/>
              <a:gd name="connsiteY0" fmla="*/ 6218 h 400599"/>
              <a:gd name="connsiteX1" fmla="*/ 19044 w 3300234"/>
              <a:gd name="connsiteY1" fmla="*/ 68649 h 400599"/>
              <a:gd name="connsiteX2" fmla="*/ 83235 w 3300234"/>
              <a:gd name="connsiteY2" fmla="*/ 196215 h 400599"/>
              <a:gd name="connsiteX3" fmla="*/ 654075 w 3300234"/>
              <a:gd name="connsiteY3" fmla="*/ 254653 h 400599"/>
              <a:gd name="connsiteX4" fmla="*/ 1200458 w 3300234"/>
              <a:gd name="connsiteY4" fmla="*/ 294860 h 400599"/>
              <a:gd name="connsiteX5" fmla="*/ 1894400 w 3300234"/>
              <a:gd name="connsiteY5" fmla="*/ 345188 h 400599"/>
              <a:gd name="connsiteX6" fmla="*/ 2600570 w 3300234"/>
              <a:gd name="connsiteY6" fmla="*/ 399509 h 400599"/>
              <a:gd name="connsiteX7" fmla="*/ 3189045 w 3300234"/>
              <a:gd name="connsiteY7" fmla="*/ 372348 h 400599"/>
              <a:gd name="connsiteX8" fmla="*/ 3298504 w 3300234"/>
              <a:gd name="connsiteY8" fmla="*/ 267353 h 400599"/>
              <a:gd name="connsiteX9" fmla="*/ 3198099 w 3300234"/>
              <a:gd name="connsiteY9" fmla="*/ 155065 h 400599"/>
              <a:gd name="connsiteX10" fmla="*/ 2582463 w 3300234"/>
              <a:gd name="connsiteY10" fmla="*/ 82638 h 400599"/>
              <a:gd name="connsiteX11" fmla="*/ 1867711 w 3300234"/>
              <a:gd name="connsiteY11" fmla="*/ 144723 h 400599"/>
              <a:gd name="connsiteX12" fmla="*/ 1188230 w 3300234"/>
              <a:gd name="connsiteY12" fmla="*/ 127905 h 400599"/>
              <a:gd name="connsiteX13" fmla="*/ 777397 w 3300234"/>
              <a:gd name="connsiteY13" fmla="*/ 204451 h 400599"/>
              <a:gd name="connsiteX14" fmla="*/ 653478 w 3300234"/>
              <a:gd name="connsiteY14" fmla="*/ 24670 h 400599"/>
              <a:gd name="connsiteX15" fmla="*/ 238213 w 3300234"/>
              <a:gd name="connsiteY15" fmla="*/ 6218 h 400599"/>
              <a:gd name="connsiteX0" fmla="*/ 159964 w 3295010"/>
              <a:gd name="connsiteY0" fmla="*/ 2117 h 418723"/>
              <a:gd name="connsiteX1" fmla="*/ 13820 w 3295010"/>
              <a:gd name="connsiteY1" fmla="*/ 86773 h 418723"/>
              <a:gd name="connsiteX2" fmla="*/ 78011 w 3295010"/>
              <a:gd name="connsiteY2" fmla="*/ 214339 h 418723"/>
              <a:gd name="connsiteX3" fmla="*/ 648851 w 3295010"/>
              <a:gd name="connsiteY3" fmla="*/ 272777 h 418723"/>
              <a:gd name="connsiteX4" fmla="*/ 1195234 w 3295010"/>
              <a:gd name="connsiteY4" fmla="*/ 312984 h 418723"/>
              <a:gd name="connsiteX5" fmla="*/ 1889176 w 3295010"/>
              <a:gd name="connsiteY5" fmla="*/ 363312 h 418723"/>
              <a:gd name="connsiteX6" fmla="*/ 2595346 w 3295010"/>
              <a:gd name="connsiteY6" fmla="*/ 417633 h 418723"/>
              <a:gd name="connsiteX7" fmla="*/ 3183821 w 3295010"/>
              <a:gd name="connsiteY7" fmla="*/ 390472 h 418723"/>
              <a:gd name="connsiteX8" fmla="*/ 3293280 w 3295010"/>
              <a:gd name="connsiteY8" fmla="*/ 285477 h 418723"/>
              <a:gd name="connsiteX9" fmla="*/ 3192875 w 3295010"/>
              <a:gd name="connsiteY9" fmla="*/ 173189 h 418723"/>
              <a:gd name="connsiteX10" fmla="*/ 2577239 w 3295010"/>
              <a:gd name="connsiteY10" fmla="*/ 100762 h 418723"/>
              <a:gd name="connsiteX11" fmla="*/ 1862487 w 3295010"/>
              <a:gd name="connsiteY11" fmla="*/ 162847 h 418723"/>
              <a:gd name="connsiteX12" fmla="*/ 1183006 w 3295010"/>
              <a:gd name="connsiteY12" fmla="*/ 146029 h 418723"/>
              <a:gd name="connsiteX13" fmla="*/ 772173 w 3295010"/>
              <a:gd name="connsiteY13" fmla="*/ 222575 h 418723"/>
              <a:gd name="connsiteX14" fmla="*/ 648254 w 3295010"/>
              <a:gd name="connsiteY14" fmla="*/ 42794 h 418723"/>
              <a:gd name="connsiteX15" fmla="*/ 159964 w 3295010"/>
              <a:gd name="connsiteY15" fmla="*/ 2117 h 41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5010" h="418723">
                <a:moveTo>
                  <a:pt x="159964" y="2117"/>
                </a:moveTo>
                <a:cubicBezTo>
                  <a:pt x="54225" y="9447"/>
                  <a:pt x="27479" y="51403"/>
                  <a:pt x="13820" y="86773"/>
                </a:cubicBezTo>
                <a:cubicBezTo>
                  <a:pt x="161" y="122143"/>
                  <a:pt x="-27827" y="183338"/>
                  <a:pt x="78011" y="214339"/>
                </a:cubicBezTo>
                <a:cubicBezTo>
                  <a:pt x="183849" y="245340"/>
                  <a:pt x="462647" y="256336"/>
                  <a:pt x="648851" y="272777"/>
                </a:cubicBezTo>
                <a:cubicBezTo>
                  <a:pt x="835055" y="289218"/>
                  <a:pt x="1013106" y="299582"/>
                  <a:pt x="1195234" y="312984"/>
                </a:cubicBezTo>
                <a:lnTo>
                  <a:pt x="1889176" y="363312"/>
                </a:lnTo>
                <a:cubicBezTo>
                  <a:pt x="2122528" y="380753"/>
                  <a:pt x="2379572" y="413106"/>
                  <a:pt x="2595346" y="417633"/>
                </a:cubicBezTo>
                <a:cubicBezTo>
                  <a:pt x="2811120" y="422160"/>
                  <a:pt x="3067499" y="412498"/>
                  <a:pt x="3183821" y="390472"/>
                </a:cubicBezTo>
                <a:cubicBezTo>
                  <a:pt x="3300143" y="368446"/>
                  <a:pt x="3291771" y="321691"/>
                  <a:pt x="3293280" y="285477"/>
                </a:cubicBezTo>
                <a:cubicBezTo>
                  <a:pt x="3294789" y="249263"/>
                  <a:pt x="3312215" y="203975"/>
                  <a:pt x="3192875" y="173189"/>
                </a:cubicBezTo>
                <a:cubicBezTo>
                  <a:pt x="3073535" y="142403"/>
                  <a:pt x="2800558" y="108306"/>
                  <a:pt x="2577239" y="100762"/>
                </a:cubicBezTo>
                <a:lnTo>
                  <a:pt x="1862487" y="162847"/>
                </a:lnTo>
                <a:cubicBezTo>
                  <a:pt x="1630115" y="170391"/>
                  <a:pt x="1364725" y="136074"/>
                  <a:pt x="1183006" y="146029"/>
                </a:cubicBezTo>
                <a:cubicBezTo>
                  <a:pt x="1001287" y="155984"/>
                  <a:pt x="849127" y="237664"/>
                  <a:pt x="772173" y="222575"/>
                </a:cubicBezTo>
                <a:cubicBezTo>
                  <a:pt x="695219" y="207486"/>
                  <a:pt x="750289" y="79537"/>
                  <a:pt x="648254" y="42794"/>
                </a:cubicBezTo>
                <a:cubicBezTo>
                  <a:pt x="546219" y="6051"/>
                  <a:pt x="265703" y="-5213"/>
                  <a:pt x="159964" y="2117"/>
                </a:cubicBezTo>
                <a:close/>
              </a:path>
            </a:pathLst>
          </a:custGeom>
          <a:no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8456158A-134F-7984-92E6-81D21958D737}"/>
              </a:ext>
            </a:extLst>
          </p:cNvPr>
          <p:cNvSpPr/>
          <p:nvPr/>
        </p:nvSpPr>
        <p:spPr>
          <a:xfrm>
            <a:off x="4618009" y="546700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4" name="Rectangle 73">
            <a:extLst>
              <a:ext uri="{FF2B5EF4-FFF2-40B4-BE49-F238E27FC236}">
                <a16:creationId xmlns:a16="http://schemas.microsoft.com/office/drawing/2014/main" id="{E8FAA95F-4A39-9CE6-7165-56B91D34B575}"/>
              </a:ext>
            </a:extLst>
          </p:cNvPr>
          <p:cNvSpPr/>
          <p:nvPr/>
        </p:nvSpPr>
        <p:spPr>
          <a:xfrm>
            <a:off x="3919665" y="546700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6" name="Rectangle 75">
            <a:extLst>
              <a:ext uri="{FF2B5EF4-FFF2-40B4-BE49-F238E27FC236}">
                <a16:creationId xmlns:a16="http://schemas.microsoft.com/office/drawing/2014/main" id="{3524523C-B028-930C-6BD2-AA63D63B0588}"/>
              </a:ext>
            </a:extLst>
          </p:cNvPr>
          <p:cNvSpPr/>
          <p:nvPr/>
        </p:nvSpPr>
        <p:spPr>
          <a:xfrm>
            <a:off x="3221321" y="546700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8" name="Rectangle 77">
            <a:extLst>
              <a:ext uri="{FF2B5EF4-FFF2-40B4-BE49-F238E27FC236}">
                <a16:creationId xmlns:a16="http://schemas.microsoft.com/office/drawing/2014/main" id="{F79F23BD-93B9-40A3-9CAB-EF9E99669738}"/>
              </a:ext>
            </a:extLst>
          </p:cNvPr>
          <p:cNvSpPr/>
          <p:nvPr/>
        </p:nvSpPr>
        <p:spPr>
          <a:xfrm>
            <a:off x="2649672" y="5467003"/>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9" name="Rectangle 78">
            <a:extLst>
              <a:ext uri="{FF2B5EF4-FFF2-40B4-BE49-F238E27FC236}">
                <a16:creationId xmlns:a16="http://schemas.microsoft.com/office/drawing/2014/main" id="{60B346F2-6E12-78EE-9245-401A443E6DBB}"/>
              </a:ext>
            </a:extLst>
          </p:cNvPr>
          <p:cNvSpPr/>
          <p:nvPr/>
        </p:nvSpPr>
        <p:spPr>
          <a:xfrm>
            <a:off x="2168323" y="545991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80" name="Rectangle 79">
            <a:extLst>
              <a:ext uri="{FF2B5EF4-FFF2-40B4-BE49-F238E27FC236}">
                <a16:creationId xmlns:a16="http://schemas.microsoft.com/office/drawing/2014/main" id="{5F842B4F-95C6-D0B7-78CE-9C3020C6870E}"/>
              </a:ext>
            </a:extLst>
          </p:cNvPr>
          <p:cNvSpPr/>
          <p:nvPr/>
        </p:nvSpPr>
        <p:spPr>
          <a:xfrm>
            <a:off x="5228855" y="5460890"/>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81" name="Oval 80">
            <a:extLst>
              <a:ext uri="{FF2B5EF4-FFF2-40B4-BE49-F238E27FC236}">
                <a16:creationId xmlns:a16="http://schemas.microsoft.com/office/drawing/2014/main" id="{35A1DF95-F860-116A-F1D9-95A5DABC7D51}"/>
              </a:ext>
            </a:extLst>
          </p:cNvPr>
          <p:cNvSpPr/>
          <p:nvPr/>
        </p:nvSpPr>
        <p:spPr>
          <a:xfrm>
            <a:off x="3881807" y="577535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2" name="Oval 81">
            <a:extLst>
              <a:ext uri="{FF2B5EF4-FFF2-40B4-BE49-F238E27FC236}">
                <a16:creationId xmlns:a16="http://schemas.microsoft.com/office/drawing/2014/main" id="{74C1D1E7-79A1-6B9C-502C-C98690E40899}"/>
              </a:ext>
            </a:extLst>
          </p:cNvPr>
          <p:cNvSpPr/>
          <p:nvPr/>
        </p:nvSpPr>
        <p:spPr>
          <a:xfrm>
            <a:off x="3873379" y="639283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3" name="Oval 82">
            <a:extLst>
              <a:ext uri="{FF2B5EF4-FFF2-40B4-BE49-F238E27FC236}">
                <a16:creationId xmlns:a16="http://schemas.microsoft.com/office/drawing/2014/main" id="{7CA5791E-27F5-B4E3-E057-BC0F4A2C8161}"/>
              </a:ext>
            </a:extLst>
          </p:cNvPr>
          <p:cNvSpPr/>
          <p:nvPr/>
        </p:nvSpPr>
        <p:spPr>
          <a:xfrm>
            <a:off x="4580223" y="6462238"/>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4" name="Oval 83">
            <a:extLst>
              <a:ext uri="{FF2B5EF4-FFF2-40B4-BE49-F238E27FC236}">
                <a16:creationId xmlns:a16="http://schemas.microsoft.com/office/drawing/2014/main" id="{DD6D5457-ACD0-30EB-07BB-50C8EAFA8AEF}"/>
              </a:ext>
            </a:extLst>
          </p:cNvPr>
          <p:cNvSpPr/>
          <p:nvPr/>
        </p:nvSpPr>
        <p:spPr>
          <a:xfrm>
            <a:off x="4578594" y="561428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85" name="Oval 84">
            <a:extLst>
              <a:ext uri="{FF2B5EF4-FFF2-40B4-BE49-F238E27FC236}">
                <a16:creationId xmlns:a16="http://schemas.microsoft.com/office/drawing/2014/main" id="{89D097DA-295C-5442-8DEA-8B4EA9FA5185}"/>
              </a:ext>
            </a:extLst>
          </p:cNvPr>
          <p:cNvSpPr/>
          <p:nvPr/>
        </p:nvSpPr>
        <p:spPr>
          <a:xfrm>
            <a:off x="3183498" y="6355765"/>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6" name="Oval 85">
            <a:extLst>
              <a:ext uri="{FF2B5EF4-FFF2-40B4-BE49-F238E27FC236}">
                <a16:creationId xmlns:a16="http://schemas.microsoft.com/office/drawing/2014/main" id="{FFB00E12-A6FD-0599-A2F9-156856F3A6D4}"/>
              </a:ext>
            </a:extLst>
          </p:cNvPr>
          <p:cNvSpPr/>
          <p:nvPr/>
        </p:nvSpPr>
        <p:spPr>
          <a:xfrm>
            <a:off x="2613246" y="5734702"/>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7" name="Oval 86">
            <a:extLst>
              <a:ext uri="{FF2B5EF4-FFF2-40B4-BE49-F238E27FC236}">
                <a16:creationId xmlns:a16="http://schemas.microsoft.com/office/drawing/2014/main" id="{2D82EA4E-DFEB-7DE5-03FA-DF0369D90D36}"/>
              </a:ext>
            </a:extLst>
          </p:cNvPr>
          <p:cNvSpPr/>
          <p:nvPr/>
        </p:nvSpPr>
        <p:spPr>
          <a:xfrm>
            <a:off x="3873379" y="5560719"/>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8" name="Oval 87">
            <a:extLst>
              <a:ext uri="{FF2B5EF4-FFF2-40B4-BE49-F238E27FC236}">
                <a16:creationId xmlns:a16="http://schemas.microsoft.com/office/drawing/2014/main" id="{29EDD2E8-748C-9A01-495A-5DABF0F1F441}"/>
              </a:ext>
            </a:extLst>
          </p:cNvPr>
          <p:cNvSpPr/>
          <p:nvPr/>
        </p:nvSpPr>
        <p:spPr>
          <a:xfrm>
            <a:off x="5184301" y="546998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9" name="Oval 88">
            <a:extLst>
              <a:ext uri="{FF2B5EF4-FFF2-40B4-BE49-F238E27FC236}">
                <a16:creationId xmlns:a16="http://schemas.microsoft.com/office/drawing/2014/main" id="{FB9D56AB-758D-C805-F2FD-D6277D91D443}"/>
              </a:ext>
            </a:extLst>
          </p:cNvPr>
          <p:cNvSpPr/>
          <p:nvPr/>
        </p:nvSpPr>
        <p:spPr>
          <a:xfrm>
            <a:off x="3198702" y="5907258"/>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0" name="Oval 89">
            <a:extLst>
              <a:ext uri="{FF2B5EF4-FFF2-40B4-BE49-F238E27FC236}">
                <a16:creationId xmlns:a16="http://schemas.microsoft.com/office/drawing/2014/main" id="{78499191-1EA3-8D4D-38CD-B848B14926A8}"/>
              </a:ext>
            </a:extLst>
          </p:cNvPr>
          <p:cNvSpPr/>
          <p:nvPr/>
        </p:nvSpPr>
        <p:spPr>
          <a:xfrm>
            <a:off x="2609703" y="6332925"/>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1" name="Oval 90">
            <a:extLst>
              <a:ext uri="{FF2B5EF4-FFF2-40B4-BE49-F238E27FC236}">
                <a16:creationId xmlns:a16="http://schemas.microsoft.com/office/drawing/2014/main" id="{4059BE72-E487-2DFC-02D2-ECE92B4DB62E}"/>
              </a:ext>
            </a:extLst>
          </p:cNvPr>
          <p:cNvSpPr/>
          <p:nvPr/>
        </p:nvSpPr>
        <p:spPr>
          <a:xfrm>
            <a:off x="2129692" y="6190390"/>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2" name="Oval 91">
            <a:extLst>
              <a:ext uri="{FF2B5EF4-FFF2-40B4-BE49-F238E27FC236}">
                <a16:creationId xmlns:a16="http://schemas.microsoft.com/office/drawing/2014/main" id="{74B3329B-8984-8867-6B35-A216A940AADC}"/>
              </a:ext>
            </a:extLst>
          </p:cNvPr>
          <p:cNvSpPr/>
          <p:nvPr/>
        </p:nvSpPr>
        <p:spPr>
          <a:xfrm>
            <a:off x="5184300" y="6386859"/>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4" name="Oval 93">
            <a:extLst>
              <a:ext uri="{FF2B5EF4-FFF2-40B4-BE49-F238E27FC236}">
                <a16:creationId xmlns:a16="http://schemas.microsoft.com/office/drawing/2014/main" id="{F9485275-B322-8537-AB63-6D4FFD9A65E6}"/>
              </a:ext>
            </a:extLst>
          </p:cNvPr>
          <p:cNvSpPr/>
          <p:nvPr/>
        </p:nvSpPr>
        <p:spPr>
          <a:xfrm>
            <a:off x="3193948" y="605917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5" name="Oval 94">
            <a:extLst>
              <a:ext uri="{FF2B5EF4-FFF2-40B4-BE49-F238E27FC236}">
                <a16:creationId xmlns:a16="http://schemas.microsoft.com/office/drawing/2014/main" id="{A5C10836-FA30-ED94-E87A-C7476EF838E9}"/>
              </a:ext>
            </a:extLst>
          </p:cNvPr>
          <p:cNvSpPr/>
          <p:nvPr/>
        </p:nvSpPr>
        <p:spPr>
          <a:xfrm>
            <a:off x="3894132" y="608989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96" name="Oval 95">
            <a:extLst>
              <a:ext uri="{FF2B5EF4-FFF2-40B4-BE49-F238E27FC236}">
                <a16:creationId xmlns:a16="http://schemas.microsoft.com/office/drawing/2014/main" id="{69452A82-6B68-A470-6D6B-338D02A5B84F}"/>
              </a:ext>
            </a:extLst>
          </p:cNvPr>
          <p:cNvSpPr/>
          <p:nvPr/>
        </p:nvSpPr>
        <p:spPr>
          <a:xfrm>
            <a:off x="2613246" y="599837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3" name="Oval 122">
            <a:extLst>
              <a:ext uri="{FF2B5EF4-FFF2-40B4-BE49-F238E27FC236}">
                <a16:creationId xmlns:a16="http://schemas.microsoft.com/office/drawing/2014/main" id="{E78E3D2E-C0D1-772D-B6F2-D994A15F3C82}"/>
              </a:ext>
            </a:extLst>
          </p:cNvPr>
          <p:cNvSpPr/>
          <p:nvPr/>
        </p:nvSpPr>
        <p:spPr>
          <a:xfrm>
            <a:off x="2132398" y="595127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24" name="Oval 123">
            <a:extLst>
              <a:ext uri="{FF2B5EF4-FFF2-40B4-BE49-F238E27FC236}">
                <a16:creationId xmlns:a16="http://schemas.microsoft.com/office/drawing/2014/main" id="{BF9B2A60-48E2-19C5-0768-6FD362082463}"/>
              </a:ext>
            </a:extLst>
          </p:cNvPr>
          <p:cNvSpPr/>
          <p:nvPr/>
        </p:nvSpPr>
        <p:spPr>
          <a:xfrm>
            <a:off x="5189621" y="612937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7" name="Oval 126">
            <a:extLst>
              <a:ext uri="{FF2B5EF4-FFF2-40B4-BE49-F238E27FC236}">
                <a16:creationId xmlns:a16="http://schemas.microsoft.com/office/drawing/2014/main" id="{B15B17B9-3AE5-80B3-6EB3-29175CA5DC1C}"/>
              </a:ext>
            </a:extLst>
          </p:cNvPr>
          <p:cNvSpPr/>
          <p:nvPr/>
        </p:nvSpPr>
        <p:spPr>
          <a:xfrm>
            <a:off x="4576265" y="616857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8" name="Oval 127">
            <a:extLst>
              <a:ext uri="{FF2B5EF4-FFF2-40B4-BE49-F238E27FC236}">
                <a16:creationId xmlns:a16="http://schemas.microsoft.com/office/drawing/2014/main" id="{B5D8912F-D96F-F11A-EAEB-2EBF57FEBCC7}"/>
              </a:ext>
            </a:extLst>
          </p:cNvPr>
          <p:cNvSpPr/>
          <p:nvPr/>
        </p:nvSpPr>
        <p:spPr>
          <a:xfrm>
            <a:off x="4577331" y="603889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9" name="Oval 128">
            <a:extLst>
              <a:ext uri="{FF2B5EF4-FFF2-40B4-BE49-F238E27FC236}">
                <a16:creationId xmlns:a16="http://schemas.microsoft.com/office/drawing/2014/main" id="{080EBCF0-F867-EC8F-8582-AC7CCFBF9595}"/>
              </a:ext>
            </a:extLst>
          </p:cNvPr>
          <p:cNvSpPr/>
          <p:nvPr/>
        </p:nvSpPr>
        <p:spPr>
          <a:xfrm>
            <a:off x="4576838" y="578944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105799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Track </a:t>
            </a:r>
            <a:r>
              <a:rPr lang="fr-FR" dirty="0" err="1"/>
              <a:t>Finding</a:t>
            </a:r>
            <a:r>
              <a:rPr lang="fr-FR" dirty="0"/>
              <a:t> in the </a:t>
            </a:r>
            <a:r>
              <a:rPr lang="fr-FR" dirty="0" err="1"/>
              <a:t>Velo</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90</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Search</a:t>
            </a:r>
            <a:r>
              <a:rPr lang="fr-FR" dirty="0"/>
              <a:t> by Triplet on GPU</a:t>
            </a:r>
          </a:p>
        </p:txBody>
      </p:sp>
      <p:sp>
        <p:nvSpPr>
          <p:cNvPr id="191" name="Oval 190">
            <a:extLst>
              <a:ext uri="{FF2B5EF4-FFF2-40B4-BE49-F238E27FC236}">
                <a16:creationId xmlns:a16="http://schemas.microsoft.com/office/drawing/2014/main" id="{B4B3E6E8-19FF-9E39-E2BF-307E045F9AF1}"/>
              </a:ext>
            </a:extLst>
          </p:cNvPr>
          <p:cNvSpPr/>
          <p:nvPr/>
        </p:nvSpPr>
        <p:spPr>
          <a:xfrm>
            <a:off x="892925" y="3870893"/>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a</a:t>
            </a:r>
          </a:p>
        </p:txBody>
      </p:sp>
      <p:sp>
        <p:nvSpPr>
          <p:cNvPr id="195" name="Arrow: Right 194">
            <a:extLst>
              <a:ext uri="{FF2B5EF4-FFF2-40B4-BE49-F238E27FC236}">
                <a16:creationId xmlns:a16="http://schemas.microsoft.com/office/drawing/2014/main" id="{7FDB3745-241E-A262-F127-3AF6001B0DE0}"/>
              </a:ext>
            </a:extLst>
          </p:cNvPr>
          <p:cNvSpPr/>
          <p:nvPr/>
        </p:nvSpPr>
        <p:spPr>
          <a:xfrm rot="1440880">
            <a:off x="6039215" y="4281069"/>
            <a:ext cx="1045746" cy="594730"/>
          </a:xfrm>
          <a:prstGeom prst="rightArrow">
            <a:avLst/>
          </a:prstGeom>
          <a:solidFill>
            <a:srgbClr val="7030A0"/>
          </a:solidFill>
          <a:ln>
            <a:solidFill>
              <a:srgbClr val="5F29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55" name="TextBox 254">
            <a:extLst>
              <a:ext uri="{FF2B5EF4-FFF2-40B4-BE49-F238E27FC236}">
                <a16:creationId xmlns:a16="http://schemas.microsoft.com/office/drawing/2014/main" id="{CB544847-269B-1FE6-AFCF-F02C8C532944}"/>
              </a:ext>
            </a:extLst>
          </p:cNvPr>
          <p:cNvSpPr txBox="1"/>
          <p:nvPr/>
        </p:nvSpPr>
        <p:spPr>
          <a:xfrm>
            <a:off x="1586345" y="5096317"/>
            <a:ext cx="4424522" cy="923330"/>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F</a:t>
            </a:r>
            <a:r>
              <a:rPr lang="en-GB" b="1" dirty="0" err="1">
                <a:latin typeface="Verdana" panose="020B0604030504040204" pitchFamily="34" charset="0"/>
                <a:ea typeface="Verdana" panose="020B0604030504040204" pitchFamily="34" charset="0"/>
              </a:rPr>
              <a:t>ollowing</a:t>
            </a:r>
            <a:r>
              <a:rPr lang="en-GB" dirty="0">
                <a:latin typeface="Verdana" panose="020B0604030504040204" pitchFamily="34" charset="0"/>
                <a:ea typeface="Verdana" panose="020B0604030504040204" pitchFamily="34" charset="0"/>
              </a:rPr>
              <a:t>:</a:t>
            </a:r>
          </a:p>
          <a:p>
            <a:r>
              <a:rPr lang="en-GB" dirty="0">
                <a:latin typeface="Verdana" panose="020B0604030504040204" pitchFamily="34" charset="0"/>
                <a:ea typeface="Verdana" panose="020B0604030504040204" pitchFamily="34" charset="0"/>
              </a:rPr>
              <a:t>a.1. Extrapolate the track</a:t>
            </a:r>
          </a:p>
          <a:p>
            <a:r>
              <a:rPr lang="en-GB" dirty="0">
                <a:latin typeface="Verdana" panose="020B0604030504040204" pitchFamily="34" charset="0"/>
                <a:ea typeface="Verdana" panose="020B0604030504040204" pitchFamily="34" charset="0"/>
              </a:rPr>
              <a:t>a.2. Find compatible hits</a:t>
            </a:r>
          </a:p>
        </p:txBody>
      </p:sp>
      <p:sp>
        <p:nvSpPr>
          <p:cNvPr id="556" name="TextBox 555">
            <a:extLst>
              <a:ext uri="{FF2B5EF4-FFF2-40B4-BE49-F238E27FC236}">
                <a16:creationId xmlns:a16="http://schemas.microsoft.com/office/drawing/2014/main" id="{E2A38341-2382-5BA5-62CE-C63CCC27B64A}"/>
              </a:ext>
            </a:extLst>
          </p:cNvPr>
          <p:cNvSpPr txBox="1"/>
          <p:nvPr/>
        </p:nvSpPr>
        <p:spPr>
          <a:xfrm>
            <a:off x="202817" y="3461652"/>
            <a:ext cx="6129196" cy="369332"/>
          </a:xfrm>
          <a:prstGeom prst="rect">
            <a:avLst/>
          </a:prstGeom>
          <a:noFill/>
        </p:spPr>
        <p:txBody>
          <a:bodyPr wrap="square">
            <a:spAutoFit/>
          </a:bodyPr>
          <a:lstStyle/>
          <a:p>
            <a:pPr lvl="1"/>
            <a:r>
              <a:rPr lang="fr-FR" dirty="0" err="1">
                <a:latin typeface="Verdana" panose="020B0604030504040204" pitchFamily="34" charset="0"/>
                <a:ea typeface="Verdana" panose="020B0604030504040204" pitchFamily="34" charset="0"/>
              </a:rPr>
              <a:t>Iterate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from</a:t>
            </a:r>
            <a:r>
              <a:rPr lang="fr-FR" dirty="0">
                <a:latin typeface="Verdana" panose="020B0604030504040204" pitchFamily="34" charset="0"/>
                <a:ea typeface="Verdana" panose="020B0604030504040204" pitchFamily="34" charset="0"/>
              </a:rPr>
              <a:t> the </a:t>
            </a:r>
            <a:r>
              <a:rPr lang="fr-FR" b="1" dirty="0">
                <a:latin typeface="Verdana" panose="020B0604030504040204" pitchFamily="34" charset="0"/>
                <a:ea typeface="Verdana" panose="020B0604030504040204" pitchFamily="34" charset="0"/>
              </a:rPr>
              <a:t>last</a:t>
            </a:r>
            <a:r>
              <a:rPr lang="fr-FR" dirty="0">
                <a:latin typeface="Verdana" panose="020B0604030504040204" pitchFamily="34" charset="0"/>
                <a:ea typeface="Verdana" panose="020B0604030504040204" pitchFamily="34" charset="0"/>
              </a:rPr>
              <a:t> to the </a:t>
            </a:r>
            <a:r>
              <a:rPr lang="fr-FR" b="1" dirty="0">
                <a:latin typeface="Verdana" panose="020B0604030504040204" pitchFamily="34" charset="0"/>
                <a:ea typeface="Verdana" panose="020B0604030504040204" pitchFamily="34" charset="0"/>
              </a:rPr>
              <a:t>first</a:t>
            </a:r>
            <a:r>
              <a:rPr lang="fr-FR" dirty="0">
                <a:latin typeface="Verdana" panose="020B0604030504040204" pitchFamily="34" charset="0"/>
                <a:ea typeface="Verdana" panose="020B0604030504040204" pitchFamily="34" charset="0"/>
              </a:rPr>
              <a:t> plane:</a:t>
            </a:r>
          </a:p>
        </p:txBody>
      </p:sp>
      <p:sp>
        <p:nvSpPr>
          <p:cNvPr id="557" name="Oval 556">
            <a:extLst>
              <a:ext uri="{FF2B5EF4-FFF2-40B4-BE49-F238E27FC236}">
                <a16:creationId xmlns:a16="http://schemas.microsoft.com/office/drawing/2014/main" id="{C79A8866-50A0-EDF8-E09D-C5D5E20333D4}"/>
              </a:ext>
            </a:extLst>
          </p:cNvPr>
          <p:cNvSpPr/>
          <p:nvPr/>
        </p:nvSpPr>
        <p:spPr>
          <a:xfrm>
            <a:off x="63057" y="3383180"/>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558" name="Oval 557">
            <a:extLst>
              <a:ext uri="{FF2B5EF4-FFF2-40B4-BE49-F238E27FC236}">
                <a16:creationId xmlns:a16="http://schemas.microsoft.com/office/drawing/2014/main" id="{84311236-0A5A-62A4-C2BC-0E340B11F92C}"/>
              </a:ext>
            </a:extLst>
          </p:cNvPr>
          <p:cNvSpPr/>
          <p:nvPr/>
        </p:nvSpPr>
        <p:spPr>
          <a:xfrm>
            <a:off x="904578" y="5162008"/>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b</a:t>
            </a:r>
          </a:p>
        </p:txBody>
      </p:sp>
      <p:grpSp>
        <p:nvGrpSpPr>
          <p:cNvPr id="638" name="Group 637">
            <a:extLst>
              <a:ext uri="{FF2B5EF4-FFF2-40B4-BE49-F238E27FC236}">
                <a16:creationId xmlns:a16="http://schemas.microsoft.com/office/drawing/2014/main" id="{C92CDA5F-4EAC-393F-96D0-0750DBCB8C23}"/>
              </a:ext>
            </a:extLst>
          </p:cNvPr>
          <p:cNvGrpSpPr/>
          <p:nvPr/>
        </p:nvGrpSpPr>
        <p:grpSpPr>
          <a:xfrm>
            <a:off x="7810492" y="4133863"/>
            <a:ext cx="3205268" cy="1255251"/>
            <a:chOff x="7730198" y="3272741"/>
            <a:chExt cx="3205268" cy="1255251"/>
          </a:xfrm>
        </p:grpSpPr>
        <p:sp>
          <p:nvSpPr>
            <p:cNvPr id="440" name="Rectangle 439">
              <a:extLst>
                <a:ext uri="{FF2B5EF4-FFF2-40B4-BE49-F238E27FC236}">
                  <a16:creationId xmlns:a16="http://schemas.microsoft.com/office/drawing/2014/main" id="{6E60BBC0-6D99-80E0-9F20-88DC06827298}"/>
                </a:ext>
              </a:extLst>
            </p:cNvPr>
            <p:cNvSpPr/>
            <p:nvPr/>
          </p:nvSpPr>
          <p:spPr>
            <a:xfrm>
              <a:off x="10215809" y="3311699"/>
              <a:ext cx="67029" cy="1197341"/>
            </a:xfrm>
            <a:prstGeom prst="rect">
              <a:avLst/>
            </a:prstGeom>
            <a:solidFill>
              <a:srgbClr val="C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441" name="Rectangle 440">
              <a:extLst>
                <a:ext uri="{FF2B5EF4-FFF2-40B4-BE49-F238E27FC236}">
                  <a16:creationId xmlns:a16="http://schemas.microsoft.com/office/drawing/2014/main" id="{137E2ACF-BF3B-60E0-7FCA-A18F3E1B2507}"/>
                </a:ext>
              </a:extLst>
            </p:cNvPr>
            <p:cNvSpPr/>
            <p:nvPr/>
          </p:nvSpPr>
          <p:spPr>
            <a:xfrm>
              <a:off x="9517465" y="331169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42" name="Rectangle 441">
              <a:extLst>
                <a:ext uri="{FF2B5EF4-FFF2-40B4-BE49-F238E27FC236}">
                  <a16:creationId xmlns:a16="http://schemas.microsoft.com/office/drawing/2014/main" id="{9EEB1EA6-243E-6C27-3893-9A006E0C0316}"/>
                </a:ext>
              </a:extLst>
            </p:cNvPr>
            <p:cNvSpPr/>
            <p:nvPr/>
          </p:nvSpPr>
          <p:spPr>
            <a:xfrm>
              <a:off x="8819121" y="331169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43" name="Rectangle 442">
              <a:extLst>
                <a:ext uri="{FF2B5EF4-FFF2-40B4-BE49-F238E27FC236}">
                  <a16:creationId xmlns:a16="http://schemas.microsoft.com/office/drawing/2014/main" id="{C03814F1-8184-CFF5-AC17-184D02D2DA6F}"/>
                </a:ext>
              </a:extLst>
            </p:cNvPr>
            <p:cNvSpPr/>
            <p:nvPr/>
          </p:nvSpPr>
          <p:spPr>
            <a:xfrm>
              <a:off x="8247472" y="331169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44" name="Rectangle 443">
              <a:extLst>
                <a:ext uri="{FF2B5EF4-FFF2-40B4-BE49-F238E27FC236}">
                  <a16:creationId xmlns:a16="http://schemas.microsoft.com/office/drawing/2014/main" id="{0024D6CB-6CAB-D9F8-58FB-40229781F6D3}"/>
                </a:ext>
              </a:extLst>
            </p:cNvPr>
            <p:cNvSpPr/>
            <p:nvPr/>
          </p:nvSpPr>
          <p:spPr>
            <a:xfrm>
              <a:off x="7766123" y="33046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45" name="Rectangle 444">
              <a:extLst>
                <a:ext uri="{FF2B5EF4-FFF2-40B4-BE49-F238E27FC236}">
                  <a16:creationId xmlns:a16="http://schemas.microsoft.com/office/drawing/2014/main" id="{4FEB68FB-5683-B743-0037-1BDE1F21C647}"/>
                </a:ext>
              </a:extLst>
            </p:cNvPr>
            <p:cNvSpPr/>
            <p:nvPr/>
          </p:nvSpPr>
          <p:spPr>
            <a:xfrm>
              <a:off x="10825244" y="333065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46" name="Oval 445">
              <a:extLst>
                <a:ext uri="{FF2B5EF4-FFF2-40B4-BE49-F238E27FC236}">
                  <a16:creationId xmlns:a16="http://schemas.microsoft.com/office/drawing/2014/main" id="{8E5A6782-04BB-B670-E486-D222B821B945}"/>
                </a:ext>
              </a:extLst>
            </p:cNvPr>
            <p:cNvSpPr/>
            <p:nvPr/>
          </p:nvSpPr>
          <p:spPr>
            <a:xfrm>
              <a:off x="9479607" y="368007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47" name="Oval 446">
              <a:extLst>
                <a:ext uri="{FF2B5EF4-FFF2-40B4-BE49-F238E27FC236}">
                  <a16:creationId xmlns:a16="http://schemas.microsoft.com/office/drawing/2014/main" id="{DEBDA7D0-0FA0-D3F2-EF10-74E6E56AD04B}"/>
                </a:ext>
              </a:extLst>
            </p:cNvPr>
            <p:cNvSpPr/>
            <p:nvPr/>
          </p:nvSpPr>
          <p:spPr>
            <a:xfrm>
              <a:off x="9490091" y="402760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48" name="Oval 447">
              <a:extLst>
                <a:ext uri="{FF2B5EF4-FFF2-40B4-BE49-F238E27FC236}">
                  <a16:creationId xmlns:a16="http://schemas.microsoft.com/office/drawing/2014/main" id="{EBA4A036-4599-B76A-7AEF-4F9D94CF816B}"/>
                </a:ext>
              </a:extLst>
            </p:cNvPr>
            <p:cNvSpPr/>
            <p:nvPr/>
          </p:nvSpPr>
          <p:spPr>
            <a:xfrm>
              <a:off x="10178023" y="433487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49" name="Oval 448">
              <a:extLst>
                <a:ext uri="{FF2B5EF4-FFF2-40B4-BE49-F238E27FC236}">
                  <a16:creationId xmlns:a16="http://schemas.microsoft.com/office/drawing/2014/main" id="{06BE9D6C-DC86-C334-2A71-BFDBD1A70871}"/>
                </a:ext>
              </a:extLst>
            </p:cNvPr>
            <p:cNvSpPr/>
            <p:nvPr/>
          </p:nvSpPr>
          <p:spPr>
            <a:xfrm>
              <a:off x="10182744" y="353535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450" name="Oval 449">
              <a:extLst>
                <a:ext uri="{FF2B5EF4-FFF2-40B4-BE49-F238E27FC236}">
                  <a16:creationId xmlns:a16="http://schemas.microsoft.com/office/drawing/2014/main" id="{E1BAAF8F-EDD3-2068-1B56-310EFEA23D36}"/>
                </a:ext>
              </a:extLst>
            </p:cNvPr>
            <p:cNvSpPr/>
            <p:nvPr/>
          </p:nvSpPr>
          <p:spPr>
            <a:xfrm>
              <a:off x="8781263" y="363786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51" name="Oval 450">
              <a:extLst>
                <a:ext uri="{FF2B5EF4-FFF2-40B4-BE49-F238E27FC236}">
                  <a16:creationId xmlns:a16="http://schemas.microsoft.com/office/drawing/2014/main" id="{7EF41D51-BCB8-E403-2233-07E2C2ACFCEA}"/>
                </a:ext>
              </a:extLst>
            </p:cNvPr>
            <p:cNvSpPr/>
            <p:nvPr/>
          </p:nvSpPr>
          <p:spPr>
            <a:xfrm>
              <a:off x="8210574" y="430672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52" name="Oval 451">
              <a:extLst>
                <a:ext uri="{FF2B5EF4-FFF2-40B4-BE49-F238E27FC236}">
                  <a16:creationId xmlns:a16="http://schemas.microsoft.com/office/drawing/2014/main" id="{FE3C5D94-6B51-8998-7D01-95986202D7C3}"/>
                </a:ext>
              </a:extLst>
            </p:cNvPr>
            <p:cNvSpPr/>
            <p:nvPr/>
          </p:nvSpPr>
          <p:spPr>
            <a:xfrm>
              <a:off x="10792793" y="360455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53" name="Oval 452">
              <a:extLst>
                <a:ext uri="{FF2B5EF4-FFF2-40B4-BE49-F238E27FC236}">
                  <a16:creationId xmlns:a16="http://schemas.microsoft.com/office/drawing/2014/main" id="{F3C3C07A-3DA8-9B67-0DC8-25AD204BBF98}"/>
                </a:ext>
              </a:extLst>
            </p:cNvPr>
            <p:cNvSpPr/>
            <p:nvPr/>
          </p:nvSpPr>
          <p:spPr>
            <a:xfrm>
              <a:off x="10791154" y="338899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68" name="Oval 467">
              <a:extLst>
                <a:ext uri="{FF2B5EF4-FFF2-40B4-BE49-F238E27FC236}">
                  <a16:creationId xmlns:a16="http://schemas.microsoft.com/office/drawing/2014/main" id="{74337232-AE76-F212-94FA-2F8C96A5342E}"/>
                </a:ext>
              </a:extLst>
            </p:cNvPr>
            <p:cNvSpPr/>
            <p:nvPr/>
          </p:nvSpPr>
          <p:spPr>
            <a:xfrm>
              <a:off x="8791748" y="395407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69" name="Oval 468">
              <a:extLst>
                <a:ext uri="{FF2B5EF4-FFF2-40B4-BE49-F238E27FC236}">
                  <a16:creationId xmlns:a16="http://schemas.microsoft.com/office/drawing/2014/main" id="{6EE37D5E-71C7-16D8-03C7-6F38F6FF7AD0}"/>
                </a:ext>
              </a:extLst>
            </p:cNvPr>
            <p:cNvSpPr/>
            <p:nvPr/>
          </p:nvSpPr>
          <p:spPr>
            <a:xfrm>
              <a:off x="9490092" y="387251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70" name="Oval 469">
              <a:extLst>
                <a:ext uri="{FF2B5EF4-FFF2-40B4-BE49-F238E27FC236}">
                  <a16:creationId xmlns:a16="http://schemas.microsoft.com/office/drawing/2014/main" id="{2322E7C4-853E-AC38-6C34-C8FA009EBD20}"/>
                </a:ext>
              </a:extLst>
            </p:cNvPr>
            <p:cNvSpPr/>
            <p:nvPr/>
          </p:nvSpPr>
          <p:spPr>
            <a:xfrm>
              <a:off x="8220099" y="395407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71" name="Oval 470">
              <a:extLst>
                <a:ext uri="{FF2B5EF4-FFF2-40B4-BE49-F238E27FC236}">
                  <a16:creationId xmlns:a16="http://schemas.microsoft.com/office/drawing/2014/main" id="{E3451182-2852-D09A-8D65-14F26D5B3BDF}"/>
                </a:ext>
              </a:extLst>
            </p:cNvPr>
            <p:cNvSpPr/>
            <p:nvPr/>
          </p:nvSpPr>
          <p:spPr>
            <a:xfrm>
              <a:off x="7730198" y="394871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72" name="Oval 471">
              <a:extLst>
                <a:ext uri="{FF2B5EF4-FFF2-40B4-BE49-F238E27FC236}">
                  <a16:creationId xmlns:a16="http://schemas.microsoft.com/office/drawing/2014/main" id="{71C1744E-E103-3428-5970-03154E04C01D}"/>
                </a:ext>
              </a:extLst>
            </p:cNvPr>
            <p:cNvSpPr/>
            <p:nvPr/>
          </p:nvSpPr>
          <p:spPr>
            <a:xfrm>
              <a:off x="10182258" y="391884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73" name="Oval 472">
              <a:extLst>
                <a:ext uri="{FF2B5EF4-FFF2-40B4-BE49-F238E27FC236}">
                  <a16:creationId xmlns:a16="http://schemas.microsoft.com/office/drawing/2014/main" id="{EB5440ED-B838-9D63-40BD-DF2C0288AF76}"/>
                </a:ext>
              </a:extLst>
            </p:cNvPr>
            <p:cNvSpPr/>
            <p:nvPr/>
          </p:nvSpPr>
          <p:spPr>
            <a:xfrm>
              <a:off x="10787421" y="388709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55" name="Oval 454">
              <a:extLst>
                <a:ext uri="{FF2B5EF4-FFF2-40B4-BE49-F238E27FC236}">
                  <a16:creationId xmlns:a16="http://schemas.microsoft.com/office/drawing/2014/main" id="{0C6982AB-8A2D-D819-0413-DD02E326921C}"/>
                </a:ext>
              </a:extLst>
            </p:cNvPr>
            <p:cNvSpPr/>
            <p:nvPr/>
          </p:nvSpPr>
          <p:spPr>
            <a:xfrm>
              <a:off x="8787449" y="380721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66" name="Oval 465">
              <a:extLst>
                <a:ext uri="{FF2B5EF4-FFF2-40B4-BE49-F238E27FC236}">
                  <a16:creationId xmlns:a16="http://schemas.microsoft.com/office/drawing/2014/main" id="{4BA7B862-AEE0-4FCB-C6A5-B67EADDEB2E3}"/>
                </a:ext>
              </a:extLst>
            </p:cNvPr>
            <p:cNvSpPr/>
            <p:nvPr/>
          </p:nvSpPr>
          <p:spPr>
            <a:xfrm>
              <a:off x="7739156" y="327274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2" name="TextBox 1">
            <a:extLst>
              <a:ext uri="{FF2B5EF4-FFF2-40B4-BE49-F238E27FC236}">
                <a16:creationId xmlns:a16="http://schemas.microsoft.com/office/drawing/2014/main" id="{16D59B90-ABBC-AE24-C86E-D0FBA904A08F}"/>
              </a:ext>
            </a:extLst>
          </p:cNvPr>
          <p:cNvSpPr txBox="1"/>
          <p:nvPr/>
        </p:nvSpPr>
        <p:spPr>
          <a:xfrm>
            <a:off x="1609870" y="3954450"/>
            <a:ext cx="4250104"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S</a:t>
            </a:r>
            <a:r>
              <a:rPr lang="en-GB" b="1" dirty="0" err="1">
                <a:latin typeface="Verdana" panose="020B0604030504040204" pitchFamily="34" charset="0"/>
                <a:ea typeface="Verdana" panose="020B0604030504040204" pitchFamily="34" charset="0"/>
              </a:rPr>
              <a:t>eeding</a:t>
            </a:r>
            <a:r>
              <a:rPr lang="en-GB" dirty="0">
                <a:latin typeface="Verdana" panose="020B0604030504040204" pitchFamily="34" charset="0"/>
                <a:ea typeface="Verdana" panose="020B0604030504040204" pitchFamily="34" charset="0"/>
              </a:rPr>
              <a:t>:</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Find compatible triplets of hits</a:t>
            </a:r>
            <a:endParaRPr lang="en-GB" b="1" dirty="0">
              <a:latin typeface="Verdana" panose="020B0604030504040204" pitchFamily="34" charset="0"/>
              <a:ea typeface="Verdana" panose="020B0604030504040204" pitchFamily="34" charset="0"/>
            </a:endParaRPr>
          </a:p>
        </p:txBody>
      </p:sp>
      <p:sp>
        <p:nvSpPr>
          <p:cNvPr id="4" name="Rectangle 3">
            <a:extLst>
              <a:ext uri="{FF2B5EF4-FFF2-40B4-BE49-F238E27FC236}">
                <a16:creationId xmlns:a16="http://schemas.microsoft.com/office/drawing/2014/main" id="{02679F1C-FB27-DF1D-99F3-99F0D8AF8E67}"/>
              </a:ext>
            </a:extLst>
          </p:cNvPr>
          <p:cNvSpPr/>
          <p:nvPr/>
        </p:nvSpPr>
        <p:spPr>
          <a:xfrm>
            <a:off x="529943" y="5012493"/>
            <a:ext cx="5822153" cy="1007153"/>
          </a:xfrm>
          <a:prstGeom prst="rect">
            <a:avLst/>
          </a:prstGeom>
          <a:solidFill>
            <a:schemeClr val="bg1">
              <a:alpha val="8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90C9166-3D23-FB17-A093-D5A278F855BA}"/>
              </a:ext>
            </a:extLst>
          </p:cNvPr>
          <p:cNvSpPr txBox="1"/>
          <p:nvPr/>
        </p:nvSpPr>
        <p:spPr>
          <a:xfrm>
            <a:off x="102845" y="651307"/>
            <a:ext cx="2148049" cy="307777"/>
          </a:xfrm>
          <a:prstGeom prst="rect">
            <a:avLst/>
          </a:prstGeom>
          <a:noFill/>
        </p:spPr>
        <p:txBody>
          <a:bodyPr wrap="square">
            <a:spAutoFit/>
          </a:bodyPr>
          <a:lstStyle/>
          <a:p>
            <a:pPr algn="l"/>
            <a:r>
              <a:rPr lang="en-GB" sz="1400" dirty="0">
                <a:latin typeface="Verdana" panose="020B0604030504040204" pitchFamily="34" charset="0"/>
                <a:ea typeface="Verdana" panose="020B0604030504040204" pitchFamily="34" charset="0"/>
                <a:hlinkClick r:id="rId3"/>
              </a:rPr>
              <a:t>arXiv:2207.03936</a:t>
            </a:r>
            <a:endParaRPr lang="en-GB" sz="1400" dirty="0">
              <a:latin typeface="Verdana" panose="020B0604030504040204" pitchFamily="34" charset="0"/>
              <a:ea typeface="Verdana" panose="020B0604030504040204" pitchFamily="34" charset="0"/>
            </a:endParaRPr>
          </a:p>
        </p:txBody>
      </p:sp>
      <p:sp>
        <p:nvSpPr>
          <p:cNvPr id="486" name="Rectangle: Rounded Corners 485">
            <a:extLst>
              <a:ext uri="{FF2B5EF4-FFF2-40B4-BE49-F238E27FC236}">
                <a16:creationId xmlns:a16="http://schemas.microsoft.com/office/drawing/2014/main" id="{C3932062-16D6-D672-C3AB-9D990E3B6ECF}"/>
              </a:ext>
            </a:extLst>
          </p:cNvPr>
          <p:cNvSpPr/>
          <p:nvPr/>
        </p:nvSpPr>
        <p:spPr>
          <a:xfrm>
            <a:off x="85311" y="1284398"/>
            <a:ext cx="11606790" cy="1525477"/>
          </a:xfrm>
          <a:prstGeom prst="roundRect">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87" name="Arrow: Right 486">
            <a:extLst>
              <a:ext uri="{FF2B5EF4-FFF2-40B4-BE49-F238E27FC236}">
                <a16:creationId xmlns:a16="http://schemas.microsoft.com/office/drawing/2014/main" id="{C01A062B-A57A-9D4D-7C4C-DC21CB1841E1}"/>
              </a:ext>
            </a:extLst>
          </p:cNvPr>
          <p:cNvSpPr/>
          <p:nvPr/>
        </p:nvSpPr>
        <p:spPr>
          <a:xfrm>
            <a:off x="6315024" y="1731983"/>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488" name="Group 487">
            <a:extLst>
              <a:ext uri="{FF2B5EF4-FFF2-40B4-BE49-F238E27FC236}">
                <a16:creationId xmlns:a16="http://schemas.microsoft.com/office/drawing/2014/main" id="{05AD317C-5939-56CA-5D6A-E8E033A576C8}"/>
              </a:ext>
            </a:extLst>
          </p:cNvPr>
          <p:cNvGrpSpPr/>
          <p:nvPr/>
        </p:nvGrpSpPr>
        <p:grpSpPr>
          <a:xfrm>
            <a:off x="7730198" y="1448978"/>
            <a:ext cx="3205268" cy="1255251"/>
            <a:chOff x="8209322" y="5419181"/>
            <a:chExt cx="3205268" cy="1255251"/>
          </a:xfrm>
        </p:grpSpPr>
        <p:sp>
          <p:nvSpPr>
            <p:cNvPr id="489" name="Rectangle 488">
              <a:extLst>
                <a:ext uri="{FF2B5EF4-FFF2-40B4-BE49-F238E27FC236}">
                  <a16:creationId xmlns:a16="http://schemas.microsoft.com/office/drawing/2014/main" id="{D5DFB79D-3894-6E03-9D12-B1C0D6280C29}"/>
                </a:ext>
              </a:extLst>
            </p:cNvPr>
            <p:cNvSpPr/>
            <p:nvPr/>
          </p:nvSpPr>
          <p:spPr>
            <a:xfrm>
              <a:off x="10694933"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0" name="Rectangle 489">
              <a:extLst>
                <a:ext uri="{FF2B5EF4-FFF2-40B4-BE49-F238E27FC236}">
                  <a16:creationId xmlns:a16="http://schemas.microsoft.com/office/drawing/2014/main" id="{ABC006FA-D2BE-27FA-84D1-7509DE28F2F9}"/>
                </a:ext>
              </a:extLst>
            </p:cNvPr>
            <p:cNvSpPr/>
            <p:nvPr/>
          </p:nvSpPr>
          <p:spPr>
            <a:xfrm>
              <a:off x="9996589"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1" name="Rectangle 490">
              <a:extLst>
                <a:ext uri="{FF2B5EF4-FFF2-40B4-BE49-F238E27FC236}">
                  <a16:creationId xmlns:a16="http://schemas.microsoft.com/office/drawing/2014/main" id="{4349F12A-6FD0-2048-45A1-344FA97F426D}"/>
                </a:ext>
              </a:extLst>
            </p:cNvPr>
            <p:cNvSpPr/>
            <p:nvPr/>
          </p:nvSpPr>
          <p:spPr>
            <a:xfrm>
              <a:off x="9298245"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2" name="Rectangle 491">
              <a:extLst>
                <a:ext uri="{FF2B5EF4-FFF2-40B4-BE49-F238E27FC236}">
                  <a16:creationId xmlns:a16="http://schemas.microsoft.com/office/drawing/2014/main" id="{19B0896E-D7A4-B2EA-F0BE-70F0688105B0}"/>
                </a:ext>
              </a:extLst>
            </p:cNvPr>
            <p:cNvSpPr/>
            <p:nvPr/>
          </p:nvSpPr>
          <p:spPr>
            <a:xfrm>
              <a:off x="8726596"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3" name="Rectangle 492">
              <a:extLst>
                <a:ext uri="{FF2B5EF4-FFF2-40B4-BE49-F238E27FC236}">
                  <a16:creationId xmlns:a16="http://schemas.microsoft.com/office/drawing/2014/main" id="{DC56EF43-7FBF-FDD0-CCD7-03DD40E75292}"/>
                </a:ext>
              </a:extLst>
            </p:cNvPr>
            <p:cNvSpPr/>
            <p:nvPr/>
          </p:nvSpPr>
          <p:spPr>
            <a:xfrm>
              <a:off x="8245247" y="54510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4" name="Rectangle 493">
              <a:extLst>
                <a:ext uri="{FF2B5EF4-FFF2-40B4-BE49-F238E27FC236}">
                  <a16:creationId xmlns:a16="http://schemas.microsoft.com/office/drawing/2014/main" id="{C63F44E7-1462-2C0B-BC34-F60713A1909B}"/>
                </a:ext>
              </a:extLst>
            </p:cNvPr>
            <p:cNvSpPr/>
            <p:nvPr/>
          </p:nvSpPr>
          <p:spPr>
            <a:xfrm>
              <a:off x="11304368" y="54770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5" name="Oval 494">
              <a:extLst>
                <a:ext uri="{FF2B5EF4-FFF2-40B4-BE49-F238E27FC236}">
                  <a16:creationId xmlns:a16="http://schemas.microsoft.com/office/drawing/2014/main" id="{5B85F949-935F-2E1F-77B2-53C44804140A}"/>
                </a:ext>
              </a:extLst>
            </p:cNvPr>
            <p:cNvSpPr/>
            <p:nvPr/>
          </p:nvSpPr>
          <p:spPr>
            <a:xfrm>
              <a:off x="9958731" y="582651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96" name="Oval 495">
              <a:extLst>
                <a:ext uri="{FF2B5EF4-FFF2-40B4-BE49-F238E27FC236}">
                  <a16:creationId xmlns:a16="http://schemas.microsoft.com/office/drawing/2014/main" id="{087ACAE5-73BE-11EF-EA1E-7A52ADE1AC7C}"/>
                </a:ext>
              </a:extLst>
            </p:cNvPr>
            <p:cNvSpPr/>
            <p:nvPr/>
          </p:nvSpPr>
          <p:spPr>
            <a:xfrm>
              <a:off x="9969215" y="617404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97" name="Oval 496">
              <a:extLst>
                <a:ext uri="{FF2B5EF4-FFF2-40B4-BE49-F238E27FC236}">
                  <a16:creationId xmlns:a16="http://schemas.microsoft.com/office/drawing/2014/main" id="{509EFDBE-4795-2750-156E-F9DE89A14832}"/>
                </a:ext>
              </a:extLst>
            </p:cNvPr>
            <p:cNvSpPr/>
            <p:nvPr/>
          </p:nvSpPr>
          <p:spPr>
            <a:xfrm>
              <a:off x="10657147" y="64813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98" name="Oval 497">
              <a:extLst>
                <a:ext uri="{FF2B5EF4-FFF2-40B4-BE49-F238E27FC236}">
                  <a16:creationId xmlns:a16="http://schemas.microsoft.com/office/drawing/2014/main" id="{01D8FC04-D305-6ED1-3AA6-C3716751027E}"/>
                </a:ext>
              </a:extLst>
            </p:cNvPr>
            <p:cNvSpPr/>
            <p:nvPr/>
          </p:nvSpPr>
          <p:spPr>
            <a:xfrm>
              <a:off x="10661868" y="56817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499" name="Oval 498">
              <a:extLst>
                <a:ext uri="{FF2B5EF4-FFF2-40B4-BE49-F238E27FC236}">
                  <a16:creationId xmlns:a16="http://schemas.microsoft.com/office/drawing/2014/main" id="{34ED4361-EC1C-041B-4191-E250238A654E}"/>
                </a:ext>
              </a:extLst>
            </p:cNvPr>
            <p:cNvSpPr/>
            <p:nvPr/>
          </p:nvSpPr>
          <p:spPr>
            <a:xfrm>
              <a:off x="9260387" y="578430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0" name="Oval 499">
              <a:extLst>
                <a:ext uri="{FF2B5EF4-FFF2-40B4-BE49-F238E27FC236}">
                  <a16:creationId xmlns:a16="http://schemas.microsoft.com/office/drawing/2014/main" id="{D7E16D7E-8145-ACC9-3B95-6FF72A179B5F}"/>
                </a:ext>
              </a:extLst>
            </p:cNvPr>
            <p:cNvSpPr/>
            <p:nvPr/>
          </p:nvSpPr>
          <p:spPr>
            <a:xfrm>
              <a:off x="8689698" y="645316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1" name="Oval 500">
              <a:extLst>
                <a:ext uri="{FF2B5EF4-FFF2-40B4-BE49-F238E27FC236}">
                  <a16:creationId xmlns:a16="http://schemas.microsoft.com/office/drawing/2014/main" id="{95B55C2C-8009-22FF-36E3-0B2C520DCD96}"/>
                </a:ext>
              </a:extLst>
            </p:cNvPr>
            <p:cNvSpPr/>
            <p:nvPr/>
          </p:nvSpPr>
          <p:spPr>
            <a:xfrm>
              <a:off x="11271917" y="575099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2" name="Oval 501">
              <a:extLst>
                <a:ext uri="{FF2B5EF4-FFF2-40B4-BE49-F238E27FC236}">
                  <a16:creationId xmlns:a16="http://schemas.microsoft.com/office/drawing/2014/main" id="{D30780C9-F5D9-8699-8602-F1D2ECC549F9}"/>
                </a:ext>
              </a:extLst>
            </p:cNvPr>
            <p:cNvSpPr/>
            <p:nvPr/>
          </p:nvSpPr>
          <p:spPr>
            <a:xfrm>
              <a:off x="11270278" y="55354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503" name="Group 502">
              <a:extLst>
                <a:ext uri="{FF2B5EF4-FFF2-40B4-BE49-F238E27FC236}">
                  <a16:creationId xmlns:a16="http://schemas.microsoft.com/office/drawing/2014/main" id="{5A9175DE-E1CB-FD56-2E16-5005FF258EC8}"/>
                </a:ext>
              </a:extLst>
            </p:cNvPr>
            <p:cNvGrpSpPr/>
            <p:nvPr/>
          </p:nvGrpSpPr>
          <p:grpSpPr>
            <a:xfrm>
              <a:off x="8209322" y="6018952"/>
              <a:ext cx="3199896" cy="219946"/>
              <a:chOff x="2888995" y="2286851"/>
              <a:chExt cx="3199896" cy="219946"/>
            </a:xfrm>
          </p:grpSpPr>
          <p:sp>
            <p:nvSpPr>
              <p:cNvPr id="549" name="Oval 548">
                <a:extLst>
                  <a:ext uri="{FF2B5EF4-FFF2-40B4-BE49-F238E27FC236}">
                    <a16:creationId xmlns:a16="http://schemas.microsoft.com/office/drawing/2014/main" id="{D453D5DF-4F69-2BB3-78E3-CD608E467FE1}"/>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50" name="Oval 549">
                <a:extLst>
                  <a:ext uri="{FF2B5EF4-FFF2-40B4-BE49-F238E27FC236}">
                    <a16:creationId xmlns:a16="http://schemas.microsoft.com/office/drawing/2014/main" id="{3A530B1F-1FC2-7F8C-762F-771D42EEC5DE}"/>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51" name="Oval 550">
                <a:extLst>
                  <a:ext uri="{FF2B5EF4-FFF2-40B4-BE49-F238E27FC236}">
                    <a16:creationId xmlns:a16="http://schemas.microsoft.com/office/drawing/2014/main" id="{A568CF40-0FAD-3018-B043-307A3045DA81}"/>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52" name="Oval 551">
                <a:extLst>
                  <a:ext uri="{FF2B5EF4-FFF2-40B4-BE49-F238E27FC236}">
                    <a16:creationId xmlns:a16="http://schemas.microsoft.com/office/drawing/2014/main" id="{D46B0A19-8BC6-F8C1-5820-22C7389607BA}"/>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53" name="Oval 552">
                <a:extLst>
                  <a:ext uri="{FF2B5EF4-FFF2-40B4-BE49-F238E27FC236}">
                    <a16:creationId xmlns:a16="http://schemas.microsoft.com/office/drawing/2014/main" id="{AF07468E-AC16-E3EB-844C-1A5EC2BF7101}"/>
                  </a:ext>
                </a:extLst>
              </p:cNvPr>
              <p:cNvSpPr/>
              <p:nvPr/>
            </p:nvSpPr>
            <p:spPr>
              <a:xfrm>
                <a:off x="5341055" y="233318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54" name="Oval 553">
                <a:extLst>
                  <a:ext uri="{FF2B5EF4-FFF2-40B4-BE49-F238E27FC236}">
                    <a16:creationId xmlns:a16="http://schemas.microsoft.com/office/drawing/2014/main" id="{03947DBC-7D56-DC9F-701E-D770BA89E43D}"/>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504" name="Oval 503">
              <a:extLst>
                <a:ext uri="{FF2B5EF4-FFF2-40B4-BE49-F238E27FC236}">
                  <a16:creationId xmlns:a16="http://schemas.microsoft.com/office/drawing/2014/main" id="{754BC52A-4A00-3167-7870-F952DFD5B4C4}"/>
                </a:ext>
              </a:extLst>
            </p:cNvPr>
            <p:cNvSpPr/>
            <p:nvPr/>
          </p:nvSpPr>
          <p:spPr>
            <a:xfrm>
              <a:off x="9266573" y="595365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505" name="Straight Arrow Connector 504">
              <a:extLst>
                <a:ext uri="{FF2B5EF4-FFF2-40B4-BE49-F238E27FC236}">
                  <a16:creationId xmlns:a16="http://schemas.microsoft.com/office/drawing/2014/main" id="{6B96B44D-1B2A-5BC9-CF82-A42C5639579E}"/>
                </a:ext>
              </a:extLst>
            </p:cNvPr>
            <p:cNvCxnSpPr>
              <a:cxnSpLocks/>
              <a:stCxn id="552" idx="6"/>
              <a:endCxn id="551" idx="2"/>
            </p:cNvCxnSpPr>
            <p:nvPr/>
          </p:nvCxnSpPr>
          <p:spPr>
            <a:xfrm>
              <a:off x="8351995" y="6164348"/>
              <a:ext cx="347228" cy="53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Straight Arrow Connector 505">
              <a:extLst>
                <a:ext uri="{FF2B5EF4-FFF2-40B4-BE49-F238E27FC236}">
                  <a16:creationId xmlns:a16="http://schemas.microsoft.com/office/drawing/2014/main" id="{B496FDB1-D875-099F-6BDA-126AF5863601}"/>
                </a:ext>
              </a:extLst>
            </p:cNvPr>
            <p:cNvCxnSpPr>
              <a:cxnSpLocks/>
              <a:stCxn id="551" idx="6"/>
              <a:endCxn id="549" idx="2"/>
            </p:cNvCxnSpPr>
            <p:nvPr/>
          </p:nvCxnSpPr>
          <p:spPr>
            <a:xfrm>
              <a:off x="8841896" y="6169704"/>
              <a:ext cx="42897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Straight Arrow Connector 506">
              <a:extLst>
                <a:ext uri="{FF2B5EF4-FFF2-40B4-BE49-F238E27FC236}">
                  <a16:creationId xmlns:a16="http://schemas.microsoft.com/office/drawing/2014/main" id="{72361DD1-CC9A-ACAD-066C-4F5F5C14E384}"/>
                </a:ext>
              </a:extLst>
            </p:cNvPr>
            <p:cNvCxnSpPr>
              <a:cxnSpLocks/>
              <a:stCxn id="549" idx="6"/>
              <a:endCxn id="550" idx="2"/>
            </p:cNvCxnSpPr>
            <p:nvPr/>
          </p:nvCxnSpPr>
          <p:spPr>
            <a:xfrm flipV="1">
              <a:off x="9413545" y="6088146"/>
              <a:ext cx="555671" cy="8155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CBE8475-CF89-276D-7A7A-48363E8B3794}"/>
                </a:ext>
              </a:extLst>
            </p:cNvPr>
            <p:cNvCxnSpPr>
              <a:cxnSpLocks/>
              <a:stCxn id="550" idx="5"/>
              <a:endCxn id="553" idx="2"/>
            </p:cNvCxnSpPr>
            <p:nvPr/>
          </p:nvCxnSpPr>
          <p:spPr>
            <a:xfrm flipV="1">
              <a:off x="10090995" y="6134480"/>
              <a:ext cx="570387" cy="259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65851423-1C34-1594-4E4B-6337F33399E6}"/>
                </a:ext>
              </a:extLst>
            </p:cNvPr>
            <p:cNvCxnSpPr>
              <a:cxnSpLocks/>
              <a:stCxn id="553" idx="6"/>
              <a:endCxn id="554" idx="2"/>
            </p:cNvCxnSpPr>
            <p:nvPr/>
          </p:nvCxnSpPr>
          <p:spPr>
            <a:xfrm flipV="1">
              <a:off x="10804055" y="6102730"/>
              <a:ext cx="462490" cy="317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Straight Arrow Connector 509">
              <a:extLst>
                <a:ext uri="{FF2B5EF4-FFF2-40B4-BE49-F238E27FC236}">
                  <a16:creationId xmlns:a16="http://schemas.microsoft.com/office/drawing/2014/main" id="{40745A26-1C18-B7AC-7FE3-2D106AB4AB5D}"/>
                </a:ext>
              </a:extLst>
            </p:cNvPr>
            <p:cNvCxnSpPr>
              <a:cxnSpLocks/>
              <a:stCxn id="504" idx="6"/>
              <a:endCxn id="495" idx="2"/>
            </p:cNvCxnSpPr>
            <p:nvPr/>
          </p:nvCxnSpPr>
          <p:spPr>
            <a:xfrm flipV="1">
              <a:off x="9409246" y="5895707"/>
              <a:ext cx="549485" cy="1271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2FD7B86E-7D0F-F240-B338-ECC7CC6FA3B8}"/>
                </a:ext>
              </a:extLst>
            </p:cNvPr>
            <p:cNvCxnSpPr>
              <a:cxnSpLocks/>
              <a:stCxn id="495" idx="6"/>
              <a:endCxn id="498" idx="3"/>
            </p:cNvCxnSpPr>
            <p:nvPr/>
          </p:nvCxnSpPr>
          <p:spPr>
            <a:xfrm flipV="1">
              <a:off x="10101404" y="5799918"/>
              <a:ext cx="581358" cy="9578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4E707FA3-29A9-B2D7-CA32-E675C78682CF}"/>
                </a:ext>
              </a:extLst>
            </p:cNvPr>
            <p:cNvCxnSpPr>
              <a:cxnSpLocks/>
              <a:stCxn id="498" idx="6"/>
              <a:endCxn id="502" idx="3"/>
            </p:cNvCxnSpPr>
            <p:nvPr/>
          </p:nvCxnSpPr>
          <p:spPr>
            <a:xfrm flipV="1">
              <a:off x="10804541" y="5653561"/>
              <a:ext cx="486631" cy="9742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6BF24ED2-32A7-D776-8A78-523EF14E3630}"/>
                </a:ext>
              </a:extLst>
            </p:cNvPr>
            <p:cNvCxnSpPr>
              <a:cxnSpLocks/>
              <a:stCxn id="499" idx="5"/>
              <a:endCxn id="496" idx="1"/>
            </p:cNvCxnSpPr>
            <p:nvPr/>
          </p:nvCxnSpPr>
          <p:spPr>
            <a:xfrm>
              <a:off x="9382166" y="5902423"/>
              <a:ext cx="607943" cy="29188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401210C5-6796-7545-D8FD-F298CF0F02C6}"/>
                </a:ext>
              </a:extLst>
            </p:cNvPr>
            <p:cNvCxnSpPr>
              <a:cxnSpLocks/>
              <a:stCxn id="496" idx="5"/>
              <a:endCxn id="497" idx="2"/>
            </p:cNvCxnSpPr>
            <p:nvPr/>
          </p:nvCxnSpPr>
          <p:spPr>
            <a:xfrm>
              <a:off x="10090994" y="6292168"/>
              <a:ext cx="566153" cy="25834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7" name="Oval 546">
              <a:extLst>
                <a:ext uri="{FF2B5EF4-FFF2-40B4-BE49-F238E27FC236}">
                  <a16:creationId xmlns:a16="http://schemas.microsoft.com/office/drawing/2014/main" id="{0338F722-832A-D3F7-0B8B-4DA8F54EB0D6}"/>
                </a:ext>
              </a:extLst>
            </p:cNvPr>
            <p:cNvSpPr/>
            <p:nvPr/>
          </p:nvSpPr>
          <p:spPr>
            <a:xfrm>
              <a:off x="8218280" y="541918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548" name="Straight Arrow Connector 547">
              <a:extLst>
                <a:ext uri="{FF2B5EF4-FFF2-40B4-BE49-F238E27FC236}">
                  <a16:creationId xmlns:a16="http://schemas.microsoft.com/office/drawing/2014/main" id="{8D1FDF57-E243-A3D9-9D38-AFCDB5077C07}"/>
                </a:ext>
              </a:extLst>
            </p:cNvPr>
            <p:cNvCxnSpPr>
              <a:cxnSpLocks/>
              <a:stCxn id="547" idx="6"/>
              <a:endCxn id="499" idx="2"/>
            </p:cNvCxnSpPr>
            <p:nvPr/>
          </p:nvCxnSpPr>
          <p:spPr>
            <a:xfrm>
              <a:off x="8360953" y="5488375"/>
              <a:ext cx="899434" cy="36512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5" name="Group 554">
            <a:extLst>
              <a:ext uri="{FF2B5EF4-FFF2-40B4-BE49-F238E27FC236}">
                <a16:creationId xmlns:a16="http://schemas.microsoft.com/office/drawing/2014/main" id="{875751F7-DEDA-85FC-3F3E-1E34F0C508E1}"/>
              </a:ext>
            </a:extLst>
          </p:cNvPr>
          <p:cNvGrpSpPr/>
          <p:nvPr/>
        </p:nvGrpSpPr>
        <p:grpSpPr>
          <a:xfrm>
            <a:off x="1608058" y="1420254"/>
            <a:ext cx="4257288" cy="1255251"/>
            <a:chOff x="2142240" y="5370897"/>
            <a:chExt cx="4257288" cy="1255251"/>
          </a:xfrm>
        </p:grpSpPr>
        <p:cxnSp>
          <p:nvCxnSpPr>
            <p:cNvPr id="559" name="Straight Arrow Connector 558">
              <a:extLst>
                <a:ext uri="{FF2B5EF4-FFF2-40B4-BE49-F238E27FC236}">
                  <a16:creationId xmlns:a16="http://schemas.microsoft.com/office/drawing/2014/main" id="{082FF440-43A4-F85C-911D-7E9BC4FF5E22}"/>
                </a:ext>
              </a:extLst>
            </p:cNvPr>
            <p:cNvCxnSpPr>
              <a:cxnSpLocks/>
              <a:stCxn id="560" idx="3"/>
              <a:endCxn id="353" idx="2"/>
            </p:cNvCxnSpPr>
            <p:nvPr/>
          </p:nvCxnSpPr>
          <p:spPr>
            <a:xfrm>
              <a:off x="2855897" y="6347848"/>
              <a:ext cx="818739" cy="1262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0" name="TextBox 559">
              <a:extLst>
                <a:ext uri="{FF2B5EF4-FFF2-40B4-BE49-F238E27FC236}">
                  <a16:creationId xmlns:a16="http://schemas.microsoft.com/office/drawing/2014/main" id="{0E1315B3-6EA4-22E0-1749-4EB9F9A2C593}"/>
                </a:ext>
              </a:extLst>
            </p:cNvPr>
            <p:cNvSpPr txBox="1"/>
            <p:nvPr/>
          </p:nvSpPr>
          <p:spPr>
            <a:xfrm>
              <a:off x="2142240" y="6163182"/>
              <a:ext cx="713657"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cxnSp>
          <p:nvCxnSpPr>
            <p:cNvPr id="564" name="Straight Arrow Connector 563">
              <a:extLst>
                <a:ext uri="{FF2B5EF4-FFF2-40B4-BE49-F238E27FC236}">
                  <a16:creationId xmlns:a16="http://schemas.microsoft.com/office/drawing/2014/main" id="{93AE8834-C252-5042-0A27-A3EFDE2D2344}"/>
                </a:ext>
              </a:extLst>
            </p:cNvPr>
            <p:cNvCxnSpPr>
              <a:cxnSpLocks/>
              <a:stCxn id="560" idx="3"/>
              <a:endCxn id="354" idx="2"/>
            </p:cNvCxnSpPr>
            <p:nvPr/>
          </p:nvCxnSpPr>
          <p:spPr>
            <a:xfrm flipV="1">
              <a:off x="2855897" y="5771900"/>
              <a:ext cx="3400958" cy="575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5" name="Rectangle 564">
              <a:extLst>
                <a:ext uri="{FF2B5EF4-FFF2-40B4-BE49-F238E27FC236}">
                  <a16:creationId xmlns:a16="http://schemas.microsoft.com/office/drawing/2014/main" id="{D1E2191D-D804-5C34-7297-572B80409D0F}"/>
                </a:ext>
              </a:extLst>
            </p:cNvPr>
            <p:cNvSpPr/>
            <p:nvPr/>
          </p:nvSpPr>
          <p:spPr>
            <a:xfrm>
              <a:off x="5679871"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67" name="Rectangle 566">
              <a:extLst>
                <a:ext uri="{FF2B5EF4-FFF2-40B4-BE49-F238E27FC236}">
                  <a16:creationId xmlns:a16="http://schemas.microsoft.com/office/drawing/2014/main" id="{9F961336-2394-9EB2-FDF7-95B9C5BF0FC7}"/>
                </a:ext>
              </a:extLst>
            </p:cNvPr>
            <p:cNvSpPr/>
            <p:nvPr/>
          </p:nvSpPr>
          <p:spPr>
            <a:xfrm>
              <a:off x="4981527"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68" name="Rectangle 567">
              <a:extLst>
                <a:ext uri="{FF2B5EF4-FFF2-40B4-BE49-F238E27FC236}">
                  <a16:creationId xmlns:a16="http://schemas.microsoft.com/office/drawing/2014/main" id="{29E7A034-5ABF-BBFF-EE82-F580A0DB3BC3}"/>
                </a:ext>
              </a:extLst>
            </p:cNvPr>
            <p:cNvSpPr/>
            <p:nvPr/>
          </p:nvSpPr>
          <p:spPr>
            <a:xfrm>
              <a:off x="4283183"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69" name="Rectangle 568">
              <a:extLst>
                <a:ext uri="{FF2B5EF4-FFF2-40B4-BE49-F238E27FC236}">
                  <a16:creationId xmlns:a16="http://schemas.microsoft.com/office/drawing/2014/main" id="{66E3D801-2D12-10C9-9E19-81137D90A939}"/>
                </a:ext>
              </a:extLst>
            </p:cNvPr>
            <p:cNvSpPr/>
            <p:nvPr/>
          </p:nvSpPr>
          <p:spPr>
            <a:xfrm>
              <a:off x="3711534"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0" name="Rectangle 569">
              <a:extLst>
                <a:ext uri="{FF2B5EF4-FFF2-40B4-BE49-F238E27FC236}">
                  <a16:creationId xmlns:a16="http://schemas.microsoft.com/office/drawing/2014/main" id="{84798137-90FB-3F39-1307-231782B27D04}"/>
                </a:ext>
              </a:extLst>
            </p:cNvPr>
            <p:cNvSpPr/>
            <p:nvPr/>
          </p:nvSpPr>
          <p:spPr>
            <a:xfrm>
              <a:off x="3230185" y="540276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1" name="Rectangle 570">
              <a:extLst>
                <a:ext uri="{FF2B5EF4-FFF2-40B4-BE49-F238E27FC236}">
                  <a16:creationId xmlns:a16="http://schemas.microsoft.com/office/drawing/2014/main" id="{5703FD45-CA78-A12B-DB12-153450B94B6F}"/>
                </a:ext>
              </a:extLst>
            </p:cNvPr>
            <p:cNvSpPr/>
            <p:nvPr/>
          </p:nvSpPr>
          <p:spPr>
            <a:xfrm>
              <a:off x="6289306" y="542880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2" name="Oval 571">
              <a:extLst>
                <a:ext uri="{FF2B5EF4-FFF2-40B4-BE49-F238E27FC236}">
                  <a16:creationId xmlns:a16="http://schemas.microsoft.com/office/drawing/2014/main" id="{131DF438-1889-B603-E7F6-2A6B5924015A}"/>
                </a:ext>
              </a:extLst>
            </p:cNvPr>
            <p:cNvSpPr/>
            <p:nvPr/>
          </p:nvSpPr>
          <p:spPr>
            <a:xfrm>
              <a:off x="4943669" y="577822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73" name="Oval 572">
              <a:extLst>
                <a:ext uri="{FF2B5EF4-FFF2-40B4-BE49-F238E27FC236}">
                  <a16:creationId xmlns:a16="http://schemas.microsoft.com/office/drawing/2014/main" id="{4E415BA9-8333-43C9-F188-F9AEB2FC9C70}"/>
                </a:ext>
              </a:extLst>
            </p:cNvPr>
            <p:cNvSpPr/>
            <p:nvPr/>
          </p:nvSpPr>
          <p:spPr>
            <a:xfrm>
              <a:off x="4954153" y="612576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74" name="Oval 573">
              <a:extLst>
                <a:ext uri="{FF2B5EF4-FFF2-40B4-BE49-F238E27FC236}">
                  <a16:creationId xmlns:a16="http://schemas.microsoft.com/office/drawing/2014/main" id="{7BD6D3CF-0011-0AFD-AFFF-AE8AD14761E1}"/>
                </a:ext>
              </a:extLst>
            </p:cNvPr>
            <p:cNvSpPr/>
            <p:nvPr/>
          </p:nvSpPr>
          <p:spPr>
            <a:xfrm>
              <a:off x="5642085" y="64330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75" name="Oval 574">
              <a:extLst>
                <a:ext uri="{FF2B5EF4-FFF2-40B4-BE49-F238E27FC236}">
                  <a16:creationId xmlns:a16="http://schemas.microsoft.com/office/drawing/2014/main" id="{231D8C97-883D-CDA7-8784-6FCD99DD0346}"/>
                </a:ext>
              </a:extLst>
            </p:cNvPr>
            <p:cNvSpPr/>
            <p:nvPr/>
          </p:nvSpPr>
          <p:spPr>
            <a:xfrm>
              <a:off x="5646806" y="563351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352" name="Oval 351">
              <a:extLst>
                <a:ext uri="{FF2B5EF4-FFF2-40B4-BE49-F238E27FC236}">
                  <a16:creationId xmlns:a16="http://schemas.microsoft.com/office/drawing/2014/main" id="{257388EF-F6BA-1EFE-400A-5E27692D4EA5}"/>
                </a:ext>
              </a:extLst>
            </p:cNvPr>
            <p:cNvSpPr/>
            <p:nvPr/>
          </p:nvSpPr>
          <p:spPr>
            <a:xfrm>
              <a:off x="4245325" y="573601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3" name="Oval 352">
              <a:extLst>
                <a:ext uri="{FF2B5EF4-FFF2-40B4-BE49-F238E27FC236}">
                  <a16:creationId xmlns:a16="http://schemas.microsoft.com/office/drawing/2014/main" id="{BC5CF81F-A4E9-D464-4CF8-F2A3122320B8}"/>
                </a:ext>
              </a:extLst>
            </p:cNvPr>
            <p:cNvSpPr/>
            <p:nvPr/>
          </p:nvSpPr>
          <p:spPr>
            <a:xfrm>
              <a:off x="3674636" y="640488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4" name="Oval 353">
              <a:extLst>
                <a:ext uri="{FF2B5EF4-FFF2-40B4-BE49-F238E27FC236}">
                  <a16:creationId xmlns:a16="http://schemas.microsoft.com/office/drawing/2014/main" id="{95C8D47F-23D1-0BD1-A54D-BC0E18EEDE04}"/>
                </a:ext>
              </a:extLst>
            </p:cNvPr>
            <p:cNvSpPr/>
            <p:nvPr/>
          </p:nvSpPr>
          <p:spPr>
            <a:xfrm>
              <a:off x="6256855" y="570270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5" name="Oval 354">
              <a:extLst>
                <a:ext uri="{FF2B5EF4-FFF2-40B4-BE49-F238E27FC236}">
                  <a16:creationId xmlns:a16="http://schemas.microsoft.com/office/drawing/2014/main" id="{6A4B7A74-6F78-66E2-660E-704F3CEFBE9C}"/>
                </a:ext>
              </a:extLst>
            </p:cNvPr>
            <p:cNvSpPr/>
            <p:nvPr/>
          </p:nvSpPr>
          <p:spPr>
            <a:xfrm>
              <a:off x="6255216" y="54871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356" name="Group 355">
              <a:extLst>
                <a:ext uri="{FF2B5EF4-FFF2-40B4-BE49-F238E27FC236}">
                  <a16:creationId xmlns:a16="http://schemas.microsoft.com/office/drawing/2014/main" id="{BA0DA3FB-8E28-83A2-0A14-851FFF11D92A}"/>
                </a:ext>
              </a:extLst>
            </p:cNvPr>
            <p:cNvGrpSpPr/>
            <p:nvPr/>
          </p:nvGrpSpPr>
          <p:grpSpPr>
            <a:xfrm>
              <a:off x="3194260" y="5970668"/>
              <a:ext cx="3199896" cy="219946"/>
              <a:chOff x="2888995" y="2286851"/>
              <a:chExt cx="3199896" cy="219946"/>
            </a:xfrm>
          </p:grpSpPr>
          <p:sp>
            <p:nvSpPr>
              <p:cNvPr id="359" name="Oval 358">
                <a:extLst>
                  <a:ext uri="{FF2B5EF4-FFF2-40B4-BE49-F238E27FC236}">
                    <a16:creationId xmlns:a16="http://schemas.microsoft.com/office/drawing/2014/main" id="{1F5E41F2-CB2A-A02C-0B7E-2F3A23038B2D}"/>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0" name="Oval 359">
                <a:extLst>
                  <a:ext uri="{FF2B5EF4-FFF2-40B4-BE49-F238E27FC236}">
                    <a16:creationId xmlns:a16="http://schemas.microsoft.com/office/drawing/2014/main" id="{4746AF73-2542-9EBE-FFEA-D0194B664BBD}"/>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1" name="Oval 360">
                <a:extLst>
                  <a:ext uri="{FF2B5EF4-FFF2-40B4-BE49-F238E27FC236}">
                    <a16:creationId xmlns:a16="http://schemas.microsoft.com/office/drawing/2014/main" id="{414AEFDE-685F-0D57-8A18-E14614ABD023}"/>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2" name="Oval 361">
                <a:extLst>
                  <a:ext uri="{FF2B5EF4-FFF2-40B4-BE49-F238E27FC236}">
                    <a16:creationId xmlns:a16="http://schemas.microsoft.com/office/drawing/2014/main" id="{A2347501-EC52-C90D-FFAE-01959F13D39B}"/>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3" name="Oval 362">
                <a:extLst>
                  <a:ext uri="{FF2B5EF4-FFF2-40B4-BE49-F238E27FC236}">
                    <a16:creationId xmlns:a16="http://schemas.microsoft.com/office/drawing/2014/main" id="{6F8C7B27-EBA4-3325-A010-53F339957CB6}"/>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4" name="Oval 363">
                <a:extLst>
                  <a:ext uri="{FF2B5EF4-FFF2-40B4-BE49-F238E27FC236}">
                    <a16:creationId xmlns:a16="http://schemas.microsoft.com/office/drawing/2014/main" id="{762E5B6A-EE11-5A04-BA51-9BFCE4000DDC}"/>
                  </a:ext>
                </a:extLst>
              </p:cNvPr>
              <p:cNvSpPr/>
              <p:nvPr/>
            </p:nvSpPr>
            <p:spPr>
              <a:xfrm>
                <a:off x="5341915" y="229867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357" name="Oval 356">
              <a:extLst>
                <a:ext uri="{FF2B5EF4-FFF2-40B4-BE49-F238E27FC236}">
                  <a16:creationId xmlns:a16="http://schemas.microsoft.com/office/drawing/2014/main" id="{AEA4B83E-AFF9-9F0F-20F2-EA361714FBF0}"/>
                </a:ext>
              </a:extLst>
            </p:cNvPr>
            <p:cNvSpPr/>
            <p:nvPr/>
          </p:nvSpPr>
          <p:spPr>
            <a:xfrm>
              <a:off x="4251511" y="590537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8" name="Oval 357">
              <a:extLst>
                <a:ext uri="{FF2B5EF4-FFF2-40B4-BE49-F238E27FC236}">
                  <a16:creationId xmlns:a16="http://schemas.microsoft.com/office/drawing/2014/main" id="{7E4758FD-1831-FAA2-4FF2-6ED4579B090E}"/>
                </a:ext>
              </a:extLst>
            </p:cNvPr>
            <p:cNvSpPr/>
            <p:nvPr/>
          </p:nvSpPr>
          <p:spPr>
            <a:xfrm>
              <a:off x="3203218" y="53708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365" name="TextBox 364">
            <a:extLst>
              <a:ext uri="{FF2B5EF4-FFF2-40B4-BE49-F238E27FC236}">
                <a16:creationId xmlns:a16="http://schemas.microsoft.com/office/drawing/2014/main" id="{897A6C41-6C02-E32F-A7C4-DCEAFE46175F}"/>
              </a:ext>
            </a:extLst>
          </p:cNvPr>
          <p:cNvSpPr txBox="1"/>
          <p:nvPr/>
        </p:nvSpPr>
        <p:spPr>
          <a:xfrm>
            <a:off x="130530" y="2942649"/>
            <a:ext cx="5572359"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In </a:t>
            </a:r>
            <a:r>
              <a:rPr lang="fr-FR" b="1" dirty="0">
                <a:latin typeface="Verdana" panose="020B0604030504040204" pitchFamily="34" charset="0"/>
                <a:ea typeface="Verdana" panose="020B0604030504040204" pitchFamily="34" charset="0"/>
              </a:rPr>
              <a:t>Allen</a:t>
            </a:r>
            <a:r>
              <a:rPr lang="fr-FR" dirty="0">
                <a:latin typeface="Verdana" panose="020B0604030504040204" pitchFamily="34" charset="0"/>
                <a:ea typeface="Verdana" panose="020B0604030504040204" pitchFamily="34" charset="0"/>
              </a:rPr>
              <a:t>           : </a:t>
            </a:r>
            <a:r>
              <a:rPr lang="fr-FR" b="1" dirty="0" err="1">
                <a:solidFill>
                  <a:schemeClr val="accent2">
                    <a:lumMod val="50000"/>
                  </a:schemeClr>
                </a:solidFill>
                <a:latin typeface="Verdana" panose="020B0604030504040204" pitchFamily="34" charset="0"/>
                <a:ea typeface="Verdana" panose="020B0604030504040204" pitchFamily="34" charset="0"/>
              </a:rPr>
              <a:t>search</a:t>
            </a:r>
            <a:r>
              <a:rPr lang="fr-FR" b="1" dirty="0">
                <a:solidFill>
                  <a:schemeClr val="accent2">
                    <a:lumMod val="50000"/>
                  </a:schemeClr>
                </a:solidFill>
                <a:latin typeface="Verdana" panose="020B0604030504040204" pitchFamily="34" charset="0"/>
                <a:ea typeface="Verdana" panose="020B0604030504040204" pitchFamily="34" charset="0"/>
              </a:rPr>
              <a:t> by triplet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algorithm</a:t>
            </a:r>
            <a:endParaRPr lang="en-GB" dirty="0">
              <a:latin typeface="Verdana" panose="020B0604030504040204" pitchFamily="34" charset="0"/>
              <a:ea typeface="Verdana" panose="020B0604030504040204" pitchFamily="34" charset="0"/>
            </a:endParaRPr>
          </a:p>
        </p:txBody>
      </p:sp>
      <p:pic>
        <p:nvPicPr>
          <p:cNvPr id="366" name="Picture 365" descr="A rake in sand with sand in the background&#10;&#10;Description automatically generated">
            <a:extLst>
              <a:ext uri="{FF2B5EF4-FFF2-40B4-BE49-F238E27FC236}">
                <a16:creationId xmlns:a16="http://schemas.microsoft.com/office/drawing/2014/main" id="{183E3629-D9B4-C9DF-E51B-78A094CAE034}"/>
              </a:ext>
            </a:extLst>
          </p:cNvPr>
          <p:cNvPicPr>
            <a:picLocks noChangeAspect="1"/>
          </p:cNvPicPr>
          <p:nvPr/>
        </p:nvPicPr>
        <p:blipFill>
          <a:blip r:embed="rId4"/>
          <a:stretch>
            <a:fillRect/>
          </a:stretch>
        </p:blipFill>
        <p:spPr>
          <a:xfrm>
            <a:off x="1293940" y="2794228"/>
            <a:ext cx="679152" cy="679152"/>
          </a:xfrm>
          <a:prstGeom prst="rect">
            <a:avLst/>
          </a:prstGeom>
        </p:spPr>
      </p:pic>
      <p:sp>
        <p:nvSpPr>
          <p:cNvPr id="367" name="Rectangle: Rounded Corners 366">
            <a:extLst>
              <a:ext uri="{FF2B5EF4-FFF2-40B4-BE49-F238E27FC236}">
                <a16:creationId xmlns:a16="http://schemas.microsoft.com/office/drawing/2014/main" id="{21B9E936-10DA-D151-7B4B-10CC4A2DDD79}"/>
              </a:ext>
            </a:extLst>
          </p:cNvPr>
          <p:cNvSpPr/>
          <p:nvPr/>
        </p:nvSpPr>
        <p:spPr>
          <a:xfrm>
            <a:off x="85311" y="1310340"/>
            <a:ext cx="933999" cy="559461"/>
          </a:xfrm>
          <a:prstGeom prst="roundRect">
            <a:avLst>
              <a:gd name="adj" fmla="val 50000"/>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Tree>
    <p:extLst>
      <p:ext uri="{BB962C8B-B14F-4D97-AF65-F5344CB8AC3E}">
        <p14:creationId xmlns:p14="http://schemas.microsoft.com/office/powerpoint/2010/main" val="28861448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Track </a:t>
            </a:r>
            <a:r>
              <a:rPr lang="fr-FR" dirty="0" err="1"/>
              <a:t>Finding</a:t>
            </a:r>
            <a:r>
              <a:rPr lang="fr-FR" dirty="0"/>
              <a:t> in the </a:t>
            </a:r>
            <a:r>
              <a:rPr lang="fr-FR" dirty="0" err="1"/>
              <a:t>Velo</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91</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Search</a:t>
            </a:r>
            <a:r>
              <a:rPr lang="fr-FR" dirty="0"/>
              <a:t> by Triplet on GPU</a:t>
            </a:r>
          </a:p>
        </p:txBody>
      </p:sp>
      <p:sp>
        <p:nvSpPr>
          <p:cNvPr id="191" name="Oval 190">
            <a:extLst>
              <a:ext uri="{FF2B5EF4-FFF2-40B4-BE49-F238E27FC236}">
                <a16:creationId xmlns:a16="http://schemas.microsoft.com/office/drawing/2014/main" id="{B4B3E6E8-19FF-9E39-E2BF-307E045F9AF1}"/>
              </a:ext>
            </a:extLst>
          </p:cNvPr>
          <p:cNvSpPr/>
          <p:nvPr/>
        </p:nvSpPr>
        <p:spPr>
          <a:xfrm>
            <a:off x="892925" y="3861368"/>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a</a:t>
            </a:r>
          </a:p>
        </p:txBody>
      </p:sp>
      <p:sp>
        <p:nvSpPr>
          <p:cNvPr id="195" name="Arrow: Right 194">
            <a:extLst>
              <a:ext uri="{FF2B5EF4-FFF2-40B4-BE49-F238E27FC236}">
                <a16:creationId xmlns:a16="http://schemas.microsoft.com/office/drawing/2014/main" id="{7FDB3745-241E-A262-F127-3AF6001B0DE0}"/>
              </a:ext>
            </a:extLst>
          </p:cNvPr>
          <p:cNvSpPr/>
          <p:nvPr/>
        </p:nvSpPr>
        <p:spPr>
          <a:xfrm rot="1440880">
            <a:off x="6039215" y="4271544"/>
            <a:ext cx="1045746" cy="594730"/>
          </a:xfrm>
          <a:prstGeom prst="rightArrow">
            <a:avLst/>
          </a:prstGeom>
          <a:solidFill>
            <a:srgbClr val="7030A0"/>
          </a:solidFill>
          <a:ln>
            <a:solidFill>
              <a:srgbClr val="5F29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55" name="TextBox 254">
            <a:extLst>
              <a:ext uri="{FF2B5EF4-FFF2-40B4-BE49-F238E27FC236}">
                <a16:creationId xmlns:a16="http://schemas.microsoft.com/office/drawing/2014/main" id="{CB544847-269B-1FE6-AFCF-F02C8C532944}"/>
              </a:ext>
            </a:extLst>
          </p:cNvPr>
          <p:cNvSpPr txBox="1"/>
          <p:nvPr/>
        </p:nvSpPr>
        <p:spPr>
          <a:xfrm>
            <a:off x="1586345" y="5086792"/>
            <a:ext cx="4424522" cy="923330"/>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F</a:t>
            </a:r>
            <a:r>
              <a:rPr lang="en-GB" b="1" dirty="0" err="1">
                <a:latin typeface="Verdana" panose="020B0604030504040204" pitchFamily="34" charset="0"/>
                <a:ea typeface="Verdana" panose="020B0604030504040204" pitchFamily="34" charset="0"/>
              </a:rPr>
              <a:t>ollowing</a:t>
            </a:r>
            <a:r>
              <a:rPr lang="en-GB" dirty="0">
                <a:latin typeface="Verdana" panose="020B0604030504040204" pitchFamily="34" charset="0"/>
                <a:ea typeface="Verdana" panose="020B0604030504040204" pitchFamily="34" charset="0"/>
              </a:rPr>
              <a:t>:</a:t>
            </a:r>
          </a:p>
          <a:p>
            <a:r>
              <a:rPr lang="en-GB" dirty="0">
                <a:latin typeface="Verdana" panose="020B0604030504040204" pitchFamily="34" charset="0"/>
                <a:ea typeface="Verdana" panose="020B0604030504040204" pitchFamily="34" charset="0"/>
              </a:rPr>
              <a:t>a.1. Extrapolate the track</a:t>
            </a:r>
          </a:p>
          <a:p>
            <a:r>
              <a:rPr lang="en-GB" dirty="0">
                <a:latin typeface="Verdana" panose="020B0604030504040204" pitchFamily="34" charset="0"/>
                <a:ea typeface="Verdana" panose="020B0604030504040204" pitchFamily="34" charset="0"/>
              </a:rPr>
              <a:t>a.2. Find compatible hits</a:t>
            </a:r>
          </a:p>
        </p:txBody>
      </p:sp>
      <p:sp>
        <p:nvSpPr>
          <p:cNvPr id="556" name="TextBox 555">
            <a:extLst>
              <a:ext uri="{FF2B5EF4-FFF2-40B4-BE49-F238E27FC236}">
                <a16:creationId xmlns:a16="http://schemas.microsoft.com/office/drawing/2014/main" id="{E2A38341-2382-5BA5-62CE-C63CCC27B64A}"/>
              </a:ext>
            </a:extLst>
          </p:cNvPr>
          <p:cNvSpPr txBox="1"/>
          <p:nvPr/>
        </p:nvSpPr>
        <p:spPr>
          <a:xfrm>
            <a:off x="202817" y="3452127"/>
            <a:ext cx="6129196" cy="369332"/>
          </a:xfrm>
          <a:prstGeom prst="rect">
            <a:avLst/>
          </a:prstGeom>
          <a:noFill/>
        </p:spPr>
        <p:txBody>
          <a:bodyPr wrap="square">
            <a:spAutoFit/>
          </a:bodyPr>
          <a:lstStyle/>
          <a:p>
            <a:pPr lvl="1"/>
            <a:r>
              <a:rPr lang="fr-FR" dirty="0" err="1">
                <a:latin typeface="Verdana" panose="020B0604030504040204" pitchFamily="34" charset="0"/>
                <a:ea typeface="Verdana" panose="020B0604030504040204" pitchFamily="34" charset="0"/>
              </a:rPr>
              <a:t>Iterate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from</a:t>
            </a:r>
            <a:r>
              <a:rPr lang="fr-FR" dirty="0">
                <a:latin typeface="Verdana" panose="020B0604030504040204" pitchFamily="34" charset="0"/>
                <a:ea typeface="Verdana" panose="020B0604030504040204" pitchFamily="34" charset="0"/>
              </a:rPr>
              <a:t> the </a:t>
            </a:r>
            <a:r>
              <a:rPr lang="fr-FR" b="1" dirty="0">
                <a:latin typeface="Verdana" panose="020B0604030504040204" pitchFamily="34" charset="0"/>
                <a:ea typeface="Verdana" panose="020B0604030504040204" pitchFamily="34" charset="0"/>
              </a:rPr>
              <a:t>last</a:t>
            </a:r>
            <a:r>
              <a:rPr lang="fr-FR" dirty="0">
                <a:latin typeface="Verdana" panose="020B0604030504040204" pitchFamily="34" charset="0"/>
                <a:ea typeface="Verdana" panose="020B0604030504040204" pitchFamily="34" charset="0"/>
              </a:rPr>
              <a:t> to the </a:t>
            </a:r>
            <a:r>
              <a:rPr lang="fr-FR" b="1" dirty="0">
                <a:latin typeface="Verdana" panose="020B0604030504040204" pitchFamily="34" charset="0"/>
                <a:ea typeface="Verdana" panose="020B0604030504040204" pitchFamily="34" charset="0"/>
              </a:rPr>
              <a:t>first</a:t>
            </a:r>
            <a:r>
              <a:rPr lang="fr-FR" dirty="0">
                <a:latin typeface="Verdana" panose="020B0604030504040204" pitchFamily="34" charset="0"/>
                <a:ea typeface="Verdana" panose="020B0604030504040204" pitchFamily="34" charset="0"/>
              </a:rPr>
              <a:t> plane:</a:t>
            </a:r>
          </a:p>
        </p:txBody>
      </p:sp>
      <p:sp>
        <p:nvSpPr>
          <p:cNvPr id="557" name="Oval 556">
            <a:extLst>
              <a:ext uri="{FF2B5EF4-FFF2-40B4-BE49-F238E27FC236}">
                <a16:creationId xmlns:a16="http://schemas.microsoft.com/office/drawing/2014/main" id="{C79A8866-50A0-EDF8-E09D-C5D5E20333D4}"/>
              </a:ext>
            </a:extLst>
          </p:cNvPr>
          <p:cNvSpPr/>
          <p:nvPr/>
        </p:nvSpPr>
        <p:spPr>
          <a:xfrm>
            <a:off x="63057" y="3373655"/>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558" name="Oval 557">
            <a:extLst>
              <a:ext uri="{FF2B5EF4-FFF2-40B4-BE49-F238E27FC236}">
                <a16:creationId xmlns:a16="http://schemas.microsoft.com/office/drawing/2014/main" id="{84311236-0A5A-62A4-C2BC-0E340B11F92C}"/>
              </a:ext>
            </a:extLst>
          </p:cNvPr>
          <p:cNvSpPr/>
          <p:nvPr/>
        </p:nvSpPr>
        <p:spPr>
          <a:xfrm>
            <a:off x="904578" y="5152483"/>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b</a:t>
            </a:r>
          </a:p>
        </p:txBody>
      </p:sp>
      <p:grpSp>
        <p:nvGrpSpPr>
          <p:cNvPr id="638" name="Group 637">
            <a:extLst>
              <a:ext uri="{FF2B5EF4-FFF2-40B4-BE49-F238E27FC236}">
                <a16:creationId xmlns:a16="http://schemas.microsoft.com/office/drawing/2014/main" id="{C92CDA5F-4EAC-393F-96D0-0750DBCB8C23}"/>
              </a:ext>
            </a:extLst>
          </p:cNvPr>
          <p:cNvGrpSpPr/>
          <p:nvPr/>
        </p:nvGrpSpPr>
        <p:grpSpPr>
          <a:xfrm>
            <a:off x="7810492" y="4124338"/>
            <a:ext cx="3205268" cy="1255251"/>
            <a:chOff x="7730198" y="3272741"/>
            <a:chExt cx="3205268" cy="1255251"/>
          </a:xfrm>
        </p:grpSpPr>
        <p:sp>
          <p:nvSpPr>
            <p:cNvPr id="440" name="Rectangle 439">
              <a:extLst>
                <a:ext uri="{FF2B5EF4-FFF2-40B4-BE49-F238E27FC236}">
                  <a16:creationId xmlns:a16="http://schemas.microsoft.com/office/drawing/2014/main" id="{6E60BBC0-6D99-80E0-9F20-88DC06827298}"/>
                </a:ext>
              </a:extLst>
            </p:cNvPr>
            <p:cNvSpPr/>
            <p:nvPr/>
          </p:nvSpPr>
          <p:spPr>
            <a:xfrm>
              <a:off x="10215809" y="3311699"/>
              <a:ext cx="67029" cy="1197341"/>
            </a:xfrm>
            <a:prstGeom prst="rect">
              <a:avLst/>
            </a:prstGeom>
            <a:solidFill>
              <a:srgbClr val="C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441" name="Rectangle 440">
              <a:extLst>
                <a:ext uri="{FF2B5EF4-FFF2-40B4-BE49-F238E27FC236}">
                  <a16:creationId xmlns:a16="http://schemas.microsoft.com/office/drawing/2014/main" id="{137E2ACF-BF3B-60E0-7FCA-A18F3E1B2507}"/>
                </a:ext>
              </a:extLst>
            </p:cNvPr>
            <p:cNvSpPr/>
            <p:nvPr/>
          </p:nvSpPr>
          <p:spPr>
            <a:xfrm>
              <a:off x="9517465" y="331169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42" name="Rectangle 441">
              <a:extLst>
                <a:ext uri="{FF2B5EF4-FFF2-40B4-BE49-F238E27FC236}">
                  <a16:creationId xmlns:a16="http://schemas.microsoft.com/office/drawing/2014/main" id="{9EEB1EA6-243E-6C27-3893-9A006E0C0316}"/>
                </a:ext>
              </a:extLst>
            </p:cNvPr>
            <p:cNvSpPr/>
            <p:nvPr/>
          </p:nvSpPr>
          <p:spPr>
            <a:xfrm>
              <a:off x="8819121" y="331169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43" name="Rectangle 442">
              <a:extLst>
                <a:ext uri="{FF2B5EF4-FFF2-40B4-BE49-F238E27FC236}">
                  <a16:creationId xmlns:a16="http://schemas.microsoft.com/office/drawing/2014/main" id="{C03814F1-8184-CFF5-AC17-184D02D2DA6F}"/>
                </a:ext>
              </a:extLst>
            </p:cNvPr>
            <p:cNvSpPr/>
            <p:nvPr/>
          </p:nvSpPr>
          <p:spPr>
            <a:xfrm>
              <a:off x="8247472" y="331169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44" name="Rectangle 443">
              <a:extLst>
                <a:ext uri="{FF2B5EF4-FFF2-40B4-BE49-F238E27FC236}">
                  <a16:creationId xmlns:a16="http://schemas.microsoft.com/office/drawing/2014/main" id="{0024D6CB-6CAB-D9F8-58FB-40229781F6D3}"/>
                </a:ext>
              </a:extLst>
            </p:cNvPr>
            <p:cNvSpPr/>
            <p:nvPr/>
          </p:nvSpPr>
          <p:spPr>
            <a:xfrm>
              <a:off x="7766123" y="330460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45" name="Rectangle 444">
              <a:extLst>
                <a:ext uri="{FF2B5EF4-FFF2-40B4-BE49-F238E27FC236}">
                  <a16:creationId xmlns:a16="http://schemas.microsoft.com/office/drawing/2014/main" id="{4FEB68FB-5683-B743-0037-1BDE1F21C647}"/>
                </a:ext>
              </a:extLst>
            </p:cNvPr>
            <p:cNvSpPr/>
            <p:nvPr/>
          </p:nvSpPr>
          <p:spPr>
            <a:xfrm>
              <a:off x="10825244" y="333065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46" name="Oval 445">
              <a:extLst>
                <a:ext uri="{FF2B5EF4-FFF2-40B4-BE49-F238E27FC236}">
                  <a16:creationId xmlns:a16="http://schemas.microsoft.com/office/drawing/2014/main" id="{8E5A6782-04BB-B670-E486-D222B821B945}"/>
                </a:ext>
              </a:extLst>
            </p:cNvPr>
            <p:cNvSpPr/>
            <p:nvPr/>
          </p:nvSpPr>
          <p:spPr>
            <a:xfrm>
              <a:off x="9479607" y="368007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47" name="Oval 446">
              <a:extLst>
                <a:ext uri="{FF2B5EF4-FFF2-40B4-BE49-F238E27FC236}">
                  <a16:creationId xmlns:a16="http://schemas.microsoft.com/office/drawing/2014/main" id="{DEBDA7D0-0FA0-D3F2-EF10-74E6E56AD04B}"/>
                </a:ext>
              </a:extLst>
            </p:cNvPr>
            <p:cNvSpPr/>
            <p:nvPr/>
          </p:nvSpPr>
          <p:spPr>
            <a:xfrm>
              <a:off x="9490091" y="402760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48" name="Oval 447">
              <a:extLst>
                <a:ext uri="{FF2B5EF4-FFF2-40B4-BE49-F238E27FC236}">
                  <a16:creationId xmlns:a16="http://schemas.microsoft.com/office/drawing/2014/main" id="{EBA4A036-4599-B76A-7AEF-4F9D94CF816B}"/>
                </a:ext>
              </a:extLst>
            </p:cNvPr>
            <p:cNvSpPr/>
            <p:nvPr/>
          </p:nvSpPr>
          <p:spPr>
            <a:xfrm>
              <a:off x="10178023" y="433487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49" name="Oval 448">
              <a:extLst>
                <a:ext uri="{FF2B5EF4-FFF2-40B4-BE49-F238E27FC236}">
                  <a16:creationId xmlns:a16="http://schemas.microsoft.com/office/drawing/2014/main" id="{06BE9D6C-DC86-C334-2A71-BFDBD1A70871}"/>
                </a:ext>
              </a:extLst>
            </p:cNvPr>
            <p:cNvSpPr/>
            <p:nvPr/>
          </p:nvSpPr>
          <p:spPr>
            <a:xfrm>
              <a:off x="10182744" y="353535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450" name="Oval 449">
              <a:extLst>
                <a:ext uri="{FF2B5EF4-FFF2-40B4-BE49-F238E27FC236}">
                  <a16:creationId xmlns:a16="http://schemas.microsoft.com/office/drawing/2014/main" id="{E1BAAF8F-EDD3-2068-1B56-310EFEA23D36}"/>
                </a:ext>
              </a:extLst>
            </p:cNvPr>
            <p:cNvSpPr/>
            <p:nvPr/>
          </p:nvSpPr>
          <p:spPr>
            <a:xfrm>
              <a:off x="8781263" y="363786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51" name="Oval 450">
              <a:extLst>
                <a:ext uri="{FF2B5EF4-FFF2-40B4-BE49-F238E27FC236}">
                  <a16:creationId xmlns:a16="http://schemas.microsoft.com/office/drawing/2014/main" id="{7EF41D51-BCB8-E403-2233-07E2C2ACFCEA}"/>
                </a:ext>
              </a:extLst>
            </p:cNvPr>
            <p:cNvSpPr/>
            <p:nvPr/>
          </p:nvSpPr>
          <p:spPr>
            <a:xfrm>
              <a:off x="8210574" y="430672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52" name="Oval 451">
              <a:extLst>
                <a:ext uri="{FF2B5EF4-FFF2-40B4-BE49-F238E27FC236}">
                  <a16:creationId xmlns:a16="http://schemas.microsoft.com/office/drawing/2014/main" id="{FE3C5D94-6B51-8998-7D01-95986202D7C3}"/>
                </a:ext>
              </a:extLst>
            </p:cNvPr>
            <p:cNvSpPr/>
            <p:nvPr/>
          </p:nvSpPr>
          <p:spPr>
            <a:xfrm>
              <a:off x="10792793" y="360455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53" name="Oval 452">
              <a:extLst>
                <a:ext uri="{FF2B5EF4-FFF2-40B4-BE49-F238E27FC236}">
                  <a16:creationId xmlns:a16="http://schemas.microsoft.com/office/drawing/2014/main" id="{F3C3C07A-3DA8-9B67-0DC8-25AD204BBF98}"/>
                </a:ext>
              </a:extLst>
            </p:cNvPr>
            <p:cNvSpPr/>
            <p:nvPr/>
          </p:nvSpPr>
          <p:spPr>
            <a:xfrm>
              <a:off x="10791154" y="338899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68" name="Oval 467">
              <a:extLst>
                <a:ext uri="{FF2B5EF4-FFF2-40B4-BE49-F238E27FC236}">
                  <a16:creationId xmlns:a16="http://schemas.microsoft.com/office/drawing/2014/main" id="{74337232-AE76-F212-94FA-2F8C96A5342E}"/>
                </a:ext>
              </a:extLst>
            </p:cNvPr>
            <p:cNvSpPr/>
            <p:nvPr/>
          </p:nvSpPr>
          <p:spPr>
            <a:xfrm>
              <a:off x="8791748" y="395407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69" name="Oval 468">
              <a:extLst>
                <a:ext uri="{FF2B5EF4-FFF2-40B4-BE49-F238E27FC236}">
                  <a16:creationId xmlns:a16="http://schemas.microsoft.com/office/drawing/2014/main" id="{6EE37D5E-71C7-16D8-03C7-6F38F6FF7AD0}"/>
                </a:ext>
              </a:extLst>
            </p:cNvPr>
            <p:cNvSpPr/>
            <p:nvPr/>
          </p:nvSpPr>
          <p:spPr>
            <a:xfrm>
              <a:off x="9490092" y="387251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70" name="Oval 469">
              <a:extLst>
                <a:ext uri="{FF2B5EF4-FFF2-40B4-BE49-F238E27FC236}">
                  <a16:creationId xmlns:a16="http://schemas.microsoft.com/office/drawing/2014/main" id="{2322E7C4-853E-AC38-6C34-C8FA009EBD20}"/>
                </a:ext>
              </a:extLst>
            </p:cNvPr>
            <p:cNvSpPr/>
            <p:nvPr/>
          </p:nvSpPr>
          <p:spPr>
            <a:xfrm>
              <a:off x="8220099" y="395407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71" name="Oval 470">
              <a:extLst>
                <a:ext uri="{FF2B5EF4-FFF2-40B4-BE49-F238E27FC236}">
                  <a16:creationId xmlns:a16="http://schemas.microsoft.com/office/drawing/2014/main" id="{E3451182-2852-D09A-8D65-14F26D5B3BDF}"/>
                </a:ext>
              </a:extLst>
            </p:cNvPr>
            <p:cNvSpPr/>
            <p:nvPr/>
          </p:nvSpPr>
          <p:spPr>
            <a:xfrm>
              <a:off x="7730198" y="394871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72" name="Oval 471">
              <a:extLst>
                <a:ext uri="{FF2B5EF4-FFF2-40B4-BE49-F238E27FC236}">
                  <a16:creationId xmlns:a16="http://schemas.microsoft.com/office/drawing/2014/main" id="{71C1744E-E103-3428-5970-03154E04C01D}"/>
                </a:ext>
              </a:extLst>
            </p:cNvPr>
            <p:cNvSpPr/>
            <p:nvPr/>
          </p:nvSpPr>
          <p:spPr>
            <a:xfrm>
              <a:off x="10182258" y="391884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73" name="Oval 472">
              <a:extLst>
                <a:ext uri="{FF2B5EF4-FFF2-40B4-BE49-F238E27FC236}">
                  <a16:creationId xmlns:a16="http://schemas.microsoft.com/office/drawing/2014/main" id="{EB5440ED-B838-9D63-40BD-DF2C0288AF76}"/>
                </a:ext>
              </a:extLst>
            </p:cNvPr>
            <p:cNvSpPr/>
            <p:nvPr/>
          </p:nvSpPr>
          <p:spPr>
            <a:xfrm>
              <a:off x="10787421" y="3887096"/>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55" name="Oval 454">
              <a:extLst>
                <a:ext uri="{FF2B5EF4-FFF2-40B4-BE49-F238E27FC236}">
                  <a16:creationId xmlns:a16="http://schemas.microsoft.com/office/drawing/2014/main" id="{0C6982AB-8A2D-D819-0413-DD02E326921C}"/>
                </a:ext>
              </a:extLst>
            </p:cNvPr>
            <p:cNvSpPr/>
            <p:nvPr/>
          </p:nvSpPr>
          <p:spPr>
            <a:xfrm>
              <a:off x="8787449" y="380721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66" name="Oval 465">
              <a:extLst>
                <a:ext uri="{FF2B5EF4-FFF2-40B4-BE49-F238E27FC236}">
                  <a16:creationId xmlns:a16="http://schemas.microsoft.com/office/drawing/2014/main" id="{4BA7B862-AEE0-4FCB-C6A5-B67EADDEB2E3}"/>
                </a:ext>
              </a:extLst>
            </p:cNvPr>
            <p:cNvSpPr/>
            <p:nvPr/>
          </p:nvSpPr>
          <p:spPr>
            <a:xfrm>
              <a:off x="7739156" y="327274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475" name="Straight Connector 474">
              <a:extLst>
                <a:ext uri="{FF2B5EF4-FFF2-40B4-BE49-F238E27FC236}">
                  <a16:creationId xmlns:a16="http://schemas.microsoft.com/office/drawing/2014/main" id="{BF9B6F9D-2D33-C2A5-82F3-815E50C621D4}"/>
                </a:ext>
              </a:extLst>
            </p:cNvPr>
            <p:cNvCxnSpPr>
              <a:cxnSpLocks/>
              <a:stCxn id="449" idx="6"/>
              <a:endCxn id="453" idx="2"/>
            </p:cNvCxnSpPr>
            <p:nvPr/>
          </p:nvCxnSpPr>
          <p:spPr>
            <a:xfrm flipV="1">
              <a:off x="10325417" y="3458193"/>
              <a:ext cx="465737" cy="14635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2217743A-C138-E554-7BCF-91FC2C0E37DD}"/>
                </a:ext>
              </a:extLst>
            </p:cNvPr>
            <p:cNvCxnSpPr>
              <a:cxnSpLocks/>
              <a:stCxn id="472" idx="6"/>
              <a:endCxn id="473" idx="2"/>
            </p:cNvCxnSpPr>
            <p:nvPr/>
          </p:nvCxnSpPr>
          <p:spPr>
            <a:xfrm flipV="1">
              <a:off x="10324931" y="3956290"/>
              <a:ext cx="462490" cy="317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79B9E77D-4965-AB46-E715-947581D7065E}"/>
                </a:ext>
              </a:extLst>
            </p:cNvPr>
            <p:cNvCxnSpPr>
              <a:cxnSpLocks/>
              <a:stCxn id="469" idx="6"/>
              <a:endCxn id="472" idx="2"/>
            </p:cNvCxnSpPr>
            <p:nvPr/>
          </p:nvCxnSpPr>
          <p:spPr>
            <a:xfrm>
              <a:off x="9632765" y="3941706"/>
              <a:ext cx="549493" cy="463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4B2D5B72-C8CA-6882-3417-C0FE2B38C607}"/>
                </a:ext>
              </a:extLst>
            </p:cNvPr>
            <p:cNvCxnSpPr>
              <a:cxnSpLocks/>
              <a:stCxn id="446" idx="6"/>
              <a:endCxn id="449" idx="2"/>
            </p:cNvCxnSpPr>
            <p:nvPr/>
          </p:nvCxnSpPr>
          <p:spPr>
            <a:xfrm flipV="1">
              <a:off x="9622280" y="3604550"/>
              <a:ext cx="560464" cy="14471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A76CD94B-7050-F7E6-D9F8-426F31D2140F}"/>
                </a:ext>
              </a:extLst>
            </p:cNvPr>
            <p:cNvCxnSpPr>
              <a:cxnSpLocks/>
              <a:stCxn id="447" idx="6"/>
              <a:endCxn id="472" idx="2"/>
            </p:cNvCxnSpPr>
            <p:nvPr/>
          </p:nvCxnSpPr>
          <p:spPr>
            <a:xfrm flipV="1">
              <a:off x="9632764" y="3988040"/>
              <a:ext cx="549494" cy="10876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28179328-2157-94A4-D6B0-BCBCCC97F661}"/>
                </a:ext>
              </a:extLst>
            </p:cNvPr>
            <p:cNvCxnSpPr>
              <a:cxnSpLocks/>
              <a:stCxn id="472" idx="7"/>
              <a:endCxn id="452" idx="3"/>
            </p:cNvCxnSpPr>
            <p:nvPr/>
          </p:nvCxnSpPr>
          <p:spPr>
            <a:xfrm flipV="1">
              <a:off x="10304037" y="3722672"/>
              <a:ext cx="509650" cy="21644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75" name="TextBox 674">
            <a:extLst>
              <a:ext uri="{FF2B5EF4-FFF2-40B4-BE49-F238E27FC236}">
                <a16:creationId xmlns:a16="http://schemas.microsoft.com/office/drawing/2014/main" id="{E9A1F448-698B-F420-4A8D-6CB2CE596898}"/>
              </a:ext>
            </a:extLst>
          </p:cNvPr>
          <p:cNvSpPr txBox="1"/>
          <p:nvPr/>
        </p:nvSpPr>
        <p:spPr>
          <a:xfrm>
            <a:off x="1609870" y="3944925"/>
            <a:ext cx="4250104"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S</a:t>
            </a:r>
            <a:r>
              <a:rPr lang="en-GB" b="1" dirty="0" err="1">
                <a:latin typeface="Verdana" panose="020B0604030504040204" pitchFamily="34" charset="0"/>
                <a:ea typeface="Verdana" panose="020B0604030504040204" pitchFamily="34" charset="0"/>
              </a:rPr>
              <a:t>eeding</a:t>
            </a:r>
            <a:r>
              <a:rPr lang="en-GB" dirty="0">
                <a:latin typeface="Verdana" panose="020B0604030504040204" pitchFamily="34" charset="0"/>
                <a:ea typeface="Verdana" panose="020B0604030504040204" pitchFamily="34" charset="0"/>
              </a:rPr>
              <a:t>:</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Find compatible triplets of hits</a:t>
            </a:r>
            <a:endParaRPr lang="en-GB" b="1" dirty="0">
              <a:latin typeface="Verdana" panose="020B0604030504040204" pitchFamily="34" charset="0"/>
              <a:ea typeface="Verdana" panose="020B0604030504040204" pitchFamily="34" charset="0"/>
            </a:endParaRPr>
          </a:p>
        </p:txBody>
      </p:sp>
      <p:sp>
        <p:nvSpPr>
          <p:cNvPr id="678" name="Rectangle 677">
            <a:extLst>
              <a:ext uri="{FF2B5EF4-FFF2-40B4-BE49-F238E27FC236}">
                <a16:creationId xmlns:a16="http://schemas.microsoft.com/office/drawing/2014/main" id="{DAFA5238-3E51-F2A9-3B0F-33B3D28F6DAD}"/>
              </a:ext>
            </a:extLst>
          </p:cNvPr>
          <p:cNvSpPr/>
          <p:nvPr/>
        </p:nvSpPr>
        <p:spPr>
          <a:xfrm>
            <a:off x="529943" y="5002968"/>
            <a:ext cx="5822153" cy="1007153"/>
          </a:xfrm>
          <a:prstGeom prst="rect">
            <a:avLst/>
          </a:prstGeom>
          <a:solidFill>
            <a:schemeClr val="bg1">
              <a:alpha val="8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9" name="TextBox 678">
            <a:extLst>
              <a:ext uri="{FF2B5EF4-FFF2-40B4-BE49-F238E27FC236}">
                <a16:creationId xmlns:a16="http://schemas.microsoft.com/office/drawing/2014/main" id="{DC768D12-8AA8-4D46-9AFC-4FC9465123D0}"/>
              </a:ext>
            </a:extLst>
          </p:cNvPr>
          <p:cNvSpPr txBox="1"/>
          <p:nvPr/>
        </p:nvSpPr>
        <p:spPr>
          <a:xfrm>
            <a:off x="102845" y="651307"/>
            <a:ext cx="2148049" cy="307777"/>
          </a:xfrm>
          <a:prstGeom prst="rect">
            <a:avLst/>
          </a:prstGeom>
          <a:noFill/>
        </p:spPr>
        <p:txBody>
          <a:bodyPr wrap="square">
            <a:spAutoFit/>
          </a:bodyPr>
          <a:lstStyle/>
          <a:p>
            <a:pPr algn="l"/>
            <a:r>
              <a:rPr lang="en-GB" sz="1400" dirty="0">
                <a:latin typeface="Verdana" panose="020B0604030504040204" pitchFamily="34" charset="0"/>
                <a:ea typeface="Verdana" panose="020B0604030504040204" pitchFamily="34" charset="0"/>
                <a:hlinkClick r:id="rId3"/>
              </a:rPr>
              <a:t>arXiv:2207.03936</a:t>
            </a:r>
            <a:endParaRPr lang="en-GB" sz="1400" dirty="0">
              <a:latin typeface="Verdana" panose="020B0604030504040204" pitchFamily="34" charset="0"/>
              <a:ea typeface="Verdana" panose="020B0604030504040204" pitchFamily="34" charset="0"/>
            </a:endParaRPr>
          </a:p>
        </p:txBody>
      </p:sp>
      <p:sp>
        <p:nvSpPr>
          <p:cNvPr id="745" name="Rectangle: Rounded Corners 744">
            <a:extLst>
              <a:ext uri="{FF2B5EF4-FFF2-40B4-BE49-F238E27FC236}">
                <a16:creationId xmlns:a16="http://schemas.microsoft.com/office/drawing/2014/main" id="{620870D9-6B09-F638-C188-EB1B672A73BD}"/>
              </a:ext>
            </a:extLst>
          </p:cNvPr>
          <p:cNvSpPr/>
          <p:nvPr/>
        </p:nvSpPr>
        <p:spPr>
          <a:xfrm>
            <a:off x="85311" y="1284398"/>
            <a:ext cx="11606790" cy="1525477"/>
          </a:xfrm>
          <a:prstGeom prst="roundRect">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46" name="Arrow: Right 745">
            <a:extLst>
              <a:ext uri="{FF2B5EF4-FFF2-40B4-BE49-F238E27FC236}">
                <a16:creationId xmlns:a16="http://schemas.microsoft.com/office/drawing/2014/main" id="{8159E957-9EC5-B990-8768-6F0B8AA20302}"/>
              </a:ext>
            </a:extLst>
          </p:cNvPr>
          <p:cNvSpPr/>
          <p:nvPr/>
        </p:nvSpPr>
        <p:spPr>
          <a:xfrm>
            <a:off x="6315024" y="1731983"/>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747" name="Group 746">
            <a:extLst>
              <a:ext uri="{FF2B5EF4-FFF2-40B4-BE49-F238E27FC236}">
                <a16:creationId xmlns:a16="http://schemas.microsoft.com/office/drawing/2014/main" id="{6889E35A-59BD-94A2-8549-1E47C4724F81}"/>
              </a:ext>
            </a:extLst>
          </p:cNvPr>
          <p:cNvGrpSpPr/>
          <p:nvPr/>
        </p:nvGrpSpPr>
        <p:grpSpPr>
          <a:xfrm>
            <a:off x="7730198" y="1448978"/>
            <a:ext cx="3205268" cy="1255251"/>
            <a:chOff x="8209322" y="5419181"/>
            <a:chExt cx="3205268" cy="1255251"/>
          </a:xfrm>
        </p:grpSpPr>
        <p:sp>
          <p:nvSpPr>
            <p:cNvPr id="748" name="Rectangle 747">
              <a:extLst>
                <a:ext uri="{FF2B5EF4-FFF2-40B4-BE49-F238E27FC236}">
                  <a16:creationId xmlns:a16="http://schemas.microsoft.com/office/drawing/2014/main" id="{5CD01E37-FED3-4535-EA4C-99EAC83BF5AC}"/>
                </a:ext>
              </a:extLst>
            </p:cNvPr>
            <p:cNvSpPr/>
            <p:nvPr/>
          </p:nvSpPr>
          <p:spPr>
            <a:xfrm>
              <a:off x="10694933"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49" name="Rectangle 748">
              <a:extLst>
                <a:ext uri="{FF2B5EF4-FFF2-40B4-BE49-F238E27FC236}">
                  <a16:creationId xmlns:a16="http://schemas.microsoft.com/office/drawing/2014/main" id="{526A38AB-7BCF-8C9E-BFD2-67A77C7C2245}"/>
                </a:ext>
              </a:extLst>
            </p:cNvPr>
            <p:cNvSpPr/>
            <p:nvPr/>
          </p:nvSpPr>
          <p:spPr>
            <a:xfrm>
              <a:off x="9996589"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50" name="Rectangle 749">
              <a:extLst>
                <a:ext uri="{FF2B5EF4-FFF2-40B4-BE49-F238E27FC236}">
                  <a16:creationId xmlns:a16="http://schemas.microsoft.com/office/drawing/2014/main" id="{9FE41F65-4E27-CD31-4229-B3AB472FB6A7}"/>
                </a:ext>
              </a:extLst>
            </p:cNvPr>
            <p:cNvSpPr/>
            <p:nvPr/>
          </p:nvSpPr>
          <p:spPr>
            <a:xfrm>
              <a:off x="9298245"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51" name="Rectangle 750">
              <a:extLst>
                <a:ext uri="{FF2B5EF4-FFF2-40B4-BE49-F238E27FC236}">
                  <a16:creationId xmlns:a16="http://schemas.microsoft.com/office/drawing/2014/main" id="{6D8DEA3C-78DD-B97D-683A-1BA9629809F5}"/>
                </a:ext>
              </a:extLst>
            </p:cNvPr>
            <p:cNvSpPr/>
            <p:nvPr/>
          </p:nvSpPr>
          <p:spPr>
            <a:xfrm>
              <a:off x="8726596"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52" name="Rectangle 751">
              <a:extLst>
                <a:ext uri="{FF2B5EF4-FFF2-40B4-BE49-F238E27FC236}">
                  <a16:creationId xmlns:a16="http://schemas.microsoft.com/office/drawing/2014/main" id="{00A386E2-B993-5ADD-E5DE-D23F95B5877D}"/>
                </a:ext>
              </a:extLst>
            </p:cNvPr>
            <p:cNvSpPr/>
            <p:nvPr/>
          </p:nvSpPr>
          <p:spPr>
            <a:xfrm>
              <a:off x="8245247" y="54510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53" name="Rectangle 752">
              <a:extLst>
                <a:ext uri="{FF2B5EF4-FFF2-40B4-BE49-F238E27FC236}">
                  <a16:creationId xmlns:a16="http://schemas.microsoft.com/office/drawing/2014/main" id="{C37F763E-E0C9-03A2-31E3-26AF2D9F8B82}"/>
                </a:ext>
              </a:extLst>
            </p:cNvPr>
            <p:cNvSpPr/>
            <p:nvPr/>
          </p:nvSpPr>
          <p:spPr>
            <a:xfrm>
              <a:off x="11304368" y="54770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54" name="Oval 753">
              <a:extLst>
                <a:ext uri="{FF2B5EF4-FFF2-40B4-BE49-F238E27FC236}">
                  <a16:creationId xmlns:a16="http://schemas.microsoft.com/office/drawing/2014/main" id="{73555E5C-0112-D8F5-4170-87D8C7751E56}"/>
                </a:ext>
              </a:extLst>
            </p:cNvPr>
            <p:cNvSpPr/>
            <p:nvPr/>
          </p:nvSpPr>
          <p:spPr>
            <a:xfrm>
              <a:off x="9958731" y="582651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55" name="Oval 754">
              <a:extLst>
                <a:ext uri="{FF2B5EF4-FFF2-40B4-BE49-F238E27FC236}">
                  <a16:creationId xmlns:a16="http://schemas.microsoft.com/office/drawing/2014/main" id="{B3743727-CAE7-9783-8615-08437E16D4E8}"/>
                </a:ext>
              </a:extLst>
            </p:cNvPr>
            <p:cNvSpPr/>
            <p:nvPr/>
          </p:nvSpPr>
          <p:spPr>
            <a:xfrm>
              <a:off x="9969215" y="617404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56" name="Oval 755">
              <a:extLst>
                <a:ext uri="{FF2B5EF4-FFF2-40B4-BE49-F238E27FC236}">
                  <a16:creationId xmlns:a16="http://schemas.microsoft.com/office/drawing/2014/main" id="{EB3FBEDF-2528-DDBD-AF55-87D69EC73182}"/>
                </a:ext>
              </a:extLst>
            </p:cNvPr>
            <p:cNvSpPr/>
            <p:nvPr/>
          </p:nvSpPr>
          <p:spPr>
            <a:xfrm>
              <a:off x="10657147" y="64813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57" name="Oval 756">
              <a:extLst>
                <a:ext uri="{FF2B5EF4-FFF2-40B4-BE49-F238E27FC236}">
                  <a16:creationId xmlns:a16="http://schemas.microsoft.com/office/drawing/2014/main" id="{963CB577-3AF0-CBE6-DB10-F750979CA291}"/>
                </a:ext>
              </a:extLst>
            </p:cNvPr>
            <p:cNvSpPr/>
            <p:nvPr/>
          </p:nvSpPr>
          <p:spPr>
            <a:xfrm>
              <a:off x="10661868" y="56817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758" name="Oval 757">
              <a:extLst>
                <a:ext uri="{FF2B5EF4-FFF2-40B4-BE49-F238E27FC236}">
                  <a16:creationId xmlns:a16="http://schemas.microsoft.com/office/drawing/2014/main" id="{870405ED-E93D-3062-F0F0-4A55EACAC7F4}"/>
                </a:ext>
              </a:extLst>
            </p:cNvPr>
            <p:cNvSpPr/>
            <p:nvPr/>
          </p:nvSpPr>
          <p:spPr>
            <a:xfrm>
              <a:off x="9260387" y="578430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59" name="Oval 758">
              <a:extLst>
                <a:ext uri="{FF2B5EF4-FFF2-40B4-BE49-F238E27FC236}">
                  <a16:creationId xmlns:a16="http://schemas.microsoft.com/office/drawing/2014/main" id="{D034067E-1D1A-2CEC-6EB0-D46DD134D7AA}"/>
                </a:ext>
              </a:extLst>
            </p:cNvPr>
            <p:cNvSpPr/>
            <p:nvPr/>
          </p:nvSpPr>
          <p:spPr>
            <a:xfrm>
              <a:off x="8689698" y="645316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0" name="Oval 759">
              <a:extLst>
                <a:ext uri="{FF2B5EF4-FFF2-40B4-BE49-F238E27FC236}">
                  <a16:creationId xmlns:a16="http://schemas.microsoft.com/office/drawing/2014/main" id="{4CD89640-1FCD-A76A-E10E-F7F9958C81A5}"/>
                </a:ext>
              </a:extLst>
            </p:cNvPr>
            <p:cNvSpPr/>
            <p:nvPr/>
          </p:nvSpPr>
          <p:spPr>
            <a:xfrm>
              <a:off x="11271917" y="575099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61" name="Oval 760">
              <a:extLst>
                <a:ext uri="{FF2B5EF4-FFF2-40B4-BE49-F238E27FC236}">
                  <a16:creationId xmlns:a16="http://schemas.microsoft.com/office/drawing/2014/main" id="{21F9F48B-DDF4-CA58-EB5C-6A7520307C33}"/>
                </a:ext>
              </a:extLst>
            </p:cNvPr>
            <p:cNvSpPr/>
            <p:nvPr/>
          </p:nvSpPr>
          <p:spPr>
            <a:xfrm>
              <a:off x="11270278" y="55354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762" name="Group 761">
              <a:extLst>
                <a:ext uri="{FF2B5EF4-FFF2-40B4-BE49-F238E27FC236}">
                  <a16:creationId xmlns:a16="http://schemas.microsoft.com/office/drawing/2014/main" id="{A428007E-1720-73EC-85B6-753AA8169E41}"/>
                </a:ext>
              </a:extLst>
            </p:cNvPr>
            <p:cNvGrpSpPr/>
            <p:nvPr/>
          </p:nvGrpSpPr>
          <p:grpSpPr>
            <a:xfrm>
              <a:off x="8209322" y="6018952"/>
              <a:ext cx="3199896" cy="219946"/>
              <a:chOff x="2888995" y="2286851"/>
              <a:chExt cx="3199896" cy="219946"/>
            </a:xfrm>
          </p:grpSpPr>
          <p:sp>
            <p:nvSpPr>
              <p:cNvPr id="776" name="Oval 775">
                <a:extLst>
                  <a:ext uri="{FF2B5EF4-FFF2-40B4-BE49-F238E27FC236}">
                    <a16:creationId xmlns:a16="http://schemas.microsoft.com/office/drawing/2014/main" id="{6BCE2391-C027-922F-9B8D-065AAFB5B6CA}"/>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77" name="Oval 776">
                <a:extLst>
                  <a:ext uri="{FF2B5EF4-FFF2-40B4-BE49-F238E27FC236}">
                    <a16:creationId xmlns:a16="http://schemas.microsoft.com/office/drawing/2014/main" id="{77E2B67A-13E1-0C39-A32B-45EE6EB19205}"/>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78" name="Oval 777">
                <a:extLst>
                  <a:ext uri="{FF2B5EF4-FFF2-40B4-BE49-F238E27FC236}">
                    <a16:creationId xmlns:a16="http://schemas.microsoft.com/office/drawing/2014/main" id="{F00AC719-53D0-5DBC-66DF-AFC9C0B8F7FE}"/>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79" name="Oval 778">
                <a:extLst>
                  <a:ext uri="{FF2B5EF4-FFF2-40B4-BE49-F238E27FC236}">
                    <a16:creationId xmlns:a16="http://schemas.microsoft.com/office/drawing/2014/main" id="{8B79F56E-4903-113F-23B7-BB972F182AC3}"/>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80" name="Oval 779">
                <a:extLst>
                  <a:ext uri="{FF2B5EF4-FFF2-40B4-BE49-F238E27FC236}">
                    <a16:creationId xmlns:a16="http://schemas.microsoft.com/office/drawing/2014/main" id="{AD37787E-E57E-8F41-A5F2-41E0AD3CEACB}"/>
                  </a:ext>
                </a:extLst>
              </p:cNvPr>
              <p:cNvSpPr/>
              <p:nvPr/>
            </p:nvSpPr>
            <p:spPr>
              <a:xfrm>
                <a:off x="5341055" y="233318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81" name="Oval 780">
                <a:extLst>
                  <a:ext uri="{FF2B5EF4-FFF2-40B4-BE49-F238E27FC236}">
                    <a16:creationId xmlns:a16="http://schemas.microsoft.com/office/drawing/2014/main" id="{337BF34E-5C6A-E720-499D-5604FBD2F524}"/>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763" name="Oval 762">
              <a:extLst>
                <a:ext uri="{FF2B5EF4-FFF2-40B4-BE49-F238E27FC236}">
                  <a16:creationId xmlns:a16="http://schemas.microsoft.com/office/drawing/2014/main" id="{5A26D3E1-9504-116B-C75C-371468480EFE}"/>
                </a:ext>
              </a:extLst>
            </p:cNvPr>
            <p:cNvSpPr/>
            <p:nvPr/>
          </p:nvSpPr>
          <p:spPr>
            <a:xfrm>
              <a:off x="9266573" y="595365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764" name="Straight Arrow Connector 763">
              <a:extLst>
                <a:ext uri="{FF2B5EF4-FFF2-40B4-BE49-F238E27FC236}">
                  <a16:creationId xmlns:a16="http://schemas.microsoft.com/office/drawing/2014/main" id="{09B18581-C37D-CC5A-EFBB-158BAC7E364D}"/>
                </a:ext>
              </a:extLst>
            </p:cNvPr>
            <p:cNvCxnSpPr>
              <a:cxnSpLocks/>
              <a:stCxn id="779" idx="6"/>
              <a:endCxn id="778" idx="2"/>
            </p:cNvCxnSpPr>
            <p:nvPr/>
          </p:nvCxnSpPr>
          <p:spPr>
            <a:xfrm>
              <a:off x="8351995" y="6164348"/>
              <a:ext cx="347228" cy="53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Arrow Connector 764">
              <a:extLst>
                <a:ext uri="{FF2B5EF4-FFF2-40B4-BE49-F238E27FC236}">
                  <a16:creationId xmlns:a16="http://schemas.microsoft.com/office/drawing/2014/main" id="{9456F4CA-6895-C876-9D0E-12FB76D92E83}"/>
                </a:ext>
              </a:extLst>
            </p:cNvPr>
            <p:cNvCxnSpPr>
              <a:cxnSpLocks/>
              <a:stCxn id="778" idx="6"/>
              <a:endCxn id="776" idx="2"/>
            </p:cNvCxnSpPr>
            <p:nvPr/>
          </p:nvCxnSpPr>
          <p:spPr>
            <a:xfrm>
              <a:off x="8841896" y="6169704"/>
              <a:ext cx="42897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66" name="Straight Arrow Connector 765">
              <a:extLst>
                <a:ext uri="{FF2B5EF4-FFF2-40B4-BE49-F238E27FC236}">
                  <a16:creationId xmlns:a16="http://schemas.microsoft.com/office/drawing/2014/main" id="{10550045-DE1E-251C-E0C0-7BF7A517B5BD}"/>
                </a:ext>
              </a:extLst>
            </p:cNvPr>
            <p:cNvCxnSpPr>
              <a:cxnSpLocks/>
              <a:stCxn id="776" idx="6"/>
              <a:endCxn id="777" idx="2"/>
            </p:cNvCxnSpPr>
            <p:nvPr/>
          </p:nvCxnSpPr>
          <p:spPr>
            <a:xfrm flipV="1">
              <a:off x="9413545" y="6088146"/>
              <a:ext cx="555671" cy="8155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67" name="Straight Arrow Connector 766">
              <a:extLst>
                <a:ext uri="{FF2B5EF4-FFF2-40B4-BE49-F238E27FC236}">
                  <a16:creationId xmlns:a16="http://schemas.microsoft.com/office/drawing/2014/main" id="{9147F6EA-9170-FB31-08C9-04DDB6D7B543}"/>
                </a:ext>
              </a:extLst>
            </p:cNvPr>
            <p:cNvCxnSpPr>
              <a:cxnSpLocks/>
              <a:stCxn id="777" idx="5"/>
              <a:endCxn id="780" idx="2"/>
            </p:cNvCxnSpPr>
            <p:nvPr/>
          </p:nvCxnSpPr>
          <p:spPr>
            <a:xfrm flipV="1">
              <a:off x="10090995" y="6134480"/>
              <a:ext cx="570387" cy="259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68" name="Straight Arrow Connector 767">
              <a:extLst>
                <a:ext uri="{FF2B5EF4-FFF2-40B4-BE49-F238E27FC236}">
                  <a16:creationId xmlns:a16="http://schemas.microsoft.com/office/drawing/2014/main" id="{9CCD12A2-9A38-62F4-548D-C37B4389F26A}"/>
                </a:ext>
              </a:extLst>
            </p:cNvPr>
            <p:cNvCxnSpPr>
              <a:cxnSpLocks/>
              <a:stCxn id="780" idx="6"/>
              <a:endCxn id="781" idx="2"/>
            </p:cNvCxnSpPr>
            <p:nvPr/>
          </p:nvCxnSpPr>
          <p:spPr>
            <a:xfrm flipV="1">
              <a:off x="10804055" y="6102730"/>
              <a:ext cx="462490" cy="317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69" name="Straight Arrow Connector 768">
              <a:extLst>
                <a:ext uri="{FF2B5EF4-FFF2-40B4-BE49-F238E27FC236}">
                  <a16:creationId xmlns:a16="http://schemas.microsoft.com/office/drawing/2014/main" id="{29CE64CF-478B-2473-3968-24350846A663}"/>
                </a:ext>
              </a:extLst>
            </p:cNvPr>
            <p:cNvCxnSpPr>
              <a:cxnSpLocks/>
              <a:stCxn id="763" idx="6"/>
              <a:endCxn id="754" idx="2"/>
            </p:cNvCxnSpPr>
            <p:nvPr/>
          </p:nvCxnSpPr>
          <p:spPr>
            <a:xfrm flipV="1">
              <a:off x="9409246" y="5895707"/>
              <a:ext cx="549485" cy="1271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70" name="Straight Arrow Connector 769">
              <a:extLst>
                <a:ext uri="{FF2B5EF4-FFF2-40B4-BE49-F238E27FC236}">
                  <a16:creationId xmlns:a16="http://schemas.microsoft.com/office/drawing/2014/main" id="{74022551-8BC3-A401-BF0D-3B75E12BD30C}"/>
                </a:ext>
              </a:extLst>
            </p:cNvPr>
            <p:cNvCxnSpPr>
              <a:cxnSpLocks/>
              <a:stCxn id="754" idx="6"/>
              <a:endCxn id="757" idx="3"/>
            </p:cNvCxnSpPr>
            <p:nvPr/>
          </p:nvCxnSpPr>
          <p:spPr>
            <a:xfrm flipV="1">
              <a:off x="10101404" y="5799918"/>
              <a:ext cx="581358" cy="9578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Arrow Connector 770">
              <a:extLst>
                <a:ext uri="{FF2B5EF4-FFF2-40B4-BE49-F238E27FC236}">
                  <a16:creationId xmlns:a16="http://schemas.microsoft.com/office/drawing/2014/main" id="{13C153FC-2B59-BE1C-869B-B0296578CD90}"/>
                </a:ext>
              </a:extLst>
            </p:cNvPr>
            <p:cNvCxnSpPr>
              <a:cxnSpLocks/>
              <a:stCxn id="757" idx="6"/>
              <a:endCxn id="761" idx="3"/>
            </p:cNvCxnSpPr>
            <p:nvPr/>
          </p:nvCxnSpPr>
          <p:spPr>
            <a:xfrm flipV="1">
              <a:off x="10804541" y="5653561"/>
              <a:ext cx="486631" cy="9742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Straight Arrow Connector 771">
              <a:extLst>
                <a:ext uri="{FF2B5EF4-FFF2-40B4-BE49-F238E27FC236}">
                  <a16:creationId xmlns:a16="http://schemas.microsoft.com/office/drawing/2014/main" id="{AD49068F-F52F-EA1D-A627-F3A3725EB259}"/>
                </a:ext>
              </a:extLst>
            </p:cNvPr>
            <p:cNvCxnSpPr>
              <a:cxnSpLocks/>
              <a:stCxn id="758" idx="5"/>
              <a:endCxn id="755" idx="1"/>
            </p:cNvCxnSpPr>
            <p:nvPr/>
          </p:nvCxnSpPr>
          <p:spPr>
            <a:xfrm>
              <a:off x="9382166" y="5902423"/>
              <a:ext cx="607943" cy="29188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Straight Arrow Connector 772">
              <a:extLst>
                <a:ext uri="{FF2B5EF4-FFF2-40B4-BE49-F238E27FC236}">
                  <a16:creationId xmlns:a16="http://schemas.microsoft.com/office/drawing/2014/main" id="{5D1C55CA-6B55-1C5C-E531-BED30559218F}"/>
                </a:ext>
              </a:extLst>
            </p:cNvPr>
            <p:cNvCxnSpPr>
              <a:cxnSpLocks/>
              <a:stCxn id="755" idx="5"/>
              <a:endCxn id="756" idx="2"/>
            </p:cNvCxnSpPr>
            <p:nvPr/>
          </p:nvCxnSpPr>
          <p:spPr>
            <a:xfrm>
              <a:off x="10090994" y="6292168"/>
              <a:ext cx="566153" cy="25834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4" name="Oval 773">
              <a:extLst>
                <a:ext uri="{FF2B5EF4-FFF2-40B4-BE49-F238E27FC236}">
                  <a16:creationId xmlns:a16="http://schemas.microsoft.com/office/drawing/2014/main" id="{37C6F310-1E81-6F5C-3E03-F787A67BBC42}"/>
                </a:ext>
              </a:extLst>
            </p:cNvPr>
            <p:cNvSpPr/>
            <p:nvPr/>
          </p:nvSpPr>
          <p:spPr>
            <a:xfrm>
              <a:off x="8218280" y="541918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775" name="Straight Arrow Connector 774">
              <a:extLst>
                <a:ext uri="{FF2B5EF4-FFF2-40B4-BE49-F238E27FC236}">
                  <a16:creationId xmlns:a16="http://schemas.microsoft.com/office/drawing/2014/main" id="{409BF9C4-28FA-FB09-4F7C-76BC9B602ED5}"/>
                </a:ext>
              </a:extLst>
            </p:cNvPr>
            <p:cNvCxnSpPr>
              <a:cxnSpLocks/>
              <a:stCxn id="774" idx="6"/>
              <a:endCxn id="758" idx="2"/>
            </p:cNvCxnSpPr>
            <p:nvPr/>
          </p:nvCxnSpPr>
          <p:spPr>
            <a:xfrm>
              <a:off x="8360953" y="5488375"/>
              <a:ext cx="899434" cy="36512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9B71FE18-ED02-6CEF-56AB-D52318D31132}"/>
              </a:ext>
            </a:extLst>
          </p:cNvPr>
          <p:cNvGrpSpPr/>
          <p:nvPr/>
        </p:nvGrpSpPr>
        <p:grpSpPr>
          <a:xfrm>
            <a:off x="1608058" y="1420254"/>
            <a:ext cx="4257288" cy="1255251"/>
            <a:chOff x="2142240" y="5370897"/>
            <a:chExt cx="4257288" cy="1255251"/>
          </a:xfrm>
        </p:grpSpPr>
        <p:cxnSp>
          <p:nvCxnSpPr>
            <p:cNvPr id="783" name="Straight Arrow Connector 782">
              <a:extLst>
                <a:ext uri="{FF2B5EF4-FFF2-40B4-BE49-F238E27FC236}">
                  <a16:creationId xmlns:a16="http://schemas.microsoft.com/office/drawing/2014/main" id="{478BF982-EDC4-4E3F-F50F-8CD37F2C960E}"/>
                </a:ext>
              </a:extLst>
            </p:cNvPr>
            <p:cNvCxnSpPr>
              <a:cxnSpLocks/>
              <a:stCxn id="784" idx="3"/>
              <a:endCxn id="797" idx="2"/>
            </p:cNvCxnSpPr>
            <p:nvPr/>
          </p:nvCxnSpPr>
          <p:spPr>
            <a:xfrm>
              <a:off x="2855897" y="6347848"/>
              <a:ext cx="818739" cy="1262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4" name="TextBox 783">
              <a:extLst>
                <a:ext uri="{FF2B5EF4-FFF2-40B4-BE49-F238E27FC236}">
                  <a16:creationId xmlns:a16="http://schemas.microsoft.com/office/drawing/2014/main" id="{D5456CD9-7671-D6AE-5B85-B832B4FBEA93}"/>
                </a:ext>
              </a:extLst>
            </p:cNvPr>
            <p:cNvSpPr txBox="1"/>
            <p:nvPr/>
          </p:nvSpPr>
          <p:spPr>
            <a:xfrm>
              <a:off x="2142240" y="6163182"/>
              <a:ext cx="713657"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cxnSp>
          <p:nvCxnSpPr>
            <p:cNvPr id="785" name="Straight Arrow Connector 784">
              <a:extLst>
                <a:ext uri="{FF2B5EF4-FFF2-40B4-BE49-F238E27FC236}">
                  <a16:creationId xmlns:a16="http://schemas.microsoft.com/office/drawing/2014/main" id="{D4A83A6F-0714-5680-6B2B-7436508B2285}"/>
                </a:ext>
              </a:extLst>
            </p:cNvPr>
            <p:cNvCxnSpPr>
              <a:cxnSpLocks/>
              <a:stCxn id="784" idx="3"/>
              <a:endCxn id="798" idx="2"/>
            </p:cNvCxnSpPr>
            <p:nvPr/>
          </p:nvCxnSpPr>
          <p:spPr>
            <a:xfrm flipV="1">
              <a:off x="2855897" y="5771900"/>
              <a:ext cx="3400958" cy="575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6" name="Rectangle 785">
              <a:extLst>
                <a:ext uri="{FF2B5EF4-FFF2-40B4-BE49-F238E27FC236}">
                  <a16:creationId xmlns:a16="http://schemas.microsoft.com/office/drawing/2014/main" id="{3B9E6D50-86FF-44A2-D178-A0D89A56B8AB}"/>
                </a:ext>
              </a:extLst>
            </p:cNvPr>
            <p:cNvSpPr/>
            <p:nvPr/>
          </p:nvSpPr>
          <p:spPr>
            <a:xfrm>
              <a:off x="5679871"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87" name="Rectangle 786">
              <a:extLst>
                <a:ext uri="{FF2B5EF4-FFF2-40B4-BE49-F238E27FC236}">
                  <a16:creationId xmlns:a16="http://schemas.microsoft.com/office/drawing/2014/main" id="{15CA14AA-ACC6-EF92-F12F-15539D99B399}"/>
                </a:ext>
              </a:extLst>
            </p:cNvPr>
            <p:cNvSpPr/>
            <p:nvPr/>
          </p:nvSpPr>
          <p:spPr>
            <a:xfrm>
              <a:off x="4981527"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88" name="Rectangle 787">
              <a:extLst>
                <a:ext uri="{FF2B5EF4-FFF2-40B4-BE49-F238E27FC236}">
                  <a16:creationId xmlns:a16="http://schemas.microsoft.com/office/drawing/2014/main" id="{31B08FE4-3522-A373-CCEA-14AA135156E0}"/>
                </a:ext>
              </a:extLst>
            </p:cNvPr>
            <p:cNvSpPr/>
            <p:nvPr/>
          </p:nvSpPr>
          <p:spPr>
            <a:xfrm>
              <a:off x="4283183"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89" name="Rectangle 788">
              <a:extLst>
                <a:ext uri="{FF2B5EF4-FFF2-40B4-BE49-F238E27FC236}">
                  <a16:creationId xmlns:a16="http://schemas.microsoft.com/office/drawing/2014/main" id="{E1B47488-839C-1507-BAB2-909BF3F13D01}"/>
                </a:ext>
              </a:extLst>
            </p:cNvPr>
            <p:cNvSpPr/>
            <p:nvPr/>
          </p:nvSpPr>
          <p:spPr>
            <a:xfrm>
              <a:off x="3711534"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90" name="Rectangle 789">
              <a:extLst>
                <a:ext uri="{FF2B5EF4-FFF2-40B4-BE49-F238E27FC236}">
                  <a16:creationId xmlns:a16="http://schemas.microsoft.com/office/drawing/2014/main" id="{2A14BE8F-4924-390E-D58C-0910D5C02BB5}"/>
                </a:ext>
              </a:extLst>
            </p:cNvPr>
            <p:cNvSpPr/>
            <p:nvPr/>
          </p:nvSpPr>
          <p:spPr>
            <a:xfrm>
              <a:off x="3230185" y="540276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91" name="Rectangle 790">
              <a:extLst>
                <a:ext uri="{FF2B5EF4-FFF2-40B4-BE49-F238E27FC236}">
                  <a16:creationId xmlns:a16="http://schemas.microsoft.com/office/drawing/2014/main" id="{369B848F-DAAC-EC91-979B-7F1350F48167}"/>
                </a:ext>
              </a:extLst>
            </p:cNvPr>
            <p:cNvSpPr/>
            <p:nvPr/>
          </p:nvSpPr>
          <p:spPr>
            <a:xfrm>
              <a:off x="6289306" y="542880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92" name="Oval 791">
              <a:extLst>
                <a:ext uri="{FF2B5EF4-FFF2-40B4-BE49-F238E27FC236}">
                  <a16:creationId xmlns:a16="http://schemas.microsoft.com/office/drawing/2014/main" id="{CE39BA62-1624-BD6B-4596-E8AEC5A67EF5}"/>
                </a:ext>
              </a:extLst>
            </p:cNvPr>
            <p:cNvSpPr/>
            <p:nvPr/>
          </p:nvSpPr>
          <p:spPr>
            <a:xfrm>
              <a:off x="4943669" y="577822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93" name="Oval 792">
              <a:extLst>
                <a:ext uri="{FF2B5EF4-FFF2-40B4-BE49-F238E27FC236}">
                  <a16:creationId xmlns:a16="http://schemas.microsoft.com/office/drawing/2014/main" id="{8F81BC99-0A38-DD08-80C2-8993AAEE3F74}"/>
                </a:ext>
              </a:extLst>
            </p:cNvPr>
            <p:cNvSpPr/>
            <p:nvPr/>
          </p:nvSpPr>
          <p:spPr>
            <a:xfrm>
              <a:off x="4954153" y="612576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94" name="Oval 793">
              <a:extLst>
                <a:ext uri="{FF2B5EF4-FFF2-40B4-BE49-F238E27FC236}">
                  <a16:creationId xmlns:a16="http://schemas.microsoft.com/office/drawing/2014/main" id="{E1BD3569-C7F0-AD2D-A8C2-614C2BE48888}"/>
                </a:ext>
              </a:extLst>
            </p:cNvPr>
            <p:cNvSpPr/>
            <p:nvPr/>
          </p:nvSpPr>
          <p:spPr>
            <a:xfrm>
              <a:off x="5642085" y="64330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95" name="Oval 794">
              <a:extLst>
                <a:ext uri="{FF2B5EF4-FFF2-40B4-BE49-F238E27FC236}">
                  <a16:creationId xmlns:a16="http://schemas.microsoft.com/office/drawing/2014/main" id="{6F1442F4-70AA-27F2-4181-BDD15DF2F995}"/>
                </a:ext>
              </a:extLst>
            </p:cNvPr>
            <p:cNvSpPr/>
            <p:nvPr/>
          </p:nvSpPr>
          <p:spPr>
            <a:xfrm>
              <a:off x="5646806" y="563351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796" name="Oval 795">
              <a:extLst>
                <a:ext uri="{FF2B5EF4-FFF2-40B4-BE49-F238E27FC236}">
                  <a16:creationId xmlns:a16="http://schemas.microsoft.com/office/drawing/2014/main" id="{E7C9D12F-E8B2-3E48-D1B5-F1EAF814520D}"/>
                </a:ext>
              </a:extLst>
            </p:cNvPr>
            <p:cNvSpPr/>
            <p:nvPr/>
          </p:nvSpPr>
          <p:spPr>
            <a:xfrm>
              <a:off x="4245325" y="573601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97" name="Oval 796">
              <a:extLst>
                <a:ext uri="{FF2B5EF4-FFF2-40B4-BE49-F238E27FC236}">
                  <a16:creationId xmlns:a16="http://schemas.microsoft.com/office/drawing/2014/main" id="{171940BF-595F-0E65-7A62-65247FB22E7E}"/>
                </a:ext>
              </a:extLst>
            </p:cNvPr>
            <p:cNvSpPr/>
            <p:nvPr/>
          </p:nvSpPr>
          <p:spPr>
            <a:xfrm>
              <a:off x="3674636" y="640488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98" name="Oval 797">
              <a:extLst>
                <a:ext uri="{FF2B5EF4-FFF2-40B4-BE49-F238E27FC236}">
                  <a16:creationId xmlns:a16="http://schemas.microsoft.com/office/drawing/2014/main" id="{06AF5AD2-3C82-AB1B-43B0-F7713FC5ED4B}"/>
                </a:ext>
              </a:extLst>
            </p:cNvPr>
            <p:cNvSpPr/>
            <p:nvPr/>
          </p:nvSpPr>
          <p:spPr>
            <a:xfrm>
              <a:off x="6256855" y="570270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799" name="Oval 798">
              <a:extLst>
                <a:ext uri="{FF2B5EF4-FFF2-40B4-BE49-F238E27FC236}">
                  <a16:creationId xmlns:a16="http://schemas.microsoft.com/office/drawing/2014/main" id="{ADD0FA4C-BE3C-19DF-2ACB-9F80602E9B84}"/>
                </a:ext>
              </a:extLst>
            </p:cNvPr>
            <p:cNvSpPr/>
            <p:nvPr/>
          </p:nvSpPr>
          <p:spPr>
            <a:xfrm>
              <a:off x="6255216" y="54871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800" name="Group 799">
              <a:extLst>
                <a:ext uri="{FF2B5EF4-FFF2-40B4-BE49-F238E27FC236}">
                  <a16:creationId xmlns:a16="http://schemas.microsoft.com/office/drawing/2014/main" id="{F6D61CAA-9052-3F3F-04A1-4AE81FC0FA60}"/>
                </a:ext>
              </a:extLst>
            </p:cNvPr>
            <p:cNvGrpSpPr/>
            <p:nvPr/>
          </p:nvGrpSpPr>
          <p:grpSpPr>
            <a:xfrm>
              <a:off x="3194260" y="5970668"/>
              <a:ext cx="3199896" cy="219946"/>
              <a:chOff x="2888995" y="2286851"/>
              <a:chExt cx="3199896" cy="219946"/>
            </a:xfrm>
          </p:grpSpPr>
          <p:sp>
            <p:nvSpPr>
              <p:cNvPr id="803" name="Oval 802">
                <a:extLst>
                  <a:ext uri="{FF2B5EF4-FFF2-40B4-BE49-F238E27FC236}">
                    <a16:creationId xmlns:a16="http://schemas.microsoft.com/office/drawing/2014/main" id="{7855394C-3DF8-6416-9FF1-F53EF027DA80}"/>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04" name="Oval 803">
                <a:extLst>
                  <a:ext uri="{FF2B5EF4-FFF2-40B4-BE49-F238E27FC236}">
                    <a16:creationId xmlns:a16="http://schemas.microsoft.com/office/drawing/2014/main" id="{417A936A-082F-249A-ACCB-A933B7A4F3BA}"/>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05" name="Oval 804">
                <a:extLst>
                  <a:ext uri="{FF2B5EF4-FFF2-40B4-BE49-F238E27FC236}">
                    <a16:creationId xmlns:a16="http://schemas.microsoft.com/office/drawing/2014/main" id="{42EE770E-8366-E918-CBAE-7EA4AFA9EDD4}"/>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06" name="Oval 805">
                <a:extLst>
                  <a:ext uri="{FF2B5EF4-FFF2-40B4-BE49-F238E27FC236}">
                    <a16:creationId xmlns:a16="http://schemas.microsoft.com/office/drawing/2014/main" id="{7D06846F-1919-6AEE-CEB6-AE59374686BC}"/>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07" name="Oval 806">
                <a:extLst>
                  <a:ext uri="{FF2B5EF4-FFF2-40B4-BE49-F238E27FC236}">
                    <a16:creationId xmlns:a16="http://schemas.microsoft.com/office/drawing/2014/main" id="{70937D48-B764-B3B9-A940-FF272E132DDD}"/>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08" name="Oval 807">
                <a:extLst>
                  <a:ext uri="{FF2B5EF4-FFF2-40B4-BE49-F238E27FC236}">
                    <a16:creationId xmlns:a16="http://schemas.microsoft.com/office/drawing/2014/main" id="{BBCF963F-DB1A-CC15-2B2C-80138130BBAC}"/>
                  </a:ext>
                </a:extLst>
              </p:cNvPr>
              <p:cNvSpPr/>
              <p:nvPr/>
            </p:nvSpPr>
            <p:spPr>
              <a:xfrm>
                <a:off x="5341915" y="229867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801" name="Oval 800">
              <a:extLst>
                <a:ext uri="{FF2B5EF4-FFF2-40B4-BE49-F238E27FC236}">
                  <a16:creationId xmlns:a16="http://schemas.microsoft.com/office/drawing/2014/main" id="{D3D2C7EE-2E63-9681-5AA8-7915234AAF32}"/>
                </a:ext>
              </a:extLst>
            </p:cNvPr>
            <p:cNvSpPr/>
            <p:nvPr/>
          </p:nvSpPr>
          <p:spPr>
            <a:xfrm>
              <a:off x="4251511" y="590537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802" name="Oval 801">
              <a:extLst>
                <a:ext uri="{FF2B5EF4-FFF2-40B4-BE49-F238E27FC236}">
                  <a16:creationId xmlns:a16="http://schemas.microsoft.com/office/drawing/2014/main" id="{788EBE0A-D61B-34A3-3D10-77148D65EC5F}"/>
                </a:ext>
              </a:extLst>
            </p:cNvPr>
            <p:cNvSpPr/>
            <p:nvPr/>
          </p:nvSpPr>
          <p:spPr>
            <a:xfrm>
              <a:off x="3203218" y="53708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809" name="TextBox 808">
            <a:extLst>
              <a:ext uri="{FF2B5EF4-FFF2-40B4-BE49-F238E27FC236}">
                <a16:creationId xmlns:a16="http://schemas.microsoft.com/office/drawing/2014/main" id="{4129B91F-0C84-C732-9D70-467AEA3CBC26}"/>
              </a:ext>
            </a:extLst>
          </p:cNvPr>
          <p:cNvSpPr txBox="1"/>
          <p:nvPr/>
        </p:nvSpPr>
        <p:spPr>
          <a:xfrm>
            <a:off x="130530" y="2942649"/>
            <a:ext cx="5572359"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In </a:t>
            </a:r>
            <a:r>
              <a:rPr lang="fr-FR" b="1" dirty="0">
                <a:latin typeface="Verdana" panose="020B0604030504040204" pitchFamily="34" charset="0"/>
                <a:ea typeface="Verdana" panose="020B0604030504040204" pitchFamily="34" charset="0"/>
              </a:rPr>
              <a:t>Allen</a:t>
            </a:r>
            <a:r>
              <a:rPr lang="fr-FR" dirty="0">
                <a:latin typeface="Verdana" panose="020B0604030504040204" pitchFamily="34" charset="0"/>
                <a:ea typeface="Verdana" panose="020B0604030504040204" pitchFamily="34" charset="0"/>
              </a:rPr>
              <a:t>           : </a:t>
            </a:r>
            <a:r>
              <a:rPr lang="fr-FR" b="1" dirty="0" err="1">
                <a:solidFill>
                  <a:schemeClr val="accent2">
                    <a:lumMod val="50000"/>
                  </a:schemeClr>
                </a:solidFill>
                <a:latin typeface="Verdana" panose="020B0604030504040204" pitchFamily="34" charset="0"/>
                <a:ea typeface="Verdana" panose="020B0604030504040204" pitchFamily="34" charset="0"/>
              </a:rPr>
              <a:t>search</a:t>
            </a:r>
            <a:r>
              <a:rPr lang="fr-FR" b="1" dirty="0">
                <a:solidFill>
                  <a:schemeClr val="accent2">
                    <a:lumMod val="50000"/>
                  </a:schemeClr>
                </a:solidFill>
                <a:latin typeface="Verdana" panose="020B0604030504040204" pitchFamily="34" charset="0"/>
                <a:ea typeface="Verdana" panose="020B0604030504040204" pitchFamily="34" charset="0"/>
              </a:rPr>
              <a:t> by triplet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algorithm</a:t>
            </a:r>
            <a:endParaRPr lang="en-GB" dirty="0">
              <a:latin typeface="Verdana" panose="020B0604030504040204" pitchFamily="34" charset="0"/>
              <a:ea typeface="Verdana" panose="020B0604030504040204" pitchFamily="34" charset="0"/>
            </a:endParaRPr>
          </a:p>
        </p:txBody>
      </p:sp>
      <p:pic>
        <p:nvPicPr>
          <p:cNvPr id="810" name="Picture 809" descr="A rake in sand with sand in the background&#10;&#10;Description automatically generated">
            <a:extLst>
              <a:ext uri="{FF2B5EF4-FFF2-40B4-BE49-F238E27FC236}">
                <a16:creationId xmlns:a16="http://schemas.microsoft.com/office/drawing/2014/main" id="{E8FF248E-D679-0E7F-505C-B647F889A976}"/>
              </a:ext>
            </a:extLst>
          </p:cNvPr>
          <p:cNvPicPr>
            <a:picLocks noChangeAspect="1"/>
          </p:cNvPicPr>
          <p:nvPr/>
        </p:nvPicPr>
        <p:blipFill>
          <a:blip r:embed="rId4"/>
          <a:stretch>
            <a:fillRect/>
          </a:stretch>
        </p:blipFill>
        <p:spPr>
          <a:xfrm>
            <a:off x="1293940" y="2794228"/>
            <a:ext cx="679152" cy="679152"/>
          </a:xfrm>
          <a:prstGeom prst="rect">
            <a:avLst/>
          </a:prstGeom>
        </p:spPr>
      </p:pic>
      <p:sp>
        <p:nvSpPr>
          <p:cNvPr id="811" name="Rectangle: Rounded Corners 810">
            <a:extLst>
              <a:ext uri="{FF2B5EF4-FFF2-40B4-BE49-F238E27FC236}">
                <a16:creationId xmlns:a16="http://schemas.microsoft.com/office/drawing/2014/main" id="{CEAB233E-F6C5-D0F4-B04E-B8C632A7D366}"/>
              </a:ext>
            </a:extLst>
          </p:cNvPr>
          <p:cNvSpPr/>
          <p:nvPr/>
        </p:nvSpPr>
        <p:spPr>
          <a:xfrm>
            <a:off x="85311" y="1310340"/>
            <a:ext cx="933999" cy="559461"/>
          </a:xfrm>
          <a:prstGeom prst="roundRect">
            <a:avLst>
              <a:gd name="adj" fmla="val 50000"/>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Tree>
    <p:extLst>
      <p:ext uri="{BB962C8B-B14F-4D97-AF65-F5344CB8AC3E}">
        <p14:creationId xmlns:p14="http://schemas.microsoft.com/office/powerpoint/2010/main" val="22891233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Track </a:t>
            </a:r>
            <a:r>
              <a:rPr lang="fr-FR" dirty="0" err="1"/>
              <a:t>Finding</a:t>
            </a:r>
            <a:r>
              <a:rPr lang="fr-FR" dirty="0"/>
              <a:t> in the </a:t>
            </a:r>
            <a:r>
              <a:rPr lang="fr-FR" dirty="0" err="1"/>
              <a:t>Velo</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92</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Search</a:t>
            </a:r>
            <a:r>
              <a:rPr lang="fr-FR" dirty="0"/>
              <a:t> by Triplet on GPU</a:t>
            </a:r>
          </a:p>
        </p:txBody>
      </p:sp>
      <p:sp>
        <p:nvSpPr>
          <p:cNvPr id="191" name="Oval 190">
            <a:extLst>
              <a:ext uri="{FF2B5EF4-FFF2-40B4-BE49-F238E27FC236}">
                <a16:creationId xmlns:a16="http://schemas.microsoft.com/office/drawing/2014/main" id="{B4B3E6E8-19FF-9E39-E2BF-307E045F9AF1}"/>
              </a:ext>
            </a:extLst>
          </p:cNvPr>
          <p:cNvSpPr/>
          <p:nvPr/>
        </p:nvSpPr>
        <p:spPr>
          <a:xfrm>
            <a:off x="892925" y="3861368"/>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a</a:t>
            </a:r>
          </a:p>
        </p:txBody>
      </p:sp>
      <p:sp>
        <p:nvSpPr>
          <p:cNvPr id="255" name="TextBox 254">
            <a:extLst>
              <a:ext uri="{FF2B5EF4-FFF2-40B4-BE49-F238E27FC236}">
                <a16:creationId xmlns:a16="http://schemas.microsoft.com/office/drawing/2014/main" id="{CB544847-269B-1FE6-AFCF-F02C8C532944}"/>
              </a:ext>
            </a:extLst>
          </p:cNvPr>
          <p:cNvSpPr txBox="1"/>
          <p:nvPr/>
        </p:nvSpPr>
        <p:spPr>
          <a:xfrm>
            <a:off x="1586345" y="5086792"/>
            <a:ext cx="4424522" cy="923330"/>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F</a:t>
            </a:r>
            <a:r>
              <a:rPr lang="en-GB" b="1" dirty="0" err="1">
                <a:latin typeface="Verdana" panose="020B0604030504040204" pitchFamily="34" charset="0"/>
                <a:ea typeface="Verdana" panose="020B0604030504040204" pitchFamily="34" charset="0"/>
              </a:rPr>
              <a:t>ollowing</a:t>
            </a:r>
            <a:r>
              <a:rPr lang="en-GB" dirty="0">
                <a:latin typeface="Verdana" panose="020B0604030504040204" pitchFamily="34" charset="0"/>
                <a:ea typeface="Verdana" panose="020B0604030504040204" pitchFamily="34" charset="0"/>
              </a:rPr>
              <a:t>:</a:t>
            </a:r>
          </a:p>
          <a:p>
            <a:r>
              <a:rPr lang="en-GB" dirty="0">
                <a:latin typeface="Verdana" panose="020B0604030504040204" pitchFamily="34" charset="0"/>
                <a:ea typeface="Verdana" panose="020B0604030504040204" pitchFamily="34" charset="0"/>
              </a:rPr>
              <a:t>a.1. Extrapolate the track</a:t>
            </a:r>
          </a:p>
          <a:p>
            <a:r>
              <a:rPr lang="en-GB" dirty="0">
                <a:latin typeface="Verdana" panose="020B0604030504040204" pitchFamily="34" charset="0"/>
                <a:ea typeface="Verdana" panose="020B0604030504040204" pitchFamily="34" charset="0"/>
              </a:rPr>
              <a:t>a.2. Find compatible hits</a:t>
            </a:r>
          </a:p>
        </p:txBody>
      </p:sp>
      <p:sp>
        <p:nvSpPr>
          <p:cNvPr id="556" name="TextBox 555">
            <a:extLst>
              <a:ext uri="{FF2B5EF4-FFF2-40B4-BE49-F238E27FC236}">
                <a16:creationId xmlns:a16="http://schemas.microsoft.com/office/drawing/2014/main" id="{E2A38341-2382-5BA5-62CE-C63CCC27B64A}"/>
              </a:ext>
            </a:extLst>
          </p:cNvPr>
          <p:cNvSpPr txBox="1"/>
          <p:nvPr/>
        </p:nvSpPr>
        <p:spPr>
          <a:xfrm>
            <a:off x="202817" y="3452127"/>
            <a:ext cx="6129196" cy="369332"/>
          </a:xfrm>
          <a:prstGeom prst="rect">
            <a:avLst/>
          </a:prstGeom>
          <a:noFill/>
        </p:spPr>
        <p:txBody>
          <a:bodyPr wrap="square">
            <a:spAutoFit/>
          </a:bodyPr>
          <a:lstStyle/>
          <a:p>
            <a:pPr lvl="1"/>
            <a:r>
              <a:rPr lang="fr-FR" dirty="0" err="1">
                <a:latin typeface="Verdana" panose="020B0604030504040204" pitchFamily="34" charset="0"/>
                <a:ea typeface="Verdana" panose="020B0604030504040204" pitchFamily="34" charset="0"/>
              </a:rPr>
              <a:t>Iterate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from</a:t>
            </a:r>
            <a:r>
              <a:rPr lang="fr-FR" dirty="0">
                <a:latin typeface="Verdana" panose="020B0604030504040204" pitchFamily="34" charset="0"/>
                <a:ea typeface="Verdana" panose="020B0604030504040204" pitchFamily="34" charset="0"/>
              </a:rPr>
              <a:t> the </a:t>
            </a:r>
            <a:r>
              <a:rPr lang="fr-FR" b="1" dirty="0">
                <a:latin typeface="Verdana" panose="020B0604030504040204" pitchFamily="34" charset="0"/>
                <a:ea typeface="Verdana" panose="020B0604030504040204" pitchFamily="34" charset="0"/>
              </a:rPr>
              <a:t>last</a:t>
            </a:r>
            <a:r>
              <a:rPr lang="fr-FR" dirty="0">
                <a:latin typeface="Verdana" panose="020B0604030504040204" pitchFamily="34" charset="0"/>
                <a:ea typeface="Verdana" panose="020B0604030504040204" pitchFamily="34" charset="0"/>
              </a:rPr>
              <a:t> to the </a:t>
            </a:r>
            <a:r>
              <a:rPr lang="fr-FR" b="1" dirty="0">
                <a:latin typeface="Verdana" panose="020B0604030504040204" pitchFamily="34" charset="0"/>
                <a:ea typeface="Verdana" panose="020B0604030504040204" pitchFamily="34" charset="0"/>
              </a:rPr>
              <a:t>first</a:t>
            </a:r>
            <a:r>
              <a:rPr lang="fr-FR" dirty="0">
                <a:latin typeface="Verdana" panose="020B0604030504040204" pitchFamily="34" charset="0"/>
                <a:ea typeface="Verdana" panose="020B0604030504040204" pitchFamily="34" charset="0"/>
              </a:rPr>
              <a:t> plane:</a:t>
            </a:r>
          </a:p>
        </p:txBody>
      </p:sp>
      <p:sp>
        <p:nvSpPr>
          <p:cNvPr id="557" name="Oval 556">
            <a:extLst>
              <a:ext uri="{FF2B5EF4-FFF2-40B4-BE49-F238E27FC236}">
                <a16:creationId xmlns:a16="http://schemas.microsoft.com/office/drawing/2014/main" id="{C79A8866-50A0-EDF8-E09D-C5D5E20333D4}"/>
              </a:ext>
            </a:extLst>
          </p:cNvPr>
          <p:cNvSpPr/>
          <p:nvPr/>
        </p:nvSpPr>
        <p:spPr>
          <a:xfrm>
            <a:off x="63057" y="3373655"/>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558" name="Oval 557">
            <a:extLst>
              <a:ext uri="{FF2B5EF4-FFF2-40B4-BE49-F238E27FC236}">
                <a16:creationId xmlns:a16="http://schemas.microsoft.com/office/drawing/2014/main" id="{84311236-0A5A-62A4-C2BC-0E340B11F92C}"/>
              </a:ext>
            </a:extLst>
          </p:cNvPr>
          <p:cNvSpPr/>
          <p:nvPr/>
        </p:nvSpPr>
        <p:spPr>
          <a:xfrm>
            <a:off x="904578" y="5152483"/>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b</a:t>
            </a:r>
          </a:p>
        </p:txBody>
      </p:sp>
      <p:sp>
        <p:nvSpPr>
          <p:cNvPr id="674" name="Arrow: Right 673">
            <a:extLst>
              <a:ext uri="{FF2B5EF4-FFF2-40B4-BE49-F238E27FC236}">
                <a16:creationId xmlns:a16="http://schemas.microsoft.com/office/drawing/2014/main" id="{91F7E456-0E22-59B7-C579-20D5235E9B66}"/>
              </a:ext>
            </a:extLst>
          </p:cNvPr>
          <p:cNvSpPr/>
          <p:nvPr/>
        </p:nvSpPr>
        <p:spPr>
          <a:xfrm rot="20159120" flipV="1">
            <a:off x="6010912" y="5188464"/>
            <a:ext cx="1045746" cy="594730"/>
          </a:xfrm>
          <a:prstGeom prst="rightArrow">
            <a:avLst/>
          </a:prstGeom>
          <a:solidFill>
            <a:srgbClr val="7030A0"/>
          </a:solidFill>
          <a:ln>
            <a:solidFill>
              <a:srgbClr val="5F29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198" name="Group 197">
            <a:extLst>
              <a:ext uri="{FF2B5EF4-FFF2-40B4-BE49-F238E27FC236}">
                <a16:creationId xmlns:a16="http://schemas.microsoft.com/office/drawing/2014/main" id="{C79DFFB9-FB28-9E24-640F-94E4D64B1CD2}"/>
              </a:ext>
            </a:extLst>
          </p:cNvPr>
          <p:cNvGrpSpPr/>
          <p:nvPr/>
        </p:nvGrpSpPr>
        <p:grpSpPr>
          <a:xfrm>
            <a:off x="7793520" y="4131829"/>
            <a:ext cx="3205268" cy="1255251"/>
            <a:chOff x="7783995" y="3903229"/>
            <a:chExt cx="3205268" cy="1255251"/>
          </a:xfrm>
        </p:grpSpPr>
        <p:sp>
          <p:nvSpPr>
            <p:cNvPr id="165" name="Rectangle 164">
              <a:extLst>
                <a:ext uri="{FF2B5EF4-FFF2-40B4-BE49-F238E27FC236}">
                  <a16:creationId xmlns:a16="http://schemas.microsoft.com/office/drawing/2014/main" id="{C8523B17-5B37-878C-3A8F-E107FC0AD400}"/>
                </a:ext>
              </a:extLst>
            </p:cNvPr>
            <p:cNvSpPr/>
            <p:nvPr/>
          </p:nvSpPr>
          <p:spPr>
            <a:xfrm>
              <a:off x="10269606" y="3942187"/>
              <a:ext cx="67029" cy="1197341"/>
            </a:xfrm>
            <a:prstGeom prst="rect">
              <a:avLst/>
            </a:prstGeom>
            <a:solidFill>
              <a:srgbClr val="C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6" name="Rectangle 165">
              <a:extLst>
                <a:ext uri="{FF2B5EF4-FFF2-40B4-BE49-F238E27FC236}">
                  <a16:creationId xmlns:a16="http://schemas.microsoft.com/office/drawing/2014/main" id="{C67B4C8B-D7DB-7F7F-9FD2-B98FD945C76A}"/>
                </a:ext>
              </a:extLst>
            </p:cNvPr>
            <p:cNvSpPr/>
            <p:nvPr/>
          </p:nvSpPr>
          <p:spPr>
            <a:xfrm>
              <a:off x="9571262" y="394218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7" name="Rectangle 166">
              <a:extLst>
                <a:ext uri="{FF2B5EF4-FFF2-40B4-BE49-F238E27FC236}">
                  <a16:creationId xmlns:a16="http://schemas.microsoft.com/office/drawing/2014/main" id="{ED77C0D8-2B65-5BEB-DE49-6A8AD1B69BD4}"/>
                </a:ext>
              </a:extLst>
            </p:cNvPr>
            <p:cNvSpPr/>
            <p:nvPr/>
          </p:nvSpPr>
          <p:spPr>
            <a:xfrm>
              <a:off x="8872918" y="394218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8" name="Rectangle 167">
              <a:extLst>
                <a:ext uri="{FF2B5EF4-FFF2-40B4-BE49-F238E27FC236}">
                  <a16:creationId xmlns:a16="http://schemas.microsoft.com/office/drawing/2014/main" id="{1E688D1A-223B-EE0E-E885-7A9A9CED79C5}"/>
                </a:ext>
              </a:extLst>
            </p:cNvPr>
            <p:cNvSpPr/>
            <p:nvPr/>
          </p:nvSpPr>
          <p:spPr>
            <a:xfrm>
              <a:off x="8301269" y="394218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9" name="Rectangle 168">
              <a:extLst>
                <a:ext uri="{FF2B5EF4-FFF2-40B4-BE49-F238E27FC236}">
                  <a16:creationId xmlns:a16="http://schemas.microsoft.com/office/drawing/2014/main" id="{2DEC6925-1F8A-DABB-B532-5DC3932826B7}"/>
                </a:ext>
              </a:extLst>
            </p:cNvPr>
            <p:cNvSpPr/>
            <p:nvPr/>
          </p:nvSpPr>
          <p:spPr>
            <a:xfrm>
              <a:off x="7819920" y="3935096"/>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0" name="Rectangle 169">
              <a:extLst>
                <a:ext uri="{FF2B5EF4-FFF2-40B4-BE49-F238E27FC236}">
                  <a16:creationId xmlns:a16="http://schemas.microsoft.com/office/drawing/2014/main" id="{F28BDB58-C465-41CC-A7DE-D01AC11562C7}"/>
                </a:ext>
              </a:extLst>
            </p:cNvPr>
            <p:cNvSpPr/>
            <p:nvPr/>
          </p:nvSpPr>
          <p:spPr>
            <a:xfrm>
              <a:off x="10879041" y="3961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1" name="Oval 170">
              <a:extLst>
                <a:ext uri="{FF2B5EF4-FFF2-40B4-BE49-F238E27FC236}">
                  <a16:creationId xmlns:a16="http://schemas.microsoft.com/office/drawing/2014/main" id="{9C0CDF81-A056-9464-23B3-3D4AB6D55F5D}"/>
                </a:ext>
              </a:extLst>
            </p:cNvPr>
            <p:cNvSpPr/>
            <p:nvPr/>
          </p:nvSpPr>
          <p:spPr>
            <a:xfrm>
              <a:off x="9533404" y="4310561"/>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2" name="Oval 171">
              <a:extLst>
                <a:ext uri="{FF2B5EF4-FFF2-40B4-BE49-F238E27FC236}">
                  <a16:creationId xmlns:a16="http://schemas.microsoft.com/office/drawing/2014/main" id="{5857950D-F3A6-AF4D-6F4A-651791EE4F9A}"/>
                </a:ext>
              </a:extLst>
            </p:cNvPr>
            <p:cNvSpPr/>
            <p:nvPr/>
          </p:nvSpPr>
          <p:spPr>
            <a:xfrm>
              <a:off x="9543888" y="465809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3" name="Oval 172">
              <a:extLst>
                <a:ext uri="{FF2B5EF4-FFF2-40B4-BE49-F238E27FC236}">
                  <a16:creationId xmlns:a16="http://schemas.microsoft.com/office/drawing/2014/main" id="{78BAF222-00A6-92EA-1E79-B71288684711}"/>
                </a:ext>
              </a:extLst>
            </p:cNvPr>
            <p:cNvSpPr/>
            <p:nvPr/>
          </p:nvSpPr>
          <p:spPr>
            <a:xfrm>
              <a:off x="10231820" y="496536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4" name="Oval 173">
              <a:extLst>
                <a:ext uri="{FF2B5EF4-FFF2-40B4-BE49-F238E27FC236}">
                  <a16:creationId xmlns:a16="http://schemas.microsoft.com/office/drawing/2014/main" id="{A51DA872-CDD5-2A23-E2A6-D5A37ADC7840}"/>
                </a:ext>
              </a:extLst>
            </p:cNvPr>
            <p:cNvSpPr/>
            <p:nvPr/>
          </p:nvSpPr>
          <p:spPr>
            <a:xfrm>
              <a:off x="10236541" y="416584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75" name="Oval 174">
              <a:extLst>
                <a:ext uri="{FF2B5EF4-FFF2-40B4-BE49-F238E27FC236}">
                  <a16:creationId xmlns:a16="http://schemas.microsoft.com/office/drawing/2014/main" id="{E7780003-63F4-E214-D494-91EBC524A616}"/>
                </a:ext>
              </a:extLst>
            </p:cNvPr>
            <p:cNvSpPr/>
            <p:nvPr/>
          </p:nvSpPr>
          <p:spPr>
            <a:xfrm>
              <a:off x="8835060" y="426834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6" name="Oval 175">
              <a:extLst>
                <a:ext uri="{FF2B5EF4-FFF2-40B4-BE49-F238E27FC236}">
                  <a16:creationId xmlns:a16="http://schemas.microsoft.com/office/drawing/2014/main" id="{F14D0B9C-D3A9-E249-3738-CE49D83D7876}"/>
                </a:ext>
              </a:extLst>
            </p:cNvPr>
            <p:cNvSpPr/>
            <p:nvPr/>
          </p:nvSpPr>
          <p:spPr>
            <a:xfrm>
              <a:off x="8264371" y="4937215"/>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7" name="Oval 176">
              <a:extLst>
                <a:ext uri="{FF2B5EF4-FFF2-40B4-BE49-F238E27FC236}">
                  <a16:creationId xmlns:a16="http://schemas.microsoft.com/office/drawing/2014/main" id="{9CC1880F-0533-834F-78FE-84FE9A28B491}"/>
                </a:ext>
              </a:extLst>
            </p:cNvPr>
            <p:cNvSpPr/>
            <p:nvPr/>
          </p:nvSpPr>
          <p:spPr>
            <a:xfrm>
              <a:off x="10846590" y="4235038"/>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8" name="Oval 177">
              <a:extLst>
                <a:ext uri="{FF2B5EF4-FFF2-40B4-BE49-F238E27FC236}">
                  <a16:creationId xmlns:a16="http://schemas.microsoft.com/office/drawing/2014/main" id="{8856B0EC-B4C9-624D-7D92-E029107FD772}"/>
                </a:ext>
              </a:extLst>
            </p:cNvPr>
            <p:cNvSpPr/>
            <p:nvPr/>
          </p:nvSpPr>
          <p:spPr>
            <a:xfrm>
              <a:off x="10844951" y="4019487"/>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9" name="Oval 178">
              <a:extLst>
                <a:ext uri="{FF2B5EF4-FFF2-40B4-BE49-F238E27FC236}">
                  <a16:creationId xmlns:a16="http://schemas.microsoft.com/office/drawing/2014/main" id="{E1EE711F-2D58-77E6-00F4-B49CB2E4C861}"/>
                </a:ext>
              </a:extLst>
            </p:cNvPr>
            <p:cNvSpPr/>
            <p:nvPr/>
          </p:nvSpPr>
          <p:spPr>
            <a:xfrm>
              <a:off x="8845545" y="458455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0" name="Oval 179">
              <a:extLst>
                <a:ext uri="{FF2B5EF4-FFF2-40B4-BE49-F238E27FC236}">
                  <a16:creationId xmlns:a16="http://schemas.microsoft.com/office/drawing/2014/main" id="{A2B126CA-AF9E-0B20-95DF-0A02C68D0644}"/>
                </a:ext>
              </a:extLst>
            </p:cNvPr>
            <p:cNvSpPr/>
            <p:nvPr/>
          </p:nvSpPr>
          <p:spPr>
            <a:xfrm>
              <a:off x="9543889" y="4503000"/>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1" name="Oval 180">
              <a:extLst>
                <a:ext uri="{FF2B5EF4-FFF2-40B4-BE49-F238E27FC236}">
                  <a16:creationId xmlns:a16="http://schemas.microsoft.com/office/drawing/2014/main" id="{39E94AE1-25B0-45CA-3E2B-9966A3BBBED3}"/>
                </a:ext>
              </a:extLst>
            </p:cNvPr>
            <p:cNvSpPr/>
            <p:nvPr/>
          </p:nvSpPr>
          <p:spPr>
            <a:xfrm>
              <a:off x="8273896" y="4584558"/>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2" name="Oval 181">
              <a:extLst>
                <a:ext uri="{FF2B5EF4-FFF2-40B4-BE49-F238E27FC236}">
                  <a16:creationId xmlns:a16="http://schemas.microsoft.com/office/drawing/2014/main" id="{15EE9844-638D-1740-09A3-972046E5B5F5}"/>
                </a:ext>
              </a:extLst>
            </p:cNvPr>
            <p:cNvSpPr/>
            <p:nvPr/>
          </p:nvSpPr>
          <p:spPr>
            <a:xfrm>
              <a:off x="7783995" y="4579202"/>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3" name="Oval 182">
              <a:extLst>
                <a:ext uri="{FF2B5EF4-FFF2-40B4-BE49-F238E27FC236}">
                  <a16:creationId xmlns:a16="http://schemas.microsoft.com/office/drawing/2014/main" id="{50FC5080-19B2-B7B7-8F50-E70D99DB0759}"/>
                </a:ext>
              </a:extLst>
            </p:cNvPr>
            <p:cNvSpPr/>
            <p:nvPr/>
          </p:nvSpPr>
          <p:spPr>
            <a:xfrm>
              <a:off x="10236055" y="454933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4" name="Oval 183">
              <a:extLst>
                <a:ext uri="{FF2B5EF4-FFF2-40B4-BE49-F238E27FC236}">
                  <a16:creationId xmlns:a16="http://schemas.microsoft.com/office/drawing/2014/main" id="{D50B2E06-05F3-2FDE-2645-F493DF8DC5A3}"/>
                </a:ext>
              </a:extLst>
            </p:cNvPr>
            <p:cNvSpPr/>
            <p:nvPr/>
          </p:nvSpPr>
          <p:spPr>
            <a:xfrm>
              <a:off x="10841218" y="4517584"/>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5" name="Oval 184">
              <a:extLst>
                <a:ext uri="{FF2B5EF4-FFF2-40B4-BE49-F238E27FC236}">
                  <a16:creationId xmlns:a16="http://schemas.microsoft.com/office/drawing/2014/main" id="{3B665B83-4472-EC77-7D50-4F190EE30FFF}"/>
                </a:ext>
              </a:extLst>
            </p:cNvPr>
            <p:cNvSpPr/>
            <p:nvPr/>
          </p:nvSpPr>
          <p:spPr>
            <a:xfrm>
              <a:off x="8841246" y="4437704"/>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6" name="Oval 185">
              <a:extLst>
                <a:ext uri="{FF2B5EF4-FFF2-40B4-BE49-F238E27FC236}">
                  <a16:creationId xmlns:a16="http://schemas.microsoft.com/office/drawing/2014/main" id="{BAAB5C11-C6AC-7D60-907E-26818CD63381}"/>
                </a:ext>
              </a:extLst>
            </p:cNvPr>
            <p:cNvSpPr/>
            <p:nvPr/>
          </p:nvSpPr>
          <p:spPr>
            <a:xfrm>
              <a:off x="7792953" y="390322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187" name="Straight Connector 186">
              <a:extLst>
                <a:ext uri="{FF2B5EF4-FFF2-40B4-BE49-F238E27FC236}">
                  <a16:creationId xmlns:a16="http://schemas.microsoft.com/office/drawing/2014/main" id="{C58A4199-7F98-5F0A-F9C0-AB4FA4313959}"/>
                </a:ext>
              </a:extLst>
            </p:cNvPr>
            <p:cNvCxnSpPr>
              <a:cxnSpLocks/>
              <a:stCxn id="174" idx="6"/>
              <a:endCxn id="178" idx="2"/>
            </p:cNvCxnSpPr>
            <p:nvPr/>
          </p:nvCxnSpPr>
          <p:spPr>
            <a:xfrm flipV="1">
              <a:off x="10379214" y="4088681"/>
              <a:ext cx="465737" cy="14635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854C1796-F384-4767-CEC5-39FD92186E22}"/>
                </a:ext>
              </a:extLst>
            </p:cNvPr>
            <p:cNvCxnSpPr>
              <a:cxnSpLocks/>
              <a:stCxn id="183" idx="6"/>
              <a:endCxn id="184" idx="2"/>
            </p:cNvCxnSpPr>
            <p:nvPr/>
          </p:nvCxnSpPr>
          <p:spPr>
            <a:xfrm flipV="1">
              <a:off x="10378728" y="4586778"/>
              <a:ext cx="462490" cy="317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187E7A1-7485-630D-1E23-591E2C892F85}"/>
                </a:ext>
              </a:extLst>
            </p:cNvPr>
            <p:cNvCxnSpPr>
              <a:cxnSpLocks/>
              <a:stCxn id="180" idx="6"/>
              <a:endCxn id="183" idx="2"/>
            </p:cNvCxnSpPr>
            <p:nvPr/>
          </p:nvCxnSpPr>
          <p:spPr>
            <a:xfrm>
              <a:off x="9686562" y="4572194"/>
              <a:ext cx="549493" cy="463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8666D7E-B093-EDBA-C6C3-7379191826B1}"/>
                </a:ext>
              </a:extLst>
            </p:cNvPr>
            <p:cNvCxnSpPr>
              <a:cxnSpLocks/>
              <a:stCxn id="171" idx="6"/>
              <a:endCxn id="174" idx="2"/>
            </p:cNvCxnSpPr>
            <p:nvPr/>
          </p:nvCxnSpPr>
          <p:spPr>
            <a:xfrm flipV="1">
              <a:off x="9676077" y="4235038"/>
              <a:ext cx="560464" cy="14471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71AA454D-803E-572B-2117-D139B6AD6ADA}"/>
                </a:ext>
              </a:extLst>
            </p:cNvPr>
            <p:cNvCxnSpPr>
              <a:cxnSpLocks/>
              <a:stCxn id="172" idx="6"/>
              <a:endCxn id="183" idx="2"/>
            </p:cNvCxnSpPr>
            <p:nvPr/>
          </p:nvCxnSpPr>
          <p:spPr>
            <a:xfrm flipV="1">
              <a:off x="9686561" y="4618528"/>
              <a:ext cx="549494" cy="10876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B19A76AA-9AF9-4FF2-A3E7-40DCCF6542DA}"/>
                </a:ext>
              </a:extLst>
            </p:cNvPr>
            <p:cNvCxnSpPr>
              <a:cxnSpLocks/>
              <a:stCxn id="183" idx="7"/>
              <a:endCxn id="177" idx="3"/>
            </p:cNvCxnSpPr>
            <p:nvPr/>
          </p:nvCxnSpPr>
          <p:spPr>
            <a:xfrm flipV="1">
              <a:off x="10357834" y="4353160"/>
              <a:ext cx="509650" cy="21644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7FD72DC-0A82-3C6D-15F5-39C7E660234D}"/>
                </a:ext>
              </a:extLst>
            </p:cNvPr>
            <p:cNvCxnSpPr>
              <a:cxnSpLocks/>
              <a:stCxn id="185" idx="6"/>
              <a:endCxn id="171" idx="2"/>
            </p:cNvCxnSpPr>
            <p:nvPr/>
          </p:nvCxnSpPr>
          <p:spPr>
            <a:xfrm flipV="1">
              <a:off x="8983919" y="4379755"/>
              <a:ext cx="549485" cy="12714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BDAD04B0-5C71-FE4E-4849-CD27F0319691}"/>
                </a:ext>
              </a:extLst>
            </p:cNvPr>
            <p:cNvCxnSpPr>
              <a:cxnSpLocks/>
              <a:stCxn id="179" idx="6"/>
              <a:endCxn id="180" idx="2"/>
            </p:cNvCxnSpPr>
            <p:nvPr/>
          </p:nvCxnSpPr>
          <p:spPr>
            <a:xfrm flipV="1">
              <a:off x="8988218" y="4572194"/>
              <a:ext cx="555671" cy="815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99" name="TextBox 198">
            <a:extLst>
              <a:ext uri="{FF2B5EF4-FFF2-40B4-BE49-F238E27FC236}">
                <a16:creationId xmlns:a16="http://schemas.microsoft.com/office/drawing/2014/main" id="{54E9D8D3-A0E2-F283-F97A-B6128697120C}"/>
              </a:ext>
            </a:extLst>
          </p:cNvPr>
          <p:cNvSpPr txBox="1"/>
          <p:nvPr/>
        </p:nvSpPr>
        <p:spPr>
          <a:xfrm>
            <a:off x="1609870" y="3944925"/>
            <a:ext cx="4250104"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S</a:t>
            </a:r>
            <a:r>
              <a:rPr lang="en-GB" b="1" dirty="0" err="1">
                <a:latin typeface="Verdana" panose="020B0604030504040204" pitchFamily="34" charset="0"/>
                <a:ea typeface="Verdana" panose="020B0604030504040204" pitchFamily="34" charset="0"/>
              </a:rPr>
              <a:t>eeding</a:t>
            </a:r>
            <a:r>
              <a:rPr lang="en-GB" dirty="0">
                <a:latin typeface="Verdana" panose="020B0604030504040204" pitchFamily="34" charset="0"/>
                <a:ea typeface="Verdana" panose="020B0604030504040204" pitchFamily="34" charset="0"/>
              </a:rPr>
              <a:t>:</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Find compatible triplets of hits</a:t>
            </a:r>
            <a:endParaRPr lang="en-GB" b="1" dirty="0">
              <a:latin typeface="Verdana" panose="020B0604030504040204" pitchFamily="34" charset="0"/>
              <a:ea typeface="Verdana" panose="020B0604030504040204" pitchFamily="34" charset="0"/>
            </a:endParaRPr>
          </a:p>
        </p:txBody>
      </p:sp>
      <p:sp>
        <p:nvSpPr>
          <p:cNvPr id="676" name="Rectangle 675">
            <a:extLst>
              <a:ext uri="{FF2B5EF4-FFF2-40B4-BE49-F238E27FC236}">
                <a16:creationId xmlns:a16="http://schemas.microsoft.com/office/drawing/2014/main" id="{AA3C5238-9BC6-B863-9699-132745520340}"/>
              </a:ext>
            </a:extLst>
          </p:cNvPr>
          <p:cNvSpPr/>
          <p:nvPr/>
        </p:nvSpPr>
        <p:spPr>
          <a:xfrm>
            <a:off x="714368" y="3828603"/>
            <a:ext cx="4834768" cy="924078"/>
          </a:xfrm>
          <a:prstGeom prst="rect">
            <a:avLst/>
          </a:prstGeom>
          <a:solidFill>
            <a:schemeClr val="bg1">
              <a:alpha val="8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TextBox 201">
            <a:extLst>
              <a:ext uri="{FF2B5EF4-FFF2-40B4-BE49-F238E27FC236}">
                <a16:creationId xmlns:a16="http://schemas.microsoft.com/office/drawing/2014/main" id="{C2C9C994-DEB7-616C-D2FF-7ABE1759C11E}"/>
              </a:ext>
            </a:extLst>
          </p:cNvPr>
          <p:cNvSpPr txBox="1"/>
          <p:nvPr/>
        </p:nvSpPr>
        <p:spPr>
          <a:xfrm>
            <a:off x="102845" y="651307"/>
            <a:ext cx="2148049" cy="307777"/>
          </a:xfrm>
          <a:prstGeom prst="rect">
            <a:avLst/>
          </a:prstGeom>
          <a:noFill/>
        </p:spPr>
        <p:txBody>
          <a:bodyPr wrap="square">
            <a:spAutoFit/>
          </a:bodyPr>
          <a:lstStyle/>
          <a:p>
            <a:pPr algn="l"/>
            <a:r>
              <a:rPr lang="en-GB" sz="1400" dirty="0">
                <a:latin typeface="Verdana" panose="020B0604030504040204" pitchFamily="34" charset="0"/>
                <a:ea typeface="Verdana" panose="020B0604030504040204" pitchFamily="34" charset="0"/>
                <a:hlinkClick r:id="rId3"/>
              </a:rPr>
              <a:t>arXiv:2207.03936</a:t>
            </a:r>
            <a:endParaRPr lang="en-GB" sz="1400" dirty="0">
              <a:latin typeface="Verdana" panose="020B0604030504040204" pitchFamily="34" charset="0"/>
              <a:ea typeface="Verdana" panose="020B0604030504040204" pitchFamily="34" charset="0"/>
            </a:endParaRPr>
          </a:p>
        </p:txBody>
      </p:sp>
      <p:sp>
        <p:nvSpPr>
          <p:cNvPr id="367" name="Rectangle: Rounded Corners 366">
            <a:extLst>
              <a:ext uri="{FF2B5EF4-FFF2-40B4-BE49-F238E27FC236}">
                <a16:creationId xmlns:a16="http://schemas.microsoft.com/office/drawing/2014/main" id="{CB3034B7-D811-996C-1970-01B52FED510A}"/>
              </a:ext>
            </a:extLst>
          </p:cNvPr>
          <p:cNvSpPr/>
          <p:nvPr/>
        </p:nvSpPr>
        <p:spPr>
          <a:xfrm>
            <a:off x="85311" y="1284398"/>
            <a:ext cx="11606790" cy="1525477"/>
          </a:xfrm>
          <a:prstGeom prst="roundRect">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68" name="Arrow: Right 367">
            <a:extLst>
              <a:ext uri="{FF2B5EF4-FFF2-40B4-BE49-F238E27FC236}">
                <a16:creationId xmlns:a16="http://schemas.microsoft.com/office/drawing/2014/main" id="{C6D355EF-D6DA-6AF0-A532-835C524139B9}"/>
              </a:ext>
            </a:extLst>
          </p:cNvPr>
          <p:cNvSpPr/>
          <p:nvPr/>
        </p:nvSpPr>
        <p:spPr>
          <a:xfrm>
            <a:off x="6315024" y="1731983"/>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369" name="Group 368">
            <a:extLst>
              <a:ext uri="{FF2B5EF4-FFF2-40B4-BE49-F238E27FC236}">
                <a16:creationId xmlns:a16="http://schemas.microsoft.com/office/drawing/2014/main" id="{CA008494-5822-7F87-B4E6-F5A174C5A381}"/>
              </a:ext>
            </a:extLst>
          </p:cNvPr>
          <p:cNvGrpSpPr/>
          <p:nvPr/>
        </p:nvGrpSpPr>
        <p:grpSpPr>
          <a:xfrm>
            <a:off x="7730198" y="1448978"/>
            <a:ext cx="3205268" cy="1255251"/>
            <a:chOff x="8209322" y="5419181"/>
            <a:chExt cx="3205268" cy="1255251"/>
          </a:xfrm>
        </p:grpSpPr>
        <p:sp>
          <p:nvSpPr>
            <p:cNvPr id="370" name="Rectangle 369">
              <a:extLst>
                <a:ext uri="{FF2B5EF4-FFF2-40B4-BE49-F238E27FC236}">
                  <a16:creationId xmlns:a16="http://schemas.microsoft.com/office/drawing/2014/main" id="{8EF2F5F8-37DE-ABE6-286C-2140CA62F1D1}"/>
                </a:ext>
              </a:extLst>
            </p:cNvPr>
            <p:cNvSpPr/>
            <p:nvPr/>
          </p:nvSpPr>
          <p:spPr>
            <a:xfrm>
              <a:off x="10694933"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71" name="Rectangle 370">
              <a:extLst>
                <a:ext uri="{FF2B5EF4-FFF2-40B4-BE49-F238E27FC236}">
                  <a16:creationId xmlns:a16="http://schemas.microsoft.com/office/drawing/2014/main" id="{0A505720-2488-640D-6FC2-0136A099D4AE}"/>
                </a:ext>
              </a:extLst>
            </p:cNvPr>
            <p:cNvSpPr/>
            <p:nvPr/>
          </p:nvSpPr>
          <p:spPr>
            <a:xfrm>
              <a:off x="9996589"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72" name="Rectangle 371">
              <a:extLst>
                <a:ext uri="{FF2B5EF4-FFF2-40B4-BE49-F238E27FC236}">
                  <a16:creationId xmlns:a16="http://schemas.microsoft.com/office/drawing/2014/main" id="{4EB24E23-B209-5161-EEAF-16A55D5279FB}"/>
                </a:ext>
              </a:extLst>
            </p:cNvPr>
            <p:cNvSpPr/>
            <p:nvPr/>
          </p:nvSpPr>
          <p:spPr>
            <a:xfrm>
              <a:off x="9298245"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73" name="Rectangle 372">
              <a:extLst>
                <a:ext uri="{FF2B5EF4-FFF2-40B4-BE49-F238E27FC236}">
                  <a16:creationId xmlns:a16="http://schemas.microsoft.com/office/drawing/2014/main" id="{1239DBEE-912E-1C04-72DE-C6FE96AF6C4D}"/>
                </a:ext>
              </a:extLst>
            </p:cNvPr>
            <p:cNvSpPr/>
            <p:nvPr/>
          </p:nvSpPr>
          <p:spPr>
            <a:xfrm>
              <a:off x="8726596"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74" name="Rectangle 373">
              <a:extLst>
                <a:ext uri="{FF2B5EF4-FFF2-40B4-BE49-F238E27FC236}">
                  <a16:creationId xmlns:a16="http://schemas.microsoft.com/office/drawing/2014/main" id="{2BDE7E23-4901-A288-A9A7-5B7A07174936}"/>
                </a:ext>
              </a:extLst>
            </p:cNvPr>
            <p:cNvSpPr/>
            <p:nvPr/>
          </p:nvSpPr>
          <p:spPr>
            <a:xfrm>
              <a:off x="8245247" y="54510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75" name="Rectangle 374">
              <a:extLst>
                <a:ext uri="{FF2B5EF4-FFF2-40B4-BE49-F238E27FC236}">
                  <a16:creationId xmlns:a16="http://schemas.microsoft.com/office/drawing/2014/main" id="{3E772C74-5EBF-40D1-98E4-7961AC109160}"/>
                </a:ext>
              </a:extLst>
            </p:cNvPr>
            <p:cNvSpPr/>
            <p:nvPr/>
          </p:nvSpPr>
          <p:spPr>
            <a:xfrm>
              <a:off x="11304368" y="54770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76" name="Oval 375">
              <a:extLst>
                <a:ext uri="{FF2B5EF4-FFF2-40B4-BE49-F238E27FC236}">
                  <a16:creationId xmlns:a16="http://schemas.microsoft.com/office/drawing/2014/main" id="{60F2751B-13BE-1A48-319A-998137269817}"/>
                </a:ext>
              </a:extLst>
            </p:cNvPr>
            <p:cNvSpPr/>
            <p:nvPr/>
          </p:nvSpPr>
          <p:spPr>
            <a:xfrm>
              <a:off x="9958731" y="582651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39" name="Oval 438">
              <a:extLst>
                <a:ext uri="{FF2B5EF4-FFF2-40B4-BE49-F238E27FC236}">
                  <a16:creationId xmlns:a16="http://schemas.microsoft.com/office/drawing/2014/main" id="{B120825A-33DF-2D95-BF3C-8A28CD1FAC99}"/>
                </a:ext>
              </a:extLst>
            </p:cNvPr>
            <p:cNvSpPr/>
            <p:nvPr/>
          </p:nvSpPr>
          <p:spPr>
            <a:xfrm>
              <a:off x="9969215" y="617404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54" name="Oval 453">
              <a:extLst>
                <a:ext uri="{FF2B5EF4-FFF2-40B4-BE49-F238E27FC236}">
                  <a16:creationId xmlns:a16="http://schemas.microsoft.com/office/drawing/2014/main" id="{7FE25B34-DFE7-F057-13FD-8F0B35FDD025}"/>
                </a:ext>
              </a:extLst>
            </p:cNvPr>
            <p:cNvSpPr/>
            <p:nvPr/>
          </p:nvSpPr>
          <p:spPr>
            <a:xfrm>
              <a:off x="10657147" y="64813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56" name="Oval 455">
              <a:extLst>
                <a:ext uri="{FF2B5EF4-FFF2-40B4-BE49-F238E27FC236}">
                  <a16:creationId xmlns:a16="http://schemas.microsoft.com/office/drawing/2014/main" id="{D5C6D025-8514-A578-B434-2225898ADEA0}"/>
                </a:ext>
              </a:extLst>
            </p:cNvPr>
            <p:cNvSpPr/>
            <p:nvPr/>
          </p:nvSpPr>
          <p:spPr>
            <a:xfrm>
              <a:off x="10661868" y="56817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457" name="Oval 456">
              <a:extLst>
                <a:ext uri="{FF2B5EF4-FFF2-40B4-BE49-F238E27FC236}">
                  <a16:creationId xmlns:a16="http://schemas.microsoft.com/office/drawing/2014/main" id="{89382059-B15E-4708-9387-97A45882721B}"/>
                </a:ext>
              </a:extLst>
            </p:cNvPr>
            <p:cNvSpPr/>
            <p:nvPr/>
          </p:nvSpPr>
          <p:spPr>
            <a:xfrm>
              <a:off x="9260387" y="578430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58" name="Oval 457">
              <a:extLst>
                <a:ext uri="{FF2B5EF4-FFF2-40B4-BE49-F238E27FC236}">
                  <a16:creationId xmlns:a16="http://schemas.microsoft.com/office/drawing/2014/main" id="{65386B0D-16BD-FF39-5DEF-7B334C40DA6E}"/>
                </a:ext>
              </a:extLst>
            </p:cNvPr>
            <p:cNvSpPr/>
            <p:nvPr/>
          </p:nvSpPr>
          <p:spPr>
            <a:xfrm>
              <a:off x="8689698" y="645316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59" name="Oval 458">
              <a:extLst>
                <a:ext uri="{FF2B5EF4-FFF2-40B4-BE49-F238E27FC236}">
                  <a16:creationId xmlns:a16="http://schemas.microsoft.com/office/drawing/2014/main" id="{6B0CC89B-63CE-C9A7-69C6-6782C34C2F88}"/>
                </a:ext>
              </a:extLst>
            </p:cNvPr>
            <p:cNvSpPr/>
            <p:nvPr/>
          </p:nvSpPr>
          <p:spPr>
            <a:xfrm>
              <a:off x="11271917" y="575099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60" name="Oval 459">
              <a:extLst>
                <a:ext uri="{FF2B5EF4-FFF2-40B4-BE49-F238E27FC236}">
                  <a16:creationId xmlns:a16="http://schemas.microsoft.com/office/drawing/2014/main" id="{B0F719AD-E47F-9D8D-BC73-AA9AB6B128E1}"/>
                </a:ext>
              </a:extLst>
            </p:cNvPr>
            <p:cNvSpPr/>
            <p:nvPr/>
          </p:nvSpPr>
          <p:spPr>
            <a:xfrm>
              <a:off x="11270278" y="55354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461" name="Group 460">
              <a:extLst>
                <a:ext uri="{FF2B5EF4-FFF2-40B4-BE49-F238E27FC236}">
                  <a16:creationId xmlns:a16="http://schemas.microsoft.com/office/drawing/2014/main" id="{20794614-5760-11AB-67D7-A22F40675495}"/>
                </a:ext>
              </a:extLst>
            </p:cNvPr>
            <p:cNvGrpSpPr/>
            <p:nvPr/>
          </p:nvGrpSpPr>
          <p:grpSpPr>
            <a:xfrm>
              <a:off x="8209322" y="6018952"/>
              <a:ext cx="3199896" cy="219946"/>
              <a:chOff x="2888995" y="2286851"/>
              <a:chExt cx="3199896" cy="219946"/>
            </a:xfrm>
          </p:grpSpPr>
          <p:sp>
            <p:nvSpPr>
              <p:cNvPr id="486" name="Oval 485">
                <a:extLst>
                  <a:ext uri="{FF2B5EF4-FFF2-40B4-BE49-F238E27FC236}">
                    <a16:creationId xmlns:a16="http://schemas.microsoft.com/office/drawing/2014/main" id="{00B84FBB-2BDE-F17C-46FE-742FDD615C35}"/>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87" name="Oval 486">
                <a:extLst>
                  <a:ext uri="{FF2B5EF4-FFF2-40B4-BE49-F238E27FC236}">
                    <a16:creationId xmlns:a16="http://schemas.microsoft.com/office/drawing/2014/main" id="{FC1F9F7B-16CF-C6F5-5CC3-F72C21B1CFA6}"/>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88" name="Oval 487">
                <a:extLst>
                  <a:ext uri="{FF2B5EF4-FFF2-40B4-BE49-F238E27FC236}">
                    <a16:creationId xmlns:a16="http://schemas.microsoft.com/office/drawing/2014/main" id="{6F8F9930-6C34-4A21-90C8-7612C025E207}"/>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89" name="Oval 488">
                <a:extLst>
                  <a:ext uri="{FF2B5EF4-FFF2-40B4-BE49-F238E27FC236}">
                    <a16:creationId xmlns:a16="http://schemas.microsoft.com/office/drawing/2014/main" id="{C44AAD36-A3BB-097C-614F-CAA0D09C4B66}"/>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90" name="Oval 489">
                <a:extLst>
                  <a:ext uri="{FF2B5EF4-FFF2-40B4-BE49-F238E27FC236}">
                    <a16:creationId xmlns:a16="http://schemas.microsoft.com/office/drawing/2014/main" id="{754FC581-DCEC-6DCD-C408-294FD8166ECA}"/>
                  </a:ext>
                </a:extLst>
              </p:cNvPr>
              <p:cNvSpPr/>
              <p:nvPr/>
            </p:nvSpPr>
            <p:spPr>
              <a:xfrm>
                <a:off x="5341055" y="233318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491" name="Oval 490">
                <a:extLst>
                  <a:ext uri="{FF2B5EF4-FFF2-40B4-BE49-F238E27FC236}">
                    <a16:creationId xmlns:a16="http://schemas.microsoft.com/office/drawing/2014/main" id="{5BF55FCD-A879-C7F1-0FB2-858A71AB9FC5}"/>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462" name="Oval 461">
              <a:extLst>
                <a:ext uri="{FF2B5EF4-FFF2-40B4-BE49-F238E27FC236}">
                  <a16:creationId xmlns:a16="http://schemas.microsoft.com/office/drawing/2014/main" id="{38822E9B-75BA-706B-436B-DF2726D15673}"/>
                </a:ext>
              </a:extLst>
            </p:cNvPr>
            <p:cNvSpPr/>
            <p:nvPr/>
          </p:nvSpPr>
          <p:spPr>
            <a:xfrm>
              <a:off x="9266573" y="595365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463" name="Straight Arrow Connector 462">
              <a:extLst>
                <a:ext uri="{FF2B5EF4-FFF2-40B4-BE49-F238E27FC236}">
                  <a16:creationId xmlns:a16="http://schemas.microsoft.com/office/drawing/2014/main" id="{91EF3B87-B0CB-7D7D-2D91-1AFAB873DB98}"/>
                </a:ext>
              </a:extLst>
            </p:cNvPr>
            <p:cNvCxnSpPr>
              <a:cxnSpLocks/>
              <a:stCxn id="489" idx="6"/>
              <a:endCxn id="488" idx="2"/>
            </p:cNvCxnSpPr>
            <p:nvPr/>
          </p:nvCxnSpPr>
          <p:spPr>
            <a:xfrm>
              <a:off x="8351995" y="6164348"/>
              <a:ext cx="347228" cy="53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Straight Arrow Connector 463">
              <a:extLst>
                <a:ext uri="{FF2B5EF4-FFF2-40B4-BE49-F238E27FC236}">
                  <a16:creationId xmlns:a16="http://schemas.microsoft.com/office/drawing/2014/main" id="{C27C94FF-0B80-B0BE-00C3-63062531E7EC}"/>
                </a:ext>
              </a:extLst>
            </p:cNvPr>
            <p:cNvCxnSpPr>
              <a:cxnSpLocks/>
              <a:stCxn id="488" idx="6"/>
              <a:endCxn id="486" idx="2"/>
            </p:cNvCxnSpPr>
            <p:nvPr/>
          </p:nvCxnSpPr>
          <p:spPr>
            <a:xfrm>
              <a:off x="8841896" y="6169704"/>
              <a:ext cx="42897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65" name="Straight Arrow Connector 464">
              <a:extLst>
                <a:ext uri="{FF2B5EF4-FFF2-40B4-BE49-F238E27FC236}">
                  <a16:creationId xmlns:a16="http://schemas.microsoft.com/office/drawing/2014/main" id="{8000C132-14E9-A32A-6C93-C9D1D1EBD665}"/>
                </a:ext>
              </a:extLst>
            </p:cNvPr>
            <p:cNvCxnSpPr>
              <a:cxnSpLocks/>
              <a:stCxn id="486" idx="6"/>
              <a:endCxn id="487" idx="2"/>
            </p:cNvCxnSpPr>
            <p:nvPr/>
          </p:nvCxnSpPr>
          <p:spPr>
            <a:xfrm flipV="1">
              <a:off x="9413545" y="6088146"/>
              <a:ext cx="555671" cy="8155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Straight Arrow Connector 466">
              <a:extLst>
                <a:ext uri="{FF2B5EF4-FFF2-40B4-BE49-F238E27FC236}">
                  <a16:creationId xmlns:a16="http://schemas.microsoft.com/office/drawing/2014/main" id="{06BB001D-CC62-F53D-0D8D-FB270FDA3244}"/>
                </a:ext>
              </a:extLst>
            </p:cNvPr>
            <p:cNvCxnSpPr>
              <a:cxnSpLocks/>
              <a:stCxn id="487" idx="5"/>
              <a:endCxn id="490" idx="2"/>
            </p:cNvCxnSpPr>
            <p:nvPr/>
          </p:nvCxnSpPr>
          <p:spPr>
            <a:xfrm flipV="1">
              <a:off x="10090995" y="6134480"/>
              <a:ext cx="570387" cy="259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74" name="Straight Arrow Connector 473">
              <a:extLst>
                <a:ext uri="{FF2B5EF4-FFF2-40B4-BE49-F238E27FC236}">
                  <a16:creationId xmlns:a16="http://schemas.microsoft.com/office/drawing/2014/main" id="{F0C7B4C7-580E-3D93-99C8-8D82C537977B}"/>
                </a:ext>
              </a:extLst>
            </p:cNvPr>
            <p:cNvCxnSpPr>
              <a:cxnSpLocks/>
              <a:stCxn id="490" idx="6"/>
              <a:endCxn id="491" idx="2"/>
            </p:cNvCxnSpPr>
            <p:nvPr/>
          </p:nvCxnSpPr>
          <p:spPr>
            <a:xfrm flipV="1">
              <a:off x="10804055" y="6102730"/>
              <a:ext cx="462490" cy="317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76" name="Straight Arrow Connector 475">
              <a:extLst>
                <a:ext uri="{FF2B5EF4-FFF2-40B4-BE49-F238E27FC236}">
                  <a16:creationId xmlns:a16="http://schemas.microsoft.com/office/drawing/2014/main" id="{240FFC60-F1D6-BA46-397E-D9EF2AC95321}"/>
                </a:ext>
              </a:extLst>
            </p:cNvPr>
            <p:cNvCxnSpPr>
              <a:cxnSpLocks/>
              <a:stCxn id="462" idx="6"/>
              <a:endCxn id="376" idx="2"/>
            </p:cNvCxnSpPr>
            <p:nvPr/>
          </p:nvCxnSpPr>
          <p:spPr>
            <a:xfrm flipV="1">
              <a:off x="9409246" y="5895707"/>
              <a:ext cx="549485" cy="1271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Straight Arrow Connector 476">
              <a:extLst>
                <a:ext uri="{FF2B5EF4-FFF2-40B4-BE49-F238E27FC236}">
                  <a16:creationId xmlns:a16="http://schemas.microsoft.com/office/drawing/2014/main" id="{638581D9-0A5E-DA66-F011-E7F703E48376}"/>
                </a:ext>
              </a:extLst>
            </p:cNvPr>
            <p:cNvCxnSpPr>
              <a:cxnSpLocks/>
              <a:stCxn id="376" idx="6"/>
              <a:endCxn id="456" idx="3"/>
            </p:cNvCxnSpPr>
            <p:nvPr/>
          </p:nvCxnSpPr>
          <p:spPr>
            <a:xfrm flipV="1">
              <a:off x="10101404" y="5799918"/>
              <a:ext cx="581358" cy="9578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8" name="Straight Arrow Connector 477">
              <a:extLst>
                <a:ext uri="{FF2B5EF4-FFF2-40B4-BE49-F238E27FC236}">
                  <a16:creationId xmlns:a16="http://schemas.microsoft.com/office/drawing/2014/main" id="{3232DA88-95F5-88D9-43DD-672CB24B0FB9}"/>
                </a:ext>
              </a:extLst>
            </p:cNvPr>
            <p:cNvCxnSpPr>
              <a:cxnSpLocks/>
              <a:stCxn id="456" idx="6"/>
              <a:endCxn id="460" idx="3"/>
            </p:cNvCxnSpPr>
            <p:nvPr/>
          </p:nvCxnSpPr>
          <p:spPr>
            <a:xfrm flipV="1">
              <a:off x="10804541" y="5653561"/>
              <a:ext cx="486631" cy="9742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48BA59A5-FAC2-45ED-96C9-0A075A9D8EAF}"/>
                </a:ext>
              </a:extLst>
            </p:cNvPr>
            <p:cNvCxnSpPr>
              <a:cxnSpLocks/>
              <a:stCxn id="457" idx="5"/>
              <a:endCxn id="439" idx="1"/>
            </p:cNvCxnSpPr>
            <p:nvPr/>
          </p:nvCxnSpPr>
          <p:spPr>
            <a:xfrm>
              <a:off x="9382166" y="5902423"/>
              <a:ext cx="607943" cy="29188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5E58D50A-50FC-3C53-694E-01E3886640D4}"/>
                </a:ext>
              </a:extLst>
            </p:cNvPr>
            <p:cNvCxnSpPr>
              <a:cxnSpLocks/>
              <a:stCxn id="439" idx="5"/>
              <a:endCxn id="454" idx="2"/>
            </p:cNvCxnSpPr>
            <p:nvPr/>
          </p:nvCxnSpPr>
          <p:spPr>
            <a:xfrm>
              <a:off x="10090994" y="6292168"/>
              <a:ext cx="566153" cy="25834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3" name="Oval 482">
              <a:extLst>
                <a:ext uri="{FF2B5EF4-FFF2-40B4-BE49-F238E27FC236}">
                  <a16:creationId xmlns:a16="http://schemas.microsoft.com/office/drawing/2014/main" id="{1AE87B2A-A72F-0729-9E26-FA3D8FF2419B}"/>
                </a:ext>
              </a:extLst>
            </p:cNvPr>
            <p:cNvSpPr/>
            <p:nvPr/>
          </p:nvSpPr>
          <p:spPr>
            <a:xfrm>
              <a:off x="8218280" y="541918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484" name="Straight Arrow Connector 483">
              <a:extLst>
                <a:ext uri="{FF2B5EF4-FFF2-40B4-BE49-F238E27FC236}">
                  <a16:creationId xmlns:a16="http://schemas.microsoft.com/office/drawing/2014/main" id="{41357958-C5C9-83DA-73B5-9EE84FB421DC}"/>
                </a:ext>
              </a:extLst>
            </p:cNvPr>
            <p:cNvCxnSpPr>
              <a:cxnSpLocks/>
              <a:stCxn id="483" idx="6"/>
              <a:endCxn id="457" idx="2"/>
            </p:cNvCxnSpPr>
            <p:nvPr/>
          </p:nvCxnSpPr>
          <p:spPr>
            <a:xfrm>
              <a:off x="8360953" y="5488375"/>
              <a:ext cx="899434" cy="36512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2" name="Group 491">
            <a:extLst>
              <a:ext uri="{FF2B5EF4-FFF2-40B4-BE49-F238E27FC236}">
                <a16:creationId xmlns:a16="http://schemas.microsoft.com/office/drawing/2014/main" id="{BEF34F04-D20E-721D-ABAF-FEFE5C12F42A}"/>
              </a:ext>
            </a:extLst>
          </p:cNvPr>
          <p:cNvGrpSpPr/>
          <p:nvPr/>
        </p:nvGrpSpPr>
        <p:grpSpPr>
          <a:xfrm>
            <a:off x="1608058" y="1420254"/>
            <a:ext cx="4257288" cy="1255251"/>
            <a:chOff x="2142240" y="5370897"/>
            <a:chExt cx="4257288" cy="1255251"/>
          </a:xfrm>
        </p:grpSpPr>
        <p:cxnSp>
          <p:nvCxnSpPr>
            <p:cNvPr id="493" name="Straight Arrow Connector 492">
              <a:extLst>
                <a:ext uri="{FF2B5EF4-FFF2-40B4-BE49-F238E27FC236}">
                  <a16:creationId xmlns:a16="http://schemas.microsoft.com/office/drawing/2014/main" id="{011FB9F8-E622-85E1-B733-7CFC83B44CFB}"/>
                </a:ext>
              </a:extLst>
            </p:cNvPr>
            <p:cNvCxnSpPr>
              <a:cxnSpLocks/>
              <a:stCxn id="494" idx="3"/>
              <a:endCxn id="507" idx="2"/>
            </p:cNvCxnSpPr>
            <p:nvPr/>
          </p:nvCxnSpPr>
          <p:spPr>
            <a:xfrm>
              <a:off x="2855897" y="6347848"/>
              <a:ext cx="818739" cy="1262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4" name="TextBox 493">
              <a:extLst>
                <a:ext uri="{FF2B5EF4-FFF2-40B4-BE49-F238E27FC236}">
                  <a16:creationId xmlns:a16="http://schemas.microsoft.com/office/drawing/2014/main" id="{E6BA7BF9-9F3B-E1C2-906A-D75A56FEAB12}"/>
                </a:ext>
              </a:extLst>
            </p:cNvPr>
            <p:cNvSpPr txBox="1"/>
            <p:nvPr/>
          </p:nvSpPr>
          <p:spPr>
            <a:xfrm>
              <a:off x="2142240" y="6163182"/>
              <a:ext cx="713657"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cxnSp>
          <p:nvCxnSpPr>
            <p:cNvPr id="495" name="Straight Arrow Connector 494">
              <a:extLst>
                <a:ext uri="{FF2B5EF4-FFF2-40B4-BE49-F238E27FC236}">
                  <a16:creationId xmlns:a16="http://schemas.microsoft.com/office/drawing/2014/main" id="{C65F8FAE-1F66-EE3A-84F2-0AB0FB10185B}"/>
                </a:ext>
              </a:extLst>
            </p:cNvPr>
            <p:cNvCxnSpPr>
              <a:cxnSpLocks/>
              <a:stCxn id="494" idx="3"/>
              <a:endCxn id="508" idx="2"/>
            </p:cNvCxnSpPr>
            <p:nvPr/>
          </p:nvCxnSpPr>
          <p:spPr>
            <a:xfrm flipV="1">
              <a:off x="2855897" y="5771900"/>
              <a:ext cx="3400958" cy="575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6" name="Rectangle 495">
              <a:extLst>
                <a:ext uri="{FF2B5EF4-FFF2-40B4-BE49-F238E27FC236}">
                  <a16:creationId xmlns:a16="http://schemas.microsoft.com/office/drawing/2014/main" id="{80B87059-956B-DF3F-049E-98DDBD719A77}"/>
                </a:ext>
              </a:extLst>
            </p:cNvPr>
            <p:cNvSpPr/>
            <p:nvPr/>
          </p:nvSpPr>
          <p:spPr>
            <a:xfrm>
              <a:off x="5679871"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7" name="Rectangle 496">
              <a:extLst>
                <a:ext uri="{FF2B5EF4-FFF2-40B4-BE49-F238E27FC236}">
                  <a16:creationId xmlns:a16="http://schemas.microsoft.com/office/drawing/2014/main" id="{E7FA7E6C-EAA3-608D-828E-2EAC7937E779}"/>
                </a:ext>
              </a:extLst>
            </p:cNvPr>
            <p:cNvSpPr/>
            <p:nvPr/>
          </p:nvSpPr>
          <p:spPr>
            <a:xfrm>
              <a:off x="4981527"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8" name="Rectangle 497">
              <a:extLst>
                <a:ext uri="{FF2B5EF4-FFF2-40B4-BE49-F238E27FC236}">
                  <a16:creationId xmlns:a16="http://schemas.microsoft.com/office/drawing/2014/main" id="{AC190A73-51B8-22AB-C447-CA8858E8902A}"/>
                </a:ext>
              </a:extLst>
            </p:cNvPr>
            <p:cNvSpPr/>
            <p:nvPr/>
          </p:nvSpPr>
          <p:spPr>
            <a:xfrm>
              <a:off x="4283183"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99" name="Rectangle 498">
              <a:extLst>
                <a:ext uri="{FF2B5EF4-FFF2-40B4-BE49-F238E27FC236}">
                  <a16:creationId xmlns:a16="http://schemas.microsoft.com/office/drawing/2014/main" id="{DC6A850B-605B-675D-B088-92BF692DA9E9}"/>
                </a:ext>
              </a:extLst>
            </p:cNvPr>
            <p:cNvSpPr/>
            <p:nvPr/>
          </p:nvSpPr>
          <p:spPr>
            <a:xfrm>
              <a:off x="3711534"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00" name="Rectangle 499">
              <a:extLst>
                <a:ext uri="{FF2B5EF4-FFF2-40B4-BE49-F238E27FC236}">
                  <a16:creationId xmlns:a16="http://schemas.microsoft.com/office/drawing/2014/main" id="{5D4E3FDB-7821-45FE-4C78-D0C16E7C9AC8}"/>
                </a:ext>
              </a:extLst>
            </p:cNvPr>
            <p:cNvSpPr/>
            <p:nvPr/>
          </p:nvSpPr>
          <p:spPr>
            <a:xfrm>
              <a:off x="3230185" y="540276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01" name="Rectangle 500">
              <a:extLst>
                <a:ext uri="{FF2B5EF4-FFF2-40B4-BE49-F238E27FC236}">
                  <a16:creationId xmlns:a16="http://schemas.microsoft.com/office/drawing/2014/main" id="{21BB66F9-BBAE-9925-46C9-E1EA828F989B}"/>
                </a:ext>
              </a:extLst>
            </p:cNvPr>
            <p:cNvSpPr/>
            <p:nvPr/>
          </p:nvSpPr>
          <p:spPr>
            <a:xfrm>
              <a:off x="6289306" y="542880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02" name="Oval 501">
              <a:extLst>
                <a:ext uri="{FF2B5EF4-FFF2-40B4-BE49-F238E27FC236}">
                  <a16:creationId xmlns:a16="http://schemas.microsoft.com/office/drawing/2014/main" id="{771978AD-9C8B-E8FC-24E9-6ACDAE9A8017}"/>
                </a:ext>
              </a:extLst>
            </p:cNvPr>
            <p:cNvSpPr/>
            <p:nvPr/>
          </p:nvSpPr>
          <p:spPr>
            <a:xfrm>
              <a:off x="4943669" y="577822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3" name="Oval 502">
              <a:extLst>
                <a:ext uri="{FF2B5EF4-FFF2-40B4-BE49-F238E27FC236}">
                  <a16:creationId xmlns:a16="http://schemas.microsoft.com/office/drawing/2014/main" id="{0AD8F3F2-0151-A94E-D76D-72F0ADA1A958}"/>
                </a:ext>
              </a:extLst>
            </p:cNvPr>
            <p:cNvSpPr/>
            <p:nvPr/>
          </p:nvSpPr>
          <p:spPr>
            <a:xfrm>
              <a:off x="4954153" y="612576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4" name="Oval 503">
              <a:extLst>
                <a:ext uri="{FF2B5EF4-FFF2-40B4-BE49-F238E27FC236}">
                  <a16:creationId xmlns:a16="http://schemas.microsoft.com/office/drawing/2014/main" id="{6F503C09-0E84-5D3B-CC3F-D80BAB2219CA}"/>
                </a:ext>
              </a:extLst>
            </p:cNvPr>
            <p:cNvSpPr/>
            <p:nvPr/>
          </p:nvSpPr>
          <p:spPr>
            <a:xfrm>
              <a:off x="5642085" y="64330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5" name="Oval 504">
              <a:extLst>
                <a:ext uri="{FF2B5EF4-FFF2-40B4-BE49-F238E27FC236}">
                  <a16:creationId xmlns:a16="http://schemas.microsoft.com/office/drawing/2014/main" id="{3E17EA7C-7FEA-01C9-A594-EE6EAA200796}"/>
                </a:ext>
              </a:extLst>
            </p:cNvPr>
            <p:cNvSpPr/>
            <p:nvPr/>
          </p:nvSpPr>
          <p:spPr>
            <a:xfrm>
              <a:off x="5646806" y="563351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506" name="Oval 505">
              <a:extLst>
                <a:ext uri="{FF2B5EF4-FFF2-40B4-BE49-F238E27FC236}">
                  <a16:creationId xmlns:a16="http://schemas.microsoft.com/office/drawing/2014/main" id="{44AAEC79-78E8-DB82-1A53-B4C66DB7007A}"/>
                </a:ext>
              </a:extLst>
            </p:cNvPr>
            <p:cNvSpPr/>
            <p:nvPr/>
          </p:nvSpPr>
          <p:spPr>
            <a:xfrm>
              <a:off x="4245325" y="573601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7" name="Oval 506">
              <a:extLst>
                <a:ext uri="{FF2B5EF4-FFF2-40B4-BE49-F238E27FC236}">
                  <a16:creationId xmlns:a16="http://schemas.microsoft.com/office/drawing/2014/main" id="{43340993-18C9-25A4-FA53-D88C43FBD1AB}"/>
                </a:ext>
              </a:extLst>
            </p:cNvPr>
            <p:cNvSpPr/>
            <p:nvPr/>
          </p:nvSpPr>
          <p:spPr>
            <a:xfrm>
              <a:off x="3674636" y="640488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8" name="Oval 507">
              <a:extLst>
                <a:ext uri="{FF2B5EF4-FFF2-40B4-BE49-F238E27FC236}">
                  <a16:creationId xmlns:a16="http://schemas.microsoft.com/office/drawing/2014/main" id="{375DCFD8-45AA-88C7-72CD-10CCBE3CD245}"/>
                </a:ext>
              </a:extLst>
            </p:cNvPr>
            <p:cNvSpPr/>
            <p:nvPr/>
          </p:nvSpPr>
          <p:spPr>
            <a:xfrm>
              <a:off x="6256855" y="570270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09" name="Oval 508">
              <a:extLst>
                <a:ext uri="{FF2B5EF4-FFF2-40B4-BE49-F238E27FC236}">
                  <a16:creationId xmlns:a16="http://schemas.microsoft.com/office/drawing/2014/main" id="{AAC45F03-9151-28E1-7001-E18AEB0669DF}"/>
                </a:ext>
              </a:extLst>
            </p:cNvPr>
            <p:cNvSpPr/>
            <p:nvPr/>
          </p:nvSpPr>
          <p:spPr>
            <a:xfrm>
              <a:off x="6255216" y="54871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510" name="Group 509">
              <a:extLst>
                <a:ext uri="{FF2B5EF4-FFF2-40B4-BE49-F238E27FC236}">
                  <a16:creationId xmlns:a16="http://schemas.microsoft.com/office/drawing/2014/main" id="{ACEA1213-F703-AF39-5E87-1394AEB64665}"/>
                </a:ext>
              </a:extLst>
            </p:cNvPr>
            <p:cNvGrpSpPr/>
            <p:nvPr/>
          </p:nvGrpSpPr>
          <p:grpSpPr>
            <a:xfrm>
              <a:off x="3194260" y="5970668"/>
              <a:ext cx="3199896" cy="219946"/>
              <a:chOff x="2888995" y="2286851"/>
              <a:chExt cx="3199896" cy="219946"/>
            </a:xfrm>
          </p:grpSpPr>
          <p:sp>
            <p:nvSpPr>
              <p:cNvPr id="545" name="Oval 544">
                <a:extLst>
                  <a:ext uri="{FF2B5EF4-FFF2-40B4-BE49-F238E27FC236}">
                    <a16:creationId xmlns:a16="http://schemas.microsoft.com/office/drawing/2014/main" id="{71557773-894F-3ED4-8996-47408BB44567}"/>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46" name="Oval 545">
                <a:extLst>
                  <a:ext uri="{FF2B5EF4-FFF2-40B4-BE49-F238E27FC236}">
                    <a16:creationId xmlns:a16="http://schemas.microsoft.com/office/drawing/2014/main" id="{F51CBD4A-2B5C-A74A-D418-30E1C0CE7B12}"/>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47" name="Oval 546">
                <a:extLst>
                  <a:ext uri="{FF2B5EF4-FFF2-40B4-BE49-F238E27FC236}">
                    <a16:creationId xmlns:a16="http://schemas.microsoft.com/office/drawing/2014/main" id="{B47792D0-BE38-16E4-F3C4-E4F5C81BE89D}"/>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48" name="Oval 547">
                <a:extLst>
                  <a:ext uri="{FF2B5EF4-FFF2-40B4-BE49-F238E27FC236}">
                    <a16:creationId xmlns:a16="http://schemas.microsoft.com/office/drawing/2014/main" id="{B748DEAA-5735-8353-34E9-965F064824A0}"/>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49" name="Oval 548">
                <a:extLst>
                  <a:ext uri="{FF2B5EF4-FFF2-40B4-BE49-F238E27FC236}">
                    <a16:creationId xmlns:a16="http://schemas.microsoft.com/office/drawing/2014/main" id="{453BD8DF-787F-3FEE-77E8-02CF95F8FEE2}"/>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50" name="Oval 549">
                <a:extLst>
                  <a:ext uri="{FF2B5EF4-FFF2-40B4-BE49-F238E27FC236}">
                    <a16:creationId xmlns:a16="http://schemas.microsoft.com/office/drawing/2014/main" id="{60C48303-B1F3-DF9F-2388-DF289E5D226E}"/>
                  </a:ext>
                </a:extLst>
              </p:cNvPr>
              <p:cNvSpPr/>
              <p:nvPr/>
            </p:nvSpPr>
            <p:spPr>
              <a:xfrm>
                <a:off x="5341915" y="229867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511" name="Oval 510">
              <a:extLst>
                <a:ext uri="{FF2B5EF4-FFF2-40B4-BE49-F238E27FC236}">
                  <a16:creationId xmlns:a16="http://schemas.microsoft.com/office/drawing/2014/main" id="{A8A30C8D-CEC6-9652-3FCB-E9A5FBDDA34F}"/>
                </a:ext>
              </a:extLst>
            </p:cNvPr>
            <p:cNvSpPr/>
            <p:nvPr/>
          </p:nvSpPr>
          <p:spPr>
            <a:xfrm>
              <a:off x="4251511" y="590537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44" name="Oval 543">
              <a:extLst>
                <a:ext uri="{FF2B5EF4-FFF2-40B4-BE49-F238E27FC236}">
                  <a16:creationId xmlns:a16="http://schemas.microsoft.com/office/drawing/2014/main" id="{A86BB83F-7942-FE48-D31E-565127D73C57}"/>
                </a:ext>
              </a:extLst>
            </p:cNvPr>
            <p:cNvSpPr/>
            <p:nvPr/>
          </p:nvSpPr>
          <p:spPr>
            <a:xfrm>
              <a:off x="3203218" y="53708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551" name="TextBox 550">
            <a:extLst>
              <a:ext uri="{FF2B5EF4-FFF2-40B4-BE49-F238E27FC236}">
                <a16:creationId xmlns:a16="http://schemas.microsoft.com/office/drawing/2014/main" id="{7D6D2EE8-E81F-D14E-D494-C89F827B2FC1}"/>
              </a:ext>
            </a:extLst>
          </p:cNvPr>
          <p:cNvSpPr txBox="1"/>
          <p:nvPr/>
        </p:nvSpPr>
        <p:spPr>
          <a:xfrm>
            <a:off x="130530" y="2942649"/>
            <a:ext cx="5572359"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In </a:t>
            </a:r>
            <a:r>
              <a:rPr lang="fr-FR" b="1" dirty="0">
                <a:latin typeface="Verdana" panose="020B0604030504040204" pitchFamily="34" charset="0"/>
                <a:ea typeface="Verdana" panose="020B0604030504040204" pitchFamily="34" charset="0"/>
              </a:rPr>
              <a:t>Allen</a:t>
            </a:r>
            <a:r>
              <a:rPr lang="fr-FR" dirty="0">
                <a:latin typeface="Verdana" panose="020B0604030504040204" pitchFamily="34" charset="0"/>
                <a:ea typeface="Verdana" panose="020B0604030504040204" pitchFamily="34" charset="0"/>
              </a:rPr>
              <a:t>           : </a:t>
            </a:r>
            <a:r>
              <a:rPr lang="fr-FR" b="1" dirty="0" err="1">
                <a:solidFill>
                  <a:schemeClr val="accent2">
                    <a:lumMod val="50000"/>
                  </a:schemeClr>
                </a:solidFill>
                <a:latin typeface="Verdana" panose="020B0604030504040204" pitchFamily="34" charset="0"/>
                <a:ea typeface="Verdana" panose="020B0604030504040204" pitchFamily="34" charset="0"/>
              </a:rPr>
              <a:t>search</a:t>
            </a:r>
            <a:r>
              <a:rPr lang="fr-FR" b="1" dirty="0">
                <a:solidFill>
                  <a:schemeClr val="accent2">
                    <a:lumMod val="50000"/>
                  </a:schemeClr>
                </a:solidFill>
                <a:latin typeface="Verdana" panose="020B0604030504040204" pitchFamily="34" charset="0"/>
                <a:ea typeface="Verdana" panose="020B0604030504040204" pitchFamily="34" charset="0"/>
              </a:rPr>
              <a:t> by triplet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algorithm</a:t>
            </a:r>
            <a:endParaRPr lang="en-GB" dirty="0">
              <a:latin typeface="Verdana" panose="020B0604030504040204" pitchFamily="34" charset="0"/>
              <a:ea typeface="Verdana" panose="020B0604030504040204" pitchFamily="34" charset="0"/>
            </a:endParaRPr>
          </a:p>
        </p:txBody>
      </p:sp>
      <p:pic>
        <p:nvPicPr>
          <p:cNvPr id="552" name="Picture 551" descr="A rake in sand with sand in the background&#10;&#10;Description automatically generated">
            <a:extLst>
              <a:ext uri="{FF2B5EF4-FFF2-40B4-BE49-F238E27FC236}">
                <a16:creationId xmlns:a16="http://schemas.microsoft.com/office/drawing/2014/main" id="{AC296F6F-3D0F-A69E-D889-BB0DB45E381E}"/>
              </a:ext>
            </a:extLst>
          </p:cNvPr>
          <p:cNvPicPr>
            <a:picLocks noChangeAspect="1"/>
          </p:cNvPicPr>
          <p:nvPr/>
        </p:nvPicPr>
        <p:blipFill>
          <a:blip r:embed="rId4"/>
          <a:stretch>
            <a:fillRect/>
          </a:stretch>
        </p:blipFill>
        <p:spPr>
          <a:xfrm>
            <a:off x="1293940" y="2794228"/>
            <a:ext cx="679152" cy="679152"/>
          </a:xfrm>
          <a:prstGeom prst="rect">
            <a:avLst/>
          </a:prstGeom>
        </p:spPr>
      </p:pic>
      <p:sp>
        <p:nvSpPr>
          <p:cNvPr id="553" name="Rectangle: Rounded Corners 552">
            <a:extLst>
              <a:ext uri="{FF2B5EF4-FFF2-40B4-BE49-F238E27FC236}">
                <a16:creationId xmlns:a16="http://schemas.microsoft.com/office/drawing/2014/main" id="{DA0FE6B8-0E96-B414-E6E3-4CF68C9731CD}"/>
              </a:ext>
            </a:extLst>
          </p:cNvPr>
          <p:cNvSpPr/>
          <p:nvPr/>
        </p:nvSpPr>
        <p:spPr>
          <a:xfrm>
            <a:off x="85311" y="1310340"/>
            <a:ext cx="933999" cy="559461"/>
          </a:xfrm>
          <a:prstGeom prst="roundRect">
            <a:avLst>
              <a:gd name="adj" fmla="val 50000"/>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Tree>
    <p:extLst>
      <p:ext uri="{BB962C8B-B14F-4D97-AF65-F5344CB8AC3E}">
        <p14:creationId xmlns:p14="http://schemas.microsoft.com/office/powerpoint/2010/main" val="35145927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1" name="Group 680">
            <a:extLst>
              <a:ext uri="{FF2B5EF4-FFF2-40B4-BE49-F238E27FC236}">
                <a16:creationId xmlns:a16="http://schemas.microsoft.com/office/drawing/2014/main" id="{4C2DD65F-CB39-E472-AF61-9998605D0123}"/>
              </a:ext>
            </a:extLst>
          </p:cNvPr>
          <p:cNvGrpSpPr/>
          <p:nvPr/>
        </p:nvGrpSpPr>
        <p:grpSpPr>
          <a:xfrm>
            <a:off x="7788148" y="4156772"/>
            <a:ext cx="3205268" cy="1255251"/>
            <a:chOff x="7736129" y="3291264"/>
            <a:chExt cx="3205268" cy="1255251"/>
          </a:xfrm>
        </p:grpSpPr>
        <p:sp>
          <p:nvSpPr>
            <p:cNvPr id="2" name="Rectangle 1">
              <a:extLst>
                <a:ext uri="{FF2B5EF4-FFF2-40B4-BE49-F238E27FC236}">
                  <a16:creationId xmlns:a16="http://schemas.microsoft.com/office/drawing/2014/main" id="{5E92D6B6-3C81-C246-41D4-E8D62D3F86D6}"/>
                </a:ext>
              </a:extLst>
            </p:cNvPr>
            <p:cNvSpPr/>
            <p:nvPr/>
          </p:nvSpPr>
          <p:spPr>
            <a:xfrm>
              <a:off x="10221740" y="333022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 name="Rectangle 3">
              <a:extLst>
                <a:ext uri="{FF2B5EF4-FFF2-40B4-BE49-F238E27FC236}">
                  <a16:creationId xmlns:a16="http://schemas.microsoft.com/office/drawing/2014/main" id="{7C3C5BE5-8F4D-EF9C-00AE-8C8E79AF539D}"/>
                </a:ext>
              </a:extLst>
            </p:cNvPr>
            <p:cNvSpPr/>
            <p:nvPr/>
          </p:nvSpPr>
          <p:spPr>
            <a:xfrm>
              <a:off x="9523396" y="3330222"/>
              <a:ext cx="67029" cy="1197341"/>
            </a:xfrm>
            <a:prstGeom prst="rect">
              <a:avLst/>
            </a:prstGeom>
            <a:solidFill>
              <a:srgbClr val="C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B1D1F75F-B235-9038-2396-BDFE0ADDB369}"/>
                </a:ext>
              </a:extLst>
            </p:cNvPr>
            <p:cNvSpPr/>
            <p:nvPr/>
          </p:nvSpPr>
          <p:spPr>
            <a:xfrm>
              <a:off x="8825052" y="333022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B2C0037D-4D87-6FF8-2066-221BA4B7676B}"/>
                </a:ext>
              </a:extLst>
            </p:cNvPr>
            <p:cNvSpPr/>
            <p:nvPr/>
          </p:nvSpPr>
          <p:spPr>
            <a:xfrm>
              <a:off x="8253403" y="333022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4CD98446-079E-21DD-BB1B-143DC4585587}"/>
                </a:ext>
              </a:extLst>
            </p:cNvPr>
            <p:cNvSpPr/>
            <p:nvPr/>
          </p:nvSpPr>
          <p:spPr>
            <a:xfrm>
              <a:off x="7772054" y="332313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8" name="Rectangle 7">
              <a:extLst>
                <a:ext uri="{FF2B5EF4-FFF2-40B4-BE49-F238E27FC236}">
                  <a16:creationId xmlns:a16="http://schemas.microsoft.com/office/drawing/2014/main" id="{8E5B0D47-7FB6-57D8-052C-D7C0A993B87A}"/>
                </a:ext>
              </a:extLst>
            </p:cNvPr>
            <p:cNvSpPr/>
            <p:nvPr/>
          </p:nvSpPr>
          <p:spPr>
            <a:xfrm>
              <a:off x="10831175" y="334917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 name="Oval 9">
              <a:extLst>
                <a:ext uri="{FF2B5EF4-FFF2-40B4-BE49-F238E27FC236}">
                  <a16:creationId xmlns:a16="http://schemas.microsoft.com/office/drawing/2014/main" id="{6C54E65A-F84E-DBD8-E86E-BDFBD05FF468}"/>
                </a:ext>
              </a:extLst>
            </p:cNvPr>
            <p:cNvSpPr/>
            <p:nvPr/>
          </p:nvSpPr>
          <p:spPr>
            <a:xfrm>
              <a:off x="9485538" y="36985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 name="Oval 10">
              <a:extLst>
                <a:ext uri="{FF2B5EF4-FFF2-40B4-BE49-F238E27FC236}">
                  <a16:creationId xmlns:a16="http://schemas.microsoft.com/office/drawing/2014/main" id="{1F7AC5CC-A4A1-259E-D248-604C1DCD9786}"/>
                </a:ext>
              </a:extLst>
            </p:cNvPr>
            <p:cNvSpPr/>
            <p:nvPr/>
          </p:nvSpPr>
          <p:spPr>
            <a:xfrm>
              <a:off x="9496022" y="404612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 name="Oval 11">
              <a:extLst>
                <a:ext uri="{FF2B5EF4-FFF2-40B4-BE49-F238E27FC236}">
                  <a16:creationId xmlns:a16="http://schemas.microsoft.com/office/drawing/2014/main" id="{4EE12389-FA3F-7DCE-4356-4F6703B21A70}"/>
                </a:ext>
              </a:extLst>
            </p:cNvPr>
            <p:cNvSpPr/>
            <p:nvPr/>
          </p:nvSpPr>
          <p:spPr>
            <a:xfrm>
              <a:off x="10183954" y="43533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 name="Oval 12">
              <a:extLst>
                <a:ext uri="{FF2B5EF4-FFF2-40B4-BE49-F238E27FC236}">
                  <a16:creationId xmlns:a16="http://schemas.microsoft.com/office/drawing/2014/main" id="{9AC30E23-3D71-4EC9-C271-0F7603E08008}"/>
                </a:ext>
              </a:extLst>
            </p:cNvPr>
            <p:cNvSpPr/>
            <p:nvPr/>
          </p:nvSpPr>
          <p:spPr>
            <a:xfrm>
              <a:off x="10188675" y="355387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5" name="Oval 14">
              <a:extLst>
                <a:ext uri="{FF2B5EF4-FFF2-40B4-BE49-F238E27FC236}">
                  <a16:creationId xmlns:a16="http://schemas.microsoft.com/office/drawing/2014/main" id="{A3DEC502-0A62-B191-63BE-3C6AD52F2918}"/>
                </a:ext>
              </a:extLst>
            </p:cNvPr>
            <p:cNvSpPr/>
            <p:nvPr/>
          </p:nvSpPr>
          <p:spPr>
            <a:xfrm>
              <a:off x="8787194" y="365638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 name="Oval 15">
              <a:extLst>
                <a:ext uri="{FF2B5EF4-FFF2-40B4-BE49-F238E27FC236}">
                  <a16:creationId xmlns:a16="http://schemas.microsoft.com/office/drawing/2014/main" id="{CC167118-C61D-A6A6-34D3-C6AFE556F66F}"/>
                </a:ext>
              </a:extLst>
            </p:cNvPr>
            <p:cNvSpPr/>
            <p:nvPr/>
          </p:nvSpPr>
          <p:spPr>
            <a:xfrm>
              <a:off x="8216505" y="432525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 name="Oval 16">
              <a:extLst>
                <a:ext uri="{FF2B5EF4-FFF2-40B4-BE49-F238E27FC236}">
                  <a16:creationId xmlns:a16="http://schemas.microsoft.com/office/drawing/2014/main" id="{D4DE22C8-B6E6-72E4-0387-D7AE4CB44EC6}"/>
                </a:ext>
              </a:extLst>
            </p:cNvPr>
            <p:cNvSpPr/>
            <p:nvPr/>
          </p:nvSpPr>
          <p:spPr>
            <a:xfrm>
              <a:off x="10798724" y="362307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 name="Oval 17">
              <a:extLst>
                <a:ext uri="{FF2B5EF4-FFF2-40B4-BE49-F238E27FC236}">
                  <a16:creationId xmlns:a16="http://schemas.microsoft.com/office/drawing/2014/main" id="{01D125C3-2D90-B45E-6DE8-07E9C495CD9E}"/>
                </a:ext>
              </a:extLst>
            </p:cNvPr>
            <p:cNvSpPr/>
            <p:nvPr/>
          </p:nvSpPr>
          <p:spPr>
            <a:xfrm>
              <a:off x="10797085" y="340752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9" name="Oval 18">
              <a:extLst>
                <a:ext uri="{FF2B5EF4-FFF2-40B4-BE49-F238E27FC236}">
                  <a16:creationId xmlns:a16="http://schemas.microsoft.com/office/drawing/2014/main" id="{F4A31FFC-70B3-FD64-11B8-5E355DBFB9A4}"/>
                </a:ext>
              </a:extLst>
            </p:cNvPr>
            <p:cNvSpPr/>
            <p:nvPr/>
          </p:nvSpPr>
          <p:spPr>
            <a:xfrm>
              <a:off x="8797679" y="397259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0" name="Oval 19">
              <a:extLst>
                <a:ext uri="{FF2B5EF4-FFF2-40B4-BE49-F238E27FC236}">
                  <a16:creationId xmlns:a16="http://schemas.microsoft.com/office/drawing/2014/main" id="{3368D16C-6FED-9B76-6A32-4F6D9842D994}"/>
                </a:ext>
              </a:extLst>
            </p:cNvPr>
            <p:cNvSpPr/>
            <p:nvPr/>
          </p:nvSpPr>
          <p:spPr>
            <a:xfrm>
              <a:off x="9496023" y="38910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1" name="Oval 20">
              <a:extLst>
                <a:ext uri="{FF2B5EF4-FFF2-40B4-BE49-F238E27FC236}">
                  <a16:creationId xmlns:a16="http://schemas.microsoft.com/office/drawing/2014/main" id="{289B63D7-326B-4258-8ACD-848A7EFF9C9B}"/>
                </a:ext>
              </a:extLst>
            </p:cNvPr>
            <p:cNvSpPr/>
            <p:nvPr/>
          </p:nvSpPr>
          <p:spPr>
            <a:xfrm>
              <a:off x="8226030" y="397259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2" name="Oval 21">
              <a:extLst>
                <a:ext uri="{FF2B5EF4-FFF2-40B4-BE49-F238E27FC236}">
                  <a16:creationId xmlns:a16="http://schemas.microsoft.com/office/drawing/2014/main" id="{8B303BCD-2D27-508E-FF93-A603EDD7C5FC}"/>
                </a:ext>
              </a:extLst>
            </p:cNvPr>
            <p:cNvSpPr/>
            <p:nvPr/>
          </p:nvSpPr>
          <p:spPr>
            <a:xfrm>
              <a:off x="7736129" y="396723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 name="Oval 22">
              <a:extLst>
                <a:ext uri="{FF2B5EF4-FFF2-40B4-BE49-F238E27FC236}">
                  <a16:creationId xmlns:a16="http://schemas.microsoft.com/office/drawing/2014/main" id="{8AA87D30-F360-71F1-F964-8C897CE5C5FB}"/>
                </a:ext>
              </a:extLst>
            </p:cNvPr>
            <p:cNvSpPr/>
            <p:nvPr/>
          </p:nvSpPr>
          <p:spPr>
            <a:xfrm>
              <a:off x="10188189" y="393736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4" name="Oval 23">
              <a:extLst>
                <a:ext uri="{FF2B5EF4-FFF2-40B4-BE49-F238E27FC236}">
                  <a16:creationId xmlns:a16="http://schemas.microsoft.com/office/drawing/2014/main" id="{E5AAC190-7328-01A8-872F-47D11BBBF0E6}"/>
                </a:ext>
              </a:extLst>
            </p:cNvPr>
            <p:cNvSpPr/>
            <p:nvPr/>
          </p:nvSpPr>
          <p:spPr>
            <a:xfrm>
              <a:off x="10793352" y="390561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5" name="Oval 24">
              <a:extLst>
                <a:ext uri="{FF2B5EF4-FFF2-40B4-BE49-F238E27FC236}">
                  <a16:creationId xmlns:a16="http://schemas.microsoft.com/office/drawing/2014/main" id="{8793B8CE-937C-E92F-3F3A-D90E119B4055}"/>
                </a:ext>
              </a:extLst>
            </p:cNvPr>
            <p:cNvSpPr/>
            <p:nvPr/>
          </p:nvSpPr>
          <p:spPr>
            <a:xfrm>
              <a:off x="8793380" y="38257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9" name="Oval 28">
              <a:extLst>
                <a:ext uri="{FF2B5EF4-FFF2-40B4-BE49-F238E27FC236}">
                  <a16:creationId xmlns:a16="http://schemas.microsoft.com/office/drawing/2014/main" id="{19770A0E-A3ED-388A-1452-A8B812C9F5A6}"/>
                </a:ext>
              </a:extLst>
            </p:cNvPr>
            <p:cNvSpPr/>
            <p:nvPr/>
          </p:nvSpPr>
          <p:spPr>
            <a:xfrm>
              <a:off x="7745087" y="329126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0" name="Straight Connector 29">
              <a:extLst>
                <a:ext uri="{FF2B5EF4-FFF2-40B4-BE49-F238E27FC236}">
                  <a16:creationId xmlns:a16="http://schemas.microsoft.com/office/drawing/2014/main" id="{49A10076-1D6A-3836-A3BF-59F16690AB55}"/>
                </a:ext>
              </a:extLst>
            </p:cNvPr>
            <p:cNvCxnSpPr>
              <a:cxnSpLocks/>
              <a:stCxn id="13" idx="6"/>
              <a:endCxn id="18" idx="2"/>
            </p:cNvCxnSpPr>
            <p:nvPr/>
          </p:nvCxnSpPr>
          <p:spPr>
            <a:xfrm flipV="1">
              <a:off x="10331348" y="3476716"/>
              <a:ext cx="465737" cy="14635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1D5975D-59D7-7BA7-529B-CD3987D2DD84}"/>
                </a:ext>
              </a:extLst>
            </p:cNvPr>
            <p:cNvCxnSpPr>
              <a:cxnSpLocks/>
              <a:stCxn id="23" idx="6"/>
              <a:endCxn id="24" idx="2"/>
            </p:cNvCxnSpPr>
            <p:nvPr/>
          </p:nvCxnSpPr>
          <p:spPr>
            <a:xfrm flipV="1">
              <a:off x="10330862" y="3974813"/>
              <a:ext cx="462490" cy="317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26AA62BD-8679-1FA3-1B27-AF104AE8ED22}"/>
                </a:ext>
              </a:extLst>
            </p:cNvPr>
            <p:cNvCxnSpPr>
              <a:cxnSpLocks/>
              <a:stCxn id="20" idx="6"/>
              <a:endCxn id="23" idx="2"/>
            </p:cNvCxnSpPr>
            <p:nvPr/>
          </p:nvCxnSpPr>
          <p:spPr>
            <a:xfrm>
              <a:off x="9638696" y="3960229"/>
              <a:ext cx="549493" cy="463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C1AB554E-FD21-55AD-AC89-FF8846F4DE69}"/>
                </a:ext>
              </a:extLst>
            </p:cNvPr>
            <p:cNvCxnSpPr>
              <a:cxnSpLocks/>
              <a:stCxn id="10" idx="6"/>
              <a:endCxn id="13" idx="2"/>
            </p:cNvCxnSpPr>
            <p:nvPr/>
          </p:nvCxnSpPr>
          <p:spPr>
            <a:xfrm flipV="1">
              <a:off x="9628211" y="3623073"/>
              <a:ext cx="560464" cy="14471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2EC327CD-6315-46D9-9A15-2FFF7B8FA33C}"/>
                </a:ext>
              </a:extLst>
            </p:cNvPr>
            <p:cNvCxnSpPr>
              <a:cxnSpLocks/>
              <a:stCxn id="11" idx="6"/>
              <a:endCxn id="23" idx="2"/>
            </p:cNvCxnSpPr>
            <p:nvPr/>
          </p:nvCxnSpPr>
          <p:spPr>
            <a:xfrm flipV="1">
              <a:off x="9638695" y="4006563"/>
              <a:ext cx="549494" cy="10876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3751837A-1E0A-B0A3-2AE5-DD39D51F54B6}"/>
                </a:ext>
              </a:extLst>
            </p:cNvPr>
            <p:cNvCxnSpPr>
              <a:cxnSpLocks/>
              <a:stCxn id="23" idx="7"/>
              <a:endCxn id="17" idx="3"/>
            </p:cNvCxnSpPr>
            <p:nvPr/>
          </p:nvCxnSpPr>
          <p:spPr>
            <a:xfrm flipV="1">
              <a:off x="10309968" y="3741195"/>
              <a:ext cx="509650" cy="21644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2F03E0C4-8C0C-828E-DD73-349304B70962}"/>
                </a:ext>
              </a:extLst>
            </p:cNvPr>
            <p:cNvCxnSpPr>
              <a:cxnSpLocks/>
              <a:stCxn id="25" idx="6"/>
              <a:endCxn id="10" idx="2"/>
            </p:cNvCxnSpPr>
            <p:nvPr/>
          </p:nvCxnSpPr>
          <p:spPr>
            <a:xfrm flipV="1">
              <a:off x="8936053" y="3767790"/>
              <a:ext cx="549485" cy="12714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82E7C8D9-99E0-FBED-00DD-D7C0223868DC}"/>
                </a:ext>
              </a:extLst>
            </p:cNvPr>
            <p:cNvCxnSpPr>
              <a:cxnSpLocks/>
              <a:stCxn id="19" idx="6"/>
              <a:endCxn id="20" idx="2"/>
            </p:cNvCxnSpPr>
            <p:nvPr/>
          </p:nvCxnSpPr>
          <p:spPr>
            <a:xfrm flipV="1">
              <a:off x="8940352" y="3960229"/>
              <a:ext cx="555671" cy="815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A210BA65-4CF3-E993-599B-BBE78C281F83}"/>
                </a:ext>
              </a:extLst>
            </p:cNvPr>
            <p:cNvCxnSpPr>
              <a:cxnSpLocks/>
              <a:stCxn id="15" idx="5"/>
              <a:endCxn id="11" idx="2"/>
            </p:cNvCxnSpPr>
            <p:nvPr/>
          </p:nvCxnSpPr>
          <p:spPr>
            <a:xfrm>
              <a:off x="8908973" y="3774506"/>
              <a:ext cx="587049" cy="34081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B82D5C61-4C8C-20C2-0FD6-1994AA702A5B}"/>
                </a:ext>
              </a:extLst>
            </p:cNvPr>
            <p:cNvCxnSpPr>
              <a:cxnSpLocks/>
              <a:stCxn id="11" idx="5"/>
              <a:endCxn id="12" idx="2"/>
            </p:cNvCxnSpPr>
            <p:nvPr/>
          </p:nvCxnSpPr>
          <p:spPr>
            <a:xfrm>
              <a:off x="9617801" y="4164251"/>
              <a:ext cx="566153" cy="25834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Track </a:t>
            </a:r>
            <a:r>
              <a:rPr lang="fr-FR" dirty="0" err="1"/>
              <a:t>Finding</a:t>
            </a:r>
            <a:r>
              <a:rPr lang="fr-FR" dirty="0"/>
              <a:t> in the </a:t>
            </a:r>
            <a:r>
              <a:rPr lang="fr-FR" dirty="0" err="1"/>
              <a:t>Velo</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93</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Search</a:t>
            </a:r>
            <a:r>
              <a:rPr lang="fr-FR" dirty="0"/>
              <a:t> by Triplet on GPU</a:t>
            </a:r>
          </a:p>
        </p:txBody>
      </p:sp>
      <p:sp>
        <p:nvSpPr>
          <p:cNvPr id="191" name="Oval 190">
            <a:extLst>
              <a:ext uri="{FF2B5EF4-FFF2-40B4-BE49-F238E27FC236}">
                <a16:creationId xmlns:a16="http://schemas.microsoft.com/office/drawing/2014/main" id="{B4B3E6E8-19FF-9E39-E2BF-307E045F9AF1}"/>
              </a:ext>
            </a:extLst>
          </p:cNvPr>
          <p:cNvSpPr/>
          <p:nvPr/>
        </p:nvSpPr>
        <p:spPr>
          <a:xfrm>
            <a:off x="892925" y="3880418"/>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a</a:t>
            </a:r>
          </a:p>
        </p:txBody>
      </p:sp>
      <p:sp>
        <p:nvSpPr>
          <p:cNvPr id="255" name="TextBox 254">
            <a:extLst>
              <a:ext uri="{FF2B5EF4-FFF2-40B4-BE49-F238E27FC236}">
                <a16:creationId xmlns:a16="http://schemas.microsoft.com/office/drawing/2014/main" id="{CB544847-269B-1FE6-AFCF-F02C8C532944}"/>
              </a:ext>
            </a:extLst>
          </p:cNvPr>
          <p:cNvSpPr txBox="1"/>
          <p:nvPr/>
        </p:nvSpPr>
        <p:spPr>
          <a:xfrm>
            <a:off x="1586345" y="5105842"/>
            <a:ext cx="4424522" cy="923330"/>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F</a:t>
            </a:r>
            <a:r>
              <a:rPr lang="en-GB" b="1" dirty="0" err="1">
                <a:latin typeface="Verdana" panose="020B0604030504040204" pitchFamily="34" charset="0"/>
                <a:ea typeface="Verdana" panose="020B0604030504040204" pitchFamily="34" charset="0"/>
              </a:rPr>
              <a:t>ollowing</a:t>
            </a:r>
            <a:r>
              <a:rPr lang="en-GB" dirty="0">
                <a:latin typeface="Verdana" panose="020B0604030504040204" pitchFamily="34" charset="0"/>
                <a:ea typeface="Verdana" panose="020B0604030504040204" pitchFamily="34" charset="0"/>
              </a:rPr>
              <a:t>:</a:t>
            </a:r>
          </a:p>
          <a:p>
            <a:r>
              <a:rPr lang="en-GB" dirty="0">
                <a:latin typeface="Verdana" panose="020B0604030504040204" pitchFamily="34" charset="0"/>
                <a:ea typeface="Verdana" panose="020B0604030504040204" pitchFamily="34" charset="0"/>
              </a:rPr>
              <a:t>a.1. Extrapolate the track</a:t>
            </a:r>
          </a:p>
          <a:p>
            <a:r>
              <a:rPr lang="en-GB" dirty="0">
                <a:latin typeface="Verdana" panose="020B0604030504040204" pitchFamily="34" charset="0"/>
                <a:ea typeface="Verdana" panose="020B0604030504040204" pitchFamily="34" charset="0"/>
              </a:rPr>
              <a:t>a.2. Find compatible hits</a:t>
            </a:r>
          </a:p>
        </p:txBody>
      </p:sp>
      <p:sp>
        <p:nvSpPr>
          <p:cNvPr id="556" name="TextBox 555">
            <a:extLst>
              <a:ext uri="{FF2B5EF4-FFF2-40B4-BE49-F238E27FC236}">
                <a16:creationId xmlns:a16="http://schemas.microsoft.com/office/drawing/2014/main" id="{E2A38341-2382-5BA5-62CE-C63CCC27B64A}"/>
              </a:ext>
            </a:extLst>
          </p:cNvPr>
          <p:cNvSpPr txBox="1"/>
          <p:nvPr/>
        </p:nvSpPr>
        <p:spPr>
          <a:xfrm>
            <a:off x="202817" y="3471177"/>
            <a:ext cx="6129196" cy="369332"/>
          </a:xfrm>
          <a:prstGeom prst="rect">
            <a:avLst/>
          </a:prstGeom>
          <a:noFill/>
        </p:spPr>
        <p:txBody>
          <a:bodyPr wrap="square">
            <a:spAutoFit/>
          </a:bodyPr>
          <a:lstStyle/>
          <a:p>
            <a:pPr lvl="1"/>
            <a:r>
              <a:rPr lang="fr-FR" dirty="0" err="1">
                <a:latin typeface="Verdana" panose="020B0604030504040204" pitchFamily="34" charset="0"/>
                <a:ea typeface="Verdana" panose="020B0604030504040204" pitchFamily="34" charset="0"/>
              </a:rPr>
              <a:t>Iterate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from</a:t>
            </a:r>
            <a:r>
              <a:rPr lang="fr-FR" dirty="0">
                <a:latin typeface="Verdana" panose="020B0604030504040204" pitchFamily="34" charset="0"/>
                <a:ea typeface="Verdana" panose="020B0604030504040204" pitchFamily="34" charset="0"/>
              </a:rPr>
              <a:t> the </a:t>
            </a:r>
            <a:r>
              <a:rPr lang="fr-FR" b="1" dirty="0">
                <a:latin typeface="Verdana" panose="020B0604030504040204" pitchFamily="34" charset="0"/>
                <a:ea typeface="Verdana" panose="020B0604030504040204" pitchFamily="34" charset="0"/>
              </a:rPr>
              <a:t>last</a:t>
            </a:r>
            <a:r>
              <a:rPr lang="fr-FR" dirty="0">
                <a:latin typeface="Verdana" panose="020B0604030504040204" pitchFamily="34" charset="0"/>
                <a:ea typeface="Verdana" panose="020B0604030504040204" pitchFamily="34" charset="0"/>
              </a:rPr>
              <a:t> to the </a:t>
            </a:r>
            <a:r>
              <a:rPr lang="fr-FR" b="1" dirty="0">
                <a:latin typeface="Verdana" panose="020B0604030504040204" pitchFamily="34" charset="0"/>
                <a:ea typeface="Verdana" panose="020B0604030504040204" pitchFamily="34" charset="0"/>
              </a:rPr>
              <a:t>first</a:t>
            </a:r>
            <a:r>
              <a:rPr lang="fr-FR" dirty="0">
                <a:latin typeface="Verdana" panose="020B0604030504040204" pitchFamily="34" charset="0"/>
                <a:ea typeface="Verdana" panose="020B0604030504040204" pitchFamily="34" charset="0"/>
              </a:rPr>
              <a:t> plane:</a:t>
            </a:r>
          </a:p>
        </p:txBody>
      </p:sp>
      <p:sp>
        <p:nvSpPr>
          <p:cNvPr id="557" name="Oval 556">
            <a:extLst>
              <a:ext uri="{FF2B5EF4-FFF2-40B4-BE49-F238E27FC236}">
                <a16:creationId xmlns:a16="http://schemas.microsoft.com/office/drawing/2014/main" id="{C79A8866-50A0-EDF8-E09D-C5D5E20333D4}"/>
              </a:ext>
            </a:extLst>
          </p:cNvPr>
          <p:cNvSpPr/>
          <p:nvPr/>
        </p:nvSpPr>
        <p:spPr>
          <a:xfrm>
            <a:off x="63057" y="3392705"/>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558" name="Oval 557">
            <a:extLst>
              <a:ext uri="{FF2B5EF4-FFF2-40B4-BE49-F238E27FC236}">
                <a16:creationId xmlns:a16="http://schemas.microsoft.com/office/drawing/2014/main" id="{84311236-0A5A-62A4-C2BC-0E340B11F92C}"/>
              </a:ext>
            </a:extLst>
          </p:cNvPr>
          <p:cNvSpPr/>
          <p:nvPr/>
        </p:nvSpPr>
        <p:spPr>
          <a:xfrm>
            <a:off x="904578" y="5171533"/>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b</a:t>
            </a:r>
          </a:p>
        </p:txBody>
      </p:sp>
      <p:sp>
        <p:nvSpPr>
          <p:cNvPr id="682" name="Arrow: Right 681">
            <a:extLst>
              <a:ext uri="{FF2B5EF4-FFF2-40B4-BE49-F238E27FC236}">
                <a16:creationId xmlns:a16="http://schemas.microsoft.com/office/drawing/2014/main" id="{165F030C-2D76-7FDB-1029-3970FEB198DC}"/>
              </a:ext>
            </a:extLst>
          </p:cNvPr>
          <p:cNvSpPr/>
          <p:nvPr/>
        </p:nvSpPr>
        <p:spPr>
          <a:xfrm rot="1440880">
            <a:off x="6039215" y="4290594"/>
            <a:ext cx="1045746" cy="594730"/>
          </a:xfrm>
          <a:prstGeom prst="rightArrow">
            <a:avLst/>
          </a:prstGeom>
          <a:solidFill>
            <a:srgbClr val="7030A0"/>
          </a:solidFill>
          <a:ln>
            <a:solidFill>
              <a:srgbClr val="5F29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83" name="TextBox 682">
            <a:extLst>
              <a:ext uri="{FF2B5EF4-FFF2-40B4-BE49-F238E27FC236}">
                <a16:creationId xmlns:a16="http://schemas.microsoft.com/office/drawing/2014/main" id="{A0D358B2-EAAD-B81D-C3EE-590539040B80}"/>
              </a:ext>
            </a:extLst>
          </p:cNvPr>
          <p:cNvSpPr txBox="1"/>
          <p:nvPr/>
        </p:nvSpPr>
        <p:spPr>
          <a:xfrm>
            <a:off x="1609870" y="3963975"/>
            <a:ext cx="4250104"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S</a:t>
            </a:r>
            <a:r>
              <a:rPr lang="en-GB" b="1" dirty="0" err="1">
                <a:latin typeface="Verdana" panose="020B0604030504040204" pitchFamily="34" charset="0"/>
                <a:ea typeface="Verdana" panose="020B0604030504040204" pitchFamily="34" charset="0"/>
              </a:rPr>
              <a:t>eeding</a:t>
            </a:r>
            <a:r>
              <a:rPr lang="en-GB" dirty="0">
                <a:latin typeface="Verdana" panose="020B0604030504040204" pitchFamily="34" charset="0"/>
                <a:ea typeface="Verdana" panose="020B0604030504040204" pitchFamily="34" charset="0"/>
              </a:rPr>
              <a:t>:</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Find compatible triplets of hits</a:t>
            </a:r>
            <a:endParaRPr lang="en-GB" b="1" dirty="0">
              <a:latin typeface="Verdana" panose="020B0604030504040204" pitchFamily="34" charset="0"/>
              <a:ea typeface="Verdana" panose="020B0604030504040204" pitchFamily="34" charset="0"/>
            </a:endParaRPr>
          </a:p>
        </p:txBody>
      </p:sp>
      <p:sp>
        <p:nvSpPr>
          <p:cNvPr id="684" name="Rectangle 683">
            <a:extLst>
              <a:ext uri="{FF2B5EF4-FFF2-40B4-BE49-F238E27FC236}">
                <a16:creationId xmlns:a16="http://schemas.microsoft.com/office/drawing/2014/main" id="{1333A7BC-072E-31E5-17D0-6114FE086941}"/>
              </a:ext>
            </a:extLst>
          </p:cNvPr>
          <p:cNvSpPr/>
          <p:nvPr/>
        </p:nvSpPr>
        <p:spPr>
          <a:xfrm>
            <a:off x="529943" y="5022018"/>
            <a:ext cx="5822153" cy="1007153"/>
          </a:xfrm>
          <a:prstGeom prst="rect">
            <a:avLst/>
          </a:prstGeom>
          <a:solidFill>
            <a:schemeClr val="bg1">
              <a:alpha val="8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5" name="TextBox 684">
            <a:extLst>
              <a:ext uri="{FF2B5EF4-FFF2-40B4-BE49-F238E27FC236}">
                <a16:creationId xmlns:a16="http://schemas.microsoft.com/office/drawing/2014/main" id="{BB8B5FE5-F537-4D2E-45EF-BB4B2B8F8849}"/>
              </a:ext>
            </a:extLst>
          </p:cNvPr>
          <p:cNvSpPr txBox="1"/>
          <p:nvPr/>
        </p:nvSpPr>
        <p:spPr>
          <a:xfrm>
            <a:off x="102845" y="651307"/>
            <a:ext cx="2148049" cy="307777"/>
          </a:xfrm>
          <a:prstGeom prst="rect">
            <a:avLst/>
          </a:prstGeom>
          <a:noFill/>
        </p:spPr>
        <p:txBody>
          <a:bodyPr wrap="square">
            <a:spAutoFit/>
          </a:bodyPr>
          <a:lstStyle/>
          <a:p>
            <a:pPr algn="l"/>
            <a:r>
              <a:rPr lang="en-GB" sz="1400" dirty="0">
                <a:latin typeface="Verdana" panose="020B0604030504040204" pitchFamily="34" charset="0"/>
                <a:ea typeface="Verdana" panose="020B0604030504040204" pitchFamily="34" charset="0"/>
                <a:hlinkClick r:id="rId3"/>
              </a:rPr>
              <a:t>arXiv:2207.03936</a:t>
            </a:r>
            <a:endParaRPr lang="en-GB" sz="1400" dirty="0">
              <a:latin typeface="Verdana" panose="020B0604030504040204" pitchFamily="34" charset="0"/>
              <a:ea typeface="Verdana" panose="020B0604030504040204" pitchFamily="34" charset="0"/>
            </a:endParaRPr>
          </a:p>
        </p:txBody>
      </p:sp>
      <p:sp>
        <p:nvSpPr>
          <p:cNvPr id="565" name="Rectangle: Rounded Corners 564">
            <a:extLst>
              <a:ext uri="{FF2B5EF4-FFF2-40B4-BE49-F238E27FC236}">
                <a16:creationId xmlns:a16="http://schemas.microsoft.com/office/drawing/2014/main" id="{22365F2C-07CA-6AF5-CA74-E260ED680FF1}"/>
              </a:ext>
            </a:extLst>
          </p:cNvPr>
          <p:cNvSpPr/>
          <p:nvPr/>
        </p:nvSpPr>
        <p:spPr>
          <a:xfrm>
            <a:off x="85311" y="1284398"/>
            <a:ext cx="11606790" cy="1525477"/>
          </a:xfrm>
          <a:prstGeom prst="roundRect">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66" name="Arrow: Right 565">
            <a:extLst>
              <a:ext uri="{FF2B5EF4-FFF2-40B4-BE49-F238E27FC236}">
                <a16:creationId xmlns:a16="http://schemas.microsoft.com/office/drawing/2014/main" id="{7D551AC5-C42C-5999-DE02-1BB23F283EAB}"/>
              </a:ext>
            </a:extLst>
          </p:cNvPr>
          <p:cNvSpPr/>
          <p:nvPr/>
        </p:nvSpPr>
        <p:spPr>
          <a:xfrm>
            <a:off x="6315024" y="1731983"/>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567" name="Group 566">
            <a:extLst>
              <a:ext uri="{FF2B5EF4-FFF2-40B4-BE49-F238E27FC236}">
                <a16:creationId xmlns:a16="http://schemas.microsoft.com/office/drawing/2014/main" id="{D783F640-1ABD-3D4A-2800-AA4BF4F1086D}"/>
              </a:ext>
            </a:extLst>
          </p:cNvPr>
          <p:cNvGrpSpPr/>
          <p:nvPr/>
        </p:nvGrpSpPr>
        <p:grpSpPr>
          <a:xfrm>
            <a:off x="7730198" y="1448978"/>
            <a:ext cx="3205268" cy="1255251"/>
            <a:chOff x="8209322" y="5419181"/>
            <a:chExt cx="3205268" cy="1255251"/>
          </a:xfrm>
        </p:grpSpPr>
        <p:sp>
          <p:nvSpPr>
            <p:cNvPr id="568" name="Rectangle 567">
              <a:extLst>
                <a:ext uri="{FF2B5EF4-FFF2-40B4-BE49-F238E27FC236}">
                  <a16:creationId xmlns:a16="http://schemas.microsoft.com/office/drawing/2014/main" id="{D8F9182A-CD75-7A71-4322-AA25D74E47B5}"/>
                </a:ext>
              </a:extLst>
            </p:cNvPr>
            <p:cNvSpPr/>
            <p:nvPr/>
          </p:nvSpPr>
          <p:spPr>
            <a:xfrm>
              <a:off x="10694933"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69" name="Rectangle 568">
              <a:extLst>
                <a:ext uri="{FF2B5EF4-FFF2-40B4-BE49-F238E27FC236}">
                  <a16:creationId xmlns:a16="http://schemas.microsoft.com/office/drawing/2014/main" id="{C6B4C895-6C42-12B3-0F78-5DD53B04E521}"/>
                </a:ext>
              </a:extLst>
            </p:cNvPr>
            <p:cNvSpPr/>
            <p:nvPr/>
          </p:nvSpPr>
          <p:spPr>
            <a:xfrm>
              <a:off x="9996589"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0" name="Rectangle 569">
              <a:extLst>
                <a:ext uri="{FF2B5EF4-FFF2-40B4-BE49-F238E27FC236}">
                  <a16:creationId xmlns:a16="http://schemas.microsoft.com/office/drawing/2014/main" id="{068CFE90-8D3A-D6B9-50E4-8CCF2920953D}"/>
                </a:ext>
              </a:extLst>
            </p:cNvPr>
            <p:cNvSpPr/>
            <p:nvPr/>
          </p:nvSpPr>
          <p:spPr>
            <a:xfrm>
              <a:off x="9298245"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1" name="Rectangle 570">
              <a:extLst>
                <a:ext uri="{FF2B5EF4-FFF2-40B4-BE49-F238E27FC236}">
                  <a16:creationId xmlns:a16="http://schemas.microsoft.com/office/drawing/2014/main" id="{190E7D97-9325-B3AE-6BC1-D2DD617BDCCC}"/>
                </a:ext>
              </a:extLst>
            </p:cNvPr>
            <p:cNvSpPr/>
            <p:nvPr/>
          </p:nvSpPr>
          <p:spPr>
            <a:xfrm>
              <a:off x="8726596"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2" name="Rectangle 571">
              <a:extLst>
                <a:ext uri="{FF2B5EF4-FFF2-40B4-BE49-F238E27FC236}">
                  <a16:creationId xmlns:a16="http://schemas.microsoft.com/office/drawing/2014/main" id="{2AF468B9-E10D-21B9-23FE-3EB52D140C71}"/>
                </a:ext>
              </a:extLst>
            </p:cNvPr>
            <p:cNvSpPr/>
            <p:nvPr/>
          </p:nvSpPr>
          <p:spPr>
            <a:xfrm>
              <a:off x="8245247" y="54510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3" name="Rectangle 572">
              <a:extLst>
                <a:ext uri="{FF2B5EF4-FFF2-40B4-BE49-F238E27FC236}">
                  <a16:creationId xmlns:a16="http://schemas.microsoft.com/office/drawing/2014/main" id="{2ABA6652-904A-F1F6-218B-B415539020BC}"/>
                </a:ext>
              </a:extLst>
            </p:cNvPr>
            <p:cNvSpPr/>
            <p:nvPr/>
          </p:nvSpPr>
          <p:spPr>
            <a:xfrm>
              <a:off x="11304368" y="54770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4" name="Oval 573">
              <a:extLst>
                <a:ext uri="{FF2B5EF4-FFF2-40B4-BE49-F238E27FC236}">
                  <a16:creationId xmlns:a16="http://schemas.microsoft.com/office/drawing/2014/main" id="{5AC38DC9-A75D-C770-B56A-A214C0AFDB38}"/>
                </a:ext>
              </a:extLst>
            </p:cNvPr>
            <p:cNvSpPr/>
            <p:nvPr/>
          </p:nvSpPr>
          <p:spPr>
            <a:xfrm>
              <a:off x="9958731" y="582651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575" name="Oval 574">
              <a:extLst>
                <a:ext uri="{FF2B5EF4-FFF2-40B4-BE49-F238E27FC236}">
                  <a16:creationId xmlns:a16="http://schemas.microsoft.com/office/drawing/2014/main" id="{E00F64AD-D4BA-CDE9-E1DA-385E4CC5EC85}"/>
                </a:ext>
              </a:extLst>
            </p:cNvPr>
            <p:cNvSpPr/>
            <p:nvPr/>
          </p:nvSpPr>
          <p:spPr>
            <a:xfrm>
              <a:off x="9969215" y="617404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2" name="Oval 351">
              <a:extLst>
                <a:ext uri="{FF2B5EF4-FFF2-40B4-BE49-F238E27FC236}">
                  <a16:creationId xmlns:a16="http://schemas.microsoft.com/office/drawing/2014/main" id="{BB0A820D-DF2F-5D53-7D00-BAB41EE2224C}"/>
                </a:ext>
              </a:extLst>
            </p:cNvPr>
            <p:cNvSpPr/>
            <p:nvPr/>
          </p:nvSpPr>
          <p:spPr>
            <a:xfrm>
              <a:off x="10657147" y="64813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3" name="Oval 352">
              <a:extLst>
                <a:ext uri="{FF2B5EF4-FFF2-40B4-BE49-F238E27FC236}">
                  <a16:creationId xmlns:a16="http://schemas.microsoft.com/office/drawing/2014/main" id="{108E6658-5FE4-AC74-725C-973CF5F877AA}"/>
                </a:ext>
              </a:extLst>
            </p:cNvPr>
            <p:cNvSpPr/>
            <p:nvPr/>
          </p:nvSpPr>
          <p:spPr>
            <a:xfrm>
              <a:off x="10661868" y="56817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354" name="Oval 353">
              <a:extLst>
                <a:ext uri="{FF2B5EF4-FFF2-40B4-BE49-F238E27FC236}">
                  <a16:creationId xmlns:a16="http://schemas.microsoft.com/office/drawing/2014/main" id="{A84B04DB-4BC5-3305-1204-EA8466168CF8}"/>
                </a:ext>
              </a:extLst>
            </p:cNvPr>
            <p:cNvSpPr/>
            <p:nvPr/>
          </p:nvSpPr>
          <p:spPr>
            <a:xfrm>
              <a:off x="9260387" y="578430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5" name="Oval 354">
              <a:extLst>
                <a:ext uri="{FF2B5EF4-FFF2-40B4-BE49-F238E27FC236}">
                  <a16:creationId xmlns:a16="http://schemas.microsoft.com/office/drawing/2014/main" id="{D7CEBDD0-5CA5-37A0-6DA7-7E77E57DC5D9}"/>
                </a:ext>
              </a:extLst>
            </p:cNvPr>
            <p:cNvSpPr/>
            <p:nvPr/>
          </p:nvSpPr>
          <p:spPr>
            <a:xfrm>
              <a:off x="8689698" y="645316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6" name="Oval 355">
              <a:extLst>
                <a:ext uri="{FF2B5EF4-FFF2-40B4-BE49-F238E27FC236}">
                  <a16:creationId xmlns:a16="http://schemas.microsoft.com/office/drawing/2014/main" id="{5F8A00E6-D5E4-1FD7-ABCB-30908B442375}"/>
                </a:ext>
              </a:extLst>
            </p:cNvPr>
            <p:cNvSpPr/>
            <p:nvPr/>
          </p:nvSpPr>
          <p:spPr>
            <a:xfrm>
              <a:off x="11271917" y="575099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7" name="Oval 356">
              <a:extLst>
                <a:ext uri="{FF2B5EF4-FFF2-40B4-BE49-F238E27FC236}">
                  <a16:creationId xmlns:a16="http://schemas.microsoft.com/office/drawing/2014/main" id="{76EEC613-2298-56F1-2614-23C8D76E6B5A}"/>
                </a:ext>
              </a:extLst>
            </p:cNvPr>
            <p:cNvSpPr/>
            <p:nvPr/>
          </p:nvSpPr>
          <p:spPr>
            <a:xfrm>
              <a:off x="11270278" y="55354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358" name="Group 357">
              <a:extLst>
                <a:ext uri="{FF2B5EF4-FFF2-40B4-BE49-F238E27FC236}">
                  <a16:creationId xmlns:a16="http://schemas.microsoft.com/office/drawing/2014/main" id="{52458DAA-60EA-D593-72DF-22AA22528763}"/>
                </a:ext>
              </a:extLst>
            </p:cNvPr>
            <p:cNvGrpSpPr/>
            <p:nvPr/>
          </p:nvGrpSpPr>
          <p:grpSpPr>
            <a:xfrm>
              <a:off x="8209322" y="6018952"/>
              <a:ext cx="3199896" cy="219946"/>
              <a:chOff x="2888995" y="2286851"/>
              <a:chExt cx="3199896" cy="219946"/>
            </a:xfrm>
          </p:grpSpPr>
          <p:sp>
            <p:nvSpPr>
              <p:cNvPr id="372" name="Oval 371">
                <a:extLst>
                  <a:ext uri="{FF2B5EF4-FFF2-40B4-BE49-F238E27FC236}">
                    <a16:creationId xmlns:a16="http://schemas.microsoft.com/office/drawing/2014/main" id="{1BBD3B46-C123-F551-1FC0-B1CC9D98B5F4}"/>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73" name="Oval 372">
                <a:extLst>
                  <a:ext uri="{FF2B5EF4-FFF2-40B4-BE49-F238E27FC236}">
                    <a16:creationId xmlns:a16="http://schemas.microsoft.com/office/drawing/2014/main" id="{CCB9514C-F519-89A2-4044-2693E3A17423}"/>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74" name="Oval 373">
                <a:extLst>
                  <a:ext uri="{FF2B5EF4-FFF2-40B4-BE49-F238E27FC236}">
                    <a16:creationId xmlns:a16="http://schemas.microsoft.com/office/drawing/2014/main" id="{3CCBCF95-21AC-CC35-D054-985A1FD17E82}"/>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75" name="Oval 374">
                <a:extLst>
                  <a:ext uri="{FF2B5EF4-FFF2-40B4-BE49-F238E27FC236}">
                    <a16:creationId xmlns:a16="http://schemas.microsoft.com/office/drawing/2014/main" id="{B4F595C9-2D81-0984-EB57-3B3C4FCA8327}"/>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76" name="Oval 375">
                <a:extLst>
                  <a:ext uri="{FF2B5EF4-FFF2-40B4-BE49-F238E27FC236}">
                    <a16:creationId xmlns:a16="http://schemas.microsoft.com/office/drawing/2014/main" id="{E7B00BBE-252E-DC8D-111C-385F5E834B51}"/>
                  </a:ext>
                </a:extLst>
              </p:cNvPr>
              <p:cNvSpPr/>
              <p:nvPr/>
            </p:nvSpPr>
            <p:spPr>
              <a:xfrm>
                <a:off x="5341055" y="233318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0" name="Oval 159">
                <a:extLst>
                  <a:ext uri="{FF2B5EF4-FFF2-40B4-BE49-F238E27FC236}">
                    <a16:creationId xmlns:a16="http://schemas.microsoft.com/office/drawing/2014/main" id="{BD787E0A-1762-5BEA-3497-E6916AA941DE}"/>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359" name="Oval 358">
              <a:extLst>
                <a:ext uri="{FF2B5EF4-FFF2-40B4-BE49-F238E27FC236}">
                  <a16:creationId xmlns:a16="http://schemas.microsoft.com/office/drawing/2014/main" id="{10C08193-AA82-D3B9-D584-DC1924B39659}"/>
                </a:ext>
              </a:extLst>
            </p:cNvPr>
            <p:cNvSpPr/>
            <p:nvPr/>
          </p:nvSpPr>
          <p:spPr>
            <a:xfrm>
              <a:off x="9266573" y="595365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60" name="Straight Arrow Connector 359">
              <a:extLst>
                <a:ext uri="{FF2B5EF4-FFF2-40B4-BE49-F238E27FC236}">
                  <a16:creationId xmlns:a16="http://schemas.microsoft.com/office/drawing/2014/main" id="{51C4BFE5-C2DB-B068-F671-FF82C9214823}"/>
                </a:ext>
              </a:extLst>
            </p:cNvPr>
            <p:cNvCxnSpPr>
              <a:cxnSpLocks/>
              <a:stCxn id="375" idx="6"/>
              <a:endCxn id="374" idx="2"/>
            </p:cNvCxnSpPr>
            <p:nvPr/>
          </p:nvCxnSpPr>
          <p:spPr>
            <a:xfrm>
              <a:off x="8351995" y="6164348"/>
              <a:ext cx="347228" cy="53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E465A893-9FC4-370F-B3B5-A4CC63D50F3D}"/>
                </a:ext>
              </a:extLst>
            </p:cNvPr>
            <p:cNvCxnSpPr>
              <a:cxnSpLocks/>
              <a:stCxn id="374" idx="6"/>
              <a:endCxn id="372" idx="2"/>
            </p:cNvCxnSpPr>
            <p:nvPr/>
          </p:nvCxnSpPr>
          <p:spPr>
            <a:xfrm>
              <a:off x="8841896" y="6169704"/>
              <a:ext cx="42897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Arrow Connector 361">
              <a:extLst>
                <a:ext uri="{FF2B5EF4-FFF2-40B4-BE49-F238E27FC236}">
                  <a16:creationId xmlns:a16="http://schemas.microsoft.com/office/drawing/2014/main" id="{4F028022-7C6B-20E7-2ABB-006135C322F4}"/>
                </a:ext>
              </a:extLst>
            </p:cNvPr>
            <p:cNvCxnSpPr>
              <a:cxnSpLocks/>
              <a:stCxn id="372" idx="6"/>
              <a:endCxn id="373" idx="2"/>
            </p:cNvCxnSpPr>
            <p:nvPr/>
          </p:nvCxnSpPr>
          <p:spPr>
            <a:xfrm flipV="1">
              <a:off x="9413545" y="6088146"/>
              <a:ext cx="555671" cy="8155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56B92D6E-6538-FED4-6A2A-6AA5BA547504}"/>
                </a:ext>
              </a:extLst>
            </p:cNvPr>
            <p:cNvCxnSpPr>
              <a:cxnSpLocks/>
              <a:stCxn id="373" idx="5"/>
              <a:endCxn id="376" idx="2"/>
            </p:cNvCxnSpPr>
            <p:nvPr/>
          </p:nvCxnSpPr>
          <p:spPr>
            <a:xfrm flipV="1">
              <a:off x="10090995" y="6134480"/>
              <a:ext cx="570387" cy="259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E4DB85BC-E8EA-8CFD-04A7-064BE7E89716}"/>
                </a:ext>
              </a:extLst>
            </p:cNvPr>
            <p:cNvCxnSpPr>
              <a:cxnSpLocks/>
              <a:stCxn id="376" idx="6"/>
              <a:endCxn id="160" idx="2"/>
            </p:cNvCxnSpPr>
            <p:nvPr/>
          </p:nvCxnSpPr>
          <p:spPr>
            <a:xfrm flipV="1">
              <a:off x="10804055" y="6102730"/>
              <a:ext cx="462490" cy="317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E9F987C8-E663-02E2-684A-00FFC3651C6D}"/>
                </a:ext>
              </a:extLst>
            </p:cNvPr>
            <p:cNvCxnSpPr>
              <a:cxnSpLocks/>
              <a:stCxn id="359" idx="6"/>
              <a:endCxn id="574" idx="2"/>
            </p:cNvCxnSpPr>
            <p:nvPr/>
          </p:nvCxnSpPr>
          <p:spPr>
            <a:xfrm flipV="1">
              <a:off x="9409246" y="5895707"/>
              <a:ext cx="549485" cy="1271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45A5B792-8908-C8A1-9CB0-6E105D3AA553}"/>
                </a:ext>
              </a:extLst>
            </p:cNvPr>
            <p:cNvCxnSpPr>
              <a:cxnSpLocks/>
              <a:stCxn id="574" idx="6"/>
              <a:endCxn id="353" idx="3"/>
            </p:cNvCxnSpPr>
            <p:nvPr/>
          </p:nvCxnSpPr>
          <p:spPr>
            <a:xfrm flipV="1">
              <a:off x="10101404" y="5799918"/>
              <a:ext cx="581358" cy="9578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61785F7B-C71B-49DB-89F4-264526D1CD44}"/>
                </a:ext>
              </a:extLst>
            </p:cNvPr>
            <p:cNvCxnSpPr>
              <a:cxnSpLocks/>
              <a:stCxn id="353" idx="6"/>
              <a:endCxn id="357" idx="3"/>
            </p:cNvCxnSpPr>
            <p:nvPr/>
          </p:nvCxnSpPr>
          <p:spPr>
            <a:xfrm flipV="1">
              <a:off x="10804541" y="5653561"/>
              <a:ext cx="486631" cy="9742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DF807FE9-C49E-DD0D-10DC-8A04FB551798}"/>
                </a:ext>
              </a:extLst>
            </p:cNvPr>
            <p:cNvCxnSpPr>
              <a:cxnSpLocks/>
              <a:stCxn id="354" idx="5"/>
              <a:endCxn id="575" idx="1"/>
            </p:cNvCxnSpPr>
            <p:nvPr/>
          </p:nvCxnSpPr>
          <p:spPr>
            <a:xfrm>
              <a:off x="9382166" y="5902423"/>
              <a:ext cx="607943" cy="29188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9" name="Straight Arrow Connector 368">
              <a:extLst>
                <a:ext uri="{FF2B5EF4-FFF2-40B4-BE49-F238E27FC236}">
                  <a16:creationId xmlns:a16="http://schemas.microsoft.com/office/drawing/2014/main" id="{C0B1F52F-0CD8-3691-2DAF-14B93DDC0721}"/>
                </a:ext>
              </a:extLst>
            </p:cNvPr>
            <p:cNvCxnSpPr>
              <a:cxnSpLocks/>
              <a:stCxn id="575" idx="5"/>
              <a:endCxn id="352" idx="2"/>
            </p:cNvCxnSpPr>
            <p:nvPr/>
          </p:nvCxnSpPr>
          <p:spPr>
            <a:xfrm>
              <a:off x="10090994" y="6292168"/>
              <a:ext cx="566153" cy="25834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0" name="Oval 369">
              <a:extLst>
                <a:ext uri="{FF2B5EF4-FFF2-40B4-BE49-F238E27FC236}">
                  <a16:creationId xmlns:a16="http://schemas.microsoft.com/office/drawing/2014/main" id="{EA9B020D-5D2C-7F47-7CBE-31F4844CE486}"/>
                </a:ext>
              </a:extLst>
            </p:cNvPr>
            <p:cNvSpPr/>
            <p:nvPr/>
          </p:nvSpPr>
          <p:spPr>
            <a:xfrm>
              <a:off x="8218280" y="541918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71" name="Straight Arrow Connector 370">
              <a:extLst>
                <a:ext uri="{FF2B5EF4-FFF2-40B4-BE49-F238E27FC236}">
                  <a16:creationId xmlns:a16="http://schemas.microsoft.com/office/drawing/2014/main" id="{BFBB9BAE-4DBC-5A90-EF77-A2C439A13CC4}"/>
                </a:ext>
              </a:extLst>
            </p:cNvPr>
            <p:cNvCxnSpPr>
              <a:cxnSpLocks/>
              <a:stCxn id="370" idx="6"/>
              <a:endCxn id="354" idx="2"/>
            </p:cNvCxnSpPr>
            <p:nvPr/>
          </p:nvCxnSpPr>
          <p:spPr>
            <a:xfrm>
              <a:off x="8360953" y="5488375"/>
              <a:ext cx="899434" cy="36512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A686F28B-7B91-DF5D-31CA-BD799A0A1C67}"/>
              </a:ext>
            </a:extLst>
          </p:cNvPr>
          <p:cNvGrpSpPr/>
          <p:nvPr/>
        </p:nvGrpSpPr>
        <p:grpSpPr>
          <a:xfrm>
            <a:off x="1608058" y="1420254"/>
            <a:ext cx="4257288" cy="1255251"/>
            <a:chOff x="2142240" y="5370897"/>
            <a:chExt cx="4257288" cy="1255251"/>
          </a:xfrm>
        </p:grpSpPr>
        <p:cxnSp>
          <p:nvCxnSpPr>
            <p:cNvPr id="162" name="Straight Arrow Connector 161">
              <a:extLst>
                <a:ext uri="{FF2B5EF4-FFF2-40B4-BE49-F238E27FC236}">
                  <a16:creationId xmlns:a16="http://schemas.microsoft.com/office/drawing/2014/main" id="{DFCF3E43-C9BA-E32A-221C-7C976B9610EF}"/>
                </a:ext>
              </a:extLst>
            </p:cNvPr>
            <p:cNvCxnSpPr>
              <a:cxnSpLocks/>
              <a:stCxn id="163" idx="3"/>
              <a:endCxn id="209" idx="2"/>
            </p:cNvCxnSpPr>
            <p:nvPr/>
          </p:nvCxnSpPr>
          <p:spPr>
            <a:xfrm>
              <a:off x="2855897" y="6347848"/>
              <a:ext cx="818739" cy="1262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3" name="TextBox 162">
              <a:extLst>
                <a:ext uri="{FF2B5EF4-FFF2-40B4-BE49-F238E27FC236}">
                  <a16:creationId xmlns:a16="http://schemas.microsoft.com/office/drawing/2014/main" id="{64822322-3CC7-3303-D3B4-70A30E92F7FB}"/>
                </a:ext>
              </a:extLst>
            </p:cNvPr>
            <p:cNvSpPr txBox="1"/>
            <p:nvPr/>
          </p:nvSpPr>
          <p:spPr>
            <a:xfrm>
              <a:off x="2142240" y="6163182"/>
              <a:ext cx="713657"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cxnSp>
          <p:nvCxnSpPr>
            <p:cNvPr id="164" name="Straight Arrow Connector 163">
              <a:extLst>
                <a:ext uri="{FF2B5EF4-FFF2-40B4-BE49-F238E27FC236}">
                  <a16:creationId xmlns:a16="http://schemas.microsoft.com/office/drawing/2014/main" id="{D432937A-5DF7-BB2A-D334-7C9E48B2FB2B}"/>
                </a:ext>
              </a:extLst>
            </p:cNvPr>
            <p:cNvCxnSpPr>
              <a:cxnSpLocks/>
              <a:stCxn id="163" idx="3"/>
              <a:endCxn id="210" idx="2"/>
            </p:cNvCxnSpPr>
            <p:nvPr/>
          </p:nvCxnSpPr>
          <p:spPr>
            <a:xfrm flipV="1">
              <a:off x="2855897" y="5771900"/>
              <a:ext cx="3400958" cy="575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5" name="Rectangle 194">
              <a:extLst>
                <a:ext uri="{FF2B5EF4-FFF2-40B4-BE49-F238E27FC236}">
                  <a16:creationId xmlns:a16="http://schemas.microsoft.com/office/drawing/2014/main" id="{BED8DEF6-92D8-ED8A-EE33-A0A533906775}"/>
                </a:ext>
              </a:extLst>
            </p:cNvPr>
            <p:cNvSpPr/>
            <p:nvPr/>
          </p:nvSpPr>
          <p:spPr>
            <a:xfrm>
              <a:off x="5679871"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99" name="Rectangle 198">
              <a:extLst>
                <a:ext uri="{FF2B5EF4-FFF2-40B4-BE49-F238E27FC236}">
                  <a16:creationId xmlns:a16="http://schemas.microsoft.com/office/drawing/2014/main" id="{5D5F7EEB-45C4-035D-B2A9-BE77DD44BE1E}"/>
                </a:ext>
              </a:extLst>
            </p:cNvPr>
            <p:cNvSpPr/>
            <p:nvPr/>
          </p:nvSpPr>
          <p:spPr>
            <a:xfrm>
              <a:off x="4981527"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00" name="Rectangle 199">
              <a:extLst>
                <a:ext uri="{FF2B5EF4-FFF2-40B4-BE49-F238E27FC236}">
                  <a16:creationId xmlns:a16="http://schemas.microsoft.com/office/drawing/2014/main" id="{EF1D4B9F-1F5D-144B-0299-0349159A5694}"/>
                </a:ext>
              </a:extLst>
            </p:cNvPr>
            <p:cNvSpPr/>
            <p:nvPr/>
          </p:nvSpPr>
          <p:spPr>
            <a:xfrm>
              <a:off x="4283183"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01" name="Rectangle 200">
              <a:extLst>
                <a:ext uri="{FF2B5EF4-FFF2-40B4-BE49-F238E27FC236}">
                  <a16:creationId xmlns:a16="http://schemas.microsoft.com/office/drawing/2014/main" id="{F42B8AFA-3195-BE1C-9B07-737FF95DAEE0}"/>
                </a:ext>
              </a:extLst>
            </p:cNvPr>
            <p:cNvSpPr/>
            <p:nvPr/>
          </p:nvSpPr>
          <p:spPr>
            <a:xfrm>
              <a:off x="3711534"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02" name="Rectangle 201">
              <a:extLst>
                <a:ext uri="{FF2B5EF4-FFF2-40B4-BE49-F238E27FC236}">
                  <a16:creationId xmlns:a16="http://schemas.microsoft.com/office/drawing/2014/main" id="{8C80AA5A-7335-B760-21BC-F863FC6E295D}"/>
                </a:ext>
              </a:extLst>
            </p:cNvPr>
            <p:cNvSpPr/>
            <p:nvPr/>
          </p:nvSpPr>
          <p:spPr>
            <a:xfrm>
              <a:off x="3230185" y="540276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03" name="Rectangle 202">
              <a:extLst>
                <a:ext uri="{FF2B5EF4-FFF2-40B4-BE49-F238E27FC236}">
                  <a16:creationId xmlns:a16="http://schemas.microsoft.com/office/drawing/2014/main" id="{94F5917E-0C48-B10B-D354-147E5C40061C}"/>
                </a:ext>
              </a:extLst>
            </p:cNvPr>
            <p:cNvSpPr/>
            <p:nvPr/>
          </p:nvSpPr>
          <p:spPr>
            <a:xfrm>
              <a:off x="6289306" y="542880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04" name="Oval 203">
              <a:extLst>
                <a:ext uri="{FF2B5EF4-FFF2-40B4-BE49-F238E27FC236}">
                  <a16:creationId xmlns:a16="http://schemas.microsoft.com/office/drawing/2014/main" id="{F51A9AD3-B837-1799-0505-EFD6AA0A5A60}"/>
                </a:ext>
              </a:extLst>
            </p:cNvPr>
            <p:cNvSpPr/>
            <p:nvPr/>
          </p:nvSpPr>
          <p:spPr>
            <a:xfrm>
              <a:off x="4943669" y="577822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05" name="Oval 204">
              <a:extLst>
                <a:ext uri="{FF2B5EF4-FFF2-40B4-BE49-F238E27FC236}">
                  <a16:creationId xmlns:a16="http://schemas.microsoft.com/office/drawing/2014/main" id="{A6A259A7-ED74-A5D1-775B-FB7487D52587}"/>
                </a:ext>
              </a:extLst>
            </p:cNvPr>
            <p:cNvSpPr/>
            <p:nvPr/>
          </p:nvSpPr>
          <p:spPr>
            <a:xfrm>
              <a:off x="4954153" y="612576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06" name="Oval 205">
              <a:extLst>
                <a:ext uri="{FF2B5EF4-FFF2-40B4-BE49-F238E27FC236}">
                  <a16:creationId xmlns:a16="http://schemas.microsoft.com/office/drawing/2014/main" id="{03CF65DC-5F3A-2C64-DD97-F1DF64561036}"/>
                </a:ext>
              </a:extLst>
            </p:cNvPr>
            <p:cNvSpPr/>
            <p:nvPr/>
          </p:nvSpPr>
          <p:spPr>
            <a:xfrm>
              <a:off x="5642085" y="64330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07" name="Oval 206">
              <a:extLst>
                <a:ext uri="{FF2B5EF4-FFF2-40B4-BE49-F238E27FC236}">
                  <a16:creationId xmlns:a16="http://schemas.microsoft.com/office/drawing/2014/main" id="{F2FAEF29-E056-E228-4B10-E2FA75B1C365}"/>
                </a:ext>
              </a:extLst>
            </p:cNvPr>
            <p:cNvSpPr/>
            <p:nvPr/>
          </p:nvSpPr>
          <p:spPr>
            <a:xfrm>
              <a:off x="5646806" y="563351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208" name="Oval 207">
              <a:extLst>
                <a:ext uri="{FF2B5EF4-FFF2-40B4-BE49-F238E27FC236}">
                  <a16:creationId xmlns:a16="http://schemas.microsoft.com/office/drawing/2014/main" id="{159C5E1D-1411-A892-D841-C5DA0107E1EA}"/>
                </a:ext>
              </a:extLst>
            </p:cNvPr>
            <p:cNvSpPr/>
            <p:nvPr/>
          </p:nvSpPr>
          <p:spPr>
            <a:xfrm>
              <a:off x="4245325" y="573601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09" name="Oval 208">
              <a:extLst>
                <a:ext uri="{FF2B5EF4-FFF2-40B4-BE49-F238E27FC236}">
                  <a16:creationId xmlns:a16="http://schemas.microsoft.com/office/drawing/2014/main" id="{1B0A3BC9-37D6-B14B-BE63-5F0DC2DCD479}"/>
                </a:ext>
              </a:extLst>
            </p:cNvPr>
            <p:cNvSpPr/>
            <p:nvPr/>
          </p:nvSpPr>
          <p:spPr>
            <a:xfrm>
              <a:off x="3674636" y="640488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10" name="Oval 209">
              <a:extLst>
                <a:ext uri="{FF2B5EF4-FFF2-40B4-BE49-F238E27FC236}">
                  <a16:creationId xmlns:a16="http://schemas.microsoft.com/office/drawing/2014/main" id="{883D8886-C753-4850-883B-345AE15D04B2}"/>
                </a:ext>
              </a:extLst>
            </p:cNvPr>
            <p:cNvSpPr/>
            <p:nvPr/>
          </p:nvSpPr>
          <p:spPr>
            <a:xfrm>
              <a:off x="6256855" y="570270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11" name="Oval 210">
              <a:extLst>
                <a:ext uri="{FF2B5EF4-FFF2-40B4-BE49-F238E27FC236}">
                  <a16:creationId xmlns:a16="http://schemas.microsoft.com/office/drawing/2014/main" id="{447B56BA-6958-F651-0ABF-F73F32A8E346}"/>
                </a:ext>
              </a:extLst>
            </p:cNvPr>
            <p:cNvSpPr/>
            <p:nvPr/>
          </p:nvSpPr>
          <p:spPr>
            <a:xfrm>
              <a:off x="6255216" y="54871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212" name="Group 211">
              <a:extLst>
                <a:ext uri="{FF2B5EF4-FFF2-40B4-BE49-F238E27FC236}">
                  <a16:creationId xmlns:a16="http://schemas.microsoft.com/office/drawing/2014/main" id="{9C303EB2-2449-6D77-5456-4A248B7D098A}"/>
                </a:ext>
              </a:extLst>
            </p:cNvPr>
            <p:cNvGrpSpPr/>
            <p:nvPr/>
          </p:nvGrpSpPr>
          <p:grpSpPr>
            <a:xfrm>
              <a:off x="3194260" y="5970668"/>
              <a:ext cx="3199896" cy="219946"/>
              <a:chOff x="2888995" y="2286851"/>
              <a:chExt cx="3199896" cy="219946"/>
            </a:xfrm>
          </p:grpSpPr>
          <p:sp>
            <p:nvSpPr>
              <p:cNvPr id="215" name="Oval 214">
                <a:extLst>
                  <a:ext uri="{FF2B5EF4-FFF2-40B4-BE49-F238E27FC236}">
                    <a16:creationId xmlns:a16="http://schemas.microsoft.com/office/drawing/2014/main" id="{BA2CEB8F-A153-E605-9DF3-03943C5EEF23}"/>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16" name="Oval 215">
                <a:extLst>
                  <a:ext uri="{FF2B5EF4-FFF2-40B4-BE49-F238E27FC236}">
                    <a16:creationId xmlns:a16="http://schemas.microsoft.com/office/drawing/2014/main" id="{0E8B75D8-9C30-138E-0A80-3B3C5CC7E081}"/>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17" name="Oval 216">
                <a:extLst>
                  <a:ext uri="{FF2B5EF4-FFF2-40B4-BE49-F238E27FC236}">
                    <a16:creationId xmlns:a16="http://schemas.microsoft.com/office/drawing/2014/main" id="{5F4950A3-3921-914C-E02E-954448EC5F2D}"/>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18" name="Oval 217">
                <a:extLst>
                  <a:ext uri="{FF2B5EF4-FFF2-40B4-BE49-F238E27FC236}">
                    <a16:creationId xmlns:a16="http://schemas.microsoft.com/office/drawing/2014/main" id="{F5A03D26-5087-D6C9-6E6A-BBF5137632AA}"/>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19" name="Oval 218">
                <a:extLst>
                  <a:ext uri="{FF2B5EF4-FFF2-40B4-BE49-F238E27FC236}">
                    <a16:creationId xmlns:a16="http://schemas.microsoft.com/office/drawing/2014/main" id="{F6F0B638-4835-7453-4703-A3C7A70F1CB6}"/>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20" name="Oval 219">
                <a:extLst>
                  <a:ext uri="{FF2B5EF4-FFF2-40B4-BE49-F238E27FC236}">
                    <a16:creationId xmlns:a16="http://schemas.microsoft.com/office/drawing/2014/main" id="{857D1DAC-B4E6-853F-1FED-D2552A8D9BCC}"/>
                  </a:ext>
                </a:extLst>
              </p:cNvPr>
              <p:cNvSpPr/>
              <p:nvPr/>
            </p:nvSpPr>
            <p:spPr>
              <a:xfrm>
                <a:off x="5341915" y="229867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213" name="Oval 212">
              <a:extLst>
                <a:ext uri="{FF2B5EF4-FFF2-40B4-BE49-F238E27FC236}">
                  <a16:creationId xmlns:a16="http://schemas.microsoft.com/office/drawing/2014/main" id="{A2D05A20-C980-4146-D913-94C71F9CB733}"/>
                </a:ext>
              </a:extLst>
            </p:cNvPr>
            <p:cNvSpPr/>
            <p:nvPr/>
          </p:nvSpPr>
          <p:spPr>
            <a:xfrm>
              <a:off x="4251511" y="590537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14" name="Oval 213">
              <a:extLst>
                <a:ext uri="{FF2B5EF4-FFF2-40B4-BE49-F238E27FC236}">
                  <a16:creationId xmlns:a16="http://schemas.microsoft.com/office/drawing/2014/main" id="{68BF36B6-994F-5AE5-0C0B-B2A5211F3474}"/>
                </a:ext>
              </a:extLst>
            </p:cNvPr>
            <p:cNvSpPr/>
            <p:nvPr/>
          </p:nvSpPr>
          <p:spPr>
            <a:xfrm>
              <a:off x="3203218" y="53708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221" name="TextBox 220">
            <a:extLst>
              <a:ext uri="{FF2B5EF4-FFF2-40B4-BE49-F238E27FC236}">
                <a16:creationId xmlns:a16="http://schemas.microsoft.com/office/drawing/2014/main" id="{3A107906-677A-4D0B-E16F-76B55D8AC78A}"/>
              </a:ext>
            </a:extLst>
          </p:cNvPr>
          <p:cNvSpPr txBox="1"/>
          <p:nvPr/>
        </p:nvSpPr>
        <p:spPr>
          <a:xfrm>
            <a:off x="130530" y="2942649"/>
            <a:ext cx="5572359"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In </a:t>
            </a:r>
            <a:r>
              <a:rPr lang="fr-FR" b="1" dirty="0">
                <a:latin typeface="Verdana" panose="020B0604030504040204" pitchFamily="34" charset="0"/>
                <a:ea typeface="Verdana" panose="020B0604030504040204" pitchFamily="34" charset="0"/>
              </a:rPr>
              <a:t>Allen</a:t>
            </a:r>
            <a:r>
              <a:rPr lang="fr-FR" dirty="0">
                <a:latin typeface="Verdana" panose="020B0604030504040204" pitchFamily="34" charset="0"/>
                <a:ea typeface="Verdana" panose="020B0604030504040204" pitchFamily="34" charset="0"/>
              </a:rPr>
              <a:t>           : </a:t>
            </a:r>
            <a:r>
              <a:rPr lang="fr-FR" b="1" dirty="0" err="1">
                <a:solidFill>
                  <a:schemeClr val="accent2">
                    <a:lumMod val="50000"/>
                  </a:schemeClr>
                </a:solidFill>
                <a:latin typeface="Verdana" panose="020B0604030504040204" pitchFamily="34" charset="0"/>
                <a:ea typeface="Verdana" panose="020B0604030504040204" pitchFamily="34" charset="0"/>
              </a:rPr>
              <a:t>search</a:t>
            </a:r>
            <a:r>
              <a:rPr lang="fr-FR" b="1" dirty="0">
                <a:solidFill>
                  <a:schemeClr val="accent2">
                    <a:lumMod val="50000"/>
                  </a:schemeClr>
                </a:solidFill>
                <a:latin typeface="Verdana" panose="020B0604030504040204" pitchFamily="34" charset="0"/>
                <a:ea typeface="Verdana" panose="020B0604030504040204" pitchFamily="34" charset="0"/>
              </a:rPr>
              <a:t> by triplet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algorithm</a:t>
            </a:r>
            <a:endParaRPr lang="en-GB" dirty="0">
              <a:latin typeface="Verdana" panose="020B0604030504040204" pitchFamily="34" charset="0"/>
              <a:ea typeface="Verdana" panose="020B0604030504040204" pitchFamily="34" charset="0"/>
            </a:endParaRPr>
          </a:p>
        </p:txBody>
      </p:sp>
      <p:pic>
        <p:nvPicPr>
          <p:cNvPr id="222" name="Picture 221" descr="A rake in sand with sand in the background&#10;&#10;Description automatically generated">
            <a:extLst>
              <a:ext uri="{FF2B5EF4-FFF2-40B4-BE49-F238E27FC236}">
                <a16:creationId xmlns:a16="http://schemas.microsoft.com/office/drawing/2014/main" id="{65416BD2-1AC1-F527-9BBB-CA9B311C3DA6}"/>
              </a:ext>
            </a:extLst>
          </p:cNvPr>
          <p:cNvPicPr>
            <a:picLocks noChangeAspect="1"/>
          </p:cNvPicPr>
          <p:nvPr/>
        </p:nvPicPr>
        <p:blipFill>
          <a:blip r:embed="rId4"/>
          <a:stretch>
            <a:fillRect/>
          </a:stretch>
        </p:blipFill>
        <p:spPr>
          <a:xfrm>
            <a:off x="1293940" y="2794228"/>
            <a:ext cx="679152" cy="679152"/>
          </a:xfrm>
          <a:prstGeom prst="rect">
            <a:avLst/>
          </a:prstGeom>
        </p:spPr>
      </p:pic>
      <p:sp>
        <p:nvSpPr>
          <p:cNvPr id="223" name="Rectangle: Rounded Corners 222">
            <a:extLst>
              <a:ext uri="{FF2B5EF4-FFF2-40B4-BE49-F238E27FC236}">
                <a16:creationId xmlns:a16="http://schemas.microsoft.com/office/drawing/2014/main" id="{30582ECA-C7B0-922B-EBEB-8CCBA8747CD2}"/>
              </a:ext>
            </a:extLst>
          </p:cNvPr>
          <p:cNvSpPr/>
          <p:nvPr/>
        </p:nvSpPr>
        <p:spPr>
          <a:xfrm>
            <a:off x="85311" y="1310340"/>
            <a:ext cx="933999" cy="559461"/>
          </a:xfrm>
          <a:prstGeom prst="roundRect">
            <a:avLst>
              <a:gd name="adj" fmla="val 50000"/>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Tree>
    <p:extLst>
      <p:ext uri="{BB962C8B-B14F-4D97-AF65-F5344CB8AC3E}">
        <p14:creationId xmlns:p14="http://schemas.microsoft.com/office/powerpoint/2010/main" val="4503102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1" name="Group 680">
            <a:extLst>
              <a:ext uri="{FF2B5EF4-FFF2-40B4-BE49-F238E27FC236}">
                <a16:creationId xmlns:a16="http://schemas.microsoft.com/office/drawing/2014/main" id="{4C2DD65F-CB39-E472-AF61-9998605D0123}"/>
              </a:ext>
            </a:extLst>
          </p:cNvPr>
          <p:cNvGrpSpPr/>
          <p:nvPr/>
        </p:nvGrpSpPr>
        <p:grpSpPr>
          <a:xfrm>
            <a:off x="7788148" y="4137722"/>
            <a:ext cx="3205268" cy="1255251"/>
            <a:chOff x="7736129" y="3291264"/>
            <a:chExt cx="3205268" cy="1255251"/>
          </a:xfrm>
        </p:grpSpPr>
        <p:sp>
          <p:nvSpPr>
            <p:cNvPr id="2" name="Rectangle 1">
              <a:extLst>
                <a:ext uri="{FF2B5EF4-FFF2-40B4-BE49-F238E27FC236}">
                  <a16:creationId xmlns:a16="http://schemas.microsoft.com/office/drawing/2014/main" id="{5E92D6B6-3C81-C246-41D4-E8D62D3F86D6}"/>
                </a:ext>
              </a:extLst>
            </p:cNvPr>
            <p:cNvSpPr/>
            <p:nvPr/>
          </p:nvSpPr>
          <p:spPr>
            <a:xfrm>
              <a:off x="10221740" y="333022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 name="Rectangle 3">
              <a:extLst>
                <a:ext uri="{FF2B5EF4-FFF2-40B4-BE49-F238E27FC236}">
                  <a16:creationId xmlns:a16="http://schemas.microsoft.com/office/drawing/2014/main" id="{7C3C5BE5-8F4D-EF9C-00AE-8C8E79AF539D}"/>
                </a:ext>
              </a:extLst>
            </p:cNvPr>
            <p:cNvSpPr/>
            <p:nvPr/>
          </p:nvSpPr>
          <p:spPr>
            <a:xfrm>
              <a:off x="9523396" y="3330222"/>
              <a:ext cx="67029" cy="1197341"/>
            </a:xfrm>
            <a:prstGeom prst="rect">
              <a:avLst/>
            </a:prstGeom>
            <a:solidFill>
              <a:srgbClr val="C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B1D1F75F-B235-9038-2396-BDFE0ADDB369}"/>
                </a:ext>
              </a:extLst>
            </p:cNvPr>
            <p:cNvSpPr/>
            <p:nvPr/>
          </p:nvSpPr>
          <p:spPr>
            <a:xfrm>
              <a:off x="8825052" y="333022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B2C0037D-4D87-6FF8-2066-221BA4B7676B}"/>
                </a:ext>
              </a:extLst>
            </p:cNvPr>
            <p:cNvSpPr/>
            <p:nvPr/>
          </p:nvSpPr>
          <p:spPr>
            <a:xfrm>
              <a:off x="8253403" y="333022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4CD98446-079E-21DD-BB1B-143DC4585587}"/>
                </a:ext>
              </a:extLst>
            </p:cNvPr>
            <p:cNvSpPr/>
            <p:nvPr/>
          </p:nvSpPr>
          <p:spPr>
            <a:xfrm>
              <a:off x="7772054" y="332313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8" name="Rectangle 7">
              <a:extLst>
                <a:ext uri="{FF2B5EF4-FFF2-40B4-BE49-F238E27FC236}">
                  <a16:creationId xmlns:a16="http://schemas.microsoft.com/office/drawing/2014/main" id="{8E5B0D47-7FB6-57D8-052C-D7C0A993B87A}"/>
                </a:ext>
              </a:extLst>
            </p:cNvPr>
            <p:cNvSpPr/>
            <p:nvPr/>
          </p:nvSpPr>
          <p:spPr>
            <a:xfrm>
              <a:off x="10831175" y="334917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 name="Oval 9">
              <a:extLst>
                <a:ext uri="{FF2B5EF4-FFF2-40B4-BE49-F238E27FC236}">
                  <a16:creationId xmlns:a16="http://schemas.microsoft.com/office/drawing/2014/main" id="{6C54E65A-F84E-DBD8-E86E-BDFBD05FF468}"/>
                </a:ext>
              </a:extLst>
            </p:cNvPr>
            <p:cNvSpPr/>
            <p:nvPr/>
          </p:nvSpPr>
          <p:spPr>
            <a:xfrm>
              <a:off x="9485538" y="36985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 name="Oval 10">
              <a:extLst>
                <a:ext uri="{FF2B5EF4-FFF2-40B4-BE49-F238E27FC236}">
                  <a16:creationId xmlns:a16="http://schemas.microsoft.com/office/drawing/2014/main" id="{1F7AC5CC-A4A1-259E-D248-604C1DCD9786}"/>
                </a:ext>
              </a:extLst>
            </p:cNvPr>
            <p:cNvSpPr/>
            <p:nvPr/>
          </p:nvSpPr>
          <p:spPr>
            <a:xfrm>
              <a:off x="9496022" y="404612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 name="Oval 11">
              <a:extLst>
                <a:ext uri="{FF2B5EF4-FFF2-40B4-BE49-F238E27FC236}">
                  <a16:creationId xmlns:a16="http://schemas.microsoft.com/office/drawing/2014/main" id="{4EE12389-FA3F-7DCE-4356-4F6703B21A70}"/>
                </a:ext>
              </a:extLst>
            </p:cNvPr>
            <p:cNvSpPr/>
            <p:nvPr/>
          </p:nvSpPr>
          <p:spPr>
            <a:xfrm>
              <a:off x="10183954" y="43533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 name="Oval 12">
              <a:extLst>
                <a:ext uri="{FF2B5EF4-FFF2-40B4-BE49-F238E27FC236}">
                  <a16:creationId xmlns:a16="http://schemas.microsoft.com/office/drawing/2014/main" id="{9AC30E23-3D71-4EC9-C271-0F7603E08008}"/>
                </a:ext>
              </a:extLst>
            </p:cNvPr>
            <p:cNvSpPr/>
            <p:nvPr/>
          </p:nvSpPr>
          <p:spPr>
            <a:xfrm>
              <a:off x="10188675" y="355387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5" name="Oval 14">
              <a:extLst>
                <a:ext uri="{FF2B5EF4-FFF2-40B4-BE49-F238E27FC236}">
                  <a16:creationId xmlns:a16="http://schemas.microsoft.com/office/drawing/2014/main" id="{A3DEC502-0A62-B191-63BE-3C6AD52F2918}"/>
                </a:ext>
              </a:extLst>
            </p:cNvPr>
            <p:cNvSpPr/>
            <p:nvPr/>
          </p:nvSpPr>
          <p:spPr>
            <a:xfrm>
              <a:off x="8787194" y="365638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 name="Oval 15">
              <a:extLst>
                <a:ext uri="{FF2B5EF4-FFF2-40B4-BE49-F238E27FC236}">
                  <a16:creationId xmlns:a16="http://schemas.microsoft.com/office/drawing/2014/main" id="{CC167118-C61D-A6A6-34D3-C6AFE556F66F}"/>
                </a:ext>
              </a:extLst>
            </p:cNvPr>
            <p:cNvSpPr/>
            <p:nvPr/>
          </p:nvSpPr>
          <p:spPr>
            <a:xfrm>
              <a:off x="8216505" y="432525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 name="Oval 16">
              <a:extLst>
                <a:ext uri="{FF2B5EF4-FFF2-40B4-BE49-F238E27FC236}">
                  <a16:creationId xmlns:a16="http://schemas.microsoft.com/office/drawing/2014/main" id="{D4DE22C8-B6E6-72E4-0387-D7AE4CB44EC6}"/>
                </a:ext>
              </a:extLst>
            </p:cNvPr>
            <p:cNvSpPr/>
            <p:nvPr/>
          </p:nvSpPr>
          <p:spPr>
            <a:xfrm>
              <a:off x="10798724" y="362307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 name="Oval 17">
              <a:extLst>
                <a:ext uri="{FF2B5EF4-FFF2-40B4-BE49-F238E27FC236}">
                  <a16:creationId xmlns:a16="http://schemas.microsoft.com/office/drawing/2014/main" id="{01D125C3-2D90-B45E-6DE8-07E9C495CD9E}"/>
                </a:ext>
              </a:extLst>
            </p:cNvPr>
            <p:cNvSpPr/>
            <p:nvPr/>
          </p:nvSpPr>
          <p:spPr>
            <a:xfrm>
              <a:off x="10797085" y="340752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9" name="Oval 18">
              <a:extLst>
                <a:ext uri="{FF2B5EF4-FFF2-40B4-BE49-F238E27FC236}">
                  <a16:creationId xmlns:a16="http://schemas.microsoft.com/office/drawing/2014/main" id="{F4A31FFC-70B3-FD64-11B8-5E355DBFB9A4}"/>
                </a:ext>
              </a:extLst>
            </p:cNvPr>
            <p:cNvSpPr/>
            <p:nvPr/>
          </p:nvSpPr>
          <p:spPr>
            <a:xfrm>
              <a:off x="8797679" y="397259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0" name="Oval 19">
              <a:extLst>
                <a:ext uri="{FF2B5EF4-FFF2-40B4-BE49-F238E27FC236}">
                  <a16:creationId xmlns:a16="http://schemas.microsoft.com/office/drawing/2014/main" id="{3368D16C-6FED-9B76-6A32-4F6D9842D994}"/>
                </a:ext>
              </a:extLst>
            </p:cNvPr>
            <p:cNvSpPr/>
            <p:nvPr/>
          </p:nvSpPr>
          <p:spPr>
            <a:xfrm>
              <a:off x="9496023" y="38910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1" name="Oval 20">
              <a:extLst>
                <a:ext uri="{FF2B5EF4-FFF2-40B4-BE49-F238E27FC236}">
                  <a16:creationId xmlns:a16="http://schemas.microsoft.com/office/drawing/2014/main" id="{289B63D7-326B-4258-8ACD-848A7EFF9C9B}"/>
                </a:ext>
              </a:extLst>
            </p:cNvPr>
            <p:cNvSpPr/>
            <p:nvPr/>
          </p:nvSpPr>
          <p:spPr>
            <a:xfrm>
              <a:off x="8226030" y="397259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2" name="Oval 21">
              <a:extLst>
                <a:ext uri="{FF2B5EF4-FFF2-40B4-BE49-F238E27FC236}">
                  <a16:creationId xmlns:a16="http://schemas.microsoft.com/office/drawing/2014/main" id="{8B303BCD-2D27-508E-FF93-A603EDD7C5FC}"/>
                </a:ext>
              </a:extLst>
            </p:cNvPr>
            <p:cNvSpPr/>
            <p:nvPr/>
          </p:nvSpPr>
          <p:spPr>
            <a:xfrm>
              <a:off x="7736129" y="396723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 name="Oval 22">
              <a:extLst>
                <a:ext uri="{FF2B5EF4-FFF2-40B4-BE49-F238E27FC236}">
                  <a16:creationId xmlns:a16="http://schemas.microsoft.com/office/drawing/2014/main" id="{8AA87D30-F360-71F1-F964-8C897CE5C5FB}"/>
                </a:ext>
              </a:extLst>
            </p:cNvPr>
            <p:cNvSpPr/>
            <p:nvPr/>
          </p:nvSpPr>
          <p:spPr>
            <a:xfrm>
              <a:off x="10188189" y="393736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4" name="Oval 23">
              <a:extLst>
                <a:ext uri="{FF2B5EF4-FFF2-40B4-BE49-F238E27FC236}">
                  <a16:creationId xmlns:a16="http://schemas.microsoft.com/office/drawing/2014/main" id="{E5AAC190-7328-01A8-872F-47D11BBBF0E6}"/>
                </a:ext>
              </a:extLst>
            </p:cNvPr>
            <p:cNvSpPr/>
            <p:nvPr/>
          </p:nvSpPr>
          <p:spPr>
            <a:xfrm>
              <a:off x="10793352" y="390561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5" name="Oval 24">
              <a:extLst>
                <a:ext uri="{FF2B5EF4-FFF2-40B4-BE49-F238E27FC236}">
                  <a16:creationId xmlns:a16="http://schemas.microsoft.com/office/drawing/2014/main" id="{8793B8CE-937C-E92F-3F3A-D90E119B4055}"/>
                </a:ext>
              </a:extLst>
            </p:cNvPr>
            <p:cNvSpPr/>
            <p:nvPr/>
          </p:nvSpPr>
          <p:spPr>
            <a:xfrm>
              <a:off x="8793380" y="38257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9" name="Oval 28">
              <a:extLst>
                <a:ext uri="{FF2B5EF4-FFF2-40B4-BE49-F238E27FC236}">
                  <a16:creationId xmlns:a16="http://schemas.microsoft.com/office/drawing/2014/main" id="{19770A0E-A3ED-388A-1452-A8B812C9F5A6}"/>
                </a:ext>
              </a:extLst>
            </p:cNvPr>
            <p:cNvSpPr/>
            <p:nvPr/>
          </p:nvSpPr>
          <p:spPr>
            <a:xfrm>
              <a:off x="7745087" y="329126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0" name="Straight Connector 29">
              <a:extLst>
                <a:ext uri="{FF2B5EF4-FFF2-40B4-BE49-F238E27FC236}">
                  <a16:creationId xmlns:a16="http://schemas.microsoft.com/office/drawing/2014/main" id="{49A10076-1D6A-3836-A3BF-59F16690AB55}"/>
                </a:ext>
              </a:extLst>
            </p:cNvPr>
            <p:cNvCxnSpPr>
              <a:cxnSpLocks/>
              <a:stCxn id="13" idx="6"/>
              <a:endCxn id="18" idx="2"/>
            </p:cNvCxnSpPr>
            <p:nvPr/>
          </p:nvCxnSpPr>
          <p:spPr>
            <a:xfrm flipV="1">
              <a:off x="10331348" y="3476716"/>
              <a:ext cx="465737" cy="14635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1D5975D-59D7-7BA7-529B-CD3987D2DD84}"/>
                </a:ext>
              </a:extLst>
            </p:cNvPr>
            <p:cNvCxnSpPr>
              <a:cxnSpLocks/>
              <a:stCxn id="23" idx="6"/>
              <a:endCxn id="24" idx="2"/>
            </p:cNvCxnSpPr>
            <p:nvPr/>
          </p:nvCxnSpPr>
          <p:spPr>
            <a:xfrm flipV="1">
              <a:off x="10330862" y="3974813"/>
              <a:ext cx="462490" cy="317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26AA62BD-8679-1FA3-1B27-AF104AE8ED22}"/>
                </a:ext>
              </a:extLst>
            </p:cNvPr>
            <p:cNvCxnSpPr>
              <a:cxnSpLocks/>
              <a:stCxn id="20" idx="6"/>
              <a:endCxn id="23" idx="2"/>
            </p:cNvCxnSpPr>
            <p:nvPr/>
          </p:nvCxnSpPr>
          <p:spPr>
            <a:xfrm>
              <a:off x="9638696" y="3960229"/>
              <a:ext cx="549493" cy="463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C1AB554E-FD21-55AD-AC89-FF8846F4DE69}"/>
                </a:ext>
              </a:extLst>
            </p:cNvPr>
            <p:cNvCxnSpPr>
              <a:cxnSpLocks/>
              <a:stCxn id="10" idx="6"/>
              <a:endCxn id="13" idx="2"/>
            </p:cNvCxnSpPr>
            <p:nvPr/>
          </p:nvCxnSpPr>
          <p:spPr>
            <a:xfrm flipV="1">
              <a:off x="9628211" y="3623073"/>
              <a:ext cx="560464" cy="14471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2EC327CD-6315-46D9-9A15-2FFF7B8FA33C}"/>
                </a:ext>
              </a:extLst>
            </p:cNvPr>
            <p:cNvCxnSpPr>
              <a:cxnSpLocks/>
              <a:stCxn id="11" idx="6"/>
              <a:endCxn id="23" idx="2"/>
            </p:cNvCxnSpPr>
            <p:nvPr/>
          </p:nvCxnSpPr>
          <p:spPr>
            <a:xfrm flipV="1">
              <a:off x="9638695" y="4006563"/>
              <a:ext cx="549494" cy="10876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3751837A-1E0A-B0A3-2AE5-DD39D51F54B6}"/>
                </a:ext>
              </a:extLst>
            </p:cNvPr>
            <p:cNvCxnSpPr>
              <a:cxnSpLocks/>
              <a:stCxn id="23" idx="7"/>
              <a:endCxn id="17" idx="3"/>
            </p:cNvCxnSpPr>
            <p:nvPr/>
          </p:nvCxnSpPr>
          <p:spPr>
            <a:xfrm flipV="1">
              <a:off x="10309968" y="3741195"/>
              <a:ext cx="509650" cy="21644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2F03E0C4-8C0C-828E-DD73-349304B70962}"/>
                </a:ext>
              </a:extLst>
            </p:cNvPr>
            <p:cNvCxnSpPr>
              <a:cxnSpLocks/>
              <a:stCxn id="25" idx="6"/>
              <a:endCxn id="10" idx="2"/>
            </p:cNvCxnSpPr>
            <p:nvPr/>
          </p:nvCxnSpPr>
          <p:spPr>
            <a:xfrm flipV="1">
              <a:off x="8936053" y="3767790"/>
              <a:ext cx="549485" cy="12714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82E7C8D9-99E0-FBED-00DD-D7C0223868DC}"/>
                </a:ext>
              </a:extLst>
            </p:cNvPr>
            <p:cNvCxnSpPr>
              <a:cxnSpLocks/>
              <a:stCxn id="19" idx="6"/>
              <a:endCxn id="20" idx="2"/>
            </p:cNvCxnSpPr>
            <p:nvPr/>
          </p:nvCxnSpPr>
          <p:spPr>
            <a:xfrm flipV="1">
              <a:off x="8940352" y="3960229"/>
              <a:ext cx="555671" cy="815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A210BA65-4CF3-E993-599B-BBE78C281F83}"/>
                </a:ext>
              </a:extLst>
            </p:cNvPr>
            <p:cNvCxnSpPr>
              <a:cxnSpLocks/>
              <a:stCxn id="15" idx="5"/>
              <a:endCxn id="11" idx="2"/>
            </p:cNvCxnSpPr>
            <p:nvPr/>
          </p:nvCxnSpPr>
          <p:spPr>
            <a:xfrm>
              <a:off x="8908973" y="3774506"/>
              <a:ext cx="587049" cy="34081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B82D5C61-4C8C-20C2-0FD6-1994AA702A5B}"/>
                </a:ext>
              </a:extLst>
            </p:cNvPr>
            <p:cNvCxnSpPr>
              <a:cxnSpLocks/>
              <a:stCxn id="11" idx="5"/>
              <a:endCxn id="12" idx="2"/>
            </p:cNvCxnSpPr>
            <p:nvPr/>
          </p:nvCxnSpPr>
          <p:spPr>
            <a:xfrm>
              <a:off x="9617801" y="4164251"/>
              <a:ext cx="566153" cy="25834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Track </a:t>
            </a:r>
            <a:r>
              <a:rPr lang="fr-FR" dirty="0" err="1"/>
              <a:t>Finding</a:t>
            </a:r>
            <a:r>
              <a:rPr lang="fr-FR" dirty="0"/>
              <a:t> in the </a:t>
            </a:r>
            <a:r>
              <a:rPr lang="fr-FR" dirty="0" err="1"/>
              <a:t>Velo</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94</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Search</a:t>
            </a:r>
            <a:r>
              <a:rPr lang="fr-FR" dirty="0"/>
              <a:t> by Triplet on GPU</a:t>
            </a:r>
          </a:p>
        </p:txBody>
      </p:sp>
      <p:sp>
        <p:nvSpPr>
          <p:cNvPr id="191" name="Oval 190">
            <a:extLst>
              <a:ext uri="{FF2B5EF4-FFF2-40B4-BE49-F238E27FC236}">
                <a16:creationId xmlns:a16="http://schemas.microsoft.com/office/drawing/2014/main" id="{B4B3E6E8-19FF-9E39-E2BF-307E045F9AF1}"/>
              </a:ext>
            </a:extLst>
          </p:cNvPr>
          <p:cNvSpPr/>
          <p:nvPr/>
        </p:nvSpPr>
        <p:spPr>
          <a:xfrm>
            <a:off x="892925" y="3861368"/>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a</a:t>
            </a:r>
          </a:p>
        </p:txBody>
      </p:sp>
      <p:sp>
        <p:nvSpPr>
          <p:cNvPr id="255" name="TextBox 254">
            <a:extLst>
              <a:ext uri="{FF2B5EF4-FFF2-40B4-BE49-F238E27FC236}">
                <a16:creationId xmlns:a16="http://schemas.microsoft.com/office/drawing/2014/main" id="{CB544847-269B-1FE6-AFCF-F02C8C532944}"/>
              </a:ext>
            </a:extLst>
          </p:cNvPr>
          <p:cNvSpPr txBox="1"/>
          <p:nvPr/>
        </p:nvSpPr>
        <p:spPr>
          <a:xfrm>
            <a:off x="1586345" y="5086792"/>
            <a:ext cx="4424522" cy="923330"/>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F</a:t>
            </a:r>
            <a:r>
              <a:rPr lang="en-GB" b="1" dirty="0" err="1">
                <a:latin typeface="Verdana" panose="020B0604030504040204" pitchFamily="34" charset="0"/>
                <a:ea typeface="Verdana" panose="020B0604030504040204" pitchFamily="34" charset="0"/>
              </a:rPr>
              <a:t>ollowing</a:t>
            </a:r>
            <a:r>
              <a:rPr lang="en-GB" dirty="0">
                <a:latin typeface="Verdana" panose="020B0604030504040204" pitchFamily="34" charset="0"/>
                <a:ea typeface="Verdana" panose="020B0604030504040204" pitchFamily="34" charset="0"/>
              </a:rPr>
              <a:t>:</a:t>
            </a:r>
          </a:p>
          <a:p>
            <a:r>
              <a:rPr lang="en-GB" dirty="0">
                <a:latin typeface="Verdana" panose="020B0604030504040204" pitchFamily="34" charset="0"/>
                <a:ea typeface="Verdana" panose="020B0604030504040204" pitchFamily="34" charset="0"/>
              </a:rPr>
              <a:t>a.1. Extrapolate the track</a:t>
            </a:r>
          </a:p>
          <a:p>
            <a:r>
              <a:rPr lang="en-GB" dirty="0">
                <a:latin typeface="Verdana" panose="020B0604030504040204" pitchFamily="34" charset="0"/>
                <a:ea typeface="Verdana" panose="020B0604030504040204" pitchFamily="34" charset="0"/>
              </a:rPr>
              <a:t>a.2. Find compatible hits</a:t>
            </a:r>
          </a:p>
        </p:txBody>
      </p:sp>
      <p:sp>
        <p:nvSpPr>
          <p:cNvPr id="556" name="TextBox 555">
            <a:extLst>
              <a:ext uri="{FF2B5EF4-FFF2-40B4-BE49-F238E27FC236}">
                <a16:creationId xmlns:a16="http://schemas.microsoft.com/office/drawing/2014/main" id="{E2A38341-2382-5BA5-62CE-C63CCC27B64A}"/>
              </a:ext>
            </a:extLst>
          </p:cNvPr>
          <p:cNvSpPr txBox="1"/>
          <p:nvPr/>
        </p:nvSpPr>
        <p:spPr>
          <a:xfrm>
            <a:off x="202817" y="3452127"/>
            <a:ext cx="6129196" cy="369332"/>
          </a:xfrm>
          <a:prstGeom prst="rect">
            <a:avLst/>
          </a:prstGeom>
          <a:noFill/>
        </p:spPr>
        <p:txBody>
          <a:bodyPr wrap="square">
            <a:spAutoFit/>
          </a:bodyPr>
          <a:lstStyle/>
          <a:p>
            <a:pPr lvl="1"/>
            <a:r>
              <a:rPr lang="fr-FR" dirty="0" err="1">
                <a:latin typeface="Verdana" panose="020B0604030504040204" pitchFamily="34" charset="0"/>
                <a:ea typeface="Verdana" panose="020B0604030504040204" pitchFamily="34" charset="0"/>
              </a:rPr>
              <a:t>Iterate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from</a:t>
            </a:r>
            <a:r>
              <a:rPr lang="fr-FR" dirty="0">
                <a:latin typeface="Verdana" panose="020B0604030504040204" pitchFamily="34" charset="0"/>
                <a:ea typeface="Verdana" panose="020B0604030504040204" pitchFamily="34" charset="0"/>
              </a:rPr>
              <a:t> the </a:t>
            </a:r>
            <a:r>
              <a:rPr lang="fr-FR" b="1" dirty="0">
                <a:latin typeface="Verdana" panose="020B0604030504040204" pitchFamily="34" charset="0"/>
                <a:ea typeface="Verdana" panose="020B0604030504040204" pitchFamily="34" charset="0"/>
              </a:rPr>
              <a:t>last</a:t>
            </a:r>
            <a:r>
              <a:rPr lang="fr-FR" dirty="0">
                <a:latin typeface="Verdana" panose="020B0604030504040204" pitchFamily="34" charset="0"/>
                <a:ea typeface="Verdana" panose="020B0604030504040204" pitchFamily="34" charset="0"/>
              </a:rPr>
              <a:t> to the </a:t>
            </a:r>
            <a:r>
              <a:rPr lang="fr-FR" b="1" dirty="0">
                <a:latin typeface="Verdana" panose="020B0604030504040204" pitchFamily="34" charset="0"/>
                <a:ea typeface="Verdana" panose="020B0604030504040204" pitchFamily="34" charset="0"/>
              </a:rPr>
              <a:t>first</a:t>
            </a:r>
            <a:r>
              <a:rPr lang="fr-FR" dirty="0">
                <a:latin typeface="Verdana" panose="020B0604030504040204" pitchFamily="34" charset="0"/>
                <a:ea typeface="Verdana" panose="020B0604030504040204" pitchFamily="34" charset="0"/>
              </a:rPr>
              <a:t> plane:</a:t>
            </a:r>
          </a:p>
        </p:txBody>
      </p:sp>
      <p:sp>
        <p:nvSpPr>
          <p:cNvPr id="557" name="Oval 556">
            <a:extLst>
              <a:ext uri="{FF2B5EF4-FFF2-40B4-BE49-F238E27FC236}">
                <a16:creationId xmlns:a16="http://schemas.microsoft.com/office/drawing/2014/main" id="{C79A8866-50A0-EDF8-E09D-C5D5E20333D4}"/>
              </a:ext>
            </a:extLst>
          </p:cNvPr>
          <p:cNvSpPr/>
          <p:nvPr/>
        </p:nvSpPr>
        <p:spPr>
          <a:xfrm>
            <a:off x="63057" y="3373655"/>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558" name="Oval 557">
            <a:extLst>
              <a:ext uri="{FF2B5EF4-FFF2-40B4-BE49-F238E27FC236}">
                <a16:creationId xmlns:a16="http://schemas.microsoft.com/office/drawing/2014/main" id="{84311236-0A5A-62A4-C2BC-0E340B11F92C}"/>
              </a:ext>
            </a:extLst>
          </p:cNvPr>
          <p:cNvSpPr/>
          <p:nvPr/>
        </p:nvSpPr>
        <p:spPr>
          <a:xfrm>
            <a:off x="904578" y="5152483"/>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b</a:t>
            </a:r>
          </a:p>
        </p:txBody>
      </p:sp>
      <p:sp>
        <p:nvSpPr>
          <p:cNvPr id="224" name="Arrow: Right 223">
            <a:extLst>
              <a:ext uri="{FF2B5EF4-FFF2-40B4-BE49-F238E27FC236}">
                <a16:creationId xmlns:a16="http://schemas.microsoft.com/office/drawing/2014/main" id="{C30E5DE8-ED1E-4064-8644-294A8938F020}"/>
              </a:ext>
            </a:extLst>
          </p:cNvPr>
          <p:cNvSpPr/>
          <p:nvPr/>
        </p:nvSpPr>
        <p:spPr>
          <a:xfrm rot="20159120" flipV="1">
            <a:off x="6010912" y="5188464"/>
            <a:ext cx="1045746" cy="594730"/>
          </a:xfrm>
          <a:prstGeom prst="rightArrow">
            <a:avLst/>
          </a:prstGeom>
          <a:solidFill>
            <a:srgbClr val="7030A0"/>
          </a:solidFill>
          <a:ln>
            <a:solidFill>
              <a:srgbClr val="5F29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cxnSp>
        <p:nvCxnSpPr>
          <p:cNvPr id="225" name="Straight Connector 224">
            <a:extLst>
              <a:ext uri="{FF2B5EF4-FFF2-40B4-BE49-F238E27FC236}">
                <a16:creationId xmlns:a16="http://schemas.microsoft.com/office/drawing/2014/main" id="{D19953AB-F41A-BE76-1F2A-E28878D49C38}"/>
              </a:ext>
            </a:extLst>
          </p:cNvPr>
          <p:cNvCxnSpPr>
            <a:cxnSpLocks/>
            <a:stCxn id="21" idx="5"/>
            <a:endCxn id="19" idx="3"/>
          </p:cNvCxnSpPr>
          <p:nvPr/>
        </p:nvCxnSpPr>
        <p:spPr>
          <a:xfrm>
            <a:off x="8399828" y="4937173"/>
            <a:ext cx="47076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8" name="TextBox 227">
            <a:extLst>
              <a:ext uri="{FF2B5EF4-FFF2-40B4-BE49-F238E27FC236}">
                <a16:creationId xmlns:a16="http://schemas.microsoft.com/office/drawing/2014/main" id="{0D7E24B5-556A-0BD3-FB94-F5FB970BF2FF}"/>
              </a:ext>
            </a:extLst>
          </p:cNvPr>
          <p:cNvSpPr txBox="1"/>
          <p:nvPr/>
        </p:nvSpPr>
        <p:spPr>
          <a:xfrm>
            <a:off x="1609870" y="3944925"/>
            <a:ext cx="4250104"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S</a:t>
            </a:r>
            <a:r>
              <a:rPr lang="en-GB" b="1" dirty="0" err="1">
                <a:latin typeface="Verdana" panose="020B0604030504040204" pitchFamily="34" charset="0"/>
                <a:ea typeface="Verdana" panose="020B0604030504040204" pitchFamily="34" charset="0"/>
              </a:rPr>
              <a:t>eeding</a:t>
            </a:r>
            <a:r>
              <a:rPr lang="en-GB" dirty="0">
                <a:latin typeface="Verdana" panose="020B0604030504040204" pitchFamily="34" charset="0"/>
                <a:ea typeface="Verdana" panose="020B0604030504040204" pitchFamily="34" charset="0"/>
              </a:rPr>
              <a:t>:</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Find compatible triplets of hits</a:t>
            </a:r>
            <a:endParaRPr lang="en-GB" b="1" dirty="0">
              <a:latin typeface="Verdana" panose="020B0604030504040204" pitchFamily="34" charset="0"/>
              <a:ea typeface="Verdana" panose="020B0604030504040204" pitchFamily="34" charset="0"/>
            </a:endParaRPr>
          </a:p>
        </p:txBody>
      </p:sp>
      <p:sp>
        <p:nvSpPr>
          <p:cNvPr id="229" name="Rectangle 228">
            <a:extLst>
              <a:ext uri="{FF2B5EF4-FFF2-40B4-BE49-F238E27FC236}">
                <a16:creationId xmlns:a16="http://schemas.microsoft.com/office/drawing/2014/main" id="{F3B217D9-BBBC-3AC1-2C19-E4E54B1D7248}"/>
              </a:ext>
            </a:extLst>
          </p:cNvPr>
          <p:cNvSpPr/>
          <p:nvPr/>
        </p:nvSpPr>
        <p:spPr>
          <a:xfrm>
            <a:off x="714368" y="3828603"/>
            <a:ext cx="4834768" cy="924078"/>
          </a:xfrm>
          <a:prstGeom prst="rect">
            <a:avLst/>
          </a:prstGeom>
          <a:solidFill>
            <a:schemeClr val="bg1">
              <a:alpha val="8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TextBox 229">
            <a:extLst>
              <a:ext uri="{FF2B5EF4-FFF2-40B4-BE49-F238E27FC236}">
                <a16:creationId xmlns:a16="http://schemas.microsoft.com/office/drawing/2014/main" id="{6823BBD0-BE17-3A0E-B901-39381D3AE875}"/>
              </a:ext>
            </a:extLst>
          </p:cNvPr>
          <p:cNvSpPr txBox="1"/>
          <p:nvPr/>
        </p:nvSpPr>
        <p:spPr>
          <a:xfrm>
            <a:off x="102845" y="651307"/>
            <a:ext cx="2148049" cy="307777"/>
          </a:xfrm>
          <a:prstGeom prst="rect">
            <a:avLst/>
          </a:prstGeom>
          <a:noFill/>
        </p:spPr>
        <p:txBody>
          <a:bodyPr wrap="square">
            <a:spAutoFit/>
          </a:bodyPr>
          <a:lstStyle/>
          <a:p>
            <a:pPr algn="l"/>
            <a:r>
              <a:rPr lang="en-GB" sz="1400" dirty="0">
                <a:latin typeface="Verdana" panose="020B0604030504040204" pitchFamily="34" charset="0"/>
                <a:ea typeface="Verdana" panose="020B0604030504040204" pitchFamily="34" charset="0"/>
                <a:hlinkClick r:id="rId3"/>
              </a:rPr>
              <a:t>arXiv:2207.03936</a:t>
            </a:r>
            <a:endParaRPr lang="en-GB" sz="1400" dirty="0">
              <a:latin typeface="Verdana" panose="020B0604030504040204" pitchFamily="34" charset="0"/>
              <a:ea typeface="Verdana" panose="020B0604030504040204" pitchFamily="34" charset="0"/>
            </a:endParaRPr>
          </a:p>
        </p:txBody>
      </p:sp>
      <p:sp>
        <p:nvSpPr>
          <p:cNvPr id="568" name="Rectangle: Rounded Corners 567">
            <a:extLst>
              <a:ext uri="{FF2B5EF4-FFF2-40B4-BE49-F238E27FC236}">
                <a16:creationId xmlns:a16="http://schemas.microsoft.com/office/drawing/2014/main" id="{75CAABA3-9C00-367A-28B4-3429ACE6583E}"/>
              </a:ext>
            </a:extLst>
          </p:cNvPr>
          <p:cNvSpPr/>
          <p:nvPr/>
        </p:nvSpPr>
        <p:spPr>
          <a:xfrm>
            <a:off x="85311" y="1284398"/>
            <a:ext cx="11606790" cy="1525477"/>
          </a:xfrm>
          <a:prstGeom prst="roundRect">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69" name="Arrow: Right 568">
            <a:extLst>
              <a:ext uri="{FF2B5EF4-FFF2-40B4-BE49-F238E27FC236}">
                <a16:creationId xmlns:a16="http://schemas.microsoft.com/office/drawing/2014/main" id="{4BA2D477-5BCB-C4B5-5556-BC427757F46C}"/>
              </a:ext>
            </a:extLst>
          </p:cNvPr>
          <p:cNvSpPr/>
          <p:nvPr/>
        </p:nvSpPr>
        <p:spPr>
          <a:xfrm>
            <a:off x="6315024" y="1731983"/>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570" name="Group 569">
            <a:extLst>
              <a:ext uri="{FF2B5EF4-FFF2-40B4-BE49-F238E27FC236}">
                <a16:creationId xmlns:a16="http://schemas.microsoft.com/office/drawing/2014/main" id="{C0D2593A-F077-EF51-5409-4207FBE41994}"/>
              </a:ext>
            </a:extLst>
          </p:cNvPr>
          <p:cNvGrpSpPr/>
          <p:nvPr/>
        </p:nvGrpSpPr>
        <p:grpSpPr>
          <a:xfrm>
            <a:off x="7730198" y="1448978"/>
            <a:ext cx="3205268" cy="1255251"/>
            <a:chOff x="8209322" y="5419181"/>
            <a:chExt cx="3205268" cy="1255251"/>
          </a:xfrm>
        </p:grpSpPr>
        <p:sp>
          <p:nvSpPr>
            <p:cNvPr id="571" name="Rectangle 570">
              <a:extLst>
                <a:ext uri="{FF2B5EF4-FFF2-40B4-BE49-F238E27FC236}">
                  <a16:creationId xmlns:a16="http://schemas.microsoft.com/office/drawing/2014/main" id="{32827BEB-23FF-901B-5331-B1F44729699B}"/>
                </a:ext>
              </a:extLst>
            </p:cNvPr>
            <p:cNvSpPr/>
            <p:nvPr/>
          </p:nvSpPr>
          <p:spPr>
            <a:xfrm>
              <a:off x="10694933"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2" name="Rectangle 571">
              <a:extLst>
                <a:ext uri="{FF2B5EF4-FFF2-40B4-BE49-F238E27FC236}">
                  <a16:creationId xmlns:a16="http://schemas.microsoft.com/office/drawing/2014/main" id="{678E03C5-C2FA-4F42-AFD2-C692B2334149}"/>
                </a:ext>
              </a:extLst>
            </p:cNvPr>
            <p:cNvSpPr/>
            <p:nvPr/>
          </p:nvSpPr>
          <p:spPr>
            <a:xfrm>
              <a:off x="9996589"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3" name="Rectangle 572">
              <a:extLst>
                <a:ext uri="{FF2B5EF4-FFF2-40B4-BE49-F238E27FC236}">
                  <a16:creationId xmlns:a16="http://schemas.microsoft.com/office/drawing/2014/main" id="{24569B96-6F8F-2895-45DD-DD5B397CA4D3}"/>
                </a:ext>
              </a:extLst>
            </p:cNvPr>
            <p:cNvSpPr/>
            <p:nvPr/>
          </p:nvSpPr>
          <p:spPr>
            <a:xfrm>
              <a:off x="9298245"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4" name="Rectangle 573">
              <a:extLst>
                <a:ext uri="{FF2B5EF4-FFF2-40B4-BE49-F238E27FC236}">
                  <a16:creationId xmlns:a16="http://schemas.microsoft.com/office/drawing/2014/main" id="{0ABDEB06-BDF6-D3A4-1F14-A5CB0612F7E8}"/>
                </a:ext>
              </a:extLst>
            </p:cNvPr>
            <p:cNvSpPr/>
            <p:nvPr/>
          </p:nvSpPr>
          <p:spPr>
            <a:xfrm>
              <a:off x="8726596"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5" name="Rectangle 574">
              <a:extLst>
                <a:ext uri="{FF2B5EF4-FFF2-40B4-BE49-F238E27FC236}">
                  <a16:creationId xmlns:a16="http://schemas.microsoft.com/office/drawing/2014/main" id="{CF44C54D-19D2-EAC2-0B10-41A66BB992CF}"/>
                </a:ext>
              </a:extLst>
            </p:cNvPr>
            <p:cNvSpPr/>
            <p:nvPr/>
          </p:nvSpPr>
          <p:spPr>
            <a:xfrm>
              <a:off x="8245247" y="54510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52" name="Rectangle 351">
              <a:extLst>
                <a:ext uri="{FF2B5EF4-FFF2-40B4-BE49-F238E27FC236}">
                  <a16:creationId xmlns:a16="http://schemas.microsoft.com/office/drawing/2014/main" id="{3D3C8C92-F7FF-5CD8-400E-D7EDF4DC5932}"/>
                </a:ext>
              </a:extLst>
            </p:cNvPr>
            <p:cNvSpPr/>
            <p:nvPr/>
          </p:nvSpPr>
          <p:spPr>
            <a:xfrm>
              <a:off x="11304368" y="54770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53" name="Oval 352">
              <a:extLst>
                <a:ext uri="{FF2B5EF4-FFF2-40B4-BE49-F238E27FC236}">
                  <a16:creationId xmlns:a16="http://schemas.microsoft.com/office/drawing/2014/main" id="{37686001-D6A5-FABB-87EA-982DC4EBF8CA}"/>
                </a:ext>
              </a:extLst>
            </p:cNvPr>
            <p:cNvSpPr/>
            <p:nvPr/>
          </p:nvSpPr>
          <p:spPr>
            <a:xfrm>
              <a:off x="9958731" y="582651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4" name="Oval 353">
              <a:extLst>
                <a:ext uri="{FF2B5EF4-FFF2-40B4-BE49-F238E27FC236}">
                  <a16:creationId xmlns:a16="http://schemas.microsoft.com/office/drawing/2014/main" id="{FDFA4801-9A33-D7D1-EF4C-B16951691467}"/>
                </a:ext>
              </a:extLst>
            </p:cNvPr>
            <p:cNvSpPr/>
            <p:nvPr/>
          </p:nvSpPr>
          <p:spPr>
            <a:xfrm>
              <a:off x="9969215" y="617404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5" name="Oval 354">
              <a:extLst>
                <a:ext uri="{FF2B5EF4-FFF2-40B4-BE49-F238E27FC236}">
                  <a16:creationId xmlns:a16="http://schemas.microsoft.com/office/drawing/2014/main" id="{0E6D4F25-393E-E573-DE95-E719B7652817}"/>
                </a:ext>
              </a:extLst>
            </p:cNvPr>
            <p:cNvSpPr/>
            <p:nvPr/>
          </p:nvSpPr>
          <p:spPr>
            <a:xfrm>
              <a:off x="10657147" y="64813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6" name="Oval 355">
              <a:extLst>
                <a:ext uri="{FF2B5EF4-FFF2-40B4-BE49-F238E27FC236}">
                  <a16:creationId xmlns:a16="http://schemas.microsoft.com/office/drawing/2014/main" id="{51242BB0-0204-D22F-6154-7C00C338BA3A}"/>
                </a:ext>
              </a:extLst>
            </p:cNvPr>
            <p:cNvSpPr/>
            <p:nvPr/>
          </p:nvSpPr>
          <p:spPr>
            <a:xfrm>
              <a:off x="10661868" y="56817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357" name="Oval 356">
              <a:extLst>
                <a:ext uri="{FF2B5EF4-FFF2-40B4-BE49-F238E27FC236}">
                  <a16:creationId xmlns:a16="http://schemas.microsoft.com/office/drawing/2014/main" id="{FB9D945E-DE54-7234-3E35-0D911CD6370C}"/>
                </a:ext>
              </a:extLst>
            </p:cNvPr>
            <p:cNvSpPr/>
            <p:nvPr/>
          </p:nvSpPr>
          <p:spPr>
            <a:xfrm>
              <a:off x="9260387" y="578430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8" name="Oval 357">
              <a:extLst>
                <a:ext uri="{FF2B5EF4-FFF2-40B4-BE49-F238E27FC236}">
                  <a16:creationId xmlns:a16="http://schemas.microsoft.com/office/drawing/2014/main" id="{BBE4F34F-A8D0-E280-45DD-B8ADC7A27306}"/>
                </a:ext>
              </a:extLst>
            </p:cNvPr>
            <p:cNvSpPr/>
            <p:nvPr/>
          </p:nvSpPr>
          <p:spPr>
            <a:xfrm>
              <a:off x="8689698" y="645316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9" name="Oval 358">
              <a:extLst>
                <a:ext uri="{FF2B5EF4-FFF2-40B4-BE49-F238E27FC236}">
                  <a16:creationId xmlns:a16="http://schemas.microsoft.com/office/drawing/2014/main" id="{37CE35F7-5B2C-B802-505A-6F4692108BE3}"/>
                </a:ext>
              </a:extLst>
            </p:cNvPr>
            <p:cNvSpPr/>
            <p:nvPr/>
          </p:nvSpPr>
          <p:spPr>
            <a:xfrm>
              <a:off x="11271917" y="575099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0" name="Oval 359">
              <a:extLst>
                <a:ext uri="{FF2B5EF4-FFF2-40B4-BE49-F238E27FC236}">
                  <a16:creationId xmlns:a16="http://schemas.microsoft.com/office/drawing/2014/main" id="{5542162C-844E-CF8E-4FB5-EF07E398EA69}"/>
                </a:ext>
              </a:extLst>
            </p:cNvPr>
            <p:cNvSpPr/>
            <p:nvPr/>
          </p:nvSpPr>
          <p:spPr>
            <a:xfrm>
              <a:off x="11270278" y="55354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361" name="Group 360">
              <a:extLst>
                <a:ext uri="{FF2B5EF4-FFF2-40B4-BE49-F238E27FC236}">
                  <a16:creationId xmlns:a16="http://schemas.microsoft.com/office/drawing/2014/main" id="{C4D6EEFC-E786-CDD9-8C24-532A4A7DB08F}"/>
                </a:ext>
              </a:extLst>
            </p:cNvPr>
            <p:cNvGrpSpPr/>
            <p:nvPr/>
          </p:nvGrpSpPr>
          <p:grpSpPr>
            <a:xfrm>
              <a:off x="8209322" y="6018952"/>
              <a:ext cx="3199896" cy="219946"/>
              <a:chOff x="2888995" y="2286851"/>
              <a:chExt cx="3199896" cy="219946"/>
            </a:xfrm>
          </p:grpSpPr>
          <p:sp>
            <p:nvSpPr>
              <p:cNvPr id="375" name="Oval 374">
                <a:extLst>
                  <a:ext uri="{FF2B5EF4-FFF2-40B4-BE49-F238E27FC236}">
                    <a16:creationId xmlns:a16="http://schemas.microsoft.com/office/drawing/2014/main" id="{5DD7A1D2-6E29-E793-FCDC-A19E39C11468}"/>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76" name="Oval 375">
                <a:extLst>
                  <a:ext uri="{FF2B5EF4-FFF2-40B4-BE49-F238E27FC236}">
                    <a16:creationId xmlns:a16="http://schemas.microsoft.com/office/drawing/2014/main" id="{4C69E7CE-CE9D-21BB-1398-708DA2A63E5B}"/>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0" name="Oval 159">
                <a:extLst>
                  <a:ext uri="{FF2B5EF4-FFF2-40B4-BE49-F238E27FC236}">
                    <a16:creationId xmlns:a16="http://schemas.microsoft.com/office/drawing/2014/main" id="{0AE1DA40-6259-9BFD-4E8A-E1376646B3AC}"/>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1" name="Oval 160">
                <a:extLst>
                  <a:ext uri="{FF2B5EF4-FFF2-40B4-BE49-F238E27FC236}">
                    <a16:creationId xmlns:a16="http://schemas.microsoft.com/office/drawing/2014/main" id="{212AD444-33FB-E542-B6E4-856ED11AEE89}"/>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2" name="Oval 161">
                <a:extLst>
                  <a:ext uri="{FF2B5EF4-FFF2-40B4-BE49-F238E27FC236}">
                    <a16:creationId xmlns:a16="http://schemas.microsoft.com/office/drawing/2014/main" id="{8D0E1C7C-A921-E581-8FFE-79E8F99AD772}"/>
                  </a:ext>
                </a:extLst>
              </p:cNvPr>
              <p:cNvSpPr/>
              <p:nvPr/>
            </p:nvSpPr>
            <p:spPr>
              <a:xfrm>
                <a:off x="5341055" y="233318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3" name="Oval 162">
                <a:extLst>
                  <a:ext uri="{FF2B5EF4-FFF2-40B4-BE49-F238E27FC236}">
                    <a16:creationId xmlns:a16="http://schemas.microsoft.com/office/drawing/2014/main" id="{0AA7227C-708E-86AC-9675-21253AF88207}"/>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362" name="Oval 361">
              <a:extLst>
                <a:ext uri="{FF2B5EF4-FFF2-40B4-BE49-F238E27FC236}">
                  <a16:creationId xmlns:a16="http://schemas.microsoft.com/office/drawing/2014/main" id="{17CDCCE3-E3E6-46AF-9D1D-81CE11063CCF}"/>
                </a:ext>
              </a:extLst>
            </p:cNvPr>
            <p:cNvSpPr/>
            <p:nvPr/>
          </p:nvSpPr>
          <p:spPr>
            <a:xfrm>
              <a:off x="9266573" y="595365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63" name="Straight Arrow Connector 362">
              <a:extLst>
                <a:ext uri="{FF2B5EF4-FFF2-40B4-BE49-F238E27FC236}">
                  <a16:creationId xmlns:a16="http://schemas.microsoft.com/office/drawing/2014/main" id="{6F6E5A22-473E-8418-FED7-ABA0F562ECA6}"/>
                </a:ext>
              </a:extLst>
            </p:cNvPr>
            <p:cNvCxnSpPr>
              <a:cxnSpLocks/>
              <a:stCxn id="161" idx="6"/>
              <a:endCxn id="160" idx="2"/>
            </p:cNvCxnSpPr>
            <p:nvPr/>
          </p:nvCxnSpPr>
          <p:spPr>
            <a:xfrm>
              <a:off x="8351995" y="6164348"/>
              <a:ext cx="347228" cy="53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18100272-CB08-5BDE-18CD-C823A534CEF4}"/>
                </a:ext>
              </a:extLst>
            </p:cNvPr>
            <p:cNvCxnSpPr>
              <a:cxnSpLocks/>
              <a:stCxn id="160" idx="6"/>
              <a:endCxn id="375" idx="2"/>
            </p:cNvCxnSpPr>
            <p:nvPr/>
          </p:nvCxnSpPr>
          <p:spPr>
            <a:xfrm>
              <a:off x="8841896" y="6169704"/>
              <a:ext cx="42897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84D89648-CD5D-9083-263E-5182C775D994}"/>
                </a:ext>
              </a:extLst>
            </p:cNvPr>
            <p:cNvCxnSpPr>
              <a:cxnSpLocks/>
              <a:stCxn id="375" idx="6"/>
              <a:endCxn id="376" idx="2"/>
            </p:cNvCxnSpPr>
            <p:nvPr/>
          </p:nvCxnSpPr>
          <p:spPr>
            <a:xfrm flipV="1">
              <a:off x="9413545" y="6088146"/>
              <a:ext cx="555671" cy="8155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973C0391-940C-2A8B-883F-D7378542D4D8}"/>
                </a:ext>
              </a:extLst>
            </p:cNvPr>
            <p:cNvCxnSpPr>
              <a:cxnSpLocks/>
              <a:stCxn id="376" idx="5"/>
              <a:endCxn id="162" idx="2"/>
            </p:cNvCxnSpPr>
            <p:nvPr/>
          </p:nvCxnSpPr>
          <p:spPr>
            <a:xfrm flipV="1">
              <a:off x="10090995" y="6134480"/>
              <a:ext cx="570387" cy="259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0C9EDC43-C721-F4CB-6D94-DA800DD7335B}"/>
                </a:ext>
              </a:extLst>
            </p:cNvPr>
            <p:cNvCxnSpPr>
              <a:cxnSpLocks/>
              <a:stCxn id="162" idx="6"/>
              <a:endCxn id="163" idx="2"/>
            </p:cNvCxnSpPr>
            <p:nvPr/>
          </p:nvCxnSpPr>
          <p:spPr>
            <a:xfrm flipV="1">
              <a:off x="10804055" y="6102730"/>
              <a:ext cx="462490" cy="317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9528CAE0-8658-0ABD-54AD-C77DBB6DF823}"/>
                </a:ext>
              </a:extLst>
            </p:cNvPr>
            <p:cNvCxnSpPr>
              <a:cxnSpLocks/>
              <a:stCxn id="362" idx="6"/>
              <a:endCxn id="353" idx="2"/>
            </p:cNvCxnSpPr>
            <p:nvPr/>
          </p:nvCxnSpPr>
          <p:spPr>
            <a:xfrm flipV="1">
              <a:off x="9409246" y="5895707"/>
              <a:ext cx="549485" cy="1271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9" name="Straight Arrow Connector 368">
              <a:extLst>
                <a:ext uri="{FF2B5EF4-FFF2-40B4-BE49-F238E27FC236}">
                  <a16:creationId xmlns:a16="http://schemas.microsoft.com/office/drawing/2014/main" id="{AB107119-0386-3DB5-7FBE-1C2C7348C92F}"/>
                </a:ext>
              </a:extLst>
            </p:cNvPr>
            <p:cNvCxnSpPr>
              <a:cxnSpLocks/>
              <a:stCxn id="353" idx="6"/>
              <a:endCxn id="356" idx="3"/>
            </p:cNvCxnSpPr>
            <p:nvPr/>
          </p:nvCxnSpPr>
          <p:spPr>
            <a:xfrm flipV="1">
              <a:off x="10101404" y="5799918"/>
              <a:ext cx="581358" cy="9578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B792EF30-F69F-0FD2-DD5A-9AC948B41E6C}"/>
                </a:ext>
              </a:extLst>
            </p:cNvPr>
            <p:cNvCxnSpPr>
              <a:cxnSpLocks/>
              <a:stCxn id="356" idx="6"/>
              <a:endCxn id="360" idx="3"/>
            </p:cNvCxnSpPr>
            <p:nvPr/>
          </p:nvCxnSpPr>
          <p:spPr>
            <a:xfrm flipV="1">
              <a:off x="10804541" y="5653561"/>
              <a:ext cx="486631" cy="9742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71" name="Straight Arrow Connector 370">
              <a:extLst>
                <a:ext uri="{FF2B5EF4-FFF2-40B4-BE49-F238E27FC236}">
                  <a16:creationId xmlns:a16="http://schemas.microsoft.com/office/drawing/2014/main" id="{17586C69-19B5-A0B4-2398-60D9563BDE64}"/>
                </a:ext>
              </a:extLst>
            </p:cNvPr>
            <p:cNvCxnSpPr>
              <a:cxnSpLocks/>
              <a:stCxn id="357" idx="5"/>
              <a:endCxn id="354" idx="1"/>
            </p:cNvCxnSpPr>
            <p:nvPr/>
          </p:nvCxnSpPr>
          <p:spPr>
            <a:xfrm>
              <a:off x="9382166" y="5902423"/>
              <a:ext cx="607943" cy="29188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2" name="Straight Arrow Connector 371">
              <a:extLst>
                <a:ext uri="{FF2B5EF4-FFF2-40B4-BE49-F238E27FC236}">
                  <a16:creationId xmlns:a16="http://schemas.microsoft.com/office/drawing/2014/main" id="{9F9BD157-99D8-5E42-BD20-1C34B3815B28}"/>
                </a:ext>
              </a:extLst>
            </p:cNvPr>
            <p:cNvCxnSpPr>
              <a:cxnSpLocks/>
              <a:stCxn id="354" idx="5"/>
              <a:endCxn id="355" idx="2"/>
            </p:cNvCxnSpPr>
            <p:nvPr/>
          </p:nvCxnSpPr>
          <p:spPr>
            <a:xfrm>
              <a:off x="10090994" y="6292168"/>
              <a:ext cx="566153" cy="25834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3" name="Oval 372">
              <a:extLst>
                <a:ext uri="{FF2B5EF4-FFF2-40B4-BE49-F238E27FC236}">
                  <a16:creationId xmlns:a16="http://schemas.microsoft.com/office/drawing/2014/main" id="{E65ADD8B-74D4-21A7-00DA-C11B9DE7134D}"/>
                </a:ext>
              </a:extLst>
            </p:cNvPr>
            <p:cNvSpPr/>
            <p:nvPr/>
          </p:nvSpPr>
          <p:spPr>
            <a:xfrm>
              <a:off x="8218280" y="541918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74" name="Straight Arrow Connector 373">
              <a:extLst>
                <a:ext uri="{FF2B5EF4-FFF2-40B4-BE49-F238E27FC236}">
                  <a16:creationId xmlns:a16="http://schemas.microsoft.com/office/drawing/2014/main" id="{490EF014-3AA7-884A-4B74-2AD850FB7440}"/>
                </a:ext>
              </a:extLst>
            </p:cNvPr>
            <p:cNvCxnSpPr>
              <a:cxnSpLocks/>
              <a:stCxn id="373" idx="6"/>
              <a:endCxn id="357" idx="2"/>
            </p:cNvCxnSpPr>
            <p:nvPr/>
          </p:nvCxnSpPr>
          <p:spPr>
            <a:xfrm>
              <a:off x="8360953" y="5488375"/>
              <a:ext cx="899434" cy="36512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104939F5-7AE7-0F6B-A5DB-D73D74232B4A}"/>
              </a:ext>
            </a:extLst>
          </p:cNvPr>
          <p:cNvGrpSpPr/>
          <p:nvPr/>
        </p:nvGrpSpPr>
        <p:grpSpPr>
          <a:xfrm>
            <a:off x="1608058" y="1420254"/>
            <a:ext cx="4257288" cy="1255251"/>
            <a:chOff x="2142240" y="5370897"/>
            <a:chExt cx="4257288" cy="1255251"/>
          </a:xfrm>
        </p:grpSpPr>
        <p:cxnSp>
          <p:nvCxnSpPr>
            <p:cNvPr id="165" name="Straight Arrow Connector 164">
              <a:extLst>
                <a:ext uri="{FF2B5EF4-FFF2-40B4-BE49-F238E27FC236}">
                  <a16:creationId xmlns:a16="http://schemas.microsoft.com/office/drawing/2014/main" id="{F88D79FD-FAD7-2B09-7207-022F45C17632}"/>
                </a:ext>
              </a:extLst>
            </p:cNvPr>
            <p:cNvCxnSpPr>
              <a:cxnSpLocks/>
              <a:stCxn id="166" idx="3"/>
              <a:endCxn id="179" idx="2"/>
            </p:cNvCxnSpPr>
            <p:nvPr/>
          </p:nvCxnSpPr>
          <p:spPr>
            <a:xfrm>
              <a:off x="2855897" y="6347848"/>
              <a:ext cx="818739" cy="1262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6" name="TextBox 165">
              <a:extLst>
                <a:ext uri="{FF2B5EF4-FFF2-40B4-BE49-F238E27FC236}">
                  <a16:creationId xmlns:a16="http://schemas.microsoft.com/office/drawing/2014/main" id="{31306EE4-D25C-A650-FB16-3CED84E8A461}"/>
                </a:ext>
              </a:extLst>
            </p:cNvPr>
            <p:cNvSpPr txBox="1"/>
            <p:nvPr/>
          </p:nvSpPr>
          <p:spPr>
            <a:xfrm>
              <a:off x="2142240" y="6163182"/>
              <a:ext cx="713657"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cxnSp>
          <p:nvCxnSpPr>
            <p:cNvPr id="167" name="Straight Arrow Connector 166">
              <a:extLst>
                <a:ext uri="{FF2B5EF4-FFF2-40B4-BE49-F238E27FC236}">
                  <a16:creationId xmlns:a16="http://schemas.microsoft.com/office/drawing/2014/main" id="{1E152155-A99F-1ABD-1AAB-686FF87E9D51}"/>
                </a:ext>
              </a:extLst>
            </p:cNvPr>
            <p:cNvCxnSpPr>
              <a:cxnSpLocks/>
              <a:stCxn id="166" idx="3"/>
              <a:endCxn id="180" idx="2"/>
            </p:cNvCxnSpPr>
            <p:nvPr/>
          </p:nvCxnSpPr>
          <p:spPr>
            <a:xfrm flipV="1">
              <a:off x="2855897" y="5771900"/>
              <a:ext cx="3400958" cy="575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8" name="Rectangle 167">
              <a:extLst>
                <a:ext uri="{FF2B5EF4-FFF2-40B4-BE49-F238E27FC236}">
                  <a16:creationId xmlns:a16="http://schemas.microsoft.com/office/drawing/2014/main" id="{44926629-310D-9DD7-9886-2F74A2DBD6AD}"/>
                </a:ext>
              </a:extLst>
            </p:cNvPr>
            <p:cNvSpPr/>
            <p:nvPr/>
          </p:nvSpPr>
          <p:spPr>
            <a:xfrm>
              <a:off x="5679871"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9" name="Rectangle 168">
              <a:extLst>
                <a:ext uri="{FF2B5EF4-FFF2-40B4-BE49-F238E27FC236}">
                  <a16:creationId xmlns:a16="http://schemas.microsoft.com/office/drawing/2014/main" id="{3AB0ECD7-DE1E-14AB-AF95-4CA501185754}"/>
                </a:ext>
              </a:extLst>
            </p:cNvPr>
            <p:cNvSpPr/>
            <p:nvPr/>
          </p:nvSpPr>
          <p:spPr>
            <a:xfrm>
              <a:off x="4981527"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0" name="Rectangle 169">
              <a:extLst>
                <a:ext uri="{FF2B5EF4-FFF2-40B4-BE49-F238E27FC236}">
                  <a16:creationId xmlns:a16="http://schemas.microsoft.com/office/drawing/2014/main" id="{648AEE26-F67B-B8BF-B5C1-710FB6400C0A}"/>
                </a:ext>
              </a:extLst>
            </p:cNvPr>
            <p:cNvSpPr/>
            <p:nvPr/>
          </p:nvSpPr>
          <p:spPr>
            <a:xfrm>
              <a:off x="4283183"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1" name="Rectangle 170">
              <a:extLst>
                <a:ext uri="{FF2B5EF4-FFF2-40B4-BE49-F238E27FC236}">
                  <a16:creationId xmlns:a16="http://schemas.microsoft.com/office/drawing/2014/main" id="{67B9377E-3BCF-AF2F-EC11-EFA3C423216C}"/>
                </a:ext>
              </a:extLst>
            </p:cNvPr>
            <p:cNvSpPr/>
            <p:nvPr/>
          </p:nvSpPr>
          <p:spPr>
            <a:xfrm>
              <a:off x="3711534"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2" name="Rectangle 171">
              <a:extLst>
                <a:ext uri="{FF2B5EF4-FFF2-40B4-BE49-F238E27FC236}">
                  <a16:creationId xmlns:a16="http://schemas.microsoft.com/office/drawing/2014/main" id="{76ECD929-FEEA-22F7-2B36-862C56478236}"/>
                </a:ext>
              </a:extLst>
            </p:cNvPr>
            <p:cNvSpPr/>
            <p:nvPr/>
          </p:nvSpPr>
          <p:spPr>
            <a:xfrm>
              <a:off x="3230185" y="540276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3" name="Rectangle 172">
              <a:extLst>
                <a:ext uri="{FF2B5EF4-FFF2-40B4-BE49-F238E27FC236}">
                  <a16:creationId xmlns:a16="http://schemas.microsoft.com/office/drawing/2014/main" id="{6F2E6CD1-75B9-B160-C650-979EA0DE79C7}"/>
                </a:ext>
              </a:extLst>
            </p:cNvPr>
            <p:cNvSpPr/>
            <p:nvPr/>
          </p:nvSpPr>
          <p:spPr>
            <a:xfrm>
              <a:off x="6289306" y="542880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4" name="Oval 173">
              <a:extLst>
                <a:ext uri="{FF2B5EF4-FFF2-40B4-BE49-F238E27FC236}">
                  <a16:creationId xmlns:a16="http://schemas.microsoft.com/office/drawing/2014/main" id="{38483074-18F9-CD60-55E3-BADBB88D2BFA}"/>
                </a:ext>
              </a:extLst>
            </p:cNvPr>
            <p:cNvSpPr/>
            <p:nvPr/>
          </p:nvSpPr>
          <p:spPr>
            <a:xfrm>
              <a:off x="4943669" y="577822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5" name="Oval 174">
              <a:extLst>
                <a:ext uri="{FF2B5EF4-FFF2-40B4-BE49-F238E27FC236}">
                  <a16:creationId xmlns:a16="http://schemas.microsoft.com/office/drawing/2014/main" id="{0E5E8421-1C89-B220-2EEC-1E325A868473}"/>
                </a:ext>
              </a:extLst>
            </p:cNvPr>
            <p:cNvSpPr/>
            <p:nvPr/>
          </p:nvSpPr>
          <p:spPr>
            <a:xfrm>
              <a:off x="4954153" y="612576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6" name="Oval 175">
              <a:extLst>
                <a:ext uri="{FF2B5EF4-FFF2-40B4-BE49-F238E27FC236}">
                  <a16:creationId xmlns:a16="http://schemas.microsoft.com/office/drawing/2014/main" id="{56B71338-D1F9-935F-C1F0-8B6E6D3FF385}"/>
                </a:ext>
              </a:extLst>
            </p:cNvPr>
            <p:cNvSpPr/>
            <p:nvPr/>
          </p:nvSpPr>
          <p:spPr>
            <a:xfrm>
              <a:off x="5642085" y="64330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7" name="Oval 176">
              <a:extLst>
                <a:ext uri="{FF2B5EF4-FFF2-40B4-BE49-F238E27FC236}">
                  <a16:creationId xmlns:a16="http://schemas.microsoft.com/office/drawing/2014/main" id="{07DDBEAC-38EC-95A9-B220-222E0E94CA2B}"/>
                </a:ext>
              </a:extLst>
            </p:cNvPr>
            <p:cNvSpPr/>
            <p:nvPr/>
          </p:nvSpPr>
          <p:spPr>
            <a:xfrm>
              <a:off x="5646806" y="563351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78" name="Oval 177">
              <a:extLst>
                <a:ext uri="{FF2B5EF4-FFF2-40B4-BE49-F238E27FC236}">
                  <a16:creationId xmlns:a16="http://schemas.microsoft.com/office/drawing/2014/main" id="{4FBD3E21-8DB0-AAC3-5AE7-840E8B786300}"/>
                </a:ext>
              </a:extLst>
            </p:cNvPr>
            <p:cNvSpPr/>
            <p:nvPr/>
          </p:nvSpPr>
          <p:spPr>
            <a:xfrm>
              <a:off x="4245325" y="573601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9" name="Oval 178">
              <a:extLst>
                <a:ext uri="{FF2B5EF4-FFF2-40B4-BE49-F238E27FC236}">
                  <a16:creationId xmlns:a16="http://schemas.microsoft.com/office/drawing/2014/main" id="{DDAC83DB-99A7-9F7D-0001-11ACC7C1EF13}"/>
                </a:ext>
              </a:extLst>
            </p:cNvPr>
            <p:cNvSpPr/>
            <p:nvPr/>
          </p:nvSpPr>
          <p:spPr>
            <a:xfrm>
              <a:off x="3674636" y="640488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0" name="Oval 179">
              <a:extLst>
                <a:ext uri="{FF2B5EF4-FFF2-40B4-BE49-F238E27FC236}">
                  <a16:creationId xmlns:a16="http://schemas.microsoft.com/office/drawing/2014/main" id="{4952C58D-4E79-4C2D-5B5C-73D197C161F5}"/>
                </a:ext>
              </a:extLst>
            </p:cNvPr>
            <p:cNvSpPr/>
            <p:nvPr/>
          </p:nvSpPr>
          <p:spPr>
            <a:xfrm>
              <a:off x="6256855" y="570270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1" name="Oval 180">
              <a:extLst>
                <a:ext uri="{FF2B5EF4-FFF2-40B4-BE49-F238E27FC236}">
                  <a16:creationId xmlns:a16="http://schemas.microsoft.com/office/drawing/2014/main" id="{04A372D2-AFB4-175D-7B5F-E2F81FA49D73}"/>
                </a:ext>
              </a:extLst>
            </p:cNvPr>
            <p:cNvSpPr/>
            <p:nvPr/>
          </p:nvSpPr>
          <p:spPr>
            <a:xfrm>
              <a:off x="6255216" y="54871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182" name="Group 181">
              <a:extLst>
                <a:ext uri="{FF2B5EF4-FFF2-40B4-BE49-F238E27FC236}">
                  <a16:creationId xmlns:a16="http://schemas.microsoft.com/office/drawing/2014/main" id="{B9730682-52A5-8C62-7454-D34CE76E20D3}"/>
                </a:ext>
              </a:extLst>
            </p:cNvPr>
            <p:cNvGrpSpPr/>
            <p:nvPr/>
          </p:nvGrpSpPr>
          <p:grpSpPr>
            <a:xfrm>
              <a:off x="3194260" y="5970668"/>
              <a:ext cx="3199896" cy="219946"/>
              <a:chOff x="2888995" y="2286851"/>
              <a:chExt cx="3199896" cy="219946"/>
            </a:xfrm>
          </p:grpSpPr>
          <p:sp>
            <p:nvSpPr>
              <p:cNvPr id="185" name="Oval 184">
                <a:extLst>
                  <a:ext uri="{FF2B5EF4-FFF2-40B4-BE49-F238E27FC236}">
                    <a16:creationId xmlns:a16="http://schemas.microsoft.com/office/drawing/2014/main" id="{1697D875-7701-F5C6-55F8-711C1DAFF053}"/>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6" name="Oval 185">
                <a:extLst>
                  <a:ext uri="{FF2B5EF4-FFF2-40B4-BE49-F238E27FC236}">
                    <a16:creationId xmlns:a16="http://schemas.microsoft.com/office/drawing/2014/main" id="{E00905D0-9750-F517-E2A2-1752C741A354}"/>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7" name="Oval 186">
                <a:extLst>
                  <a:ext uri="{FF2B5EF4-FFF2-40B4-BE49-F238E27FC236}">
                    <a16:creationId xmlns:a16="http://schemas.microsoft.com/office/drawing/2014/main" id="{D2EB8792-436C-FD12-B0F9-644448A1E8B2}"/>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8" name="Oval 187">
                <a:extLst>
                  <a:ext uri="{FF2B5EF4-FFF2-40B4-BE49-F238E27FC236}">
                    <a16:creationId xmlns:a16="http://schemas.microsoft.com/office/drawing/2014/main" id="{89A19B0C-92D0-3DCA-46A9-225F619B2EE9}"/>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9" name="Oval 188">
                <a:extLst>
                  <a:ext uri="{FF2B5EF4-FFF2-40B4-BE49-F238E27FC236}">
                    <a16:creationId xmlns:a16="http://schemas.microsoft.com/office/drawing/2014/main" id="{F8CFE324-5067-681C-4CEB-6A9812FE812B}"/>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90" name="Oval 189">
                <a:extLst>
                  <a:ext uri="{FF2B5EF4-FFF2-40B4-BE49-F238E27FC236}">
                    <a16:creationId xmlns:a16="http://schemas.microsoft.com/office/drawing/2014/main" id="{C62ACD55-B8C9-F439-80F4-4974A9BA6343}"/>
                  </a:ext>
                </a:extLst>
              </p:cNvPr>
              <p:cNvSpPr/>
              <p:nvPr/>
            </p:nvSpPr>
            <p:spPr>
              <a:xfrm>
                <a:off x="5341915" y="229867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183" name="Oval 182">
              <a:extLst>
                <a:ext uri="{FF2B5EF4-FFF2-40B4-BE49-F238E27FC236}">
                  <a16:creationId xmlns:a16="http://schemas.microsoft.com/office/drawing/2014/main" id="{571767FE-31E3-7D81-8514-543D1E4CD118}"/>
                </a:ext>
              </a:extLst>
            </p:cNvPr>
            <p:cNvSpPr/>
            <p:nvPr/>
          </p:nvSpPr>
          <p:spPr>
            <a:xfrm>
              <a:off x="4251511" y="590537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4" name="Oval 183">
              <a:extLst>
                <a:ext uri="{FF2B5EF4-FFF2-40B4-BE49-F238E27FC236}">
                  <a16:creationId xmlns:a16="http://schemas.microsoft.com/office/drawing/2014/main" id="{37A0C697-D2C8-C878-E2F2-3BAFF6C9F95A}"/>
                </a:ext>
              </a:extLst>
            </p:cNvPr>
            <p:cNvSpPr/>
            <p:nvPr/>
          </p:nvSpPr>
          <p:spPr>
            <a:xfrm>
              <a:off x="3203218" y="53708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193" name="TextBox 192">
            <a:extLst>
              <a:ext uri="{FF2B5EF4-FFF2-40B4-BE49-F238E27FC236}">
                <a16:creationId xmlns:a16="http://schemas.microsoft.com/office/drawing/2014/main" id="{3D000CC4-61DD-CAAB-3832-85EAC68C8060}"/>
              </a:ext>
            </a:extLst>
          </p:cNvPr>
          <p:cNvSpPr txBox="1"/>
          <p:nvPr/>
        </p:nvSpPr>
        <p:spPr>
          <a:xfrm>
            <a:off x="130530" y="2942649"/>
            <a:ext cx="5572359"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In </a:t>
            </a:r>
            <a:r>
              <a:rPr lang="fr-FR" b="1" dirty="0">
                <a:latin typeface="Verdana" panose="020B0604030504040204" pitchFamily="34" charset="0"/>
                <a:ea typeface="Verdana" panose="020B0604030504040204" pitchFamily="34" charset="0"/>
              </a:rPr>
              <a:t>Allen</a:t>
            </a:r>
            <a:r>
              <a:rPr lang="fr-FR" dirty="0">
                <a:latin typeface="Verdana" panose="020B0604030504040204" pitchFamily="34" charset="0"/>
                <a:ea typeface="Verdana" panose="020B0604030504040204" pitchFamily="34" charset="0"/>
              </a:rPr>
              <a:t>           : </a:t>
            </a:r>
            <a:r>
              <a:rPr lang="fr-FR" b="1" dirty="0" err="1">
                <a:solidFill>
                  <a:schemeClr val="accent2">
                    <a:lumMod val="50000"/>
                  </a:schemeClr>
                </a:solidFill>
                <a:latin typeface="Verdana" panose="020B0604030504040204" pitchFamily="34" charset="0"/>
                <a:ea typeface="Verdana" panose="020B0604030504040204" pitchFamily="34" charset="0"/>
              </a:rPr>
              <a:t>search</a:t>
            </a:r>
            <a:r>
              <a:rPr lang="fr-FR" b="1" dirty="0">
                <a:solidFill>
                  <a:schemeClr val="accent2">
                    <a:lumMod val="50000"/>
                  </a:schemeClr>
                </a:solidFill>
                <a:latin typeface="Verdana" panose="020B0604030504040204" pitchFamily="34" charset="0"/>
                <a:ea typeface="Verdana" panose="020B0604030504040204" pitchFamily="34" charset="0"/>
              </a:rPr>
              <a:t> by triplet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algorithm</a:t>
            </a:r>
            <a:endParaRPr lang="en-GB" dirty="0">
              <a:latin typeface="Verdana" panose="020B0604030504040204" pitchFamily="34" charset="0"/>
              <a:ea typeface="Verdana" panose="020B0604030504040204" pitchFamily="34" charset="0"/>
            </a:endParaRPr>
          </a:p>
        </p:txBody>
      </p:sp>
      <p:pic>
        <p:nvPicPr>
          <p:cNvPr id="194" name="Picture 193" descr="A rake in sand with sand in the background&#10;&#10;Description automatically generated">
            <a:extLst>
              <a:ext uri="{FF2B5EF4-FFF2-40B4-BE49-F238E27FC236}">
                <a16:creationId xmlns:a16="http://schemas.microsoft.com/office/drawing/2014/main" id="{6B202341-5A78-9BF5-710B-916643892BF5}"/>
              </a:ext>
            </a:extLst>
          </p:cNvPr>
          <p:cNvPicPr>
            <a:picLocks noChangeAspect="1"/>
          </p:cNvPicPr>
          <p:nvPr/>
        </p:nvPicPr>
        <p:blipFill>
          <a:blip r:embed="rId4"/>
          <a:stretch>
            <a:fillRect/>
          </a:stretch>
        </p:blipFill>
        <p:spPr>
          <a:xfrm>
            <a:off x="1293940" y="2794228"/>
            <a:ext cx="679152" cy="679152"/>
          </a:xfrm>
          <a:prstGeom prst="rect">
            <a:avLst/>
          </a:prstGeom>
        </p:spPr>
      </p:pic>
      <p:sp>
        <p:nvSpPr>
          <p:cNvPr id="195" name="Rectangle: Rounded Corners 194">
            <a:extLst>
              <a:ext uri="{FF2B5EF4-FFF2-40B4-BE49-F238E27FC236}">
                <a16:creationId xmlns:a16="http://schemas.microsoft.com/office/drawing/2014/main" id="{5210E2AA-9CC4-C5DE-D8BB-61183BB11B7D}"/>
              </a:ext>
            </a:extLst>
          </p:cNvPr>
          <p:cNvSpPr/>
          <p:nvPr/>
        </p:nvSpPr>
        <p:spPr>
          <a:xfrm>
            <a:off x="85311" y="1310340"/>
            <a:ext cx="933999" cy="559461"/>
          </a:xfrm>
          <a:prstGeom prst="roundRect">
            <a:avLst>
              <a:gd name="adj" fmla="val 50000"/>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Tree>
    <p:extLst>
      <p:ext uri="{BB962C8B-B14F-4D97-AF65-F5344CB8AC3E}">
        <p14:creationId xmlns:p14="http://schemas.microsoft.com/office/powerpoint/2010/main" val="22809874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1" name="Group 680">
            <a:extLst>
              <a:ext uri="{FF2B5EF4-FFF2-40B4-BE49-F238E27FC236}">
                <a16:creationId xmlns:a16="http://schemas.microsoft.com/office/drawing/2014/main" id="{4C2DD65F-CB39-E472-AF61-9998605D0123}"/>
              </a:ext>
            </a:extLst>
          </p:cNvPr>
          <p:cNvGrpSpPr/>
          <p:nvPr/>
        </p:nvGrpSpPr>
        <p:grpSpPr>
          <a:xfrm>
            <a:off x="7788148" y="4147247"/>
            <a:ext cx="3205268" cy="1255251"/>
            <a:chOff x="7736129" y="3291264"/>
            <a:chExt cx="3205268" cy="1255251"/>
          </a:xfrm>
        </p:grpSpPr>
        <p:sp>
          <p:nvSpPr>
            <p:cNvPr id="2" name="Rectangle 1">
              <a:extLst>
                <a:ext uri="{FF2B5EF4-FFF2-40B4-BE49-F238E27FC236}">
                  <a16:creationId xmlns:a16="http://schemas.microsoft.com/office/drawing/2014/main" id="{5E92D6B6-3C81-C246-41D4-E8D62D3F86D6}"/>
                </a:ext>
              </a:extLst>
            </p:cNvPr>
            <p:cNvSpPr/>
            <p:nvPr/>
          </p:nvSpPr>
          <p:spPr>
            <a:xfrm>
              <a:off x="10221740" y="333022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 name="Rectangle 3">
              <a:extLst>
                <a:ext uri="{FF2B5EF4-FFF2-40B4-BE49-F238E27FC236}">
                  <a16:creationId xmlns:a16="http://schemas.microsoft.com/office/drawing/2014/main" id="{7C3C5BE5-8F4D-EF9C-00AE-8C8E79AF539D}"/>
                </a:ext>
              </a:extLst>
            </p:cNvPr>
            <p:cNvSpPr/>
            <p:nvPr/>
          </p:nvSpPr>
          <p:spPr>
            <a:xfrm>
              <a:off x="9523396" y="3330222"/>
              <a:ext cx="67029" cy="1197341"/>
            </a:xfrm>
            <a:prstGeom prst="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B1D1F75F-B235-9038-2396-BDFE0ADDB369}"/>
                </a:ext>
              </a:extLst>
            </p:cNvPr>
            <p:cNvSpPr/>
            <p:nvPr/>
          </p:nvSpPr>
          <p:spPr>
            <a:xfrm>
              <a:off x="8825052" y="3330222"/>
              <a:ext cx="67029" cy="1197341"/>
            </a:xfrm>
            <a:prstGeom prst="rect">
              <a:avLst/>
            </a:prstGeom>
            <a:solidFill>
              <a:srgbClr val="C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B2C0037D-4D87-6FF8-2066-221BA4B7676B}"/>
                </a:ext>
              </a:extLst>
            </p:cNvPr>
            <p:cNvSpPr/>
            <p:nvPr/>
          </p:nvSpPr>
          <p:spPr>
            <a:xfrm>
              <a:off x="8253403" y="333022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4CD98446-079E-21DD-BB1B-143DC4585587}"/>
                </a:ext>
              </a:extLst>
            </p:cNvPr>
            <p:cNvSpPr/>
            <p:nvPr/>
          </p:nvSpPr>
          <p:spPr>
            <a:xfrm>
              <a:off x="7772054" y="332313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8" name="Rectangle 7">
              <a:extLst>
                <a:ext uri="{FF2B5EF4-FFF2-40B4-BE49-F238E27FC236}">
                  <a16:creationId xmlns:a16="http://schemas.microsoft.com/office/drawing/2014/main" id="{8E5B0D47-7FB6-57D8-052C-D7C0A993B87A}"/>
                </a:ext>
              </a:extLst>
            </p:cNvPr>
            <p:cNvSpPr/>
            <p:nvPr/>
          </p:nvSpPr>
          <p:spPr>
            <a:xfrm>
              <a:off x="10831175" y="334917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 name="Oval 9">
              <a:extLst>
                <a:ext uri="{FF2B5EF4-FFF2-40B4-BE49-F238E27FC236}">
                  <a16:creationId xmlns:a16="http://schemas.microsoft.com/office/drawing/2014/main" id="{6C54E65A-F84E-DBD8-E86E-BDFBD05FF468}"/>
                </a:ext>
              </a:extLst>
            </p:cNvPr>
            <p:cNvSpPr/>
            <p:nvPr/>
          </p:nvSpPr>
          <p:spPr>
            <a:xfrm>
              <a:off x="9485538" y="36985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 name="Oval 10">
              <a:extLst>
                <a:ext uri="{FF2B5EF4-FFF2-40B4-BE49-F238E27FC236}">
                  <a16:creationId xmlns:a16="http://schemas.microsoft.com/office/drawing/2014/main" id="{1F7AC5CC-A4A1-259E-D248-604C1DCD9786}"/>
                </a:ext>
              </a:extLst>
            </p:cNvPr>
            <p:cNvSpPr/>
            <p:nvPr/>
          </p:nvSpPr>
          <p:spPr>
            <a:xfrm>
              <a:off x="9496022" y="404612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 name="Oval 11">
              <a:extLst>
                <a:ext uri="{FF2B5EF4-FFF2-40B4-BE49-F238E27FC236}">
                  <a16:creationId xmlns:a16="http://schemas.microsoft.com/office/drawing/2014/main" id="{4EE12389-FA3F-7DCE-4356-4F6703B21A70}"/>
                </a:ext>
              </a:extLst>
            </p:cNvPr>
            <p:cNvSpPr/>
            <p:nvPr/>
          </p:nvSpPr>
          <p:spPr>
            <a:xfrm>
              <a:off x="10183954" y="43533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 name="Oval 12">
              <a:extLst>
                <a:ext uri="{FF2B5EF4-FFF2-40B4-BE49-F238E27FC236}">
                  <a16:creationId xmlns:a16="http://schemas.microsoft.com/office/drawing/2014/main" id="{9AC30E23-3D71-4EC9-C271-0F7603E08008}"/>
                </a:ext>
              </a:extLst>
            </p:cNvPr>
            <p:cNvSpPr/>
            <p:nvPr/>
          </p:nvSpPr>
          <p:spPr>
            <a:xfrm>
              <a:off x="10188675" y="355387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5" name="Oval 14">
              <a:extLst>
                <a:ext uri="{FF2B5EF4-FFF2-40B4-BE49-F238E27FC236}">
                  <a16:creationId xmlns:a16="http://schemas.microsoft.com/office/drawing/2014/main" id="{A3DEC502-0A62-B191-63BE-3C6AD52F2918}"/>
                </a:ext>
              </a:extLst>
            </p:cNvPr>
            <p:cNvSpPr/>
            <p:nvPr/>
          </p:nvSpPr>
          <p:spPr>
            <a:xfrm>
              <a:off x="8787194" y="365638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 name="Oval 15">
              <a:extLst>
                <a:ext uri="{FF2B5EF4-FFF2-40B4-BE49-F238E27FC236}">
                  <a16:creationId xmlns:a16="http://schemas.microsoft.com/office/drawing/2014/main" id="{CC167118-C61D-A6A6-34D3-C6AFE556F66F}"/>
                </a:ext>
              </a:extLst>
            </p:cNvPr>
            <p:cNvSpPr/>
            <p:nvPr/>
          </p:nvSpPr>
          <p:spPr>
            <a:xfrm>
              <a:off x="8216505" y="432525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 name="Oval 16">
              <a:extLst>
                <a:ext uri="{FF2B5EF4-FFF2-40B4-BE49-F238E27FC236}">
                  <a16:creationId xmlns:a16="http://schemas.microsoft.com/office/drawing/2014/main" id="{D4DE22C8-B6E6-72E4-0387-D7AE4CB44EC6}"/>
                </a:ext>
              </a:extLst>
            </p:cNvPr>
            <p:cNvSpPr/>
            <p:nvPr/>
          </p:nvSpPr>
          <p:spPr>
            <a:xfrm>
              <a:off x="10798724" y="362307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 name="Oval 17">
              <a:extLst>
                <a:ext uri="{FF2B5EF4-FFF2-40B4-BE49-F238E27FC236}">
                  <a16:creationId xmlns:a16="http://schemas.microsoft.com/office/drawing/2014/main" id="{01D125C3-2D90-B45E-6DE8-07E9C495CD9E}"/>
                </a:ext>
              </a:extLst>
            </p:cNvPr>
            <p:cNvSpPr/>
            <p:nvPr/>
          </p:nvSpPr>
          <p:spPr>
            <a:xfrm>
              <a:off x="10797085" y="340752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9" name="Oval 18">
              <a:extLst>
                <a:ext uri="{FF2B5EF4-FFF2-40B4-BE49-F238E27FC236}">
                  <a16:creationId xmlns:a16="http://schemas.microsoft.com/office/drawing/2014/main" id="{F4A31FFC-70B3-FD64-11B8-5E355DBFB9A4}"/>
                </a:ext>
              </a:extLst>
            </p:cNvPr>
            <p:cNvSpPr/>
            <p:nvPr/>
          </p:nvSpPr>
          <p:spPr>
            <a:xfrm>
              <a:off x="8797679" y="397259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0" name="Oval 19">
              <a:extLst>
                <a:ext uri="{FF2B5EF4-FFF2-40B4-BE49-F238E27FC236}">
                  <a16:creationId xmlns:a16="http://schemas.microsoft.com/office/drawing/2014/main" id="{3368D16C-6FED-9B76-6A32-4F6D9842D994}"/>
                </a:ext>
              </a:extLst>
            </p:cNvPr>
            <p:cNvSpPr/>
            <p:nvPr/>
          </p:nvSpPr>
          <p:spPr>
            <a:xfrm>
              <a:off x="9496023" y="38910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1" name="Oval 20">
              <a:extLst>
                <a:ext uri="{FF2B5EF4-FFF2-40B4-BE49-F238E27FC236}">
                  <a16:creationId xmlns:a16="http://schemas.microsoft.com/office/drawing/2014/main" id="{289B63D7-326B-4258-8ACD-848A7EFF9C9B}"/>
                </a:ext>
              </a:extLst>
            </p:cNvPr>
            <p:cNvSpPr/>
            <p:nvPr/>
          </p:nvSpPr>
          <p:spPr>
            <a:xfrm>
              <a:off x="8226030" y="397259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2" name="Oval 21">
              <a:extLst>
                <a:ext uri="{FF2B5EF4-FFF2-40B4-BE49-F238E27FC236}">
                  <a16:creationId xmlns:a16="http://schemas.microsoft.com/office/drawing/2014/main" id="{8B303BCD-2D27-508E-FF93-A603EDD7C5FC}"/>
                </a:ext>
              </a:extLst>
            </p:cNvPr>
            <p:cNvSpPr/>
            <p:nvPr/>
          </p:nvSpPr>
          <p:spPr>
            <a:xfrm>
              <a:off x="7736129" y="396723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 name="Oval 22">
              <a:extLst>
                <a:ext uri="{FF2B5EF4-FFF2-40B4-BE49-F238E27FC236}">
                  <a16:creationId xmlns:a16="http://schemas.microsoft.com/office/drawing/2014/main" id="{8AA87D30-F360-71F1-F964-8C897CE5C5FB}"/>
                </a:ext>
              </a:extLst>
            </p:cNvPr>
            <p:cNvSpPr/>
            <p:nvPr/>
          </p:nvSpPr>
          <p:spPr>
            <a:xfrm>
              <a:off x="10188189" y="393736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4" name="Oval 23">
              <a:extLst>
                <a:ext uri="{FF2B5EF4-FFF2-40B4-BE49-F238E27FC236}">
                  <a16:creationId xmlns:a16="http://schemas.microsoft.com/office/drawing/2014/main" id="{E5AAC190-7328-01A8-872F-47D11BBBF0E6}"/>
                </a:ext>
              </a:extLst>
            </p:cNvPr>
            <p:cNvSpPr/>
            <p:nvPr/>
          </p:nvSpPr>
          <p:spPr>
            <a:xfrm>
              <a:off x="10793352" y="390561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5" name="Oval 24">
              <a:extLst>
                <a:ext uri="{FF2B5EF4-FFF2-40B4-BE49-F238E27FC236}">
                  <a16:creationId xmlns:a16="http://schemas.microsoft.com/office/drawing/2014/main" id="{8793B8CE-937C-E92F-3F3A-D90E119B4055}"/>
                </a:ext>
              </a:extLst>
            </p:cNvPr>
            <p:cNvSpPr/>
            <p:nvPr/>
          </p:nvSpPr>
          <p:spPr>
            <a:xfrm>
              <a:off x="8793380" y="38257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9" name="Oval 28">
              <a:extLst>
                <a:ext uri="{FF2B5EF4-FFF2-40B4-BE49-F238E27FC236}">
                  <a16:creationId xmlns:a16="http://schemas.microsoft.com/office/drawing/2014/main" id="{19770A0E-A3ED-388A-1452-A8B812C9F5A6}"/>
                </a:ext>
              </a:extLst>
            </p:cNvPr>
            <p:cNvSpPr/>
            <p:nvPr/>
          </p:nvSpPr>
          <p:spPr>
            <a:xfrm>
              <a:off x="7745087" y="329126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0" name="Straight Connector 29">
              <a:extLst>
                <a:ext uri="{FF2B5EF4-FFF2-40B4-BE49-F238E27FC236}">
                  <a16:creationId xmlns:a16="http://schemas.microsoft.com/office/drawing/2014/main" id="{49A10076-1D6A-3836-A3BF-59F16690AB55}"/>
                </a:ext>
              </a:extLst>
            </p:cNvPr>
            <p:cNvCxnSpPr>
              <a:cxnSpLocks/>
              <a:stCxn id="13" idx="6"/>
              <a:endCxn id="18" idx="2"/>
            </p:cNvCxnSpPr>
            <p:nvPr/>
          </p:nvCxnSpPr>
          <p:spPr>
            <a:xfrm flipV="1">
              <a:off x="10331348" y="3476716"/>
              <a:ext cx="465737" cy="14635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1D5975D-59D7-7BA7-529B-CD3987D2DD84}"/>
                </a:ext>
              </a:extLst>
            </p:cNvPr>
            <p:cNvCxnSpPr>
              <a:cxnSpLocks/>
              <a:stCxn id="23" idx="6"/>
              <a:endCxn id="24" idx="2"/>
            </p:cNvCxnSpPr>
            <p:nvPr/>
          </p:nvCxnSpPr>
          <p:spPr>
            <a:xfrm flipV="1">
              <a:off x="10330862" y="3974813"/>
              <a:ext cx="462490" cy="317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26AA62BD-8679-1FA3-1B27-AF104AE8ED22}"/>
                </a:ext>
              </a:extLst>
            </p:cNvPr>
            <p:cNvCxnSpPr>
              <a:cxnSpLocks/>
              <a:stCxn id="20" idx="6"/>
              <a:endCxn id="23" idx="2"/>
            </p:cNvCxnSpPr>
            <p:nvPr/>
          </p:nvCxnSpPr>
          <p:spPr>
            <a:xfrm>
              <a:off x="9638696" y="3960229"/>
              <a:ext cx="549493" cy="463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C1AB554E-FD21-55AD-AC89-FF8846F4DE69}"/>
                </a:ext>
              </a:extLst>
            </p:cNvPr>
            <p:cNvCxnSpPr>
              <a:cxnSpLocks/>
              <a:stCxn id="10" idx="6"/>
              <a:endCxn id="13" idx="2"/>
            </p:cNvCxnSpPr>
            <p:nvPr/>
          </p:nvCxnSpPr>
          <p:spPr>
            <a:xfrm flipV="1">
              <a:off x="9628211" y="3623073"/>
              <a:ext cx="560464" cy="14471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2EC327CD-6315-46D9-9A15-2FFF7B8FA33C}"/>
                </a:ext>
              </a:extLst>
            </p:cNvPr>
            <p:cNvCxnSpPr>
              <a:cxnSpLocks/>
              <a:stCxn id="11" idx="6"/>
              <a:endCxn id="23" idx="2"/>
            </p:cNvCxnSpPr>
            <p:nvPr/>
          </p:nvCxnSpPr>
          <p:spPr>
            <a:xfrm flipV="1">
              <a:off x="9638695" y="4006563"/>
              <a:ext cx="549494" cy="10876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3751837A-1E0A-B0A3-2AE5-DD39D51F54B6}"/>
                </a:ext>
              </a:extLst>
            </p:cNvPr>
            <p:cNvCxnSpPr>
              <a:cxnSpLocks/>
              <a:stCxn id="23" idx="7"/>
              <a:endCxn id="17" idx="3"/>
            </p:cNvCxnSpPr>
            <p:nvPr/>
          </p:nvCxnSpPr>
          <p:spPr>
            <a:xfrm flipV="1">
              <a:off x="10309968" y="3741195"/>
              <a:ext cx="509650" cy="21644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2F03E0C4-8C0C-828E-DD73-349304B70962}"/>
                </a:ext>
              </a:extLst>
            </p:cNvPr>
            <p:cNvCxnSpPr>
              <a:cxnSpLocks/>
              <a:stCxn id="25" idx="6"/>
              <a:endCxn id="10" idx="2"/>
            </p:cNvCxnSpPr>
            <p:nvPr/>
          </p:nvCxnSpPr>
          <p:spPr>
            <a:xfrm flipV="1">
              <a:off x="8936053" y="3767790"/>
              <a:ext cx="549485" cy="12714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82E7C8D9-99E0-FBED-00DD-D7C0223868DC}"/>
                </a:ext>
              </a:extLst>
            </p:cNvPr>
            <p:cNvCxnSpPr>
              <a:cxnSpLocks/>
              <a:stCxn id="19" idx="6"/>
              <a:endCxn id="20" idx="2"/>
            </p:cNvCxnSpPr>
            <p:nvPr/>
          </p:nvCxnSpPr>
          <p:spPr>
            <a:xfrm flipV="1">
              <a:off x="8940352" y="3960229"/>
              <a:ext cx="555671" cy="815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A210BA65-4CF3-E993-599B-BBE78C281F83}"/>
                </a:ext>
              </a:extLst>
            </p:cNvPr>
            <p:cNvCxnSpPr>
              <a:cxnSpLocks/>
              <a:stCxn id="15" idx="5"/>
              <a:endCxn id="11" idx="2"/>
            </p:cNvCxnSpPr>
            <p:nvPr/>
          </p:nvCxnSpPr>
          <p:spPr>
            <a:xfrm>
              <a:off x="8908973" y="3774506"/>
              <a:ext cx="587049" cy="34081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B82D5C61-4C8C-20C2-0FD6-1994AA702A5B}"/>
                </a:ext>
              </a:extLst>
            </p:cNvPr>
            <p:cNvCxnSpPr>
              <a:cxnSpLocks/>
              <a:stCxn id="11" idx="5"/>
              <a:endCxn id="12" idx="2"/>
            </p:cNvCxnSpPr>
            <p:nvPr/>
          </p:nvCxnSpPr>
          <p:spPr>
            <a:xfrm>
              <a:off x="9617801" y="4164251"/>
              <a:ext cx="566153" cy="25834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Track </a:t>
            </a:r>
            <a:r>
              <a:rPr lang="fr-FR" dirty="0" err="1"/>
              <a:t>Finding</a:t>
            </a:r>
            <a:r>
              <a:rPr lang="fr-FR" dirty="0"/>
              <a:t> in the </a:t>
            </a:r>
            <a:r>
              <a:rPr lang="fr-FR" dirty="0" err="1"/>
              <a:t>Velo</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95</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Search</a:t>
            </a:r>
            <a:r>
              <a:rPr lang="fr-FR" dirty="0"/>
              <a:t> by Triplet on GPU</a:t>
            </a:r>
          </a:p>
        </p:txBody>
      </p:sp>
      <p:sp>
        <p:nvSpPr>
          <p:cNvPr id="191" name="Oval 190">
            <a:extLst>
              <a:ext uri="{FF2B5EF4-FFF2-40B4-BE49-F238E27FC236}">
                <a16:creationId xmlns:a16="http://schemas.microsoft.com/office/drawing/2014/main" id="{B4B3E6E8-19FF-9E39-E2BF-307E045F9AF1}"/>
              </a:ext>
            </a:extLst>
          </p:cNvPr>
          <p:cNvSpPr/>
          <p:nvPr/>
        </p:nvSpPr>
        <p:spPr>
          <a:xfrm>
            <a:off x="892925" y="3870893"/>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a</a:t>
            </a:r>
          </a:p>
        </p:txBody>
      </p:sp>
      <p:sp>
        <p:nvSpPr>
          <p:cNvPr id="255" name="TextBox 254">
            <a:extLst>
              <a:ext uri="{FF2B5EF4-FFF2-40B4-BE49-F238E27FC236}">
                <a16:creationId xmlns:a16="http://schemas.microsoft.com/office/drawing/2014/main" id="{CB544847-269B-1FE6-AFCF-F02C8C532944}"/>
              </a:ext>
            </a:extLst>
          </p:cNvPr>
          <p:cNvSpPr txBox="1"/>
          <p:nvPr/>
        </p:nvSpPr>
        <p:spPr>
          <a:xfrm>
            <a:off x="1586345" y="5096317"/>
            <a:ext cx="4424522" cy="923330"/>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F</a:t>
            </a:r>
            <a:r>
              <a:rPr lang="en-GB" b="1" dirty="0" err="1">
                <a:latin typeface="Verdana" panose="020B0604030504040204" pitchFamily="34" charset="0"/>
                <a:ea typeface="Verdana" panose="020B0604030504040204" pitchFamily="34" charset="0"/>
              </a:rPr>
              <a:t>ollowing</a:t>
            </a:r>
            <a:r>
              <a:rPr lang="en-GB" dirty="0">
                <a:latin typeface="Verdana" panose="020B0604030504040204" pitchFamily="34" charset="0"/>
                <a:ea typeface="Verdana" panose="020B0604030504040204" pitchFamily="34" charset="0"/>
              </a:rPr>
              <a:t>:</a:t>
            </a:r>
          </a:p>
          <a:p>
            <a:r>
              <a:rPr lang="en-GB" dirty="0">
                <a:latin typeface="Verdana" panose="020B0604030504040204" pitchFamily="34" charset="0"/>
                <a:ea typeface="Verdana" panose="020B0604030504040204" pitchFamily="34" charset="0"/>
              </a:rPr>
              <a:t>a.1. Extrapolate the track</a:t>
            </a:r>
          </a:p>
          <a:p>
            <a:r>
              <a:rPr lang="en-GB" dirty="0">
                <a:latin typeface="Verdana" panose="020B0604030504040204" pitchFamily="34" charset="0"/>
                <a:ea typeface="Verdana" panose="020B0604030504040204" pitchFamily="34" charset="0"/>
              </a:rPr>
              <a:t>a.2. Find compatible hits</a:t>
            </a:r>
          </a:p>
        </p:txBody>
      </p:sp>
      <p:sp>
        <p:nvSpPr>
          <p:cNvPr id="556" name="TextBox 555">
            <a:extLst>
              <a:ext uri="{FF2B5EF4-FFF2-40B4-BE49-F238E27FC236}">
                <a16:creationId xmlns:a16="http://schemas.microsoft.com/office/drawing/2014/main" id="{E2A38341-2382-5BA5-62CE-C63CCC27B64A}"/>
              </a:ext>
            </a:extLst>
          </p:cNvPr>
          <p:cNvSpPr txBox="1"/>
          <p:nvPr/>
        </p:nvSpPr>
        <p:spPr>
          <a:xfrm>
            <a:off x="202817" y="3461652"/>
            <a:ext cx="6129196" cy="369332"/>
          </a:xfrm>
          <a:prstGeom prst="rect">
            <a:avLst/>
          </a:prstGeom>
          <a:noFill/>
        </p:spPr>
        <p:txBody>
          <a:bodyPr wrap="square">
            <a:spAutoFit/>
          </a:bodyPr>
          <a:lstStyle/>
          <a:p>
            <a:pPr lvl="1"/>
            <a:r>
              <a:rPr lang="fr-FR" dirty="0" err="1">
                <a:latin typeface="Verdana" panose="020B0604030504040204" pitchFamily="34" charset="0"/>
                <a:ea typeface="Verdana" panose="020B0604030504040204" pitchFamily="34" charset="0"/>
              </a:rPr>
              <a:t>Iterate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from</a:t>
            </a:r>
            <a:r>
              <a:rPr lang="fr-FR" dirty="0">
                <a:latin typeface="Verdana" panose="020B0604030504040204" pitchFamily="34" charset="0"/>
                <a:ea typeface="Verdana" panose="020B0604030504040204" pitchFamily="34" charset="0"/>
              </a:rPr>
              <a:t> the </a:t>
            </a:r>
            <a:r>
              <a:rPr lang="fr-FR" b="1" dirty="0">
                <a:latin typeface="Verdana" panose="020B0604030504040204" pitchFamily="34" charset="0"/>
                <a:ea typeface="Verdana" panose="020B0604030504040204" pitchFamily="34" charset="0"/>
              </a:rPr>
              <a:t>last</a:t>
            </a:r>
            <a:r>
              <a:rPr lang="fr-FR" dirty="0">
                <a:latin typeface="Verdana" panose="020B0604030504040204" pitchFamily="34" charset="0"/>
                <a:ea typeface="Verdana" panose="020B0604030504040204" pitchFamily="34" charset="0"/>
              </a:rPr>
              <a:t> to the </a:t>
            </a:r>
            <a:r>
              <a:rPr lang="fr-FR" b="1" dirty="0">
                <a:latin typeface="Verdana" panose="020B0604030504040204" pitchFamily="34" charset="0"/>
                <a:ea typeface="Verdana" panose="020B0604030504040204" pitchFamily="34" charset="0"/>
              </a:rPr>
              <a:t>first</a:t>
            </a:r>
            <a:r>
              <a:rPr lang="fr-FR" dirty="0">
                <a:latin typeface="Verdana" panose="020B0604030504040204" pitchFamily="34" charset="0"/>
                <a:ea typeface="Verdana" panose="020B0604030504040204" pitchFamily="34" charset="0"/>
              </a:rPr>
              <a:t> plane:</a:t>
            </a:r>
          </a:p>
        </p:txBody>
      </p:sp>
      <p:sp>
        <p:nvSpPr>
          <p:cNvPr id="557" name="Oval 556">
            <a:extLst>
              <a:ext uri="{FF2B5EF4-FFF2-40B4-BE49-F238E27FC236}">
                <a16:creationId xmlns:a16="http://schemas.microsoft.com/office/drawing/2014/main" id="{C79A8866-50A0-EDF8-E09D-C5D5E20333D4}"/>
              </a:ext>
            </a:extLst>
          </p:cNvPr>
          <p:cNvSpPr/>
          <p:nvPr/>
        </p:nvSpPr>
        <p:spPr>
          <a:xfrm>
            <a:off x="63057" y="3383180"/>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558" name="Oval 557">
            <a:extLst>
              <a:ext uri="{FF2B5EF4-FFF2-40B4-BE49-F238E27FC236}">
                <a16:creationId xmlns:a16="http://schemas.microsoft.com/office/drawing/2014/main" id="{84311236-0A5A-62A4-C2BC-0E340B11F92C}"/>
              </a:ext>
            </a:extLst>
          </p:cNvPr>
          <p:cNvSpPr/>
          <p:nvPr/>
        </p:nvSpPr>
        <p:spPr>
          <a:xfrm>
            <a:off x="904578" y="5162008"/>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b</a:t>
            </a:r>
          </a:p>
        </p:txBody>
      </p:sp>
      <p:cxnSp>
        <p:nvCxnSpPr>
          <p:cNvPr id="225" name="Straight Connector 224">
            <a:extLst>
              <a:ext uri="{FF2B5EF4-FFF2-40B4-BE49-F238E27FC236}">
                <a16:creationId xmlns:a16="http://schemas.microsoft.com/office/drawing/2014/main" id="{D19953AB-F41A-BE76-1F2A-E28878D49C38}"/>
              </a:ext>
            </a:extLst>
          </p:cNvPr>
          <p:cNvCxnSpPr>
            <a:cxnSpLocks/>
            <a:stCxn id="21" idx="5"/>
            <a:endCxn id="19" idx="3"/>
          </p:cNvCxnSpPr>
          <p:nvPr/>
        </p:nvCxnSpPr>
        <p:spPr>
          <a:xfrm>
            <a:off x="8399828" y="4946698"/>
            <a:ext cx="47076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6" name="Arrow: Right 225">
            <a:extLst>
              <a:ext uri="{FF2B5EF4-FFF2-40B4-BE49-F238E27FC236}">
                <a16:creationId xmlns:a16="http://schemas.microsoft.com/office/drawing/2014/main" id="{A8A52914-BDAD-631E-33F9-C099266CE3B5}"/>
              </a:ext>
            </a:extLst>
          </p:cNvPr>
          <p:cNvSpPr/>
          <p:nvPr/>
        </p:nvSpPr>
        <p:spPr>
          <a:xfrm rot="1440880">
            <a:off x="6039215" y="4281069"/>
            <a:ext cx="1045746" cy="594730"/>
          </a:xfrm>
          <a:prstGeom prst="rightArrow">
            <a:avLst/>
          </a:prstGeom>
          <a:solidFill>
            <a:srgbClr val="7030A0"/>
          </a:solidFill>
          <a:ln>
            <a:solidFill>
              <a:srgbClr val="5F29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227" name="TextBox 226">
            <a:extLst>
              <a:ext uri="{FF2B5EF4-FFF2-40B4-BE49-F238E27FC236}">
                <a16:creationId xmlns:a16="http://schemas.microsoft.com/office/drawing/2014/main" id="{73D17B4B-A574-B811-9E70-2E82FD54463C}"/>
              </a:ext>
            </a:extLst>
          </p:cNvPr>
          <p:cNvSpPr txBox="1"/>
          <p:nvPr/>
        </p:nvSpPr>
        <p:spPr>
          <a:xfrm>
            <a:off x="1609870" y="3954450"/>
            <a:ext cx="4250104"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S</a:t>
            </a:r>
            <a:r>
              <a:rPr lang="en-GB" b="1" dirty="0" err="1">
                <a:latin typeface="Verdana" panose="020B0604030504040204" pitchFamily="34" charset="0"/>
                <a:ea typeface="Verdana" panose="020B0604030504040204" pitchFamily="34" charset="0"/>
              </a:rPr>
              <a:t>eeding</a:t>
            </a:r>
            <a:r>
              <a:rPr lang="en-GB" dirty="0">
                <a:latin typeface="Verdana" panose="020B0604030504040204" pitchFamily="34" charset="0"/>
                <a:ea typeface="Verdana" panose="020B0604030504040204" pitchFamily="34" charset="0"/>
              </a:rPr>
              <a:t>:</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Find compatible triplets of hits</a:t>
            </a:r>
            <a:endParaRPr lang="en-GB" b="1" dirty="0">
              <a:latin typeface="Verdana" panose="020B0604030504040204" pitchFamily="34" charset="0"/>
              <a:ea typeface="Verdana" panose="020B0604030504040204" pitchFamily="34" charset="0"/>
            </a:endParaRPr>
          </a:p>
        </p:txBody>
      </p:sp>
      <p:sp>
        <p:nvSpPr>
          <p:cNvPr id="228" name="Rectangle 227">
            <a:extLst>
              <a:ext uri="{FF2B5EF4-FFF2-40B4-BE49-F238E27FC236}">
                <a16:creationId xmlns:a16="http://schemas.microsoft.com/office/drawing/2014/main" id="{BA7A451D-93CE-9726-D7D9-59E798692113}"/>
              </a:ext>
            </a:extLst>
          </p:cNvPr>
          <p:cNvSpPr/>
          <p:nvPr/>
        </p:nvSpPr>
        <p:spPr>
          <a:xfrm>
            <a:off x="529943" y="5012493"/>
            <a:ext cx="5822153" cy="1007153"/>
          </a:xfrm>
          <a:prstGeom prst="rect">
            <a:avLst/>
          </a:prstGeom>
          <a:solidFill>
            <a:schemeClr val="bg1">
              <a:alpha val="8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TextBox 228">
            <a:extLst>
              <a:ext uri="{FF2B5EF4-FFF2-40B4-BE49-F238E27FC236}">
                <a16:creationId xmlns:a16="http://schemas.microsoft.com/office/drawing/2014/main" id="{188A6276-856B-FC38-4F44-5A330A08D897}"/>
              </a:ext>
            </a:extLst>
          </p:cNvPr>
          <p:cNvSpPr txBox="1"/>
          <p:nvPr/>
        </p:nvSpPr>
        <p:spPr>
          <a:xfrm>
            <a:off x="102845" y="651307"/>
            <a:ext cx="2148049" cy="307777"/>
          </a:xfrm>
          <a:prstGeom prst="rect">
            <a:avLst/>
          </a:prstGeom>
          <a:noFill/>
        </p:spPr>
        <p:txBody>
          <a:bodyPr wrap="square">
            <a:spAutoFit/>
          </a:bodyPr>
          <a:lstStyle/>
          <a:p>
            <a:pPr algn="l"/>
            <a:r>
              <a:rPr lang="en-GB" sz="1400" dirty="0">
                <a:latin typeface="Verdana" panose="020B0604030504040204" pitchFamily="34" charset="0"/>
                <a:ea typeface="Verdana" panose="020B0604030504040204" pitchFamily="34" charset="0"/>
                <a:hlinkClick r:id="rId3"/>
              </a:rPr>
              <a:t>arXiv:2207.03936</a:t>
            </a:r>
            <a:endParaRPr lang="en-GB" sz="1400" dirty="0">
              <a:latin typeface="Verdana" panose="020B0604030504040204" pitchFamily="34" charset="0"/>
              <a:ea typeface="Verdana" panose="020B0604030504040204" pitchFamily="34" charset="0"/>
            </a:endParaRPr>
          </a:p>
        </p:txBody>
      </p:sp>
      <p:sp>
        <p:nvSpPr>
          <p:cNvPr id="566" name="Rectangle: Rounded Corners 565">
            <a:extLst>
              <a:ext uri="{FF2B5EF4-FFF2-40B4-BE49-F238E27FC236}">
                <a16:creationId xmlns:a16="http://schemas.microsoft.com/office/drawing/2014/main" id="{F5A81819-9514-6D70-9A5C-0897E96718E5}"/>
              </a:ext>
            </a:extLst>
          </p:cNvPr>
          <p:cNvSpPr/>
          <p:nvPr/>
        </p:nvSpPr>
        <p:spPr>
          <a:xfrm>
            <a:off x="85311" y="1284398"/>
            <a:ext cx="11606790" cy="1525477"/>
          </a:xfrm>
          <a:prstGeom prst="roundRect">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67" name="Arrow: Right 566">
            <a:extLst>
              <a:ext uri="{FF2B5EF4-FFF2-40B4-BE49-F238E27FC236}">
                <a16:creationId xmlns:a16="http://schemas.microsoft.com/office/drawing/2014/main" id="{AC871ED6-32DB-9D3B-2C66-2ED3397E17C3}"/>
              </a:ext>
            </a:extLst>
          </p:cNvPr>
          <p:cNvSpPr/>
          <p:nvPr/>
        </p:nvSpPr>
        <p:spPr>
          <a:xfrm>
            <a:off x="6315024" y="1731983"/>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568" name="Group 567">
            <a:extLst>
              <a:ext uri="{FF2B5EF4-FFF2-40B4-BE49-F238E27FC236}">
                <a16:creationId xmlns:a16="http://schemas.microsoft.com/office/drawing/2014/main" id="{0BF44EB1-650D-C9CC-AFDD-7188911A8C9F}"/>
              </a:ext>
            </a:extLst>
          </p:cNvPr>
          <p:cNvGrpSpPr/>
          <p:nvPr/>
        </p:nvGrpSpPr>
        <p:grpSpPr>
          <a:xfrm>
            <a:off x="7730198" y="1448978"/>
            <a:ext cx="3205268" cy="1255251"/>
            <a:chOff x="8209322" y="5419181"/>
            <a:chExt cx="3205268" cy="1255251"/>
          </a:xfrm>
        </p:grpSpPr>
        <p:sp>
          <p:nvSpPr>
            <p:cNvPr id="569" name="Rectangle 568">
              <a:extLst>
                <a:ext uri="{FF2B5EF4-FFF2-40B4-BE49-F238E27FC236}">
                  <a16:creationId xmlns:a16="http://schemas.microsoft.com/office/drawing/2014/main" id="{B70A124A-BF2F-973B-3562-F06F2B5BB4D7}"/>
                </a:ext>
              </a:extLst>
            </p:cNvPr>
            <p:cNvSpPr/>
            <p:nvPr/>
          </p:nvSpPr>
          <p:spPr>
            <a:xfrm>
              <a:off x="10694933"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0" name="Rectangle 569">
              <a:extLst>
                <a:ext uri="{FF2B5EF4-FFF2-40B4-BE49-F238E27FC236}">
                  <a16:creationId xmlns:a16="http://schemas.microsoft.com/office/drawing/2014/main" id="{AA767492-778C-6763-2745-B8D12F007BB0}"/>
                </a:ext>
              </a:extLst>
            </p:cNvPr>
            <p:cNvSpPr/>
            <p:nvPr/>
          </p:nvSpPr>
          <p:spPr>
            <a:xfrm>
              <a:off x="9996589"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1" name="Rectangle 570">
              <a:extLst>
                <a:ext uri="{FF2B5EF4-FFF2-40B4-BE49-F238E27FC236}">
                  <a16:creationId xmlns:a16="http://schemas.microsoft.com/office/drawing/2014/main" id="{1CF29DF5-F5E4-859D-6745-A6D88D52ECC2}"/>
                </a:ext>
              </a:extLst>
            </p:cNvPr>
            <p:cNvSpPr/>
            <p:nvPr/>
          </p:nvSpPr>
          <p:spPr>
            <a:xfrm>
              <a:off x="9298245"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2" name="Rectangle 571">
              <a:extLst>
                <a:ext uri="{FF2B5EF4-FFF2-40B4-BE49-F238E27FC236}">
                  <a16:creationId xmlns:a16="http://schemas.microsoft.com/office/drawing/2014/main" id="{C2E5F23C-C2C3-BF0D-6E54-237980D9FDC5}"/>
                </a:ext>
              </a:extLst>
            </p:cNvPr>
            <p:cNvSpPr/>
            <p:nvPr/>
          </p:nvSpPr>
          <p:spPr>
            <a:xfrm>
              <a:off x="8726596"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3" name="Rectangle 572">
              <a:extLst>
                <a:ext uri="{FF2B5EF4-FFF2-40B4-BE49-F238E27FC236}">
                  <a16:creationId xmlns:a16="http://schemas.microsoft.com/office/drawing/2014/main" id="{A05FAF8D-2780-D1D1-0F5A-BC9361978A51}"/>
                </a:ext>
              </a:extLst>
            </p:cNvPr>
            <p:cNvSpPr/>
            <p:nvPr/>
          </p:nvSpPr>
          <p:spPr>
            <a:xfrm>
              <a:off x="8245247" y="54510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4" name="Rectangle 573">
              <a:extLst>
                <a:ext uri="{FF2B5EF4-FFF2-40B4-BE49-F238E27FC236}">
                  <a16:creationId xmlns:a16="http://schemas.microsoft.com/office/drawing/2014/main" id="{312F4696-AD60-1E4E-245B-91548F5B7F60}"/>
                </a:ext>
              </a:extLst>
            </p:cNvPr>
            <p:cNvSpPr/>
            <p:nvPr/>
          </p:nvSpPr>
          <p:spPr>
            <a:xfrm>
              <a:off x="11304368" y="54770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5" name="Oval 574">
              <a:extLst>
                <a:ext uri="{FF2B5EF4-FFF2-40B4-BE49-F238E27FC236}">
                  <a16:creationId xmlns:a16="http://schemas.microsoft.com/office/drawing/2014/main" id="{0E57D649-E34A-4436-8DDD-11D552AF991B}"/>
                </a:ext>
              </a:extLst>
            </p:cNvPr>
            <p:cNvSpPr/>
            <p:nvPr/>
          </p:nvSpPr>
          <p:spPr>
            <a:xfrm>
              <a:off x="9958731" y="582651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2" name="Oval 351">
              <a:extLst>
                <a:ext uri="{FF2B5EF4-FFF2-40B4-BE49-F238E27FC236}">
                  <a16:creationId xmlns:a16="http://schemas.microsoft.com/office/drawing/2014/main" id="{EDC9DA92-CD91-3A56-64B3-E4D3C19E0D3D}"/>
                </a:ext>
              </a:extLst>
            </p:cNvPr>
            <p:cNvSpPr/>
            <p:nvPr/>
          </p:nvSpPr>
          <p:spPr>
            <a:xfrm>
              <a:off x="9969215" y="617404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3" name="Oval 352">
              <a:extLst>
                <a:ext uri="{FF2B5EF4-FFF2-40B4-BE49-F238E27FC236}">
                  <a16:creationId xmlns:a16="http://schemas.microsoft.com/office/drawing/2014/main" id="{2EC3DF84-EBE8-36E0-BE25-EC06E9F3CB75}"/>
                </a:ext>
              </a:extLst>
            </p:cNvPr>
            <p:cNvSpPr/>
            <p:nvPr/>
          </p:nvSpPr>
          <p:spPr>
            <a:xfrm>
              <a:off x="10657147" y="64813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4" name="Oval 353">
              <a:extLst>
                <a:ext uri="{FF2B5EF4-FFF2-40B4-BE49-F238E27FC236}">
                  <a16:creationId xmlns:a16="http://schemas.microsoft.com/office/drawing/2014/main" id="{0504BE8D-9971-F237-BD25-6D651C1C77A1}"/>
                </a:ext>
              </a:extLst>
            </p:cNvPr>
            <p:cNvSpPr/>
            <p:nvPr/>
          </p:nvSpPr>
          <p:spPr>
            <a:xfrm>
              <a:off x="10661868" y="56817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355" name="Oval 354">
              <a:extLst>
                <a:ext uri="{FF2B5EF4-FFF2-40B4-BE49-F238E27FC236}">
                  <a16:creationId xmlns:a16="http://schemas.microsoft.com/office/drawing/2014/main" id="{8EAECC04-669A-7A18-0AA1-8E6FCEE37BB6}"/>
                </a:ext>
              </a:extLst>
            </p:cNvPr>
            <p:cNvSpPr/>
            <p:nvPr/>
          </p:nvSpPr>
          <p:spPr>
            <a:xfrm>
              <a:off x="9260387" y="578430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6" name="Oval 355">
              <a:extLst>
                <a:ext uri="{FF2B5EF4-FFF2-40B4-BE49-F238E27FC236}">
                  <a16:creationId xmlns:a16="http://schemas.microsoft.com/office/drawing/2014/main" id="{D65C43B4-DEC0-66F5-384B-40E68EA16EE9}"/>
                </a:ext>
              </a:extLst>
            </p:cNvPr>
            <p:cNvSpPr/>
            <p:nvPr/>
          </p:nvSpPr>
          <p:spPr>
            <a:xfrm>
              <a:off x="8689698" y="645316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7" name="Oval 356">
              <a:extLst>
                <a:ext uri="{FF2B5EF4-FFF2-40B4-BE49-F238E27FC236}">
                  <a16:creationId xmlns:a16="http://schemas.microsoft.com/office/drawing/2014/main" id="{56B952D5-3876-E4C6-9F1B-0AA6578EE17A}"/>
                </a:ext>
              </a:extLst>
            </p:cNvPr>
            <p:cNvSpPr/>
            <p:nvPr/>
          </p:nvSpPr>
          <p:spPr>
            <a:xfrm>
              <a:off x="11271917" y="575099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8" name="Oval 357">
              <a:extLst>
                <a:ext uri="{FF2B5EF4-FFF2-40B4-BE49-F238E27FC236}">
                  <a16:creationId xmlns:a16="http://schemas.microsoft.com/office/drawing/2014/main" id="{95779BF3-47CB-202F-5CAC-5729F0E4DB06}"/>
                </a:ext>
              </a:extLst>
            </p:cNvPr>
            <p:cNvSpPr/>
            <p:nvPr/>
          </p:nvSpPr>
          <p:spPr>
            <a:xfrm>
              <a:off x="11270278" y="55354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359" name="Group 358">
              <a:extLst>
                <a:ext uri="{FF2B5EF4-FFF2-40B4-BE49-F238E27FC236}">
                  <a16:creationId xmlns:a16="http://schemas.microsoft.com/office/drawing/2014/main" id="{F53BE4FE-13E4-77CB-2AB4-DEE600694D78}"/>
                </a:ext>
              </a:extLst>
            </p:cNvPr>
            <p:cNvGrpSpPr/>
            <p:nvPr/>
          </p:nvGrpSpPr>
          <p:grpSpPr>
            <a:xfrm>
              <a:off x="8209322" y="6018952"/>
              <a:ext cx="3199896" cy="219946"/>
              <a:chOff x="2888995" y="2286851"/>
              <a:chExt cx="3199896" cy="219946"/>
            </a:xfrm>
          </p:grpSpPr>
          <p:sp>
            <p:nvSpPr>
              <p:cNvPr id="373" name="Oval 372">
                <a:extLst>
                  <a:ext uri="{FF2B5EF4-FFF2-40B4-BE49-F238E27FC236}">
                    <a16:creationId xmlns:a16="http://schemas.microsoft.com/office/drawing/2014/main" id="{C1609E49-B88C-51A4-1421-ABEF1B8B5BE3}"/>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74" name="Oval 373">
                <a:extLst>
                  <a:ext uri="{FF2B5EF4-FFF2-40B4-BE49-F238E27FC236}">
                    <a16:creationId xmlns:a16="http://schemas.microsoft.com/office/drawing/2014/main" id="{33283C40-7A83-8F67-C174-9DEECA71674A}"/>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75" name="Oval 374">
                <a:extLst>
                  <a:ext uri="{FF2B5EF4-FFF2-40B4-BE49-F238E27FC236}">
                    <a16:creationId xmlns:a16="http://schemas.microsoft.com/office/drawing/2014/main" id="{683A3FFD-BBA4-F948-9AA3-DE567F8F7FF8}"/>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76" name="Oval 375">
                <a:extLst>
                  <a:ext uri="{FF2B5EF4-FFF2-40B4-BE49-F238E27FC236}">
                    <a16:creationId xmlns:a16="http://schemas.microsoft.com/office/drawing/2014/main" id="{B261264C-0EFF-DA06-559F-88755514C430}"/>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0" name="Oval 159">
                <a:extLst>
                  <a:ext uri="{FF2B5EF4-FFF2-40B4-BE49-F238E27FC236}">
                    <a16:creationId xmlns:a16="http://schemas.microsoft.com/office/drawing/2014/main" id="{66952483-10AE-C526-64EA-9E0A97EBDAFE}"/>
                  </a:ext>
                </a:extLst>
              </p:cNvPr>
              <p:cNvSpPr/>
              <p:nvPr/>
            </p:nvSpPr>
            <p:spPr>
              <a:xfrm>
                <a:off x="5341055" y="233318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1" name="Oval 160">
                <a:extLst>
                  <a:ext uri="{FF2B5EF4-FFF2-40B4-BE49-F238E27FC236}">
                    <a16:creationId xmlns:a16="http://schemas.microsoft.com/office/drawing/2014/main" id="{5364DB14-26E5-A325-92AC-F73F7A49816E}"/>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360" name="Oval 359">
              <a:extLst>
                <a:ext uri="{FF2B5EF4-FFF2-40B4-BE49-F238E27FC236}">
                  <a16:creationId xmlns:a16="http://schemas.microsoft.com/office/drawing/2014/main" id="{426C3704-F9DC-6565-4E64-009BCA78FBE6}"/>
                </a:ext>
              </a:extLst>
            </p:cNvPr>
            <p:cNvSpPr/>
            <p:nvPr/>
          </p:nvSpPr>
          <p:spPr>
            <a:xfrm>
              <a:off x="9266573" y="595365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61" name="Straight Arrow Connector 360">
              <a:extLst>
                <a:ext uri="{FF2B5EF4-FFF2-40B4-BE49-F238E27FC236}">
                  <a16:creationId xmlns:a16="http://schemas.microsoft.com/office/drawing/2014/main" id="{477367BE-F40E-FCB2-CFB0-0487171193E6}"/>
                </a:ext>
              </a:extLst>
            </p:cNvPr>
            <p:cNvCxnSpPr>
              <a:cxnSpLocks/>
              <a:stCxn id="376" idx="6"/>
              <a:endCxn id="375" idx="2"/>
            </p:cNvCxnSpPr>
            <p:nvPr/>
          </p:nvCxnSpPr>
          <p:spPr>
            <a:xfrm>
              <a:off x="8351995" y="6164348"/>
              <a:ext cx="347228" cy="53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Arrow Connector 361">
              <a:extLst>
                <a:ext uri="{FF2B5EF4-FFF2-40B4-BE49-F238E27FC236}">
                  <a16:creationId xmlns:a16="http://schemas.microsoft.com/office/drawing/2014/main" id="{F2B3240A-D821-7E55-8F34-CABCED04EA78}"/>
                </a:ext>
              </a:extLst>
            </p:cNvPr>
            <p:cNvCxnSpPr>
              <a:cxnSpLocks/>
              <a:stCxn id="375" idx="6"/>
              <a:endCxn id="373" idx="2"/>
            </p:cNvCxnSpPr>
            <p:nvPr/>
          </p:nvCxnSpPr>
          <p:spPr>
            <a:xfrm>
              <a:off x="8841896" y="6169704"/>
              <a:ext cx="42897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D3DDBDE7-6380-D7BE-9950-40BDC9E3C434}"/>
                </a:ext>
              </a:extLst>
            </p:cNvPr>
            <p:cNvCxnSpPr>
              <a:cxnSpLocks/>
              <a:stCxn id="373" idx="6"/>
              <a:endCxn id="374" idx="2"/>
            </p:cNvCxnSpPr>
            <p:nvPr/>
          </p:nvCxnSpPr>
          <p:spPr>
            <a:xfrm flipV="1">
              <a:off x="9413545" y="6088146"/>
              <a:ext cx="555671" cy="8155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EBBA5AF7-448F-15CC-0FEA-A77B5A092B22}"/>
                </a:ext>
              </a:extLst>
            </p:cNvPr>
            <p:cNvCxnSpPr>
              <a:cxnSpLocks/>
              <a:stCxn id="374" idx="5"/>
              <a:endCxn id="160" idx="2"/>
            </p:cNvCxnSpPr>
            <p:nvPr/>
          </p:nvCxnSpPr>
          <p:spPr>
            <a:xfrm flipV="1">
              <a:off x="10090995" y="6134480"/>
              <a:ext cx="570387" cy="259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B361DBA3-6892-DF16-AFBE-625CBA94670A}"/>
                </a:ext>
              </a:extLst>
            </p:cNvPr>
            <p:cNvCxnSpPr>
              <a:cxnSpLocks/>
              <a:stCxn id="160" idx="6"/>
              <a:endCxn id="161" idx="2"/>
            </p:cNvCxnSpPr>
            <p:nvPr/>
          </p:nvCxnSpPr>
          <p:spPr>
            <a:xfrm flipV="1">
              <a:off x="10804055" y="6102730"/>
              <a:ext cx="462490" cy="317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4B183D01-0F93-066A-3CA6-23C24C2A7F12}"/>
                </a:ext>
              </a:extLst>
            </p:cNvPr>
            <p:cNvCxnSpPr>
              <a:cxnSpLocks/>
              <a:stCxn id="360" idx="6"/>
              <a:endCxn id="575" idx="2"/>
            </p:cNvCxnSpPr>
            <p:nvPr/>
          </p:nvCxnSpPr>
          <p:spPr>
            <a:xfrm flipV="1">
              <a:off x="9409246" y="5895707"/>
              <a:ext cx="549485" cy="1271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1718414D-EE4E-E7DD-5DAF-0C6D66783E85}"/>
                </a:ext>
              </a:extLst>
            </p:cNvPr>
            <p:cNvCxnSpPr>
              <a:cxnSpLocks/>
              <a:stCxn id="575" idx="6"/>
              <a:endCxn id="354" idx="3"/>
            </p:cNvCxnSpPr>
            <p:nvPr/>
          </p:nvCxnSpPr>
          <p:spPr>
            <a:xfrm flipV="1">
              <a:off x="10101404" y="5799918"/>
              <a:ext cx="581358" cy="9578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B7FABCCC-CE23-C57E-DF80-723E8EFFE865}"/>
                </a:ext>
              </a:extLst>
            </p:cNvPr>
            <p:cNvCxnSpPr>
              <a:cxnSpLocks/>
              <a:stCxn id="354" idx="6"/>
              <a:endCxn id="358" idx="3"/>
            </p:cNvCxnSpPr>
            <p:nvPr/>
          </p:nvCxnSpPr>
          <p:spPr>
            <a:xfrm flipV="1">
              <a:off x="10804541" y="5653561"/>
              <a:ext cx="486631" cy="9742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9" name="Straight Arrow Connector 368">
              <a:extLst>
                <a:ext uri="{FF2B5EF4-FFF2-40B4-BE49-F238E27FC236}">
                  <a16:creationId xmlns:a16="http://schemas.microsoft.com/office/drawing/2014/main" id="{B65F555A-CF5D-B70F-95AD-1EF8C83AA249}"/>
                </a:ext>
              </a:extLst>
            </p:cNvPr>
            <p:cNvCxnSpPr>
              <a:cxnSpLocks/>
              <a:stCxn id="355" idx="5"/>
              <a:endCxn id="352" idx="1"/>
            </p:cNvCxnSpPr>
            <p:nvPr/>
          </p:nvCxnSpPr>
          <p:spPr>
            <a:xfrm>
              <a:off x="9382166" y="5902423"/>
              <a:ext cx="607943" cy="29188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9CF04D3A-739F-7A5D-FCC9-ADDB59C7C97B}"/>
                </a:ext>
              </a:extLst>
            </p:cNvPr>
            <p:cNvCxnSpPr>
              <a:cxnSpLocks/>
              <a:stCxn id="352" idx="5"/>
              <a:endCxn id="353" idx="2"/>
            </p:cNvCxnSpPr>
            <p:nvPr/>
          </p:nvCxnSpPr>
          <p:spPr>
            <a:xfrm>
              <a:off x="10090994" y="6292168"/>
              <a:ext cx="566153" cy="25834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1" name="Oval 370">
              <a:extLst>
                <a:ext uri="{FF2B5EF4-FFF2-40B4-BE49-F238E27FC236}">
                  <a16:creationId xmlns:a16="http://schemas.microsoft.com/office/drawing/2014/main" id="{5728C1BC-DF39-2C64-2CFE-93CA6488EC91}"/>
                </a:ext>
              </a:extLst>
            </p:cNvPr>
            <p:cNvSpPr/>
            <p:nvPr/>
          </p:nvSpPr>
          <p:spPr>
            <a:xfrm>
              <a:off x="8218280" y="541918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72" name="Straight Arrow Connector 371">
              <a:extLst>
                <a:ext uri="{FF2B5EF4-FFF2-40B4-BE49-F238E27FC236}">
                  <a16:creationId xmlns:a16="http://schemas.microsoft.com/office/drawing/2014/main" id="{EF56C28C-816C-C516-D4A6-745B25AEF2AA}"/>
                </a:ext>
              </a:extLst>
            </p:cNvPr>
            <p:cNvCxnSpPr>
              <a:cxnSpLocks/>
              <a:stCxn id="371" idx="6"/>
              <a:endCxn id="355" idx="2"/>
            </p:cNvCxnSpPr>
            <p:nvPr/>
          </p:nvCxnSpPr>
          <p:spPr>
            <a:xfrm>
              <a:off x="8360953" y="5488375"/>
              <a:ext cx="899434" cy="36512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FE2463ED-AA2E-2285-7689-2A1D5CADBB52}"/>
              </a:ext>
            </a:extLst>
          </p:cNvPr>
          <p:cNvGrpSpPr/>
          <p:nvPr/>
        </p:nvGrpSpPr>
        <p:grpSpPr>
          <a:xfrm>
            <a:off x="1608058" y="1420254"/>
            <a:ext cx="4257288" cy="1255251"/>
            <a:chOff x="2142240" y="5370897"/>
            <a:chExt cx="4257288" cy="1255251"/>
          </a:xfrm>
        </p:grpSpPr>
        <p:cxnSp>
          <p:nvCxnSpPr>
            <p:cNvPr id="163" name="Straight Arrow Connector 162">
              <a:extLst>
                <a:ext uri="{FF2B5EF4-FFF2-40B4-BE49-F238E27FC236}">
                  <a16:creationId xmlns:a16="http://schemas.microsoft.com/office/drawing/2014/main" id="{01302536-52D6-8268-86B3-680862A47994}"/>
                </a:ext>
              </a:extLst>
            </p:cNvPr>
            <p:cNvCxnSpPr>
              <a:cxnSpLocks/>
              <a:stCxn id="164" idx="3"/>
              <a:endCxn id="177" idx="2"/>
            </p:cNvCxnSpPr>
            <p:nvPr/>
          </p:nvCxnSpPr>
          <p:spPr>
            <a:xfrm>
              <a:off x="2855897" y="6347848"/>
              <a:ext cx="818739" cy="1262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4" name="TextBox 163">
              <a:extLst>
                <a:ext uri="{FF2B5EF4-FFF2-40B4-BE49-F238E27FC236}">
                  <a16:creationId xmlns:a16="http://schemas.microsoft.com/office/drawing/2014/main" id="{159AB3F3-685C-DC92-8F71-63A854C8FCBB}"/>
                </a:ext>
              </a:extLst>
            </p:cNvPr>
            <p:cNvSpPr txBox="1"/>
            <p:nvPr/>
          </p:nvSpPr>
          <p:spPr>
            <a:xfrm>
              <a:off x="2142240" y="6163182"/>
              <a:ext cx="713657"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cxnSp>
          <p:nvCxnSpPr>
            <p:cNvPr id="165" name="Straight Arrow Connector 164">
              <a:extLst>
                <a:ext uri="{FF2B5EF4-FFF2-40B4-BE49-F238E27FC236}">
                  <a16:creationId xmlns:a16="http://schemas.microsoft.com/office/drawing/2014/main" id="{3F4E7DAE-11DF-F8DE-9D80-EF9BAEB808BB}"/>
                </a:ext>
              </a:extLst>
            </p:cNvPr>
            <p:cNvCxnSpPr>
              <a:cxnSpLocks/>
              <a:stCxn id="164" idx="3"/>
              <a:endCxn id="178" idx="2"/>
            </p:cNvCxnSpPr>
            <p:nvPr/>
          </p:nvCxnSpPr>
          <p:spPr>
            <a:xfrm flipV="1">
              <a:off x="2855897" y="5771900"/>
              <a:ext cx="3400958" cy="575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6" name="Rectangle 165">
              <a:extLst>
                <a:ext uri="{FF2B5EF4-FFF2-40B4-BE49-F238E27FC236}">
                  <a16:creationId xmlns:a16="http://schemas.microsoft.com/office/drawing/2014/main" id="{C54083B8-1F5C-2A7E-70FB-A060983A0B19}"/>
                </a:ext>
              </a:extLst>
            </p:cNvPr>
            <p:cNvSpPr/>
            <p:nvPr/>
          </p:nvSpPr>
          <p:spPr>
            <a:xfrm>
              <a:off x="5679871"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7" name="Rectangle 166">
              <a:extLst>
                <a:ext uri="{FF2B5EF4-FFF2-40B4-BE49-F238E27FC236}">
                  <a16:creationId xmlns:a16="http://schemas.microsoft.com/office/drawing/2014/main" id="{35E12D4A-0C74-45D5-E234-BE535F6AA061}"/>
                </a:ext>
              </a:extLst>
            </p:cNvPr>
            <p:cNvSpPr/>
            <p:nvPr/>
          </p:nvSpPr>
          <p:spPr>
            <a:xfrm>
              <a:off x="4981527"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8" name="Rectangle 167">
              <a:extLst>
                <a:ext uri="{FF2B5EF4-FFF2-40B4-BE49-F238E27FC236}">
                  <a16:creationId xmlns:a16="http://schemas.microsoft.com/office/drawing/2014/main" id="{26B926C3-4A86-2541-0AEF-45B76910C1B5}"/>
                </a:ext>
              </a:extLst>
            </p:cNvPr>
            <p:cNvSpPr/>
            <p:nvPr/>
          </p:nvSpPr>
          <p:spPr>
            <a:xfrm>
              <a:off x="4283183"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9" name="Rectangle 168">
              <a:extLst>
                <a:ext uri="{FF2B5EF4-FFF2-40B4-BE49-F238E27FC236}">
                  <a16:creationId xmlns:a16="http://schemas.microsoft.com/office/drawing/2014/main" id="{DFEFAF15-98E4-E6C4-53EF-B229F490EAB4}"/>
                </a:ext>
              </a:extLst>
            </p:cNvPr>
            <p:cNvSpPr/>
            <p:nvPr/>
          </p:nvSpPr>
          <p:spPr>
            <a:xfrm>
              <a:off x="3711534"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0" name="Rectangle 169">
              <a:extLst>
                <a:ext uri="{FF2B5EF4-FFF2-40B4-BE49-F238E27FC236}">
                  <a16:creationId xmlns:a16="http://schemas.microsoft.com/office/drawing/2014/main" id="{F97F2BC9-DCAC-B30D-9574-9E1CEFC0B82F}"/>
                </a:ext>
              </a:extLst>
            </p:cNvPr>
            <p:cNvSpPr/>
            <p:nvPr/>
          </p:nvSpPr>
          <p:spPr>
            <a:xfrm>
              <a:off x="3230185" y="540276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1" name="Rectangle 170">
              <a:extLst>
                <a:ext uri="{FF2B5EF4-FFF2-40B4-BE49-F238E27FC236}">
                  <a16:creationId xmlns:a16="http://schemas.microsoft.com/office/drawing/2014/main" id="{038788D8-01BF-B605-D147-333309FC08FF}"/>
                </a:ext>
              </a:extLst>
            </p:cNvPr>
            <p:cNvSpPr/>
            <p:nvPr/>
          </p:nvSpPr>
          <p:spPr>
            <a:xfrm>
              <a:off x="6289306" y="542880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2" name="Oval 171">
              <a:extLst>
                <a:ext uri="{FF2B5EF4-FFF2-40B4-BE49-F238E27FC236}">
                  <a16:creationId xmlns:a16="http://schemas.microsoft.com/office/drawing/2014/main" id="{7A935B35-E4C7-FEB4-CB7E-DF5DDF7D2954}"/>
                </a:ext>
              </a:extLst>
            </p:cNvPr>
            <p:cNvSpPr/>
            <p:nvPr/>
          </p:nvSpPr>
          <p:spPr>
            <a:xfrm>
              <a:off x="4943669" y="577822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3" name="Oval 172">
              <a:extLst>
                <a:ext uri="{FF2B5EF4-FFF2-40B4-BE49-F238E27FC236}">
                  <a16:creationId xmlns:a16="http://schemas.microsoft.com/office/drawing/2014/main" id="{0C44FA4E-CB4F-9A3C-76E2-568EACB81722}"/>
                </a:ext>
              </a:extLst>
            </p:cNvPr>
            <p:cNvSpPr/>
            <p:nvPr/>
          </p:nvSpPr>
          <p:spPr>
            <a:xfrm>
              <a:off x="4954153" y="612576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4" name="Oval 173">
              <a:extLst>
                <a:ext uri="{FF2B5EF4-FFF2-40B4-BE49-F238E27FC236}">
                  <a16:creationId xmlns:a16="http://schemas.microsoft.com/office/drawing/2014/main" id="{45751001-71F3-1119-957B-7933D3E2D182}"/>
                </a:ext>
              </a:extLst>
            </p:cNvPr>
            <p:cNvSpPr/>
            <p:nvPr/>
          </p:nvSpPr>
          <p:spPr>
            <a:xfrm>
              <a:off x="5642085" y="64330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5" name="Oval 174">
              <a:extLst>
                <a:ext uri="{FF2B5EF4-FFF2-40B4-BE49-F238E27FC236}">
                  <a16:creationId xmlns:a16="http://schemas.microsoft.com/office/drawing/2014/main" id="{8160A993-EF19-E867-A744-F68739D7F54E}"/>
                </a:ext>
              </a:extLst>
            </p:cNvPr>
            <p:cNvSpPr/>
            <p:nvPr/>
          </p:nvSpPr>
          <p:spPr>
            <a:xfrm>
              <a:off x="5646806" y="563351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76" name="Oval 175">
              <a:extLst>
                <a:ext uri="{FF2B5EF4-FFF2-40B4-BE49-F238E27FC236}">
                  <a16:creationId xmlns:a16="http://schemas.microsoft.com/office/drawing/2014/main" id="{C8D1295F-06B5-4B06-7320-AD07C0BA1111}"/>
                </a:ext>
              </a:extLst>
            </p:cNvPr>
            <p:cNvSpPr/>
            <p:nvPr/>
          </p:nvSpPr>
          <p:spPr>
            <a:xfrm>
              <a:off x="4245325" y="573601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7" name="Oval 176">
              <a:extLst>
                <a:ext uri="{FF2B5EF4-FFF2-40B4-BE49-F238E27FC236}">
                  <a16:creationId xmlns:a16="http://schemas.microsoft.com/office/drawing/2014/main" id="{C4E299C5-0289-7D81-131B-F8CD485B2CA8}"/>
                </a:ext>
              </a:extLst>
            </p:cNvPr>
            <p:cNvSpPr/>
            <p:nvPr/>
          </p:nvSpPr>
          <p:spPr>
            <a:xfrm>
              <a:off x="3674636" y="640488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8" name="Oval 177">
              <a:extLst>
                <a:ext uri="{FF2B5EF4-FFF2-40B4-BE49-F238E27FC236}">
                  <a16:creationId xmlns:a16="http://schemas.microsoft.com/office/drawing/2014/main" id="{730A808D-B44C-A8FA-2D14-81DA61B8B64F}"/>
                </a:ext>
              </a:extLst>
            </p:cNvPr>
            <p:cNvSpPr/>
            <p:nvPr/>
          </p:nvSpPr>
          <p:spPr>
            <a:xfrm>
              <a:off x="6256855" y="570270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9" name="Oval 178">
              <a:extLst>
                <a:ext uri="{FF2B5EF4-FFF2-40B4-BE49-F238E27FC236}">
                  <a16:creationId xmlns:a16="http://schemas.microsoft.com/office/drawing/2014/main" id="{7FBEDDF6-C01D-307F-AEAF-E91D54BCFF9F}"/>
                </a:ext>
              </a:extLst>
            </p:cNvPr>
            <p:cNvSpPr/>
            <p:nvPr/>
          </p:nvSpPr>
          <p:spPr>
            <a:xfrm>
              <a:off x="6255216" y="54871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180" name="Group 179">
              <a:extLst>
                <a:ext uri="{FF2B5EF4-FFF2-40B4-BE49-F238E27FC236}">
                  <a16:creationId xmlns:a16="http://schemas.microsoft.com/office/drawing/2014/main" id="{51ABCEBA-8169-3E71-3E4A-B6269E1B69CD}"/>
                </a:ext>
              </a:extLst>
            </p:cNvPr>
            <p:cNvGrpSpPr/>
            <p:nvPr/>
          </p:nvGrpSpPr>
          <p:grpSpPr>
            <a:xfrm>
              <a:off x="3194260" y="5970668"/>
              <a:ext cx="3199896" cy="219946"/>
              <a:chOff x="2888995" y="2286851"/>
              <a:chExt cx="3199896" cy="219946"/>
            </a:xfrm>
          </p:grpSpPr>
          <p:sp>
            <p:nvSpPr>
              <p:cNvPr id="183" name="Oval 182">
                <a:extLst>
                  <a:ext uri="{FF2B5EF4-FFF2-40B4-BE49-F238E27FC236}">
                    <a16:creationId xmlns:a16="http://schemas.microsoft.com/office/drawing/2014/main" id="{EA3668AA-F90B-84E8-F23F-75F604AC09BB}"/>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4" name="Oval 183">
                <a:extLst>
                  <a:ext uri="{FF2B5EF4-FFF2-40B4-BE49-F238E27FC236}">
                    <a16:creationId xmlns:a16="http://schemas.microsoft.com/office/drawing/2014/main" id="{6BB4C9D3-8D4A-662D-0F4A-D37290A243BA}"/>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5" name="Oval 184">
                <a:extLst>
                  <a:ext uri="{FF2B5EF4-FFF2-40B4-BE49-F238E27FC236}">
                    <a16:creationId xmlns:a16="http://schemas.microsoft.com/office/drawing/2014/main" id="{A2D2051B-F90A-D23B-80B1-E7663E5E16EA}"/>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6" name="Oval 185">
                <a:extLst>
                  <a:ext uri="{FF2B5EF4-FFF2-40B4-BE49-F238E27FC236}">
                    <a16:creationId xmlns:a16="http://schemas.microsoft.com/office/drawing/2014/main" id="{54EE9445-ABC7-B65B-89D0-EFF50FB65A25}"/>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7" name="Oval 186">
                <a:extLst>
                  <a:ext uri="{FF2B5EF4-FFF2-40B4-BE49-F238E27FC236}">
                    <a16:creationId xmlns:a16="http://schemas.microsoft.com/office/drawing/2014/main" id="{2E3FAA57-395A-10B0-A233-7E99292528C7}"/>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8" name="Oval 187">
                <a:extLst>
                  <a:ext uri="{FF2B5EF4-FFF2-40B4-BE49-F238E27FC236}">
                    <a16:creationId xmlns:a16="http://schemas.microsoft.com/office/drawing/2014/main" id="{334DE306-69C6-4B97-CB5B-E530ED1E9317}"/>
                  </a:ext>
                </a:extLst>
              </p:cNvPr>
              <p:cNvSpPr/>
              <p:nvPr/>
            </p:nvSpPr>
            <p:spPr>
              <a:xfrm>
                <a:off x="5341915" y="229867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181" name="Oval 180">
              <a:extLst>
                <a:ext uri="{FF2B5EF4-FFF2-40B4-BE49-F238E27FC236}">
                  <a16:creationId xmlns:a16="http://schemas.microsoft.com/office/drawing/2014/main" id="{61EFD009-7C76-0DA1-3543-9A5788715E9C}"/>
                </a:ext>
              </a:extLst>
            </p:cNvPr>
            <p:cNvSpPr/>
            <p:nvPr/>
          </p:nvSpPr>
          <p:spPr>
            <a:xfrm>
              <a:off x="4251511" y="590537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2" name="Oval 181">
              <a:extLst>
                <a:ext uri="{FF2B5EF4-FFF2-40B4-BE49-F238E27FC236}">
                  <a16:creationId xmlns:a16="http://schemas.microsoft.com/office/drawing/2014/main" id="{DFFBDE99-AB35-BFF0-88FE-93C68F59B84B}"/>
                </a:ext>
              </a:extLst>
            </p:cNvPr>
            <p:cNvSpPr/>
            <p:nvPr/>
          </p:nvSpPr>
          <p:spPr>
            <a:xfrm>
              <a:off x="3203218" y="53708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189" name="TextBox 188">
            <a:extLst>
              <a:ext uri="{FF2B5EF4-FFF2-40B4-BE49-F238E27FC236}">
                <a16:creationId xmlns:a16="http://schemas.microsoft.com/office/drawing/2014/main" id="{F87B6131-099E-EFD6-23A7-FBA003B534A3}"/>
              </a:ext>
            </a:extLst>
          </p:cNvPr>
          <p:cNvSpPr txBox="1"/>
          <p:nvPr/>
        </p:nvSpPr>
        <p:spPr>
          <a:xfrm>
            <a:off x="130530" y="2942649"/>
            <a:ext cx="5572359"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In </a:t>
            </a:r>
            <a:r>
              <a:rPr lang="fr-FR" b="1" dirty="0">
                <a:latin typeface="Verdana" panose="020B0604030504040204" pitchFamily="34" charset="0"/>
                <a:ea typeface="Verdana" panose="020B0604030504040204" pitchFamily="34" charset="0"/>
              </a:rPr>
              <a:t>Allen</a:t>
            </a:r>
            <a:r>
              <a:rPr lang="fr-FR" dirty="0">
                <a:latin typeface="Verdana" panose="020B0604030504040204" pitchFamily="34" charset="0"/>
                <a:ea typeface="Verdana" panose="020B0604030504040204" pitchFamily="34" charset="0"/>
              </a:rPr>
              <a:t>           : </a:t>
            </a:r>
            <a:r>
              <a:rPr lang="fr-FR" b="1" dirty="0" err="1">
                <a:solidFill>
                  <a:schemeClr val="accent2">
                    <a:lumMod val="50000"/>
                  </a:schemeClr>
                </a:solidFill>
                <a:latin typeface="Verdana" panose="020B0604030504040204" pitchFamily="34" charset="0"/>
                <a:ea typeface="Verdana" panose="020B0604030504040204" pitchFamily="34" charset="0"/>
              </a:rPr>
              <a:t>search</a:t>
            </a:r>
            <a:r>
              <a:rPr lang="fr-FR" b="1" dirty="0">
                <a:solidFill>
                  <a:schemeClr val="accent2">
                    <a:lumMod val="50000"/>
                  </a:schemeClr>
                </a:solidFill>
                <a:latin typeface="Verdana" panose="020B0604030504040204" pitchFamily="34" charset="0"/>
                <a:ea typeface="Verdana" panose="020B0604030504040204" pitchFamily="34" charset="0"/>
              </a:rPr>
              <a:t> by triplet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algorithm</a:t>
            </a:r>
            <a:endParaRPr lang="en-GB" dirty="0">
              <a:latin typeface="Verdana" panose="020B0604030504040204" pitchFamily="34" charset="0"/>
              <a:ea typeface="Verdana" panose="020B0604030504040204" pitchFamily="34" charset="0"/>
            </a:endParaRPr>
          </a:p>
        </p:txBody>
      </p:sp>
      <p:pic>
        <p:nvPicPr>
          <p:cNvPr id="190" name="Picture 189" descr="A rake in sand with sand in the background&#10;&#10;Description automatically generated">
            <a:extLst>
              <a:ext uri="{FF2B5EF4-FFF2-40B4-BE49-F238E27FC236}">
                <a16:creationId xmlns:a16="http://schemas.microsoft.com/office/drawing/2014/main" id="{73E78295-609C-706E-FDCF-DA9AEAB4189E}"/>
              </a:ext>
            </a:extLst>
          </p:cNvPr>
          <p:cNvPicPr>
            <a:picLocks noChangeAspect="1"/>
          </p:cNvPicPr>
          <p:nvPr/>
        </p:nvPicPr>
        <p:blipFill>
          <a:blip r:embed="rId4"/>
          <a:stretch>
            <a:fillRect/>
          </a:stretch>
        </p:blipFill>
        <p:spPr>
          <a:xfrm>
            <a:off x="1293940" y="2794228"/>
            <a:ext cx="679152" cy="679152"/>
          </a:xfrm>
          <a:prstGeom prst="rect">
            <a:avLst/>
          </a:prstGeom>
        </p:spPr>
      </p:pic>
      <p:sp>
        <p:nvSpPr>
          <p:cNvPr id="193" name="Rectangle: Rounded Corners 192">
            <a:extLst>
              <a:ext uri="{FF2B5EF4-FFF2-40B4-BE49-F238E27FC236}">
                <a16:creationId xmlns:a16="http://schemas.microsoft.com/office/drawing/2014/main" id="{11F7C3E7-FB2E-CEBD-F341-3357FA2724D8}"/>
              </a:ext>
            </a:extLst>
          </p:cNvPr>
          <p:cNvSpPr/>
          <p:nvPr/>
        </p:nvSpPr>
        <p:spPr>
          <a:xfrm>
            <a:off x="85311" y="1310340"/>
            <a:ext cx="933999" cy="559461"/>
          </a:xfrm>
          <a:prstGeom prst="roundRect">
            <a:avLst>
              <a:gd name="adj" fmla="val 50000"/>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Tree>
    <p:extLst>
      <p:ext uri="{BB962C8B-B14F-4D97-AF65-F5344CB8AC3E}">
        <p14:creationId xmlns:p14="http://schemas.microsoft.com/office/powerpoint/2010/main" val="17094230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1" name="Group 680">
            <a:extLst>
              <a:ext uri="{FF2B5EF4-FFF2-40B4-BE49-F238E27FC236}">
                <a16:creationId xmlns:a16="http://schemas.microsoft.com/office/drawing/2014/main" id="{4C2DD65F-CB39-E472-AF61-9998605D0123}"/>
              </a:ext>
            </a:extLst>
          </p:cNvPr>
          <p:cNvGrpSpPr/>
          <p:nvPr/>
        </p:nvGrpSpPr>
        <p:grpSpPr>
          <a:xfrm>
            <a:off x="7788148" y="4156772"/>
            <a:ext cx="3205268" cy="1255251"/>
            <a:chOff x="7736129" y="3291264"/>
            <a:chExt cx="3205268" cy="1255251"/>
          </a:xfrm>
        </p:grpSpPr>
        <p:sp>
          <p:nvSpPr>
            <p:cNvPr id="2" name="Rectangle 1">
              <a:extLst>
                <a:ext uri="{FF2B5EF4-FFF2-40B4-BE49-F238E27FC236}">
                  <a16:creationId xmlns:a16="http://schemas.microsoft.com/office/drawing/2014/main" id="{5E92D6B6-3C81-C246-41D4-E8D62D3F86D6}"/>
                </a:ext>
              </a:extLst>
            </p:cNvPr>
            <p:cNvSpPr/>
            <p:nvPr/>
          </p:nvSpPr>
          <p:spPr>
            <a:xfrm>
              <a:off x="10221740" y="333022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 name="Rectangle 3">
              <a:extLst>
                <a:ext uri="{FF2B5EF4-FFF2-40B4-BE49-F238E27FC236}">
                  <a16:creationId xmlns:a16="http://schemas.microsoft.com/office/drawing/2014/main" id="{7C3C5BE5-8F4D-EF9C-00AE-8C8E79AF539D}"/>
                </a:ext>
              </a:extLst>
            </p:cNvPr>
            <p:cNvSpPr/>
            <p:nvPr/>
          </p:nvSpPr>
          <p:spPr>
            <a:xfrm>
              <a:off x="9523396" y="3330222"/>
              <a:ext cx="67029" cy="1197341"/>
            </a:xfrm>
            <a:prstGeom prst="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B1D1F75F-B235-9038-2396-BDFE0ADDB369}"/>
                </a:ext>
              </a:extLst>
            </p:cNvPr>
            <p:cNvSpPr/>
            <p:nvPr/>
          </p:nvSpPr>
          <p:spPr>
            <a:xfrm>
              <a:off x="8825052" y="3330222"/>
              <a:ext cx="67029" cy="1197341"/>
            </a:xfrm>
            <a:prstGeom prst="rect">
              <a:avLst/>
            </a:prstGeom>
            <a:solidFill>
              <a:srgbClr val="C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B2C0037D-4D87-6FF8-2066-221BA4B7676B}"/>
                </a:ext>
              </a:extLst>
            </p:cNvPr>
            <p:cNvSpPr/>
            <p:nvPr/>
          </p:nvSpPr>
          <p:spPr>
            <a:xfrm>
              <a:off x="8253403" y="333022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4CD98446-079E-21DD-BB1B-143DC4585587}"/>
                </a:ext>
              </a:extLst>
            </p:cNvPr>
            <p:cNvSpPr/>
            <p:nvPr/>
          </p:nvSpPr>
          <p:spPr>
            <a:xfrm>
              <a:off x="7772054" y="332313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8" name="Rectangle 7">
              <a:extLst>
                <a:ext uri="{FF2B5EF4-FFF2-40B4-BE49-F238E27FC236}">
                  <a16:creationId xmlns:a16="http://schemas.microsoft.com/office/drawing/2014/main" id="{8E5B0D47-7FB6-57D8-052C-D7C0A993B87A}"/>
                </a:ext>
              </a:extLst>
            </p:cNvPr>
            <p:cNvSpPr/>
            <p:nvPr/>
          </p:nvSpPr>
          <p:spPr>
            <a:xfrm>
              <a:off x="10831175" y="334917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 name="Oval 9">
              <a:extLst>
                <a:ext uri="{FF2B5EF4-FFF2-40B4-BE49-F238E27FC236}">
                  <a16:creationId xmlns:a16="http://schemas.microsoft.com/office/drawing/2014/main" id="{6C54E65A-F84E-DBD8-E86E-BDFBD05FF468}"/>
                </a:ext>
              </a:extLst>
            </p:cNvPr>
            <p:cNvSpPr/>
            <p:nvPr/>
          </p:nvSpPr>
          <p:spPr>
            <a:xfrm>
              <a:off x="9485538" y="36985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 name="Oval 10">
              <a:extLst>
                <a:ext uri="{FF2B5EF4-FFF2-40B4-BE49-F238E27FC236}">
                  <a16:creationId xmlns:a16="http://schemas.microsoft.com/office/drawing/2014/main" id="{1F7AC5CC-A4A1-259E-D248-604C1DCD9786}"/>
                </a:ext>
              </a:extLst>
            </p:cNvPr>
            <p:cNvSpPr/>
            <p:nvPr/>
          </p:nvSpPr>
          <p:spPr>
            <a:xfrm>
              <a:off x="9496022" y="404612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 name="Oval 11">
              <a:extLst>
                <a:ext uri="{FF2B5EF4-FFF2-40B4-BE49-F238E27FC236}">
                  <a16:creationId xmlns:a16="http://schemas.microsoft.com/office/drawing/2014/main" id="{4EE12389-FA3F-7DCE-4356-4F6703B21A70}"/>
                </a:ext>
              </a:extLst>
            </p:cNvPr>
            <p:cNvSpPr/>
            <p:nvPr/>
          </p:nvSpPr>
          <p:spPr>
            <a:xfrm>
              <a:off x="10183954" y="43533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 name="Oval 12">
              <a:extLst>
                <a:ext uri="{FF2B5EF4-FFF2-40B4-BE49-F238E27FC236}">
                  <a16:creationId xmlns:a16="http://schemas.microsoft.com/office/drawing/2014/main" id="{9AC30E23-3D71-4EC9-C271-0F7603E08008}"/>
                </a:ext>
              </a:extLst>
            </p:cNvPr>
            <p:cNvSpPr/>
            <p:nvPr/>
          </p:nvSpPr>
          <p:spPr>
            <a:xfrm>
              <a:off x="10188675" y="355387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5" name="Oval 14">
              <a:extLst>
                <a:ext uri="{FF2B5EF4-FFF2-40B4-BE49-F238E27FC236}">
                  <a16:creationId xmlns:a16="http://schemas.microsoft.com/office/drawing/2014/main" id="{A3DEC502-0A62-B191-63BE-3C6AD52F2918}"/>
                </a:ext>
              </a:extLst>
            </p:cNvPr>
            <p:cNvSpPr/>
            <p:nvPr/>
          </p:nvSpPr>
          <p:spPr>
            <a:xfrm>
              <a:off x="8787194" y="365638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 name="Oval 15">
              <a:extLst>
                <a:ext uri="{FF2B5EF4-FFF2-40B4-BE49-F238E27FC236}">
                  <a16:creationId xmlns:a16="http://schemas.microsoft.com/office/drawing/2014/main" id="{CC167118-C61D-A6A6-34D3-C6AFE556F66F}"/>
                </a:ext>
              </a:extLst>
            </p:cNvPr>
            <p:cNvSpPr/>
            <p:nvPr/>
          </p:nvSpPr>
          <p:spPr>
            <a:xfrm>
              <a:off x="8216505" y="432525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 name="Oval 16">
              <a:extLst>
                <a:ext uri="{FF2B5EF4-FFF2-40B4-BE49-F238E27FC236}">
                  <a16:creationId xmlns:a16="http://schemas.microsoft.com/office/drawing/2014/main" id="{D4DE22C8-B6E6-72E4-0387-D7AE4CB44EC6}"/>
                </a:ext>
              </a:extLst>
            </p:cNvPr>
            <p:cNvSpPr/>
            <p:nvPr/>
          </p:nvSpPr>
          <p:spPr>
            <a:xfrm>
              <a:off x="10798724" y="362307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 name="Oval 17">
              <a:extLst>
                <a:ext uri="{FF2B5EF4-FFF2-40B4-BE49-F238E27FC236}">
                  <a16:creationId xmlns:a16="http://schemas.microsoft.com/office/drawing/2014/main" id="{01D125C3-2D90-B45E-6DE8-07E9C495CD9E}"/>
                </a:ext>
              </a:extLst>
            </p:cNvPr>
            <p:cNvSpPr/>
            <p:nvPr/>
          </p:nvSpPr>
          <p:spPr>
            <a:xfrm>
              <a:off x="10797085" y="340752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9" name="Oval 18">
              <a:extLst>
                <a:ext uri="{FF2B5EF4-FFF2-40B4-BE49-F238E27FC236}">
                  <a16:creationId xmlns:a16="http://schemas.microsoft.com/office/drawing/2014/main" id="{F4A31FFC-70B3-FD64-11B8-5E355DBFB9A4}"/>
                </a:ext>
              </a:extLst>
            </p:cNvPr>
            <p:cNvSpPr/>
            <p:nvPr/>
          </p:nvSpPr>
          <p:spPr>
            <a:xfrm>
              <a:off x="8797679" y="397259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0" name="Oval 19">
              <a:extLst>
                <a:ext uri="{FF2B5EF4-FFF2-40B4-BE49-F238E27FC236}">
                  <a16:creationId xmlns:a16="http://schemas.microsoft.com/office/drawing/2014/main" id="{3368D16C-6FED-9B76-6A32-4F6D9842D994}"/>
                </a:ext>
              </a:extLst>
            </p:cNvPr>
            <p:cNvSpPr/>
            <p:nvPr/>
          </p:nvSpPr>
          <p:spPr>
            <a:xfrm>
              <a:off x="9496023" y="38910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1" name="Oval 20">
              <a:extLst>
                <a:ext uri="{FF2B5EF4-FFF2-40B4-BE49-F238E27FC236}">
                  <a16:creationId xmlns:a16="http://schemas.microsoft.com/office/drawing/2014/main" id="{289B63D7-326B-4258-8ACD-848A7EFF9C9B}"/>
                </a:ext>
              </a:extLst>
            </p:cNvPr>
            <p:cNvSpPr/>
            <p:nvPr/>
          </p:nvSpPr>
          <p:spPr>
            <a:xfrm>
              <a:off x="8226030" y="397259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2" name="Oval 21">
              <a:extLst>
                <a:ext uri="{FF2B5EF4-FFF2-40B4-BE49-F238E27FC236}">
                  <a16:creationId xmlns:a16="http://schemas.microsoft.com/office/drawing/2014/main" id="{8B303BCD-2D27-508E-FF93-A603EDD7C5FC}"/>
                </a:ext>
              </a:extLst>
            </p:cNvPr>
            <p:cNvSpPr/>
            <p:nvPr/>
          </p:nvSpPr>
          <p:spPr>
            <a:xfrm>
              <a:off x="7736129" y="396723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 name="Oval 22">
              <a:extLst>
                <a:ext uri="{FF2B5EF4-FFF2-40B4-BE49-F238E27FC236}">
                  <a16:creationId xmlns:a16="http://schemas.microsoft.com/office/drawing/2014/main" id="{8AA87D30-F360-71F1-F964-8C897CE5C5FB}"/>
                </a:ext>
              </a:extLst>
            </p:cNvPr>
            <p:cNvSpPr/>
            <p:nvPr/>
          </p:nvSpPr>
          <p:spPr>
            <a:xfrm>
              <a:off x="10188189" y="393736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4" name="Oval 23">
              <a:extLst>
                <a:ext uri="{FF2B5EF4-FFF2-40B4-BE49-F238E27FC236}">
                  <a16:creationId xmlns:a16="http://schemas.microsoft.com/office/drawing/2014/main" id="{E5AAC190-7328-01A8-872F-47D11BBBF0E6}"/>
                </a:ext>
              </a:extLst>
            </p:cNvPr>
            <p:cNvSpPr/>
            <p:nvPr/>
          </p:nvSpPr>
          <p:spPr>
            <a:xfrm>
              <a:off x="10793352" y="390561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5" name="Oval 24">
              <a:extLst>
                <a:ext uri="{FF2B5EF4-FFF2-40B4-BE49-F238E27FC236}">
                  <a16:creationId xmlns:a16="http://schemas.microsoft.com/office/drawing/2014/main" id="{8793B8CE-937C-E92F-3F3A-D90E119B4055}"/>
                </a:ext>
              </a:extLst>
            </p:cNvPr>
            <p:cNvSpPr/>
            <p:nvPr/>
          </p:nvSpPr>
          <p:spPr>
            <a:xfrm>
              <a:off x="8793380" y="38257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9" name="Oval 28">
              <a:extLst>
                <a:ext uri="{FF2B5EF4-FFF2-40B4-BE49-F238E27FC236}">
                  <a16:creationId xmlns:a16="http://schemas.microsoft.com/office/drawing/2014/main" id="{19770A0E-A3ED-388A-1452-A8B812C9F5A6}"/>
                </a:ext>
              </a:extLst>
            </p:cNvPr>
            <p:cNvSpPr/>
            <p:nvPr/>
          </p:nvSpPr>
          <p:spPr>
            <a:xfrm>
              <a:off x="7745087" y="329126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0" name="Straight Connector 29">
              <a:extLst>
                <a:ext uri="{FF2B5EF4-FFF2-40B4-BE49-F238E27FC236}">
                  <a16:creationId xmlns:a16="http://schemas.microsoft.com/office/drawing/2014/main" id="{49A10076-1D6A-3836-A3BF-59F16690AB55}"/>
                </a:ext>
              </a:extLst>
            </p:cNvPr>
            <p:cNvCxnSpPr>
              <a:cxnSpLocks/>
              <a:stCxn id="13" idx="6"/>
              <a:endCxn id="18" idx="2"/>
            </p:cNvCxnSpPr>
            <p:nvPr/>
          </p:nvCxnSpPr>
          <p:spPr>
            <a:xfrm flipV="1">
              <a:off x="10331348" y="3476716"/>
              <a:ext cx="465737" cy="14635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1D5975D-59D7-7BA7-529B-CD3987D2DD84}"/>
                </a:ext>
              </a:extLst>
            </p:cNvPr>
            <p:cNvCxnSpPr>
              <a:cxnSpLocks/>
              <a:stCxn id="23" idx="6"/>
              <a:endCxn id="24" idx="2"/>
            </p:cNvCxnSpPr>
            <p:nvPr/>
          </p:nvCxnSpPr>
          <p:spPr>
            <a:xfrm flipV="1">
              <a:off x="10330862" y="3974813"/>
              <a:ext cx="462490" cy="317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26AA62BD-8679-1FA3-1B27-AF104AE8ED22}"/>
                </a:ext>
              </a:extLst>
            </p:cNvPr>
            <p:cNvCxnSpPr>
              <a:cxnSpLocks/>
              <a:stCxn id="20" idx="6"/>
              <a:endCxn id="23" idx="2"/>
            </p:cNvCxnSpPr>
            <p:nvPr/>
          </p:nvCxnSpPr>
          <p:spPr>
            <a:xfrm>
              <a:off x="9638696" y="3960229"/>
              <a:ext cx="549493" cy="463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C1AB554E-FD21-55AD-AC89-FF8846F4DE69}"/>
                </a:ext>
              </a:extLst>
            </p:cNvPr>
            <p:cNvCxnSpPr>
              <a:cxnSpLocks/>
              <a:stCxn id="10" idx="6"/>
              <a:endCxn id="13" idx="2"/>
            </p:cNvCxnSpPr>
            <p:nvPr/>
          </p:nvCxnSpPr>
          <p:spPr>
            <a:xfrm flipV="1">
              <a:off x="9628211" y="3623073"/>
              <a:ext cx="560464" cy="14471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2EC327CD-6315-46D9-9A15-2FFF7B8FA33C}"/>
                </a:ext>
              </a:extLst>
            </p:cNvPr>
            <p:cNvCxnSpPr>
              <a:cxnSpLocks/>
              <a:stCxn id="11" idx="6"/>
              <a:endCxn id="23" idx="2"/>
            </p:cNvCxnSpPr>
            <p:nvPr/>
          </p:nvCxnSpPr>
          <p:spPr>
            <a:xfrm flipV="1">
              <a:off x="9638695" y="4006563"/>
              <a:ext cx="549494" cy="10876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3751837A-1E0A-B0A3-2AE5-DD39D51F54B6}"/>
                </a:ext>
              </a:extLst>
            </p:cNvPr>
            <p:cNvCxnSpPr>
              <a:cxnSpLocks/>
              <a:stCxn id="23" idx="7"/>
              <a:endCxn id="17" idx="3"/>
            </p:cNvCxnSpPr>
            <p:nvPr/>
          </p:nvCxnSpPr>
          <p:spPr>
            <a:xfrm flipV="1">
              <a:off x="10309968" y="3741195"/>
              <a:ext cx="509650" cy="21644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2F03E0C4-8C0C-828E-DD73-349304B70962}"/>
                </a:ext>
              </a:extLst>
            </p:cNvPr>
            <p:cNvCxnSpPr>
              <a:cxnSpLocks/>
              <a:stCxn id="25" idx="6"/>
              <a:endCxn id="10" idx="2"/>
            </p:cNvCxnSpPr>
            <p:nvPr/>
          </p:nvCxnSpPr>
          <p:spPr>
            <a:xfrm flipV="1">
              <a:off x="8936053" y="3767790"/>
              <a:ext cx="549485" cy="12714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82E7C8D9-99E0-FBED-00DD-D7C0223868DC}"/>
                </a:ext>
              </a:extLst>
            </p:cNvPr>
            <p:cNvCxnSpPr>
              <a:cxnSpLocks/>
              <a:stCxn id="19" idx="6"/>
              <a:endCxn id="20" idx="2"/>
            </p:cNvCxnSpPr>
            <p:nvPr/>
          </p:nvCxnSpPr>
          <p:spPr>
            <a:xfrm flipV="1">
              <a:off x="8940352" y="3960229"/>
              <a:ext cx="555671" cy="815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A210BA65-4CF3-E993-599B-BBE78C281F83}"/>
                </a:ext>
              </a:extLst>
            </p:cNvPr>
            <p:cNvCxnSpPr>
              <a:cxnSpLocks/>
              <a:stCxn id="15" idx="5"/>
              <a:endCxn id="11" idx="2"/>
            </p:cNvCxnSpPr>
            <p:nvPr/>
          </p:nvCxnSpPr>
          <p:spPr>
            <a:xfrm>
              <a:off x="8908973" y="3774506"/>
              <a:ext cx="587049" cy="34081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B82D5C61-4C8C-20C2-0FD6-1994AA702A5B}"/>
                </a:ext>
              </a:extLst>
            </p:cNvPr>
            <p:cNvCxnSpPr>
              <a:cxnSpLocks/>
              <a:stCxn id="11" idx="5"/>
              <a:endCxn id="12" idx="2"/>
            </p:cNvCxnSpPr>
            <p:nvPr/>
          </p:nvCxnSpPr>
          <p:spPr>
            <a:xfrm>
              <a:off x="9617801" y="4164251"/>
              <a:ext cx="566153" cy="25834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Track </a:t>
            </a:r>
            <a:r>
              <a:rPr lang="fr-FR" dirty="0" err="1"/>
              <a:t>Finding</a:t>
            </a:r>
            <a:r>
              <a:rPr lang="fr-FR" dirty="0"/>
              <a:t> in the </a:t>
            </a:r>
            <a:r>
              <a:rPr lang="fr-FR" dirty="0" err="1"/>
              <a:t>Velo</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96</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Search</a:t>
            </a:r>
            <a:r>
              <a:rPr lang="fr-FR" dirty="0"/>
              <a:t> by Triplet on GPU</a:t>
            </a:r>
          </a:p>
        </p:txBody>
      </p:sp>
      <p:sp>
        <p:nvSpPr>
          <p:cNvPr id="191" name="Oval 190">
            <a:extLst>
              <a:ext uri="{FF2B5EF4-FFF2-40B4-BE49-F238E27FC236}">
                <a16:creationId xmlns:a16="http://schemas.microsoft.com/office/drawing/2014/main" id="{B4B3E6E8-19FF-9E39-E2BF-307E045F9AF1}"/>
              </a:ext>
            </a:extLst>
          </p:cNvPr>
          <p:cNvSpPr/>
          <p:nvPr/>
        </p:nvSpPr>
        <p:spPr>
          <a:xfrm>
            <a:off x="892925" y="3880418"/>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a</a:t>
            </a:r>
          </a:p>
        </p:txBody>
      </p:sp>
      <p:sp>
        <p:nvSpPr>
          <p:cNvPr id="192" name="TextBox 191">
            <a:extLst>
              <a:ext uri="{FF2B5EF4-FFF2-40B4-BE49-F238E27FC236}">
                <a16:creationId xmlns:a16="http://schemas.microsoft.com/office/drawing/2014/main" id="{D47F570F-EEBB-F515-755B-2FB0E514CEE3}"/>
              </a:ext>
            </a:extLst>
          </p:cNvPr>
          <p:cNvSpPr txBox="1"/>
          <p:nvPr/>
        </p:nvSpPr>
        <p:spPr>
          <a:xfrm>
            <a:off x="1609870" y="3963975"/>
            <a:ext cx="4250104"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S</a:t>
            </a:r>
            <a:r>
              <a:rPr lang="en-GB" b="1" dirty="0" err="1">
                <a:latin typeface="Verdana" panose="020B0604030504040204" pitchFamily="34" charset="0"/>
                <a:ea typeface="Verdana" panose="020B0604030504040204" pitchFamily="34" charset="0"/>
              </a:rPr>
              <a:t>eeding</a:t>
            </a:r>
            <a:r>
              <a:rPr lang="en-GB" dirty="0">
                <a:latin typeface="Verdana" panose="020B0604030504040204" pitchFamily="34" charset="0"/>
                <a:ea typeface="Verdana" panose="020B0604030504040204" pitchFamily="34" charset="0"/>
              </a:rPr>
              <a:t>:</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Find compatible triplets of hits</a:t>
            </a:r>
            <a:endParaRPr lang="en-GB" b="1" dirty="0">
              <a:latin typeface="Verdana" panose="020B0604030504040204" pitchFamily="34" charset="0"/>
              <a:ea typeface="Verdana" panose="020B0604030504040204" pitchFamily="34" charset="0"/>
            </a:endParaRPr>
          </a:p>
        </p:txBody>
      </p:sp>
      <p:sp>
        <p:nvSpPr>
          <p:cNvPr id="255" name="TextBox 254">
            <a:extLst>
              <a:ext uri="{FF2B5EF4-FFF2-40B4-BE49-F238E27FC236}">
                <a16:creationId xmlns:a16="http://schemas.microsoft.com/office/drawing/2014/main" id="{CB544847-269B-1FE6-AFCF-F02C8C532944}"/>
              </a:ext>
            </a:extLst>
          </p:cNvPr>
          <p:cNvSpPr txBox="1"/>
          <p:nvPr/>
        </p:nvSpPr>
        <p:spPr>
          <a:xfrm>
            <a:off x="1586345" y="5105842"/>
            <a:ext cx="4424522" cy="923330"/>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F</a:t>
            </a:r>
            <a:r>
              <a:rPr lang="en-GB" b="1" dirty="0" err="1">
                <a:latin typeface="Verdana" panose="020B0604030504040204" pitchFamily="34" charset="0"/>
                <a:ea typeface="Verdana" panose="020B0604030504040204" pitchFamily="34" charset="0"/>
              </a:rPr>
              <a:t>ollowing</a:t>
            </a:r>
            <a:r>
              <a:rPr lang="en-GB" dirty="0">
                <a:latin typeface="Verdana" panose="020B0604030504040204" pitchFamily="34" charset="0"/>
                <a:ea typeface="Verdana" panose="020B0604030504040204" pitchFamily="34" charset="0"/>
              </a:rPr>
              <a:t>:</a:t>
            </a:r>
          </a:p>
          <a:p>
            <a:r>
              <a:rPr lang="en-GB" dirty="0">
                <a:latin typeface="Verdana" panose="020B0604030504040204" pitchFamily="34" charset="0"/>
                <a:ea typeface="Verdana" panose="020B0604030504040204" pitchFamily="34" charset="0"/>
              </a:rPr>
              <a:t>a.1. Extrapolate the track</a:t>
            </a:r>
          </a:p>
          <a:p>
            <a:r>
              <a:rPr lang="en-GB" dirty="0">
                <a:latin typeface="Verdana" panose="020B0604030504040204" pitchFamily="34" charset="0"/>
                <a:ea typeface="Verdana" panose="020B0604030504040204" pitchFamily="34" charset="0"/>
              </a:rPr>
              <a:t>a.2. Find compatible hits</a:t>
            </a:r>
          </a:p>
        </p:txBody>
      </p:sp>
      <p:sp>
        <p:nvSpPr>
          <p:cNvPr id="556" name="TextBox 555">
            <a:extLst>
              <a:ext uri="{FF2B5EF4-FFF2-40B4-BE49-F238E27FC236}">
                <a16:creationId xmlns:a16="http://schemas.microsoft.com/office/drawing/2014/main" id="{E2A38341-2382-5BA5-62CE-C63CCC27B64A}"/>
              </a:ext>
            </a:extLst>
          </p:cNvPr>
          <p:cNvSpPr txBox="1"/>
          <p:nvPr/>
        </p:nvSpPr>
        <p:spPr>
          <a:xfrm>
            <a:off x="202817" y="3471177"/>
            <a:ext cx="6129196" cy="369332"/>
          </a:xfrm>
          <a:prstGeom prst="rect">
            <a:avLst/>
          </a:prstGeom>
          <a:noFill/>
        </p:spPr>
        <p:txBody>
          <a:bodyPr wrap="square">
            <a:spAutoFit/>
          </a:bodyPr>
          <a:lstStyle/>
          <a:p>
            <a:pPr lvl="1"/>
            <a:r>
              <a:rPr lang="fr-FR" dirty="0" err="1">
                <a:latin typeface="Verdana" panose="020B0604030504040204" pitchFamily="34" charset="0"/>
                <a:ea typeface="Verdana" panose="020B0604030504040204" pitchFamily="34" charset="0"/>
              </a:rPr>
              <a:t>Iterate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from</a:t>
            </a:r>
            <a:r>
              <a:rPr lang="fr-FR" dirty="0">
                <a:latin typeface="Verdana" panose="020B0604030504040204" pitchFamily="34" charset="0"/>
                <a:ea typeface="Verdana" panose="020B0604030504040204" pitchFamily="34" charset="0"/>
              </a:rPr>
              <a:t> the </a:t>
            </a:r>
            <a:r>
              <a:rPr lang="fr-FR" b="1" dirty="0">
                <a:latin typeface="Verdana" panose="020B0604030504040204" pitchFamily="34" charset="0"/>
                <a:ea typeface="Verdana" panose="020B0604030504040204" pitchFamily="34" charset="0"/>
              </a:rPr>
              <a:t>last</a:t>
            </a:r>
            <a:r>
              <a:rPr lang="fr-FR" dirty="0">
                <a:latin typeface="Verdana" panose="020B0604030504040204" pitchFamily="34" charset="0"/>
                <a:ea typeface="Verdana" panose="020B0604030504040204" pitchFamily="34" charset="0"/>
              </a:rPr>
              <a:t> to the </a:t>
            </a:r>
            <a:r>
              <a:rPr lang="fr-FR" b="1" dirty="0">
                <a:latin typeface="Verdana" panose="020B0604030504040204" pitchFamily="34" charset="0"/>
                <a:ea typeface="Verdana" panose="020B0604030504040204" pitchFamily="34" charset="0"/>
              </a:rPr>
              <a:t>first</a:t>
            </a:r>
            <a:r>
              <a:rPr lang="fr-FR" dirty="0">
                <a:latin typeface="Verdana" panose="020B0604030504040204" pitchFamily="34" charset="0"/>
                <a:ea typeface="Verdana" panose="020B0604030504040204" pitchFamily="34" charset="0"/>
              </a:rPr>
              <a:t> plane:</a:t>
            </a:r>
          </a:p>
        </p:txBody>
      </p:sp>
      <p:sp>
        <p:nvSpPr>
          <p:cNvPr id="557" name="Oval 556">
            <a:extLst>
              <a:ext uri="{FF2B5EF4-FFF2-40B4-BE49-F238E27FC236}">
                <a16:creationId xmlns:a16="http://schemas.microsoft.com/office/drawing/2014/main" id="{C79A8866-50A0-EDF8-E09D-C5D5E20333D4}"/>
              </a:ext>
            </a:extLst>
          </p:cNvPr>
          <p:cNvSpPr/>
          <p:nvPr/>
        </p:nvSpPr>
        <p:spPr>
          <a:xfrm>
            <a:off x="63057" y="3392705"/>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558" name="Oval 557">
            <a:extLst>
              <a:ext uri="{FF2B5EF4-FFF2-40B4-BE49-F238E27FC236}">
                <a16:creationId xmlns:a16="http://schemas.microsoft.com/office/drawing/2014/main" id="{84311236-0A5A-62A4-C2BC-0E340B11F92C}"/>
              </a:ext>
            </a:extLst>
          </p:cNvPr>
          <p:cNvSpPr/>
          <p:nvPr/>
        </p:nvSpPr>
        <p:spPr>
          <a:xfrm>
            <a:off x="904578" y="5171533"/>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b</a:t>
            </a:r>
          </a:p>
        </p:txBody>
      </p:sp>
      <p:cxnSp>
        <p:nvCxnSpPr>
          <p:cNvPr id="225" name="Straight Connector 224">
            <a:extLst>
              <a:ext uri="{FF2B5EF4-FFF2-40B4-BE49-F238E27FC236}">
                <a16:creationId xmlns:a16="http://schemas.microsoft.com/office/drawing/2014/main" id="{D19953AB-F41A-BE76-1F2A-E28878D49C38}"/>
              </a:ext>
            </a:extLst>
          </p:cNvPr>
          <p:cNvCxnSpPr>
            <a:cxnSpLocks/>
            <a:stCxn id="21" idx="5"/>
            <a:endCxn id="19" idx="3"/>
          </p:cNvCxnSpPr>
          <p:nvPr/>
        </p:nvCxnSpPr>
        <p:spPr>
          <a:xfrm>
            <a:off x="8399828" y="4956223"/>
            <a:ext cx="47076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4" name="Arrow: Right 223">
            <a:extLst>
              <a:ext uri="{FF2B5EF4-FFF2-40B4-BE49-F238E27FC236}">
                <a16:creationId xmlns:a16="http://schemas.microsoft.com/office/drawing/2014/main" id="{BC8321AF-3066-48F2-9B44-9C5851886542}"/>
              </a:ext>
            </a:extLst>
          </p:cNvPr>
          <p:cNvSpPr/>
          <p:nvPr/>
        </p:nvSpPr>
        <p:spPr>
          <a:xfrm rot="20159120" flipV="1">
            <a:off x="6010912" y="5207514"/>
            <a:ext cx="1045746" cy="594730"/>
          </a:xfrm>
          <a:prstGeom prst="rightArrow">
            <a:avLst/>
          </a:prstGeom>
          <a:solidFill>
            <a:srgbClr val="7030A0"/>
          </a:solidFill>
          <a:ln>
            <a:solidFill>
              <a:srgbClr val="5F29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cxnSp>
        <p:nvCxnSpPr>
          <p:cNvPr id="227" name="Straight Connector 226">
            <a:extLst>
              <a:ext uri="{FF2B5EF4-FFF2-40B4-BE49-F238E27FC236}">
                <a16:creationId xmlns:a16="http://schemas.microsoft.com/office/drawing/2014/main" id="{DD01F839-D327-F503-8A50-B87746766492}"/>
              </a:ext>
            </a:extLst>
          </p:cNvPr>
          <p:cNvCxnSpPr>
            <a:cxnSpLocks/>
            <a:stCxn id="22" idx="5"/>
            <a:endCxn id="21" idx="3"/>
          </p:cNvCxnSpPr>
          <p:nvPr/>
        </p:nvCxnSpPr>
        <p:spPr>
          <a:xfrm>
            <a:off x="7909927" y="4950867"/>
            <a:ext cx="389016" cy="535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727925C-3D2B-FC9B-ECD9-709D9B6BA5F3}"/>
              </a:ext>
            </a:extLst>
          </p:cNvPr>
          <p:cNvCxnSpPr>
            <a:cxnSpLocks/>
            <a:stCxn id="29" idx="6"/>
            <a:endCxn id="15" idx="2"/>
          </p:cNvCxnSpPr>
          <p:nvPr/>
        </p:nvCxnSpPr>
        <p:spPr>
          <a:xfrm>
            <a:off x="7939779" y="4225966"/>
            <a:ext cx="899434" cy="36512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3" name="Rectangle 232">
            <a:extLst>
              <a:ext uri="{FF2B5EF4-FFF2-40B4-BE49-F238E27FC236}">
                <a16:creationId xmlns:a16="http://schemas.microsoft.com/office/drawing/2014/main" id="{D7F62190-9315-7462-4D64-C468E8390A94}"/>
              </a:ext>
            </a:extLst>
          </p:cNvPr>
          <p:cNvSpPr/>
          <p:nvPr/>
        </p:nvSpPr>
        <p:spPr>
          <a:xfrm>
            <a:off x="714368" y="3847653"/>
            <a:ext cx="4834768" cy="924078"/>
          </a:xfrm>
          <a:prstGeom prst="rect">
            <a:avLst/>
          </a:prstGeom>
          <a:solidFill>
            <a:schemeClr val="bg1">
              <a:alpha val="8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TextBox 233">
            <a:extLst>
              <a:ext uri="{FF2B5EF4-FFF2-40B4-BE49-F238E27FC236}">
                <a16:creationId xmlns:a16="http://schemas.microsoft.com/office/drawing/2014/main" id="{866F9D03-036B-2507-EB64-2ED1677A72DF}"/>
              </a:ext>
            </a:extLst>
          </p:cNvPr>
          <p:cNvSpPr txBox="1"/>
          <p:nvPr/>
        </p:nvSpPr>
        <p:spPr>
          <a:xfrm>
            <a:off x="102845" y="651307"/>
            <a:ext cx="2148049" cy="307777"/>
          </a:xfrm>
          <a:prstGeom prst="rect">
            <a:avLst/>
          </a:prstGeom>
          <a:noFill/>
        </p:spPr>
        <p:txBody>
          <a:bodyPr wrap="square">
            <a:spAutoFit/>
          </a:bodyPr>
          <a:lstStyle/>
          <a:p>
            <a:pPr algn="l"/>
            <a:r>
              <a:rPr lang="en-GB" sz="1400" dirty="0">
                <a:latin typeface="Verdana" panose="020B0604030504040204" pitchFamily="34" charset="0"/>
                <a:ea typeface="Verdana" panose="020B0604030504040204" pitchFamily="34" charset="0"/>
                <a:hlinkClick r:id="rId3"/>
              </a:rPr>
              <a:t>arXiv:2207.03936</a:t>
            </a:r>
            <a:endParaRPr lang="en-GB" sz="1400" dirty="0">
              <a:latin typeface="Verdana" panose="020B0604030504040204" pitchFamily="34" charset="0"/>
              <a:ea typeface="Verdana" panose="020B0604030504040204" pitchFamily="34" charset="0"/>
            </a:endParaRPr>
          </a:p>
        </p:txBody>
      </p:sp>
      <p:sp>
        <p:nvSpPr>
          <p:cNvPr id="571" name="Rectangle: Rounded Corners 570">
            <a:extLst>
              <a:ext uri="{FF2B5EF4-FFF2-40B4-BE49-F238E27FC236}">
                <a16:creationId xmlns:a16="http://schemas.microsoft.com/office/drawing/2014/main" id="{223D5B36-BDF2-8206-EDA5-76EB3B8D468D}"/>
              </a:ext>
            </a:extLst>
          </p:cNvPr>
          <p:cNvSpPr/>
          <p:nvPr/>
        </p:nvSpPr>
        <p:spPr>
          <a:xfrm>
            <a:off x="85311" y="1284398"/>
            <a:ext cx="11606790" cy="1525477"/>
          </a:xfrm>
          <a:prstGeom prst="roundRect">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2" name="Arrow: Right 571">
            <a:extLst>
              <a:ext uri="{FF2B5EF4-FFF2-40B4-BE49-F238E27FC236}">
                <a16:creationId xmlns:a16="http://schemas.microsoft.com/office/drawing/2014/main" id="{8F0CBED5-3154-9682-3B41-86FDD02C5E69}"/>
              </a:ext>
            </a:extLst>
          </p:cNvPr>
          <p:cNvSpPr/>
          <p:nvPr/>
        </p:nvSpPr>
        <p:spPr>
          <a:xfrm>
            <a:off x="6315024" y="1731983"/>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573" name="Group 572">
            <a:extLst>
              <a:ext uri="{FF2B5EF4-FFF2-40B4-BE49-F238E27FC236}">
                <a16:creationId xmlns:a16="http://schemas.microsoft.com/office/drawing/2014/main" id="{9A29A54A-C368-3644-86E1-A30130343BB0}"/>
              </a:ext>
            </a:extLst>
          </p:cNvPr>
          <p:cNvGrpSpPr/>
          <p:nvPr/>
        </p:nvGrpSpPr>
        <p:grpSpPr>
          <a:xfrm>
            <a:off x="7730198" y="1448978"/>
            <a:ext cx="3205268" cy="1255251"/>
            <a:chOff x="8209322" y="5419181"/>
            <a:chExt cx="3205268" cy="1255251"/>
          </a:xfrm>
        </p:grpSpPr>
        <p:sp>
          <p:nvSpPr>
            <p:cNvPr id="574" name="Rectangle 573">
              <a:extLst>
                <a:ext uri="{FF2B5EF4-FFF2-40B4-BE49-F238E27FC236}">
                  <a16:creationId xmlns:a16="http://schemas.microsoft.com/office/drawing/2014/main" id="{9D479BA1-7E30-F7A4-B72A-546CB36D5929}"/>
                </a:ext>
              </a:extLst>
            </p:cNvPr>
            <p:cNvSpPr/>
            <p:nvPr/>
          </p:nvSpPr>
          <p:spPr>
            <a:xfrm>
              <a:off x="10694933"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5" name="Rectangle 574">
              <a:extLst>
                <a:ext uri="{FF2B5EF4-FFF2-40B4-BE49-F238E27FC236}">
                  <a16:creationId xmlns:a16="http://schemas.microsoft.com/office/drawing/2014/main" id="{4484CC81-0070-2032-601D-62A89AF0A1CF}"/>
                </a:ext>
              </a:extLst>
            </p:cNvPr>
            <p:cNvSpPr/>
            <p:nvPr/>
          </p:nvSpPr>
          <p:spPr>
            <a:xfrm>
              <a:off x="9996589"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52" name="Rectangle 351">
              <a:extLst>
                <a:ext uri="{FF2B5EF4-FFF2-40B4-BE49-F238E27FC236}">
                  <a16:creationId xmlns:a16="http://schemas.microsoft.com/office/drawing/2014/main" id="{58483D94-5D5C-44C4-8848-7DAB766FDCD6}"/>
                </a:ext>
              </a:extLst>
            </p:cNvPr>
            <p:cNvSpPr/>
            <p:nvPr/>
          </p:nvSpPr>
          <p:spPr>
            <a:xfrm>
              <a:off x="9298245"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53" name="Rectangle 352">
              <a:extLst>
                <a:ext uri="{FF2B5EF4-FFF2-40B4-BE49-F238E27FC236}">
                  <a16:creationId xmlns:a16="http://schemas.microsoft.com/office/drawing/2014/main" id="{DC1C3F17-954E-2B1C-32BF-728867BC21F3}"/>
                </a:ext>
              </a:extLst>
            </p:cNvPr>
            <p:cNvSpPr/>
            <p:nvPr/>
          </p:nvSpPr>
          <p:spPr>
            <a:xfrm>
              <a:off x="8726596"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54" name="Rectangle 353">
              <a:extLst>
                <a:ext uri="{FF2B5EF4-FFF2-40B4-BE49-F238E27FC236}">
                  <a16:creationId xmlns:a16="http://schemas.microsoft.com/office/drawing/2014/main" id="{59DD78D8-1E6C-76D8-AF52-CFF7F4017377}"/>
                </a:ext>
              </a:extLst>
            </p:cNvPr>
            <p:cNvSpPr/>
            <p:nvPr/>
          </p:nvSpPr>
          <p:spPr>
            <a:xfrm>
              <a:off x="8245247" y="54510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55" name="Rectangle 354">
              <a:extLst>
                <a:ext uri="{FF2B5EF4-FFF2-40B4-BE49-F238E27FC236}">
                  <a16:creationId xmlns:a16="http://schemas.microsoft.com/office/drawing/2014/main" id="{472A5062-7463-7CB9-7E78-E55F25D598E4}"/>
                </a:ext>
              </a:extLst>
            </p:cNvPr>
            <p:cNvSpPr/>
            <p:nvPr/>
          </p:nvSpPr>
          <p:spPr>
            <a:xfrm>
              <a:off x="11304368" y="54770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356" name="Oval 355">
              <a:extLst>
                <a:ext uri="{FF2B5EF4-FFF2-40B4-BE49-F238E27FC236}">
                  <a16:creationId xmlns:a16="http://schemas.microsoft.com/office/drawing/2014/main" id="{411A1EF5-630B-3B56-76F4-0B6B4DB913D3}"/>
                </a:ext>
              </a:extLst>
            </p:cNvPr>
            <p:cNvSpPr/>
            <p:nvPr/>
          </p:nvSpPr>
          <p:spPr>
            <a:xfrm>
              <a:off x="9958731" y="582651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7" name="Oval 356">
              <a:extLst>
                <a:ext uri="{FF2B5EF4-FFF2-40B4-BE49-F238E27FC236}">
                  <a16:creationId xmlns:a16="http://schemas.microsoft.com/office/drawing/2014/main" id="{77E55A75-C734-77B4-F217-0C095CF5716D}"/>
                </a:ext>
              </a:extLst>
            </p:cNvPr>
            <p:cNvSpPr/>
            <p:nvPr/>
          </p:nvSpPr>
          <p:spPr>
            <a:xfrm>
              <a:off x="9969215" y="617404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8" name="Oval 357">
              <a:extLst>
                <a:ext uri="{FF2B5EF4-FFF2-40B4-BE49-F238E27FC236}">
                  <a16:creationId xmlns:a16="http://schemas.microsoft.com/office/drawing/2014/main" id="{2FD5D277-A361-4E33-5685-9383989DBC1C}"/>
                </a:ext>
              </a:extLst>
            </p:cNvPr>
            <p:cNvSpPr/>
            <p:nvPr/>
          </p:nvSpPr>
          <p:spPr>
            <a:xfrm>
              <a:off x="10657147" y="64813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9" name="Oval 358">
              <a:extLst>
                <a:ext uri="{FF2B5EF4-FFF2-40B4-BE49-F238E27FC236}">
                  <a16:creationId xmlns:a16="http://schemas.microsoft.com/office/drawing/2014/main" id="{438638B7-D0DF-2D98-E60E-5CCAFD009796}"/>
                </a:ext>
              </a:extLst>
            </p:cNvPr>
            <p:cNvSpPr/>
            <p:nvPr/>
          </p:nvSpPr>
          <p:spPr>
            <a:xfrm>
              <a:off x="10661868" y="56817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360" name="Oval 359">
              <a:extLst>
                <a:ext uri="{FF2B5EF4-FFF2-40B4-BE49-F238E27FC236}">
                  <a16:creationId xmlns:a16="http://schemas.microsoft.com/office/drawing/2014/main" id="{515F4456-AA39-AF1C-9BB1-BBC6A5D3A3E2}"/>
                </a:ext>
              </a:extLst>
            </p:cNvPr>
            <p:cNvSpPr/>
            <p:nvPr/>
          </p:nvSpPr>
          <p:spPr>
            <a:xfrm>
              <a:off x="9260387" y="578430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1" name="Oval 360">
              <a:extLst>
                <a:ext uri="{FF2B5EF4-FFF2-40B4-BE49-F238E27FC236}">
                  <a16:creationId xmlns:a16="http://schemas.microsoft.com/office/drawing/2014/main" id="{D2611FFC-A8B3-5787-FCF7-958FB28A8414}"/>
                </a:ext>
              </a:extLst>
            </p:cNvPr>
            <p:cNvSpPr/>
            <p:nvPr/>
          </p:nvSpPr>
          <p:spPr>
            <a:xfrm>
              <a:off x="8689698" y="645316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2" name="Oval 361">
              <a:extLst>
                <a:ext uri="{FF2B5EF4-FFF2-40B4-BE49-F238E27FC236}">
                  <a16:creationId xmlns:a16="http://schemas.microsoft.com/office/drawing/2014/main" id="{BCD67CCB-EAAB-B9F9-9D77-165F5897CC19}"/>
                </a:ext>
              </a:extLst>
            </p:cNvPr>
            <p:cNvSpPr/>
            <p:nvPr/>
          </p:nvSpPr>
          <p:spPr>
            <a:xfrm>
              <a:off x="11271917" y="575099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63" name="Oval 362">
              <a:extLst>
                <a:ext uri="{FF2B5EF4-FFF2-40B4-BE49-F238E27FC236}">
                  <a16:creationId xmlns:a16="http://schemas.microsoft.com/office/drawing/2014/main" id="{65B1B5D1-B1FB-BE0F-4A2C-AF4053454398}"/>
                </a:ext>
              </a:extLst>
            </p:cNvPr>
            <p:cNvSpPr/>
            <p:nvPr/>
          </p:nvSpPr>
          <p:spPr>
            <a:xfrm>
              <a:off x="11270278" y="55354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364" name="Group 363">
              <a:extLst>
                <a:ext uri="{FF2B5EF4-FFF2-40B4-BE49-F238E27FC236}">
                  <a16:creationId xmlns:a16="http://schemas.microsoft.com/office/drawing/2014/main" id="{5814A6C7-3E62-9FC8-B685-FADDA30D409C}"/>
                </a:ext>
              </a:extLst>
            </p:cNvPr>
            <p:cNvGrpSpPr/>
            <p:nvPr/>
          </p:nvGrpSpPr>
          <p:grpSpPr>
            <a:xfrm>
              <a:off x="8209322" y="6018952"/>
              <a:ext cx="3199896" cy="219946"/>
              <a:chOff x="2888995" y="2286851"/>
              <a:chExt cx="3199896" cy="219946"/>
            </a:xfrm>
          </p:grpSpPr>
          <p:sp>
            <p:nvSpPr>
              <p:cNvPr id="161" name="Oval 160">
                <a:extLst>
                  <a:ext uri="{FF2B5EF4-FFF2-40B4-BE49-F238E27FC236}">
                    <a16:creationId xmlns:a16="http://schemas.microsoft.com/office/drawing/2014/main" id="{B916764C-D993-0458-6668-E04E73135DF2}"/>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2" name="Oval 161">
                <a:extLst>
                  <a:ext uri="{FF2B5EF4-FFF2-40B4-BE49-F238E27FC236}">
                    <a16:creationId xmlns:a16="http://schemas.microsoft.com/office/drawing/2014/main" id="{8246F4CF-2684-907A-EC20-7DE6C9D822DD}"/>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3" name="Oval 162">
                <a:extLst>
                  <a:ext uri="{FF2B5EF4-FFF2-40B4-BE49-F238E27FC236}">
                    <a16:creationId xmlns:a16="http://schemas.microsoft.com/office/drawing/2014/main" id="{C7AED1FA-DB95-EE21-19B3-C7026AAB8134}"/>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4" name="Oval 163">
                <a:extLst>
                  <a:ext uri="{FF2B5EF4-FFF2-40B4-BE49-F238E27FC236}">
                    <a16:creationId xmlns:a16="http://schemas.microsoft.com/office/drawing/2014/main" id="{91539B9A-00C8-4CB7-8916-1EC1CE1ADA05}"/>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5" name="Oval 164">
                <a:extLst>
                  <a:ext uri="{FF2B5EF4-FFF2-40B4-BE49-F238E27FC236}">
                    <a16:creationId xmlns:a16="http://schemas.microsoft.com/office/drawing/2014/main" id="{D43379E2-6919-C392-FAC5-5A0F411A0C0F}"/>
                  </a:ext>
                </a:extLst>
              </p:cNvPr>
              <p:cNvSpPr/>
              <p:nvPr/>
            </p:nvSpPr>
            <p:spPr>
              <a:xfrm>
                <a:off x="5341055" y="233318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6" name="Oval 165">
                <a:extLst>
                  <a:ext uri="{FF2B5EF4-FFF2-40B4-BE49-F238E27FC236}">
                    <a16:creationId xmlns:a16="http://schemas.microsoft.com/office/drawing/2014/main" id="{F803BE1B-D6CE-040B-7579-AE7C78802249}"/>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365" name="Oval 364">
              <a:extLst>
                <a:ext uri="{FF2B5EF4-FFF2-40B4-BE49-F238E27FC236}">
                  <a16:creationId xmlns:a16="http://schemas.microsoft.com/office/drawing/2014/main" id="{EADFD997-C14B-C959-8BC8-5129F4FCA54A}"/>
                </a:ext>
              </a:extLst>
            </p:cNvPr>
            <p:cNvSpPr/>
            <p:nvPr/>
          </p:nvSpPr>
          <p:spPr>
            <a:xfrm>
              <a:off x="9266573" y="595365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66" name="Straight Arrow Connector 365">
              <a:extLst>
                <a:ext uri="{FF2B5EF4-FFF2-40B4-BE49-F238E27FC236}">
                  <a16:creationId xmlns:a16="http://schemas.microsoft.com/office/drawing/2014/main" id="{E1D62D0E-F0F2-C31A-9D46-8140E7BDFF61}"/>
                </a:ext>
              </a:extLst>
            </p:cNvPr>
            <p:cNvCxnSpPr>
              <a:cxnSpLocks/>
              <a:stCxn id="164" idx="6"/>
              <a:endCxn id="163" idx="2"/>
            </p:cNvCxnSpPr>
            <p:nvPr/>
          </p:nvCxnSpPr>
          <p:spPr>
            <a:xfrm>
              <a:off x="8351995" y="6164348"/>
              <a:ext cx="347228" cy="53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78DD24A8-2EFD-2C3E-F023-0F1F31B3F630}"/>
                </a:ext>
              </a:extLst>
            </p:cNvPr>
            <p:cNvCxnSpPr>
              <a:cxnSpLocks/>
              <a:stCxn id="163" idx="6"/>
              <a:endCxn id="161" idx="2"/>
            </p:cNvCxnSpPr>
            <p:nvPr/>
          </p:nvCxnSpPr>
          <p:spPr>
            <a:xfrm>
              <a:off x="8841896" y="6169704"/>
              <a:ext cx="42897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DCCBB653-9413-1754-F542-613F624B101D}"/>
                </a:ext>
              </a:extLst>
            </p:cNvPr>
            <p:cNvCxnSpPr>
              <a:cxnSpLocks/>
              <a:stCxn id="161" idx="6"/>
              <a:endCxn id="162" idx="2"/>
            </p:cNvCxnSpPr>
            <p:nvPr/>
          </p:nvCxnSpPr>
          <p:spPr>
            <a:xfrm flipV="1">
              <a:off x="9413545" y="6088146"/>
              <a:ext cx="555671" cy="8155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9" name="Straight Arrow Connector 368">
              <a:extLst>
                <a:ext uri="{FF2B5EF4-FFF2-40B4-BE49-F238E27FC236}">
                  <a16:creationId xmlns:a16="http://schemas.microsoft.com/office/drawing/2014/main" id="{E9CDF5A0-7F5D-18A4-A0BB-E201B640D5EA}"/>
                </a:ext>
              </a:extLst>
            </p:cNvPr>
            <p:cNvCxnSpPr>
              <a:cxnSpLocks/>
              <a:stCxn id="162" idx="5"/>
              <a:endCxn id="165" idx="2"/>
            </p:cNvCxnSpPr>
            <p:nvPr/>
          </p:nvCxnSpPr>
          <p:spPr>
            <a:xfrm flipV="1">
              <a:off x="10090995" y="6134480"/>
              <a:ext cx="570387" cy="259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9287F10D-F829-0DE8-7FE1-E62D54EE014B}"/>
                </a:ext>
              </a:extLst>
            </p:cNvPr>
            <p:cNvCxnSpPr>
              <a:cxnSpLocks/>
              <a:stCxn id="165" idx="6"/>
              <a:endCxn id="166" idx="2"/>
            </p:cNvCxnSpPr>
            <p:nvPr/>
          </p:nvCxnSpPr>
          <p:spPr>
            <a:xfrm flipV="1">
              <a:off x="10804055" y="6102730"/>
              <a:ext cx="462490" cy="317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71" name="Straight Arrow Connector 370">
              <a:extLst>
                <a:ext uri="{FF2B5EF4-FFF2-40B4-BE49-F238E27FC236}">
                  <a16:creationId xmlns:a16="http://schemas.microsoft.com/office/drawing/2014/main" id="{7A748C20-2317-8058-4325-A0BBD8E2B936}"/>
                </a:ext>
              </a:extLst>
            </p:cNvPr>
            <p:cNvCxnSpPr>
              <a:cxnSpLocks/>
              <a:stCxn id="365" idx="6"/>
              <a:endCxn id="356" idx="2"/>
            </p:cNvCxnSpPr>
            <p:nvPr/>
          </p:nvCxnSpPr>
          <p:spPr>
            <a:xfrm flipV="1">
              <a:off x="9409246" y="5895707"/>
              <a:ext cx="549485" cy="1271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72" name="Straight Arrow Connector 371">
              <a:extLst>
                <a:ext uri="{FF2B5EF4-FFF2-40B4-BE49-F238E27FC236}">
                  <a16:creationId xmlns:a16="http://schemas.microsoft.com/office/drawing/2014/main" id="{C9BC5939-ACB1-6D23-38A6-B7457405FCA2}"/>
                </a:ext>
              </a:extLst>
            </p:cNvPr>
            <p:cNvCxnSpPr>
              <a:cxnSpLocks/>
              <a:stCxn id="356" idx="6"/>
              <a:endCxn id="359" idx="3"/>
            </p:cNvCxnSpPr>
            <p:nvPr/>
          </p:nvCxnSpPr>
          <p:spPr>
            <a:xfrm flipV="1">
              <a:off x="10101404" y="5799918"/>
              <a:ext cx="581358" cy="9578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Arrow Connector 372">
              <a:extLst>
                <a:ext uri="{FF2B5EF4-FFF2-40B4-BE49-F238E27FC236}">
                  <a16:creationId xmlns:a16="http://schemas.microsoft.com/office/drawing/2014/main" id="{6C1866BF-F244-B736-7E4B-1DE7577E6E82}"/>
                </a:ext>
              </a:extLst>
            </p:cNvPr>
            <p:cNvCxnSpPr>
              <a:cxnSpLocks/>
              <a:stCxn id="359" idx="6"/>
              <a:endCxn id="363" idx="3"/>
            </p:cNvCxnSpPr>
            <p:nvPr/>
          </p:nvCxnSpPr>
          <p:spPr>
            <a:xfrm flipV="1">
              <a:off x="10804541" y="5653561"/>
              <a:ext cx="486631" cy="9742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74" name="Straight Arrow Connector 373">
              <a:extLst>
                <a:ext uri="{FF2B5EF4-FFF2-40B4-BE49-F238E27FC236}">
                  <a16:creationId xmlns:a16="http://schemas.microsoft.com/office/drawing/2014/main" id="{39CBC5A5-543C-D314-5360-54B92462E41D}"/>
                </a:ext>
              </a:extLst>
            </p:cNvPr>
            <p:cNvCxnSpPr>
              <a:cxnSpLocks/>
              <a:stCxn id="360" idx="5"/>
              <a:endCxn id="357" idx="1"/>
            </p:cNvCxnSpPr>
            <p:nvPr/>
          </p:nvCxnSpPr>
          <p:spPr>
            <a:xfrm>
              <a:off x="9382166" y="5902423"/>
              <a:ext cx="607943" cy="29188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5" name="Straight Arrow Connector 374">
              <a:extLst>
                <a:ext uri="{FF2B5EF4-FFF2-40B4-BE49-F238E27FC236}">
                  <a16:creationId xmlns:a16="http://schemas.microsoft.com/office/drawing/2014/main" id="{290119B1-4B8F-E366-16FD-EC7369DFB75D}"/>
                </a:ext>
              </a:extLst>
            </p:cNvPr>
            <p:cNvCxnSpPr>
              <a:cxnSpLocks/>
              <a:stCxn id="357" idx="5"/>
              <a:endCxn id="358" idx="2"/>
            </p:cNvCxnSpPr>
            <p:nvPr/>
          </p:nvCxnSpPr>
          <p:spPr>
            <a:xfrm>
              <a:off x="10090994" y="6292168"/>
              <a:ext cx="566153" cy="25834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6" name="Oval 375">
              <a:extLst>
                <a:ext uri="{FF2B5EF4-FFF2-40B4-BE49-F238E27FC236}">
                  <a16:creationId xmlns:a16="http://schemas.microsoft.com/office/drawing/2014/main" id="{999C4E72-A452-E408-8B32-60E986E5A5EA}"/>
                </a:ext>
              </a:extLst>
            </p:cNvPr>
            <p:cNvSpPr/>
            <p:nvPr/>
          </p:nvSpPr>
          <p:spPr>
            <a:xfrm>
              <a:off x="8218280" y="541918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160" name="Straight Arrow Connector 159">
              <a:extLst>
                <a:ext uri="{FF2B5EF4-FFF2-40B4-BE49-F238E27FC236}">
                  <a16:creationId xmlns:a16="http://schemas.microsoft.com/office/drawing/2014/main" id="{BD490ECD-8C69-3B82-C854-AC486CFABA0A}"/>
                </a:ext>
              </a:extLst>
            </p:cNvPr>
            <p:cNvCxnSpPr>
              <a:cxnSpLocks/>
              <a:stCxn id="376" idx="6"/>
              <a:endCxn id="360" idx="2"/>
            </p:cNvCxnSpPr>
            <p:nvPr/>
          </p:nvCxnSpPr>
          <p:spPr>
            <a:xfrm>
              <a:off x="8360953" y="5488375"/>
              <a:ext cx="899434" cy="36512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9D69FF53-C815-188C-2E54-873C829DD889}"/>
              </a:ext>
            </a:extLst>
          </p:cNvPr>
          <p:cNvGrpSpPr/>
          <p:nvPr/>
        </p:nvGrpSpPr>
        <p:grpSpPr>
          <a:xfrm>
            <a:off x="1608058" y="1420254"/>
            <a:ext cx="4257288" cy="1255251"/>
            <a:chOff x="2142240" y="5370897"/>
            <a:chExt cx="4257288" cy="1255251"/>
          </a:xfrm>
        </p:grpSpPr>
        <p:cxnSp>
          <p:nvCxnSpPr>
            <p:cNvPr id="168" name="Straight Arrow Connector 167">
              <a:extLst>
                <a:ext uri="{FF2B5EF4-FFF2-40B4-BE49-F238E27FC236}">
                  <a16:creationId xmlns:a16="http://schemas.microsoft.com/office/drawing/2014/main" id="{57296755-4288-43F8-B4CD-8C71F1FBF9C3}"/>
                </a:ext>
              </a:extLst>
            </p:cNvPr>
            <p:cNvCxnSpPr>
              <a:cxnSpLocks/>
              <a:stCxn id="169" idx="3"/>
              <a:endCxn id="182" idx="2"/>
            </p:cNvCxnSpPr>
            <p:nvPr/>
          </p:nvCxnSpPr>
          <p:spPr>
            <a:xfrm>
              <a:off x="2855897" y="6347848"/>
              <a:ext cx="818739" cy="1262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9" name="TextBox 168">
              <a:extLst>
                <a:ext uri="{FF2B5EF4-FFF2-40B4-BE49-F238E27FC236}">
                  <a16:creationId xmlns:a16="http://schemas.microsoft.com/office/drawing/2014/main" id="{EAA3BF1B-DB28-9B1F-F749-6A5F9F6F3EAB}"/>
                </a:ext>
              </a:extLst>
            </p:cNvPr>
            <p:cNvSpPr txBox="1"/>
            <p:nvPr/>
          </p:nvSpPr>
          <p:spPr>
            <a:xfrm>
              <a:off x="2142240" y="6163182"/>
              <a:ext cx="713657"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cxnSp>
          <p:nvCxnSpPr>
            <p:cNvPr id="170" name="Straight Arrow Connector 169">
              <a:extLst>
                <a:ext uri="{FF2B5EF4-FFF2-40B4-BE49-F238E27FC236}">
                  <a16:creationId xmlns:a16="http://schemas.microsoft.com/office/drawing/2014/main" id="{58588091-F8FC-08DD-E45A-838CFD73D5A1}"/>
                </a:ext>
              </a:extLst>
            </p:cNvPr>
            <p:cNvCxnSpPr>
              <a:cxnSpLocks/>
              <a:stCxn id="169" idx="3"/>
              <a:endCxn id="183" idx="2"/>
            </p:cNvCxnSpPr>
            <p:nvPr/>
          </p:nvCxnSpPr>
          <p:spPr>
            <a:xfrm flipV="1">
              <a:off x="2855897" y="5771900"/>
              <a:ext cx="3400958" cy="575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1" name="Rectangle 170">
              <a:extLst>
                <a:ext uri="{FF2B5EF4-FFF2-40B4-BE49-F238E27FC236}">
                  <a16:creationId xmlns:a16="http://schemas.microsoft.com/office/drawing/2014/main" id="{92EE905A-38C2-7CF0-D7EC-C5B4FF4CDE6D}"/>
                </a:ext>
              </a:extLst>
            </p:cNvPr>
            <p:cNvSpPr/>
            <p:nvPr/>
          </p:nvSpPr>
          <p:spPr>
            <a:xfrm>
              <a:off x="5679871"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2" name="Rectangle 171">
              <a:extLst>
                <a:ext uri="{FF2B5EF4-FFF2-40B4-BE49-F238E27FC236}">
                  <a16:creationId xmlns:a16="http://schemas.microsoft.com/office/drawing/2014/main" id="{0F220871-9AA7-EE96-1365-5433DC25FC8A}"/>
                </a:ext>
              </a:extLst>
            </p:cNvPr>
            <p:cNvSpPr/>
            <p:nvPr/>
          </p:nvSpPr>
          <p:spPr>
            <a:xfrm>
              <a:off x="4981527"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3" name="Rectangle 172">
              <a:extLst>
                <a:ext uri="{FF2B5EF4-FFF2-40B4-BE49-F238E27FC236}">
                  <a16:creationId xmlns:a16="http://schemas.microsoft.com/office/drawing/2014/main" id="{84A491B9-F367-047A-3772-555219981841}"/>
                </a:ext>
              </a:extLst>
            </p:cNvPr>
            <p:cNvSpPr/>
            <p:nvPr/>
          </p:nvSpPr>
          <p:spPr>
            <a:xfrm>
              <a:off x="4283183"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4" name="Rectangle 173">
              <a:extLst>
                <a:ext uri="{FF2B5EF4-FFF2-40B4-BE49-F238E27FC236}">
                  <a16:creationId xmlns:a16="http://schemas.microsoft.com/office/drawing/2014/main" id="{A1426920-5625-D904-33D6-FA80B60AA1F8}"/>
                </a:ext>
              </a:extLst>
            </p:cNvPr>
            <p:cNvSpPr/>
            <p:nvPr/>
          </p:nvSpPr>
          <p:spPr>
            <a:xfrm>
              <a:off x="3711534"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5" name="Rectangle 174">
              <a:extLst>
                <a:ext uri="{FF2B5EF4-FFF2-40B4-BE49-F238E27FC236}">
                  <a16:creationId xmlns:a16="http://schemas.microsoft.com/office/drawing/2014/main" id="{4B3A345D-29F5-E9D0-8E45-176CA9B9D2E1}"/>
                </a:ext>
              </a:extLst>
            </p:cNvPr>
            <p:cNvSpPr/>
            <p:nvPr/>
          </p:nvSpPr>
          <p:spPr>
            <a:xfrm>
              <a:off x="3230185" y="540276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6" name="Rectangle 175">
              <a:extLst>
                <a:ext uri="{FF2B5EF4-FFF2-40B4-BE49-F238E27FC236}">
                  <a16:creationId xmlns:a16="http://schemas.microsoft.com/office/drawing/2014/main" id="{6B73CCBA-2C89-F495-053A-425AC171AF4F}"/>
                </a:ext>
              </a:extLst>
            </p:cNvPr>
            <p:cNvSpPr/>
            <p:nvPr/>
          </p:nvSpPr>
          <p:spPr>
            <a:xfrm>
              <a:off x="6289306" y="542880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7" name="Oval 176">
              <a:extLst>
                <a:ext uri="{FF2B5EF4-FFF2-40B4-BE49-F238E27FC236}">
                  <a16:creationId xmlns:a16="http://schemas.microsoft.com/office/drawing/2014/main" id="{4FDA0AB5-B781-3E73-AF8C-9068A49A536B}"/>
                </a:ext>
              </a:extLst>
            </p:cNvPr>
            <p:cNvSpPr/>
            <p:nvPr/>
          </p:nvSpPr>
          <p:spPr>
            <a:xfrm>
              <a:off x="4943669" y="577822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8" name="Oval 177">
              <a:extLst>
                <a:ext uri="{FF2B5EF4-FFF2-40B4-BE49-F238E27FC236}">
                  <a16:creationId xmlns:a16="http://schemas.microsoft.com/office/drawing/2014/main" id="{0DA9FDD5-2DD5-D5BB-3F7D-86B115777E2D}"/>
                </a:ext>
              </a:extLst>
            </p:cNvPr>
            <p:cNvSpPr/>
            <p:nvPr/>
          </p:nvSpPr>
          <p:spPr>
            <a:xfrm>
              <a:off x="4954153" y="612576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9" name="Oval 178">
              <a:extLst>
                <a:ext uri="{FF2B5EF4-FFF2-40B4-BE49-F238E27FC236}">
                  <a16:creationId xmlns:a16="http://schemas.microsoft.com/office/drawing/2014/main" id="{FC85D97C-4846-E267-8AC9-A1F476DEC1A8}"/>
                </a:ext>
              </a:extLst>
            </p:cNvPr>
            <p:cNvSpPr/>
            <p:nvPr/>
          </p:nvSpPr>
          <p:spPr>
            <a:xfrm>
              <a:off x="5642085" y="64330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0" name="Oval 179">
              <a:extLst>
                <a:ext uri="{FF2B5EF4-FFF2-40B4-BE49-F238E27FC236}">
                  <a16:creationId xmlns:a16="http://schemas.microsoft.com/office/drawing/2014/main" id="{DF4B4500-0272-2E9B-63A8-D819BCB86DCD}"/>
                </a:ext>
              </a:extLst>
            </p:cNvPr>
            <p:cNvSpPr/>
            <p:nvPr/>
          </p:nvSpPr>
          <p:spPr>
            <a:xfrm>
              <a:off x="5646806" y="563351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81" name="Oval 180">
              <a:extLst>
                <a:ext uri="{FF2B5EF4-FFF2-40B4-BE49-F238E27FC236}">
                  <a16:creationId xmlns:a16="http://schemas.microsoft.com/office/drawing/2014/main" id="{FAF7677D-94A1-AF77-D5AC-02895FE64F30}"/>
                </a:ext>
              </a:extLst>
            </p:cNvPr>
            <p:cNvSpPr/>
            <p:nvPr/>
          </p:nvSpPr>
          <p:spPr>
            <a:xfrm>
              <a:off x="4245325" y="573601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2" name="Oval 181">
              <a:extLst>
                <a:ext uri="{FF2B5EF4-FFF2-40B4-BE49-F238E27FC236}">
                  <a16:creationId xmlns:a16="http://schemas.microsoft.com/office/drawing/2014/main" id="{1DA22492-0853-FF87-B2B3-0BB6507B869F}"/>
                </a:ext>
              </a:extLst>
            </p:cNvPr>
            <p:cNvSpPr/>
            <p:nvPr/>
          </p:nvSpPr>
          <p:spPr>
            <a:xfrm>
              <a:off x="3674636" y="640488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3" name="Oval 182">
              <a:extLst>
                <a:ext uri="{FF2B5EF4-FFF2-40B4-BE49-F238E27FC236}">
                  <a16:creationId xmlns:a16="http://schemas.microsoft.com/office/drawing/2014/main" id="{D82B39EC-3E5F-D53B-E45F-B50ABBB08827}"/>
                </a:ext>
              </a:extLst>
            </p:cNvPr>
            <p:cNvSpPr/>
            <p:nvPr/>
          </p:nvSpPr>
          <p:spPr>
            <a:xfrm>
              <a:off x="6256855" y="570270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4" name="Oval 183">
              <a:extLst>
                <a:ext uri="{FF2B5EF4-FFF2-40B4-BE49-F238E27FC236}">
                  <a16:creationId xmlns:a16="http://schemas.microsoft.com/office/drawing/2014/main" id="{16705DA7-3847-BD75-42B0-CFBA7C7DADF2}"/>
                </a:ext>
              </a:extLst>
            </p:cNvPr>
            <p:cNvSpPr/>
            <p:nvPr/>
          </p:nvSpPr>
          <p:spPr>
            <a:xfrm>
              <a:off x="6255216" y="54871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185" name="Group 184">
              <a:extLst>
                <a:ext uri="{FF2B5EF4-FFF2-40B4-BE49-F238E27FC236}">
                  <a16:creationId xmlns:a16="http://schemas.microsoft.com/office/drawing/2014/main" id="{32798E8D-4F08-E619-0076-545CC99594A3}"/>
                </a:ext>
              </a:extLst>
            </p:cNvPr>
            <p:cNvGrpSpPr/>
            <p:nvPr/>
          </p:nvGrpSpPr>
          <p:grpSpPr>
            <a:xfrm>
              <a:off x="3194260" y="5970668"/>
              <a:ext cx="3199896" cy="219946"/>
              <a:chOff x="2888995" y="2286851"/>
              <a:chExt cx="3199896" cy="219946"/>
            </a:xfrm>
          </p:grpSpPr>
          <p:sp>
            <p:nvSpPr>
              <p:cNvPr id="188" name="Oval 187">
                <a:extLst>
                  <a:ext uri="{FF2B5EF4-FFF2-40B4-BE49-F238E27FC236}">
                    <a16:creationId xmlns:a16="http://schemas.microsoft.com/office/drawing/2014/main" id="{8A630E74-CAB7-3274-F653-3E09DC25F152}"/>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9" name="Oval 188">
                <a:extLst>
                  <a:ext uri="{FF2B5EF4-FFF2-40B4-BE49-F238E27FC236}">
                    <a16:creationId xmlns:a16="http://schemas.microsoft.com/office/drawing/2014/main" id="{5CBC183E-15F5-FB3E-D335-237EB5F794EA}"/>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90" name="Oval 189">
                <a:extLst>
                  <a:ext uri="{FF2B5EF4-FFF2-40B4-BE49-F238E27FC236}">
                    <a16:creationId xmlns:a16="http://schemas.microsoft.com/office/drawing/2014/main" id="{F741B56F-2D18-E9FD-2756-6EC11A148C93}"/>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93" name="Oval 192">
                <a:extLst>
                  <a:ext uri="{FF2B5EF4-FFF2-40B4-BE49-F238E27FC236}">
                    <a16:creationId xmlns:a16="http://schemas.microsoft.com/office/drawing/2014/main" id="{2058AEE7-6095-4683-2AE9-AEA9006BE435}"/>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94" name="Oval 193">
                <a:extLst>
                  <a:ext uri="{FF2B5EF4-FFF2-40B4-BE49-F238E27FC236}">
                    <a16:creationId xmlns:a16="http://schemas.microsoft.com/office/drawing/2014/main" id="{23412EC7-9BBE-AE38-367B-B3C7821ED566}"/>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95" name="Oval 194">
                <a:extLst>
                  <a:ext uri="{FF2B5EF4-FFF2-40B4-BE49-F238E27FC236}">
                    <a16:creationId xmlns:a16="http://schemas.microsoft.com/office/drawing/2014/main" id="{7EA010DC-E637-7AEF-07CE-8864A3FE8FD3}"/>
                  </a:ext>
                </a:extLst>
              </p:cNvPr>
              <p:cNvSpPr/>
              <p:nvPr/>
            </p:nvSpPr>
            <p:spPr>
              <a:xfrm>
                <a:off x="5341915" y="229867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186" name="Oval 185">
              <a:extLst>
                <a:ext uri="{FF2B5EF4-FFF2-40B4-BE49-F238E27FC236}">
                  <a16:creationId xmlns:a16="http://schemas.microsoft.com/office/drawing/2014/main" id="{E89F5AB3-3058-712D-6DAE-4451FA6F8D62}"/>
                </a:ext>
              </a:extLst>
            </p:cNvPr>
            <p:cNvSpPr/>
            <p:nvPr/>
          </p:nvSpPr>
          <p:spPr>
            <a:xfrm>
              <a:off x="4251511" y="590537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7" name="Oval 186">
              <a:extLst>
                <a:ext uri="{FF2B5EF4-FFF2-40B4-BE49-F238E27FC236}">
                  <a16:creationId xmlns:a16="http://schemas.microsoft.com/office/drawing/2014/main" id="{EC33E3ED-049C-3225-96DC-3849732A7070}"/>
                </a:ext>
              </a:extLst>
            </p:cNvPr>
            <p:cNvSpPr/>
            <p:nvPr/>
          </p:nvSpPr>
          <p:spPr>
            <a:xfrm>
              <a:off x="3203218" y="53708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196" name="TextBox 195">
            <a:extLst>
              <a:ext uri="{FF2B5EF4-FFF2-40B4-BE49-F238E27FC236}">
                <a16:creationId xmlns:a16="http://schemas.microsoft.com/office/drawing/2014/main" id="{8AADD44B-124F-83A8-ED89-909BEC979C71}"/>
              </a:ext>
            </a:extLst>
          </p:cNvPr>
          <p:cNvSpPr txBox="1"/>
          <p:nvPr/>
        </p:nvSpPr>
        <p:spPr>
          <a:xfrm>
            <a:off x="130530" y="2942649"/>
            <a:ext cx="5572359"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In </a:t>
            </a:r>
            <a:r>
              <a:rPr lang="fr-FR" b="1" dirty="0">
                <a:latin typeface="Verdana" panose="020B0604030504040204" pitchFamily="34" charset="0"/>
                <a:ea typeface="Verdana" panose="020B0604030504040204" pitchFamily="34" charset="0"/>
              </a:rPr>
              <a:t>Allen</a:t>
            </a:r>
            <a:r>
              <a:rPr lang="fr-FR" dirty="0">
                <a:latin typeface="Verdana" panose="020B0604030504040204" pitchFamily="34" charset="0"/>
                <a:ea typeface="Verdana" panose="020B0604030504040204" pitchFamily="34" charset="0"/>
              </a:rPr>
              <a:t>           : </a:t>
            </a:r>
            <a:r>
              <a:rPr lang="fr-FR" b="1" dirty="0" err="1">
                <a:solidFill>
                  <a:schemeClr val="accent2">
                    <a:lumMod val="50000"/>
                  </a:schemeClr>
                </a:solidFill>
                <a:latin typeface="Verdana" panose="020B0604030504040204" pitchFamily="34" charset="0"/>
                <a:ea typeface="Verdana" panose="020B0604030504040204" pitchFamily="34" charset="0"/>
              </a:rPr>
              <a:t>search</a:t>
            </a:r>
            <a:r>
              <a:rPr lang="fr-FR" b="1" dirty="0">
                <a:solidFill>
                  <a:schemeClr val="accent2">
                    <a:lumMod val="50000"/>
                  </a:schemeClr>
                </a:solidFill>
                <a:latin typeface="Verdana" panose="020B0604030504040204" pitchFamily="34" charset="0"/>
                <a:ea typeface="Verdana" panose="020B0604030504040204" pitchFamily="34" charset="0"/>
              </a:rPr>
              <a:t> by triplet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algorithm</a:t>
            </a:r>
            <a:endParaRPr lang="en-GB" dirty="0">
              <a:latin typeface="Verdana" panose="020B0604030504040204" pitchFamily="34" charset="0"/>
              <a:ea typeface="Verdana" panose="020B0604030504040204" pitchFamily="34" charset="0"/>
            </a:endParaRPr>
          </a:p>
        </p:txBody>
      </p:sp>
      <p:pic>
        <p:nvPicPr>
          <p:cNvPr id="197" name="Picture 196" descr="A rake in sand with sand in the background&#10;&#10;Description automatically generated">
            <a:extLst>
              <a:ext uri="{FF2B5EF4-FFF2-40B4-BE49-F238E27FC236}">
                <a16:creationId xmlns:a16="http://schemas.microsoft.com/office/drawing/2014/main" id="{BE28F27E-FC96-F227-F0DA-1272205AF2B7}"/>
              </a:ext>
            </a:extLst>
          </p:cNvPr>
          <p:cNvPicPr>
            <a:picLocks noChangeAspect="1"/>
          </p:cNvPicPr>
          <p:nvPr/>
        </p:nvPicPr>
        <p:blipFill>
          <a:blip r:embed="rId4"/>
          <a:stretch>
            <a:fillRect/>
          </a:stretch>
        </p:blipFill>
        <p:spPr>
          <a:xfrm>
            <a:off x="1293940" y="2794228"/>
            <a:ext cx="679152" cy="679152"/>
          </a:xfrm>
          <a:prstGeom prst="rect">
            <a:avLst/>
          </a:prstGeom>
        </p:spPr>
      </p:pic>
      <p:sp>
        <p:nvSpPr>
          <p:cNvPr id="198" name="Rectangle: Rounded Corners 197">
            <a:extLst>
              <a:ext uri="{FF2B5EF4-FFF2-40B4-BE49-F238E27FC236}">
                <a16:creationId xmlns:a16="http://schemas.microsoft.com/office/drawing/2014/main" id="{2EB8AF79-2D8B-8666-DDBF-EEFFE1446B92}"/>
              </a:ext>
            </a:extLst>
          </p:cNvPr>
          <p:cNvSpPr/>
          <p:nvPr/>
        </p:nvSpPr>
        <p:spPr>
          <a:xfrm>
            <a:off x="85311" y="1310340"/>
            <a:ext cx="933999" cy="559461"/>
          </a:xfrm>
          <a:prstGeom prst="roundRect">
            <a:avLst>
              <a:gd name="adj" fmla="val 50000"/>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Tree>
    <p:extLst>
      <p:ext uri="{BB962C8B-B14F-4D97-AF65-F5344CB8AC3E}">
        <p14:creationId xmlns:p14="http://schemas.microsoft.com/office/powerpoint/2010/main" val="33690442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1" name="Group 680">
            <a:extLst>
              <a:ext uri="{FF2B5EF4-FFF2-40B4-BE49-F238E27FC236}">
                <a16:creationId xmlns:a16="http://schemas.microsoft.com/office/drawing/2014/main" id="{4C2DD65F-CB39-E472-AF61-9998605D0123}"/>
              </a:ext>
            </a:extLst>
          </p:cNvPr>
          <p:cNvGrpSpPr/>
          <p:nvPr/>
        </p:nvGrpSpPr>
        <p:grpSpPr>
          <a:xfrm>
            <a:off x="7788148" y="4147247"/>
            <a:ext cx="3205268" cy="1255251"/>
            <a:chOff x="7736129" y="3291264"/>
            <a:chExt cx="3205268" cy="1255251"/>
          </a:xfrm>
        </p:grpSpPr>
        <p:sp>
          <p:nvSpPr>
            <p:cNvPr id="2" name="Rectangle 1">
              <a:extLst>
                <a:ext uri="{FF2B5EF4-FFF2-40B4-BE49-F238E27FC236}">
                  <a16:creationId xmlns:a16="http://schemas.microsoft.com/office/drawing/2014/main" id="{5E92D6B6-3C81-C246-41D4-E8D62D3F86D6}"/>
                </a:ext>
              </a:extLst>
            </p:cNvPr>
            <p:cNvSpPr/>
            <p:nvPr/>
          </p:nvSpPr>
          <p:spPr>
            <a:xfrm>
              <a:off x="10221740" y="333022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 name="Rectangle 3">
              <a:extLst>
                <a:ext uri="{FF2B5EF4-FFF2-40B4-BE49-F238E27FC236}">
                  <a16:creationId xmlns:a16="http://schemas.microsoft.com/office/drawing/2014/main" id="{7C3C5BE5-8F4D-EF9C-00AE-8C8E79AF539D}"/>
                </a:ext>
              </a:extLst>
            </p:cNvPr>
            <p:cNvSpPr/>
            <p:nvPr/>
          </p:nvSpPr>
          <p:spPr>
            <a:xfrm>
              <a:off x="9523396" y="3330222"/>
              <a:ext cx="67029" cy="1197341"/>
            </a:xfrm>
            <a:prstGeom prst="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B1D1F75F-B235-9038-2396-BDFE0ADDB369}"/>
                </a:ext>
              </a:extLst>
            </p:cNvPr>
            <p:cNvSpPr/>
            <p:nvPr/>
          </p:nvSpPr>
          <p:spPr>
            <a:xfrm>
              <a:off x="8825052" y="3330222"/>
              <a:ext cx="67029" cy="1197341"/>
            </a:xfrm>
            <a:prstGeom prst="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B2C0037D-4D87-6FF8-2066-221BA4B7676B}"/>
                </a:ext>
              </a:extLst>
            </p:cNvPr>
            <p:cNvSpPr/>
            <p:nvPr/>
          </p:nvSpPr>
          <p:spPr>
            <a:xfrm>
              <a:off x="8253403" y="3330222"/>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4CD98446-079E-21DD-BB1B-143DC4585587}"/>
                </a:ext>
              </a:extLst>
            </p:cNvPr>
            <p:cNvSpPr/>
            <p:nvPr/>
          </p:nvSpPr>
          <p:spPr>
            <a:xfrm>
              <a:off x="7772054" y="332313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8" name="Rectangle 7">
              <a:extLst>
                <a:ext uri="{FF2B5EF4-FFF2-40B4-BE49-F238E27FC236}">
                  <a16:creationId xmlns:a16="http://schemas.microsoft.com/office/drawing/2014/main" id="{8E5B0D47-7FB6-57D8-052C-D7C0A993B87A}"/>
                </a:ext>
              </a:extLst>
            </p:cNvPr>
            <p:cNvSpPr/>
            <p:nvPr/>
          </p:nvSpPr>
          <p:spPr>
            <a:xfrm>
              <a:off x="10831175" y="334917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0" name="Oval 9">
              <a:extLst>
                <a:ext uri="{FF2B5EF4-FFF2-40B4-BE49-F238E27FC236}">
                  <a16:creationId xmlns:a16="http://schemas.microsoft.com/office/drawing/2014/main" id="{6C54E65A-F84E-DBD8-E86E-BDFBD05FF468}"/>
                </a:ext>
              </a:extLst>
            </p:cNvPr>
            <p:cNvSpPr/>
            <p:nvPr/>
          </p:nvSpPr>
          <p:spPr>
            <a:xfrm>
              <a:off x="9485538" y="36985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1" name="Oval 10">
              <a:extLst>
                <a:ext uri="{FF2B5EF4-FFF2-40B4-BE49-F238E27FC236}">
                  <a16:creationId xmlns:a16="http://schemas.microsoft.com/office/drawing/2014/main" id="{1F7AC5CC-A4A1-259E-D248-604C1DCD9786}"/>
                </a:ext>
              </a:extLst>
            </p:cNvPr>
            <p:cNvSpPr/>
            <p:nvPr/>
          </p:nvSpPr>
          <p:spPr>
            <a:xfrm>
              <a:off x="9496022" y="4046129"/>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2" name="Oval 11">
              <a:extLst>
                <a:ext uri="{FF2B5EF4-FFF2-40B4-BE49-F238E27FC236}">
                  <a16:creationId xmlns:a16="http://schemas.microsoft.com/office/drawing/2014/main" id="{4EE12389-FA3F-7DCE-4356-4F6703B21A70}"/>
                </a:ext>
              </a:extLst>
            </p:cNvPr>
            <p:cNvSpPr/>
            <p:nvPr/>
          </p:nvSpPr>
          <p:spPr>
            <a:xfrm>
              <a:off x="10183954" y="43533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3" name="Oval 12">
              <a:extLst>
                <a:ext uri="{FF2B5EF4-FFF2-40B4-BE49-F238E27FC236}">
                  <a16:creationId xmlns:a16="http://schemas.microsoft.com/office/drawing/2014/main" id="{9AC30E23-3D71-4EC9-C271-0F7603E08008}"/>
                </a:ext>
              </a:extLst>
            </p:cNvPr>
            <p:cNvSpPr/>
            <p:nvPr/>
          </p:nvSpPr>
          <p:spPr>
            <a:xfrm>
              <a:off x="10188675" y="355387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5" name="Oval 14">
              <a:extLst>
                <a:ext uri="{FF2B5EF4-FFF2-40B4-BE49-F238E27FC236}">
                  <a16:creationId xmlns:a16="http://schemas.microsoft.com/office/drawing/2014/main" id="{A3DEC502-0A62-B191-63BE-3C6AD52F2918}"/>
                </a:ext>
              </a:extLst>
            </p:cNvPr>
            <p:cNvSpPr/>
            <p:nvPr/>
          </p:nvSpPr>
          <p:spPr>
            <a:xfrm>
              <a:off x="8787194" y="365638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 name="Oval 15">
              <a:extLst>
                <a:ext uri="{FF2B5EF4-FFF2-40B4-BE49-F238E27FC236}">
                  <a16:creationId xmlns:a16="http://schemas.microsoft.com/office/drawing/2014/main" id="{CC167118-C61D-A6A6-34D3-C6AFE556F66F}"/>
                </a:ext>
              </a:extLst>
            </p:cNvPr>
            <p:cNvSpPr/>
            <p:nvPr/>
          </p:nvSpPr>
          <p:spPr>
            <a:xfrm>
              <a:off x="8216505" y="432525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 name="Oval 16">
              <a:extLst>
                <a:ext uri="{FF2B5EF4-FFF2-40B4-BE49-F238E27FC236}">
                  <a16:creationId xmlns:a16="http://schemas.microsoft.com/office/drawing/2014/main" id="{D4DE22C8-B6E6-72E4-0387-D7AE4CB44EC6}"/>
                </a:ext>
              </a:extLst>
            </p:cNvPr>
            <p:cNvSpPr/>
            <p:nvPr/>
          </p:nvSpPr>
          <p:spPr>
            <a:xfrm>
              <a:off x="10798724" y="362307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 name="Oval 17">
              <a:extLst>
                <a:ext uri="{FF2B5EF4-FFF2-40B4-BE49-F238E27FC236}">
                  <a16:creationId xmlns:a16="http://schemas.microsoft.com/office/drawing/2014/main" id="{01D125C3-2D90-B45E-6DE8-07E9C495CD9E}"/>
                </a:ext>
              </a:extLst>
            </p:cNvPr>
            <p:cNvSpPr/>
            <p:nvPr/>
          </p:nvSpPr>
          <p:spPr>
            <a:xfrm>
              <a:off x="10797085" y="340752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9" name="Oval 18">
              <a:extLst>
                <a:ext uri="{FF2B5EF4-FFF2-40B4-BE49-F238E27FC236}">
                  <a16:creationId xmlns:a16="http://schemas.microsoft.com/office/drawing/2014/main" id="{F4A31FFC-70B3-FD64-11B8-5E355DBFB9A4}"/>
                </a:ext>
              </a:extLst>
            </p:cNvPr>
            <p:cNvSpPr/>
            <p:nvPr/>
          </p:nvSpPr>
          <p:spPr>
            <a:xfrm>
              <a:off x="8797679" y="397259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0" name="Oval 19">
              <a:extLst>
                <a:ext uri="{FF2B5EF4-FFF2-40B4-BE49-F238E27FC236}">
                  <a16:creationId xmlns:a16="http://schemas.microsoft.com/office/drawing/2014/main" id="{3368D16C-6FED-9B76-6A32-4F6D9842D994}"/>
                </a:ext>
              </a:extLst>
            </p:cNvPr>
            <p:cNvSpPr/>
            <p:nvPr/>
          </p:nvSpPr>
          <p:spPr>
            <a:xfrm>
              <a:off x="9496023" y="38910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1" name="Oval 20">
              <a:extLst>
                <a:ext uri="{FF2B5EF4-FFF2-40B4-BE49-F238E27FC236}">
                  <a16:creationId xmlns:a16="http://schemas.microsoft.com/office/drawing/2014/main" id="{289B63D7-326B-4258-8ACD-848A7EFF9C9B}"/>
                </a:ext>
              </a:extLst>
            </p:cNvPr>
            <p:cNvSpPr/>
            <p:nvPr/>
          </p:nvSpPr>
          <p:spPr>
            <a:xfrm>
              <a:off x="8226030" y="397259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2" name="Oval 21">
              <a:extLst>
                <a:ext uri="{FF2B5EF4-FFF2-40B4-BE49-F238E27FC236}">
                  <a16:creationId xmlns:a16="http://schemas.microsoft.com/office/drawing/2014/main" id="{8B303BCD-2D27-508E-FF93-A603EDD7C5FC}"/>
                </a:ext>
              </a:extLst>
            </p:cNvPr>
            <p:cNvSpPr/>
            <p:nvPr/>
          </p:nvSpPr>
          <p:spPr>
            <a:xfrm>
              <a:off x="7736129" y="3967237"/>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3" name="Oval 22">
              <a:extLst>
                <a:ext uri="{FF2B5EF4-FFF2-40B4-BE49-F238E27FC236}">
                  <a16:creationId xmlns:a16="http://schemas.microsoft.com/office/drawing/2014/main" id="{8AA87D30-F360-71F1-F964-8C897CE5C5FB}"/>
                </a:ext>
              </a:extLst>
            </p:cNvPr>
            <p:cNvSpPr/>
            <p:nvPr/>
          </p:nvSpPr>
          <p:spPr>
            <a:xfrm>
              <a:off x="10188189" y="393736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4" name="Oval 23">
              <a:extLst>
                <a:ext uri="{FF2B5EF4-FFF2-40B4-BE49-F238E27FC236}">
                  <a16:creationId xmlns:a16="http://schemas.microsoft.com/office/drawing/2014/main" id="{E5AAC190-7328-01A8-872F-47D11BBBF0E6}"/>
                </a:ext>
              </a:extLst>
            </p:cNvPr>
            <p:cNvSpPr/>
            <p:nvPr/>
          </p:nvSpPr>
          <p:spPr>
            <a:xfrm>
              <a:off x="10793352" y="390561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5" name="Oval 24">
              <a:extLst>
                <a:ext uri="{FF2B5EF4-FFF2-40B4-BE49-F238E27FC236}">
                  <a16:creationId xmlns:a16="http://schemas.microsoft.com/office/drawing/2014/main" id="{8793B8CE-937C-E92F-3F3A-D90E119B4055}"/>
                </a:ext>
              </a:extLst>
            </p:cNvPr>
            <p:cNvSpPr/>
            <p:nvPr/>
          </p:nvSpPr>
          <p:spPr>
            <a:xfrm>
              <a:off x="8793380" y="38257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29" name="Oval 28">
              <a:extLst>
                <a:ext uri="{FF2B5EF4-FFF2-40B4-BE49-F238E27FC236}">
                  <a16:creationId xmlns:a16="http://schemas.microsoft.com/office/drawing/2014/main" id="{19770A0E-A3ED-388A-1452-A8B812C9F5A6}"/>
                </a:ext>
              </a:extLst>
            </p:cNvPr>
            <p:cNvSpPr/>
            <p:nvPr/>
          </p:nvSpPr>
          <p:spPr>
            <a:xfrm>
              <a:off x="7745087" y="329126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0" name="Straight Connector 29">
              <a:extLst>
                <a:ext uri="{FF2B5EF4-FFF2-40B4-BE49-F238E27FC236}">
                  <a16:creationId xmlns:a16="http://schemas.microsoft.com/office/drawing/2014/main" id="{49A10076-1D6A-3836-A3BF-59F16690AB55}"/>
                </a:ext>
              </a:extLst>
            </p:cNvPr>
            <p:cNvCxnSpPr>
              <a:cxnSpLocks/>
              <a:stCxn id="13" idx="6"/>
              <a:endCxn id="18" idx="2"/>
            </p:cNvCxnSpPr>
            <p:nvPr/>
          </p:nvCxnSpPr>
          <p:spPr>
            <a:xfrm flipV="1">
              <a:off x="10331348" y="3476716"/>
              <a:ext cx="465737" cy="14635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1D5975D-59D7-7BA7-529B-CD3987D2DD84}"/>
                </a:ext>
              </a:extLst>
            </p:cNvPr>
            <p:cNvCxnSpPr>
              <a:cxnSpLocks/>
              <a:stCxn id="23" idx="6"/>
              <a:endCxn id="24" idx="2"/>
            </p:cNvCxnSpPr>
            <p:nvPr/>
          </p:nvCxnSpPr>
          <p:spPr>
            <a:xfrm flipV="1">
              <a:off x="10330862" y="3974813"/>
              <a:ext cx="462490" cy="317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26AA62BD-8679-1FA3-1B27-AF104AE8ED22}"/>
                </a:ext>
              </a:extLst>
            </p:cNvPr>
            <p:cNvCxnSpPr>
              <a:cxnSpLocks/>
              <a:stCxn id="20" idx="6"/>
              <a:endCxn id="23" idx="2"/>
            </p:cNvCxnSpPr>
            <p:nvPr/>
          </p:nvCxnSpPr>
          <p:spPr>
            <a:xfrm>
              <a:off x="9638696" y="3960229"/>
              <a:ext cx="549493" cy="463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C1AB554E-FD21-55AD-AC89-FF8846F4DE69}"/>
                </a:ext>
              </a:extLst>
            </p:cNvPr>
            <p:cNvCxnSpPr>
              <a:cxnSpLocks/>
              <a:stCxn id="10" idx="6"/>
              <a:endCxn id="13" idx="2"/>
            </p:cNvCxnSpPr>
            <p:nvPr/>
          </p:nvCxnSpPr>
          <p:spPr>
            <a:xfrm flipV="1">
              <a:off x="9628211" y="3623073"/>
              <a:ext cx="560464" cy="14471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2F03E0C4-8C0C-828E-DD73-349304B70962}"/>
                </a:ext>
              </a:extLst>
            </p:cNvPr>
            <p:cNvCxnSpPr>
              <a:cxnSpLocks/>
              <a:stCxn id="25" idx="6"/>
              <a:endCxn id="10" idx="2"/>
            </p:cNvCxnSpPr>
            <p:nvPr/>
          </p:nvCxnSpPr>
          <p:spPr>
            <a:xfrm flipV="1">
              <a:off x="8936053" y="3767790"/>
              <a:ext cx="549485" cy="12714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82E7C8D9-99E0-FBED-00DD-D7C0223868DC}"/>
                </a:ext>
              </a:extLst>
            </p:cNvPr>
            <p:cNvCxnSpPr>
              <a:cxnSpLocks/>
              <a:stCxn id="19" idx="6"/>
              <a:endCxn id="20" idx="2"/>
            </p:cNvCxnSpPr>
            <p:nvPr/>
          </p:nvCxnSpPr>
          <p:spPr>
            <a:xfrm flipV="1">
              <a:off x="8940352" y="3960229"/>
              <a:ext cx="555671" cy="815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A210BA65-4CF3-E993-599B-BBE78C281F83}"/>
                </a:ext>
              </a:extLst>
            </p:cNvPr>
            <p:cNvCxnSpPr>
              <a:cxnSpLocks/>
              <a:stCxn id="15" idx="5"/>
              <a:endCxn id="11" idx="2"/>
            </p:cNvCxnSpPr>
            <p:nvPr/>
          </p:nvCxnSpPr>
          <p:spPr>
            <a:xfrm>
              <a:off x="8908973" y="3774506"/>
              <a:ext cx="587049" cy="34081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B82D5C61-4C8C-20C2-0FD6-1994AA702A5B}"/>
                </a:ext>
              </a:extLst>
            </p:cNvPr>
            <p:cNvCxnSpPr>
              <a:cxnSpLocks/>
              <a:stCxn id="11" idx="5"/>
              <a:endCxn id="12" idx="2"/>
            </p:cNvCxnSpPr>
            <p:nvPr/>
          </p:nvCxnSpPr>
          <p:spPr>
            <a:xfrm>
              <a:off x="9617801" y="4164251"/>
              <a:ext cx="566153" cy="25834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itle 8">
            <a:extLst>
              <a:ext uri="{FF2B5EF4-FFF2-40B4-BE49-F238E27FC236}">
                <a16:creationId xmlns:a16="http://schemas.microsoft.com/office/drawing/2014/main" id="{FF1C2E0D-5F27-98DA-4AD0-569E430421BE}"/>
              </a:ext>
            </a:extLst>
          </p:cNvPr>
          <p:cNvSpPr>
            <a:spLocks noGrp="1"/>
          </p:cNvSpPr>
          <p:nvPr>
            <p:ph type="title"/>
          </p:nvPr>
        </p:nvSpPr>
        <p:spPr>
          <a:xfrm>
            <a:off x="0" y="1"/>
            <a:ext cx="12192000" cy="501560"/>
          </a:xfrm>
        </p:spPr>
        <p:txBody>
          <a:bodyPr>
            <a:normAutofit fontScale="90000"/>
          </a:bodyPr>
          <a:lstStyle/>
          <a:p>
            <a:r>
              <a:rPr lang="fr-FR" dirty="0"/>
              <a:t>Track </a:t>
            </a:r>
            <a:r>
              <a:rPr lang="fr-FR" dirty="0" err="1"/>
              <a:t>Finding</a:t>
            </a:r>
            <a:r>
              <a:rPr lang="fr-FR" dirty="0"/>
              <a:t> in the </a:t>
            </a:r>
            <a:r>
              <a:rPr lang="fr-FR" dirty="0" err="1"/>
              <a:t>Velo</a:t>
            </a:r>
            <a:endParaRPr lang="en-US"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en-US" smtClean="0"/>
              <a:pPr/>
              <a:t>97</a:t>
            </a:fld>
            <a:endParaRPr lang="en-US"/>
          </a:p>
        </p:txBody>
      </p:sp>
      <p:sp>
        <p:nvSpPr>
          <p:cNvPr id="14" name="Footer Placeholder 13">
            <a:extLst>
              <a:ext uri="{FF2B5EF4-FFF2-40B4-BE49-F238E27FC236}">
                <a16:creationId xmlns:a16="http://schemas.microsoft.com/office/drawing/2014/main" id="{82C3C5D9-DADF-CA1D-251E-95A34574C54D}"/>
              </a:ext>
            </a:extLst>
          </p:cNvPr>
          <p:cNvSpPr>
            <a:spLocks noGrp="1"/>
          </p:cNvSpPr>
          <p:nvPr>
            <p:ph type="ftr" sz="quarter" idx="11"/>
          </p:nvPr>
        </p:nvSpPr>
        <p:spPr/>
        <p:txBody>
          <a:bodyPr/>
          <a:lstStyle/>
          <a:p>
            <a:r>
              <a:rPr lang="fr-FR" dirty="0" err="1"/>
              <a:t>Search</a:t>
            </a:r>
            <a:r>
              <a:rPr lang="fr-FR" dirty="0"/>
              <a:t> by Triplet on GPU</a:t>
            </a:r>
          </a:p>
        </p:txBody>
      </p:sp>
      <p:sp>
        <p:nvSpPr>
          <p:cNvPr id="191" name="Oval 190">
            <a:extLst>
              <a:ext uri="{FF2B5EF4-FFF2-40B4-BE49-F238E27FC236}">
                <a16:creationId xmlns:a16="http://schemas.microsoft.com/office/drawing/2014/main" id="{B4B3E6E8-19FF-9E39-E2BF-307E045F9AF1}"/>
              </a:ext>
            </a:extLst>
          </p:cNvPr>
          <p:cNvSpPr/>
          <p:nvPr/>
        </p:nvSpPr>
        <p:spPr>
          <a:xfrm>
            <a:off x="892925" y="3870893"/>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a</a:t>
            </a:r>
          </a:p>
        </p:txBody>
      </p:sp>
      <p:sp>
        <p:nvSpPr>
          <p:cNvPr id="192" name="TextBox 191">
            <a:extLst>
              <a:ext uri="{FF2B5EF4-FFF2-40B4-BE49-F238E27FC236}">
                <a16:creationId xmlns:a16="http://schemas.microsoft.com/office/drawing/2014/main" id="{D47F570F-EEBB-F515-755B-2FB0E514CEE3}"/>
              </a:ext>
            </a:extLst>
          </p:cNvPr>
          <p:cNvSpPr txBox="1"/>
          <p:nvPr/>
        </p:nvSpPr>
        <p:spPr>
          <a:xfrm>
            <a:off x="1609870" y="3954450"/>
            <a:ext cx="4250104"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S</a:t>
            </a:r>
            <a:r>
              <a:rPr lang="en-GB" b="1" dirty="0" err="1">
                <a:latin typeface="Verdana" panose="020B0604030504040204" pitchFamily="34" charset="0"/>
                <a:ea typeface="Verdana" panose="020B0604030504040204" pitchFamily="34" charset="0"/>
              </a:rPr>
              <a:t>eeding</a:t>
            </a:r>
            <a:r>
              <a:rPr lang="en-GB" dirty="0">
                <a:latin typeface="Verdana" panose="020B0604030504040204" pitchFamily="34" charset="0"/>
                <a:ea typeface="Verdana" panose="020B0604030504040204" pitchFamily="34" charset="0"/>
              </a:rPr>
              <a:t>:</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Find compatible triplets of hits</a:t>
            </a:r>
            <a:endParaRPr lang="en-GB" b="1" dirty="0">
              <a:latin typeface="Verdana" panose="020B0604030504040204" pitchFamily="34" charset="0"/>
              <a:ea typeface="Verdana" panose="020B0604030504040204" pitchFamily="34" charset="0"/>
            </a:endParaRPr>
          </a:p>
        </p:txBody>
      </p:sp>
      <p:sp>
        <p:nvSpPr>
          <p:cNvPr id="255" name="TextBox 254">
            <a:extLst>
              <a:ext uri="{FF2B5EF4-FFF2-40B4-BE49-F238E27FC236}">
                <a16:creationId xmlns:a16="http://schemas.microsoft.com/office/drawing/2014/main" id="{CB544847-269B-1FE6-AFCF-F02C8C532944}"/>
              </a:ext>
            </a:extLst>
          </p:cNvPr>
          <p:cNvSpPr txBox="1"/>
          <p:nvPr/>
        </p:nvSpPr>
        <p:spPr>
          <a:xfrm>
            <a:off x="1586345" y="5096317"/>
            <a:ext cx="4424522" cy="923330"/>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F</a:t>
            </a:r>
            <a:r>
              <a:rPr lang="en-GB" b="1" dirty="0" err="1">
                <a:latin typeface="Verdana" panose="020B0604030504040204" pitchFamily="34" charset="0"/>
                <a:ea typeface="Verdana" panose="020B0604030504040204" pitchFamily="34" charset="0"/>
              </a:rPr>
              <a:t>ollowing</a:t>
            </a:r>
            <a:r>
              <a:rPr lang="en-GB" dirty="0">
                <a:latin typeface="Verdana" panose="020B0604030504040204" pitchFamily="34" charset="0"/>
                <a:ea typeface="Verdana" panose="020B0604030504040204" pitchFamily="34" charset="0"/>
              </a:rPr>
              <a:t>:</a:t>
            </a:r>
          </a:p>
          <a:p>
            <a:r>
              <a:rPr lang="en-GB" dirty="0">
                <a:latin typeface="Verdana" panose="020B0604030504040204" pitchFamily="34" charset="0"/>
                <a:ea typeface="Verdana" panose="020B0604030504040204" pitchFamily="34" charset="0"/>
              </a:rPr>
              <a:t>a.1. Extrapolate the track</a:t>
            </a:r>
          </a:p>
          <a:p>
            <a:r>
              <a:rPr lang="en-GB" dirty="0">
                <a:latin typeface="Verdana" panose="020B0604030504040204" pitchFamily="34" charset="0"/>
                <a:ea typeface="Verdana" panose="020B0604030504040204" pitchFamily="34" charset="0"/>
              </a:rPr>
              <a:t>a.2. Find compatible hits</a:t>
            </a:r>
          </a:p>
        </p:txBody>
      </p:sp>
      <p:sp>
        <p:nvSpPr>
          <p:cNvPr id="556" name="TextBox 555">
            <a:extLst>
              <a:ext uri="{FF2B5EF4-FFF2-40B4-BE49-F238E27FC236}">
                <a16:creationId xmlns:a16="http://schemas.microsoft.com/office/drawing/2014/main" id="{E2A38341-2382-5BA5-62CE-C63CCC27B64A}"/>
              </a:ext>
            </a:extLst>
          </p:cNvPr>
          <p:cNvSpPr txBox="1"/>
          <p:nvPr/>
        </p:nvSpPr>
        <p:spPr>
          <a:xfrm>
            <a:off x="202817" y="3461652"/>
            <a:ext cx="6129196" cy="369332"/>
          </a:xfrm>
          <a:prstGeom prst="rect">
            <a:avLst/>
          </a:prstGeom>
          <a:noFill/>
        </p:spPr>
        <p:txBody>
          <a:bodyPr wrap="square">
            <a:spAutoFit/>
          </a:bodyPr>
          <a:lstStyle/>
          <a:p>
            <a:pPr lvl="1"/>
            <a:r>
              <a:rPr lang="fr-FR" dirty="0" err="1">
                <a:latin typeface="Verdana" panose="020B0604030504040204" pitchFamily="34" charset="0"/>
                <a:ea typeface="Verdana" panose="020B0604030504040204" pitchFamily="34" charset="0"/>
              </a:rPr>
              <a:t>Iterate</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from</a:t>
            </a:r>
            <a:r>
              <a:rPr lang="fr-FR" dirty="0">
                <a:latin typeface="Verdana" panose="020B0604030504040204" pitchFamily="34" charset="0"/>
                <a:ea typeface="Verdana" panose="020B0604030504040204" pitchFamily="34" charset="0"/>
              </a:rPr>
              <a:t> the </a:t>
            </a:r>
            <a:r>
              <a:rPr lang="fr-FR" b="1" dirty="0">
                <a:latin typeface="Verdana" panose="020B0604030504040204" pitchFamily="34" charset="0"/>
                <a:ea typeface="Verdana" panose="020B0604030504040204" pitchFamily="34" charset="0"/>
              </a:rPr>
              <a:t>last</a:t>
            </a:r>
            <a:r>
              <a:rPr lang="fr-FR" dirty="0">
                <a:latin typeface="Verdana" panose="020B0604030504040204" pitchFamily="34" charset="0"/>
                <a:ea typeface="Verdana" panose="020B0604030504040204" pitchFamily="34" charset="0"/>
              </a:rPr>
              <a:t> to the </a:t>
            </a:r>
            <a:r>
              <a:rPr lang="fr-FR" b="1" dirty="0">
                <a:latin typeface="Verdana" panose="020B0604030504040204" pitchFamily="34" charset="0"/>
                <a:ea typeface="Verdana" panose="020B0604030504040204" pitchFamily="34" charset="0"/>
              </a:rPr>
              <a:t>first</a:t>
            </a:r>
            <a:r>
              <a:rPr lang="fr-FR" dirty="0">
                <a:latin typeface="Verdana" panose="020B0604030504040204" pitchFamily="34" charset="0"/>
                <a:ea typeface="Verdana" panose="020B0604030504040204" pitchFamily="34" charset="0"/>
              </a:rPr>
              <a:t> plane:</a:t>
            </a:r>
          </a:p>
        </p:txBody>
      </p:sp>
      <p:sp>
        <p:nvSpPr>
          <p:cNvPr id="557" name="Oval 556">
            <a:extLst>
              <a:ext uri="{FF2B5EF4-FFF2-40B4-BE49-F238E27FC236}">
                <a16:creationId xmlns:a16="http://schemas.microsoft.com/office/drawing/2014/main" id="{C79A8866-50A0-EDF8-E09D-C5D5E20333D4}"/>
              </a:ext>
            </a:extLst>
          </p:cNvPr>
          <p:cNvSpPr/>
          <p:nvPr/>
        </p:nvSpPr>
        <p:spPr>
          <a:xfrm>
            <a:off x="63057" y="3383180"/>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p:sp>
        <p:nvSpPr>
          <p:cNvPr id="558" name="Oval 557">
            <a:extLst>
              <a:ext uri="{FF2B5EF4-FFF2-40B4-BE49-F238E27FC236}">
                <a16:creationId xmlns:a16="http://schemas.microsoft.com/office/drawing/2014/main" id="{84311236-0A5A-62A4-C2BC-0E340B11F92C}"/>
              </a:ext>
            </a:extLst>
          </p:cNvPr>
          <p:cNvSpPr/>
          <p:nvPr/>
        </p:nvSpPr>
        <p:spPr>
          <a:xfrm>
            <a:off x="904578" y="5162008"/>
            <a:ext cx="567890" cy="567890"/>
          </a:xfrm>
          <a:prstGeom prst="ellipse">
            <a:avLst/>
          </a:prstGeom>
          <a:solidFill>
            <a:srgbClr val="7030A0"/>
          </a:solidFill>
          <a:ln>
            <a:solidFill>
              <a:srgbClr val="5F2987"/>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b</a:t>
            </a:r>
          </a:p>
        </p:txBody>
      </p:sp>
      <p:sp>
        <p:nvSpPr>
          <p:cNvPr id="561" name="Oval 560">
            <a:extLst>
              <a:ext uri="{FF2B5EF4-FFF2-40B4-BE49-F238E27FC236}">
                <a16:creationId xmlns:a16="http://schemas.microsoft.com/office/drawing/2014/main" id="{56FC74E8-7823-EDB3-E54E-CF8714A5F867}"/>
              </a:ext>
            </a:extLst>
          </p:cNvPr>
          <p:cNvSpPr/>
          <p:nvPr/>
        </p:nvSpPr>
        <p:spPr>
          <a:xfrm>
            <a:off x="65094" y="6141431"/>
            <a:ext cx="567890" cy="567890"/>
          </a:xfrm>
          <a:prstGeom prst="ellipse">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2</a:t>
            </a:r>
          </a:p>
        </p:txBody>
      </p:sp>
      <p:sp>
        <p:nvSpPr>
          <p:cNvPr id="562" name="TextBox 561">
            <a:extLst>
              <a:ext uri="{FF2B5EF4-FFF2-40B4-BE49-F238E27FC236}">
                <a16:creationId xmlns:a16="http://schemas.microsoft.com/office/drawing/2014/main" id="{C2469FAA-B4C4-6FBC-A47F-94778EDF7CAA}"/>
              </a:ext>
            </a:extLst>
          </p:cNvPr>
          <p:cNvSpPr txBox="1"/>
          <p:nvPr/>
        </p:nvSpPr>
        <p:spPr>
          <a:xfrm>
            <a:off x="272098" y="6208359"/>
            <a:ext cx="6129196" cy="369332"/>
          </a:xfrm>
          <a:prstGeom prst="rect">
            <a:avLst/>
          </a:prstGeom>
          <a:noFill/>
        </p:spPr>
        <p:txBody>
          <a:bodyPr wrap="square">
            <a:spAutoFit/>
          </a:bodyPr>
          <a:lstStyle/>
          <a:p>
            <a:pPr lvl="1"/>
            <a:r>
              <a:rPr lang="fr-FR" dirty="0" err="1">
                <a:latin typeface="Verdana" panose="020B0604030504040204" pitchFamily="34" charset="0"/>
                <a:ea typeface="Verdana" panose="020B0604030504040204" pitchFamily="34" charset="0"/>
              </a:rPr>
              <a:t>Filter</a:t>
            </a:r>
            <a:r>
              <a:rPr lang="fr-FR" dirty="0">
                <a:latin typeface="Verdana" panose="020B0604030504040204" pitchFamily="34" charset="0"/>
                <a:ea typeface="Verdana" panose="020B0604030504040204" pitchFamily="34" charset="0"/>
              </a:rPr>
              <a:t> triplets</a:t>
            </a:r>
          </a:p>
        </p:txBody>
      </p:sp>
      <p:cxnSp>
        <p:nvCxnSpPr>
          <p:cNvPr id="225" name="Straight Connector 224">
            <a:extLst>
              <a:ext uri="{FF2B5EF4-FFF2-40B4-BE49-F238E27FC236}">
                <a16:creationId xmlns:a16="http://schemas.microsoft.com/office/drawing/2014/main" id="{D19953AB-F41A-BE76-1F2A-E28878D49C38}"/>
              </a:ext>
            </a:extLst>
          </p:cNvPr>
          <p:cNvCxnSpPr>
            <a:cxnSpLocks/>
            <a:stCxn id="21" idx="5"/>
            <a:endCxn id="19" idx="3"/>
          </p:cNvCxnSpPr>
          <p:nvPr/>
        </p:nvCxnSpPr>
        <p:spPr>
          <a:xfrm>
            <a:off x="8399828" y="4946698"/>
            <a:ext cx="47076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4" name="Arrow: Right 223">
            <a:extLst>
              <a:ext uri="{FF2B5EF4-FFF2-40B4-BE49-F238E27FC236}">
                <a16:creationId xmlns:a16="http://schemas.microsoft.com/office/drawing/2014/main" id="{BC8321AF-3066-48F2-9B44-9C5851886542}"/>
              </a:ext>
            </a:extLst>
          </p:cNvPr>
          <p:cNvSpPr/>
          <p:nvPr/>
        </p:nvSpPr>
        <p:spPr>
          <a:xfrm rot="18386445" flipV="1">
            <a:off x="6304348" y="5531057"/>
            <a:ext cx="1045746" cy="594730"/>
          </a:xfrm>
          <a:prstGeom prst="rightArrow">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cxnSp>
        <p:nvCxnSpPr>
          <p:cNvPr id="227" name="Straight Connector 226">
            <a:extLst>
              <a:ext uri="{FF2B5EF4-FFF2-40B4-BE49-F238E27FC236}">
                <a16:creationId xmlns:a16="http://schemas.microsoft.com/office/drawing/2014/main" id="{DD01F839-D327-F503-8A50-B87746766492}"/>
              </a:ext>
            </a:extLst>
          </p:cNvPr>
          <p:cNvCxnSpPr>
            <a:cxnSpLocks/>
            <a:stCxn id="22" idx="5"/>
            <a:endCxn id="21" idx="3"/>
          </p:cNvCxnSpPr>
          <p:nvPr/>
        </p:nvCxnSpPr>
        <p:spPr>
          <a:xfrm>
            <a:off x="7909927" y="4941342"/>
            <a:ext cx="389016" cy="535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727925C-3D2B-FC9B-ECD9-709D9B6BA5F3}"/>
              </a:ext>
            </a:extLst>
          </p:cNvPr>
          <p:cNvCxnSpPr>
            <a:cxnSpLocks/>
            <a:stCxn id="29" idx="6"/>
            <a:endCxn id="15" idx="2"/>
          </p:cNvCxnSpPr>
          <p:nvPr/>
        </p:nvCxnSpPr>
        <p:spPr>
          <a:xfrm>
            <a:off x="7939779" y="4216441"/>
            <a:ext cx="899434" cy="36512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6" name="Rectangle 225">
            <a:extLst>
              <a:ext uri="{FF2B5EF4-FFF2-40B4-BE49-F238E27FC236}">
                <a16:creationId xmlns:a16="http://schemas.microsoft.com/office/drawing/2014/main" id="{495E3182-560F-A972-AC48-B567E9C2517C}"/>
              </a:ext>
            </a:extLst>
          </p:cNvPr>
          <p:cNvSpPr/>
          <p:nvPr/>
        </p:nvSpPr>
        <p:spPr>
          <a:xfrm>
            <a:off x="56714" y="3260110"/>
            <a:ext cx="5822153" cy="2759537"/>
          </a:xfrm>
          <a:prstGeom prst="rect">
            <a:avLst/>
          </a:prstGeom>
          <a:solidFill>
            <a:schemeClr val="bg1">
              <a:alpha val="8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TextBox 227">
            <a:extLst>
              <a:ext uri="{FF2B5EF4-FFF2-40B4-BE49-F238E27FC236}">
                <a16:creationId xmlns:a16="http://schemas.microsoft.com/office/drawing/2014/main" id="{E9308024-6363-6663-7871-171CBD5ECE85}"/>
              </a:ext>
            </a:extLst>
          </p:cNvPr>
          <p:cNvSpPr txBox="1"/>
          <p:nvPr/>
        </p:nvSpPr>
        <p:spPr>
          <a:xfrm>
            <a:off x="102845" y="651307"/>
            <a:ext cx="2148049" cy="307777"/>
          </a:xfrm>
          <a:prstGeom prst="rect">
            <a:avLst/>
          </a:prstGeom>
          <a:noFill/>
        </p:spPr>
        <p:txBody>
          <a:bodyPr wrap="square">
            <a:spAutoFit/>
          </a:bodyPr>
          <a:lstStyle/>
          <a:p>
            <a:pPr algn="l"/>
            <a:r>
              <a:rPr lang="en-GB" sz="1400" dirty="0">
                <a:latin typeface="Verdana" panose="020B0604030504040204" pitchFamily="34" charset="0"/>
                <a:ea typeface="Verdana" panose="020B0604030504040204" pitchFamily="34" charset="0"/>
                <a:hlinkClick r:id="rId3"/>
              </a:rPr>
              <a:t>arXiv:2207.03936</a:t>
            </a:r>
            <a:endParaRPr lang="en-GB" sz="1400" dirty="0">
              <a:latin typeface="Verdana" panose="020B0604030504040204" pitchFamily="34" charset="0"/>
              <a:ea typeface="Verdana" panose="020B0604030504040204" pitchFamily="34" charset="0"/>
            </a:endParaRPr>
          </a:p>
        </p:txBody>
      </p:sp>
      <p:sp>
        <p:nvSpPr>
          <p:cNvPr id="566" name="Rectangle: Rounded Corners 565">
            <a:extLst>
              <a:ext uri="{FF2B5EF4-FFF2-40B4-BE49-F238E27FC236}">
                <a16:creationId xmlns:a16="http://schemas.microsoft.com/office/drawing/2014/main" id="{90F76C04-5C8F-7A22-DC18-6F35D5543579}"/>
              </a:ext>
            </a:extLst>
          </p:cNvPr>
          <p:cNvSpPr/>
          <p:nvPr/>
        </p:nvSpPr>
        <p:spPr>
          <a:xfrm>
            <a:off x="85311" y="1284398"/>
            <a:ext cx="11606790" cy="1525477"/>
          </a:xfrm>
          <a:prstGeom prst="roundRect">
            <a:avLst/>
          </a:prstGeom>
          <a:no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67" name="Arrow: Right 566">
            <a:extLst>
              <a:ext uri="{FF2B5EF4-FFF2-40B4-BE49-F238E27FC236}">
                <a16:creationId xmlns:a16="http://schemas.microsoft.com/office/drawing/2014/main" id="{60E798F7-8E89-2A0D-EBE3-A7F314E799B4}"/>
              </a:ext>
            </a:extLst>
          </p:cNvPr>
          <p:cNvSpPr/>
          <p:nvPr/>
        </p:nvSpPr>
        <p:spPr>
          <a:xfrm>
            <a:off x="6315024" y="1731983"/>
            <a:ext cx="1045746" cy="594730"/>
          </a:xfrm>
          <a:prstGeom prst="rightArrow">
            <a:avLst/>
          </a:prstGeom>
          <a:solidFill>
            <a:srgbClr val="62A0AA"/>
          </a:solidFill>
          <a:ln>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nvGrpSpPr>
          <p:cNvPr id="568" name="Group 567">
            <a:extLst>
              <a:ext uri="{FF2B5EF4-FFF2-40B4-BE49-F238E27FC236}">
                <a16:creationId xmlns:a16="http://schemas.microsoft.com/office/drawing/2014/main" id="{D36B732C-F56E-0ECA-1DAB-F8D2AEA1B1FD}"/>
              </a:ext>
            </a:extLst>
          </p:cNvPr>
          <p:cNvGrpSpPr/>
          <p:nvPr/>
        </p:nvGrpSpPr>
        <p:grpSpPr>
          <a:xfrm>
            <a:off x="7730198" y="1448978"/>
            <a:ext cx="3205268" cy="1255251"/>
            <a:chOff x="8209322" y="5419181"/>
            <a:chExt cx="3205268" cy="1255251"/>
          </a:xfrm>
        </p:grpSpPr>
        <p:sp>
          <p:nvSpPr>
            <p:cNvPr id="569" name="Rectangle 568">
              <a:extLst>
                <a:ext uri="{FF2B5EF4-FFF2-40B4-BE49-F238E27FC236}">
                  <a16:creationId xmlns:a16="http://schemas.microsoft.com/office/drawing/2014/main" id="{3F138895-5ABD-7BA2-BDE8-52F8DEC9B986}"/>
                </a:ext>
              </a:extLst>
            </p:cNvPr>
            <p:cNvSpPr/>
            <p:nvPr/>
          </p:nvSpPr>
          <p:spPr>
            <a:xfrm>
              <a:off x="10694933"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0" name="Rectangle 569">
              <a:extLst>
                <a:ext uri="{FF2B5EF4-FFF2-40B4-BE49-F238E27FC236}">
                  <a16:creationId xmlns:a16="http://schemas.microsoft.com/office/drawing/2014/main" id="{6C998951-CEFC-4DDB-8A75-E39C3FE7375E}"/>
                </a:ext>
              </a:extLst>
            </p:cNvPr>
            <p:cNvSpPr/>
            <p:nvPr/>
          </p:nvSpPr>
          <p:spPr>
            <a:xfrm>
              <a:off x="9996589"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1" name="Rectangle 570">
              <a:extLst>
                <a:ext uri="{FF2B5EF4-FFF2-40B4-BE49-F238E27FC236}">
                  <a16:creationId xmlns:a16="http://schemas.microsoft.com/office/drawing/2014/main" id="{876CFF89-264E-17C8-6280-DF23090DC67C}"/>
                </a:ext>
              </a:extLst>
            </p:cNvPr>
            <p:cNvSpPr/>
            <p:nvPr/>
          </p:nvSpPr>
          <p:spPr>
            <a:xfrm>
              <a:off x="9298245"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2" name="Rectangle 571">
              <a:extLst>
                <a:ext uri="{FF2B5EF4-FFF2-40B4-BE49-F238E27FC236}">
                  <a16:creationId xmlns:a16="http://schemas.microsoft.com/office/drawing/2014/main" id="{612D5F11-CAC7-AA9C-07F5-01BF0E1FBF5C}"/>
                </a:ext>
              </a:extLst>
            </p:cNvPr>
            <p:cNvSpPr/>
            <p:nvPr/>
          </p:nvSpPr>
          <p:spPr>
            <a:xfrm>
              <a:off x="8726596" y="5458139"/>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3" name="Rectangle 572">
              <a:extLst>
                <a:ext uri="{FF2B5EF4-FFF2-40B4-BE49-F238E27FC236}">
                  <a16:creationId xmlns:a16="http://schemas.microsoft.com/office/drawing/2014/main" id="{F117A68D-02CC-8B23-DB25-D321E52A6240}"/>
                </a:ext>
              </a:extLst>
            </p:cNvPr>
            <p:cNvSpPr/>
            <p:nvPr/>
          </p:nvSpPr>
          <p:spPr>
            <a:xfrm>
              <a:off x="8245247" y="5451048"/>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4" name="Rectangle 573">
              <a:extLst>
                <a:ext uri="{FF2B5EF4-FFF2-40B4-BE49-F238E27FC236}">
                  <a16:creationId xmlns:a16="http://schemas.microsoft.com/office/drawing/2014/main" id="{0AB81FAD-BBF3-083F-4F09-B6B6F9042F4F}"/>
                </a:ext>
              </a:extLst>
            </p:cNvPr>
            <p:cNvSpPr/>
            <p:nvPr/>
          </p:nvSpPr>
          <p:spPr>
            <a:xfrm>
              <a:off x="11304368" y="5477091"/>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75" name="Oval 574">
              <a:extLst>
                <a:ext uri="{FF2B5EF4-FFF2-40B4-BE49-F238E27FC236}">
                  <a16:creationId xmlns:a16="http://schemas.microsoft.com/office/drawing/2014/main" id="{7A957484-DBCD-E34B-1395-944045B573C7}"/>
                </a:ext>
              </a:extLst>
            </p:cNvPr>
            <p:cNvSpPr/>
            <p:nvPr/>
          </p:nvSpPr>
          <p:spPr>
            <a:xfrm>
              <a:off x="9958731" y="5826513"/>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2" name="Oval 351">
              <a:extLst>
                <a:ext uri="{FF2B5EF4-FFF2-40B4-BE49-F238E27FC236}">
                  <a16:creationId xmlns:a16="http://schemas.microsoft.com/office/drawing/2014/main" id="{968A5000-C43D-7E1F-A169-8919335073C5}"/>
                </a:ext>
              </a:extLst>
            </p:cNvPr>
            <p:cNvSpPr/>
            <p:nvPr/>
          </p:nvSpPr>
          <p:spPr>
            <a:xfrm>
              <a:off x="9969215" y="6174046"/>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3" name="Oval 352">
              <a:extLst>
                <a:ext uri="{FF2B5EF4-FFF2-40B4-BE49-F238E27FC236}">
                  <a16:creationId xmlns:a16="http://schemas.microsoft.com/office/drawing/2014/main" id="{D68455AD-3332-4D0D-1C50-9D48EF946726}"/>
                </a:ext>
              </a:extLst>
            </p:cNvPr>
            <p:cNvSpPr/>
            <p:nvPr/>
          </p:nvSpPr>
          <p:spPr>
            <a:xfrm>
              <a:off x="10657147" y="6481314"/>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4" name="Oval 353">
              <a:extLst>
                <a:ext uri="{FF2B5EF4-FFF2-40B4-BE49-F238E27FC236}">
                  <a16:creationId xmlns:a16="http://schemas.microsoft.com/office/drawing/2014/main" id="{896026B8-813B-24FC-FA42-DBB36599F293}"/>
                </a:ext>
              </a:extLst>
            </p:cNvPr>
            <p:cNvSpPr/>
            <p:nvPr/>
          </p:nvSpPr>
          <p:spPr>
            <a:xfrm>
              <a:off x="10661868" y="568179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355" name="Oval 354">
              <a:extLst>
                <a:ext uri="{FF2B5EF4-FFF2-40B4-BE49-F238E27FC236}">
                  <a16:creationId xmlns:a16="http://schemas.microsoft.com/office/drawing/2014/main" id="{2559D3DD-D8F8-06C2-62A5-A388C6BF3569}"/>
                </a:ext>
              </a:extLst>
            </p:cNvPr>
            <p:cNvSpPr/>
            <p:nvPr/>
          </p:nvSpPr>
          <p:spPr>
            <a:xfrm>
              <a:off x="9260387" y="578430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6" name="Oval 355">
              <a:extLst>
                <a:ext uri="{FF2B5EF4-FFF2-40B4-BE49-F238E27FC236}">
                  <a16:creationId xmlns:a16="http://schemas.microsoft.com/office/drawing/2014/main" id="{E0A6FD6B-60EF-082C-D5F0-CE6AC966B684}"/>
                </a:ext>
              </a:extLst>
            </p:cNvPr>
            <p:cNvSpPr/>
            <p:nvPr/>
          </p:nvSpPr>
          <p:spPr>
            <a:xfrm>
              <a:off x="8689698" y="6453167"/>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7" name="Oval 356">
              <a:extLst>
                <a:ext uri="{FF2B5EF4-FFF2-40B4-BE49-F238E27FC236}">
                  <a16:creationId xmlns:a16="http://schemas.microsoft.com/office/drawing/2014/main" id="{76F08E55-F8BB-22E6-EA48-E5A4364CB246}"/>
                </a:ext>
              </a:extLst>
            </p:cNvPr>
            <p:cNvSpPr/>
            <p:nvPr/>
          </p:nvSpPr>
          <p:spPr>
            <a:xfrm>
              <a:off x="11271917" y="5750990"/>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58" name="Oval 357">
              <a:extLst>
                <a:ext uri="{FF2B5EF4-FFF2-40B4-BE49-F238E27FC236}">
                  <a16:creationId xmlns:a16="http://schemas.microsoft.com/office/drawing/2014/main" id="{2A471B5E-FC6A-1A7B-09EB-11A35A7B0233}"/>
                </a:ext>
              </a:extLst>
            </p:cNvPr>
            <p:cNvSpPr/>
            <p:nvPr/>
          </p:nvSpPr>
          <p:spPr>
            <a:xfrm>
              <a:off x="11270278" y="553543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359" name="Group 358">
              <a:extLst>
                <a:ext uri="{FF2B5EF4-FFF2-40B4-BE49-F238E27FC236}">
                  <a16:creationId xmlns:a16="http://schemas.microsoft.com/office/drawing/2014/main" id="{1FA97776-9DA1-1148-06DF-659096AF5051}"/>
                </a:ext>
              </a:extLst>
            </p:cNvPr>
            <p:cNvGrpSpPr/>
            <p:nvPr/>
          </p:nvGrpSpPr>
          <p:grpSpPr>
            <a:xfrm>
              <a:off x="8209322" y="6018952"/>
              <a:ext cx="3199896" cy="219946"/>
              <a:chOff x="2888995" y="2286851"/>
              <a:chExt cx="3199896" cy="219946"/>
            </a:xfrm>
          </p:grpSpPr>
          <p:sp>
            <p:nvSpPr>
              <p:cNvPr id="373" name="Oval 372">
                <a:extLst>
                  <a:ext uri="{FF2B5EF4-FFF2-40B4-BE49-F238E27FC236}">
                    <a16:creationId xmlns:a16="http://schemas.microsoft.com/office/drawing/2014/main" id="{9539E86E-AD72-890C-9386-0C11FDEB2757}"/>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74" name="Oval 373">
                <a:extLst>
                  <a:ext uri="{FF2B5EF4-FFF2-40B4-BE49-F238E27FC236}">
                    <a16:creationId xmlns:a16="http://schemas.microsoft.com/office/drawing/2014/main" id="{A45F2F8B-FE8D-3C4E-F10D-228636737D13}"/>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75" name="Oval 374">
                <a:extLst>
                  <a:ext uri="{FF2B5EF4-FFF2-40B4-BE49-F238E27FC236}">
                    <a16:creationId xmlns:a16="http://schemas.microsoft.com/office/drawing/2014/main" id="{0341841C-4B97-DF2F-EE9B-149D552ECCCD}"/>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376" name="Oval 375">
                <a:extLst>
                  <a:ext uri="{FF2B5EF4-FFF2-40B4-BE49-F238E27FC236}">
                    <a16:creationId xmlns:a16="http://schemas.microsoft.com/office/drawing/2014/main" id="{7E6500D9-9826-0108-3287-B0E0F6DC890C}"/>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0" name="Oval 159">
                <a:extLst>
                  <a:ext uri="{FF2B5EF4-FFF2-40B4-BE49-F238E27FC236}">
                    <a16:creationId xmlns:a16="http://schemas.microsoft.com/office/drawing/2014/main" id="{4EF1B20C-AA16-E91B-FD5A-E15B47411F5F}"/>
                  </a:ext>
                </a:extLst>
              </p:cNvPr>
              <p:cNvSpPr/>
              <p:nvPr/>
            </p:nvSpPr>
            <p:spPr>
              <a:xfrm>
                <a:off x="5341055" y="233318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61" name="Oval 160">
                <a:extLst>
                  <a:ext uri="{FF2B5EF4-FFF2-40B4-BE49-F238E27FC236}">
                    <a16:creationId xmlns:a16="http://schemas.microsoft.com/office/drawing/2014/main" id="{D3FC1D80-DAFE-179E-3509-09F3A64C7EE4}"/>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360" name="Oval 359">
              <a:extLst>
                <a:ext uri="{FF2B5EF4-FFF2-40B4-BE49-F238E27FC236}">
                  <a16:creationId xmlns:a16="http://schemas.microsoft.com/office/drawing/2014/main" id="{267CA4EE-D6E4-A099-8D72-6647C05432D8}"/>
                </a:ext>
              </a:extLst>
            </p:cNvPr>
            <p:cNvSpPr/>
            <p:nvPr/>
          </p:nvSpPr>
          <p:spPr>
            <a:xfrm>
              <a:off x="9266573" y="5953656"/>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61" name="Straight Arrow Connector 360">
              <a:extLst>
                <a:ext uri="{FF2B5EF4-FFF2-40B4-BE49-F238E27FC236}">
                  <a16:creationId xmlns:a16="http://schemas.microsoft.com/office/drawing/2014/main" id="{C5E51467-ACEB-6AA6-5982-3E6BA1F0CA47}"/>
                </a:ext>
              </a:extLst>
            </p:cNvPr>
            <p:cNvCxnSpPr>
              <a:cxnSpLocks/>
              <a:stCxn id="376" idx="6"/>
              <a:endCxn id="375" idx="2"/>
            </p:cNvCxnSpPr>
            <p:nvPr/>
          </p:nvCxnSpPr>
          <p:spPr>
            <a:xfrm>
              <a:off x="8351995" y="6164348"/>
              <a:ext cx="347228" cy="53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Arrow Connector 361">
              <a:extLst>
                <a:ext uri="{FF2B5EF4-FFF2-40B4-BE49-F238E27FC236}">
                  <a16:creationId xmlns:a16="http://schemas.microsoft.com/office/drawing/2014/main" id="{1B9FC32C-8122-F4F3-A564-AA3211D64797}"/>
                </a:ext>
              </a:extLst>
            </p:cNvPr>
            <p:cNvCxnSpPr>
              <a:cxnSpLocks/>
              <a:stCxn id="375" idx="6"/>
              <a:endCxn id="373" idx="2"/>
            </p:cNvCxnSpPr>
            <p:nvPr/>
          </p:nvCxnSpPr>
          <p:spPr>
            <a:xfrm>
              <a:off x="8841896" y="6169704"/>
              <a:ext cx="42897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71994BF7-29BE-A243-06E5-7AF4EB18DC7B}"/>
                </a:ext>
              </a:extLst>
            </p:cNvPr>
            <p:cNvCxnSpPr>
              <a:cxnSpLocks/>
              <a:stCxn id="373" idx="6"/>
              <a:endCxn id="374" idx="2"/>
            </p:cNvCxnSpPr>
            <p:nvPr/>
          </p:nvCxnSpPr>
          <p:spPr>
            <a:xfrm flipV="1">
              <a:off x="9413545" y="6088146"/>
              <a:ext cx="555671" cy="8155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BB918376-DA45-BAA3-5550-3E93464EA74D}"/>
                </a:ext>
              </a:extLst>
            </p:cNvPr>
            <p:cNvCxnSpPr>
              <a:cxnSpLocks/>
              <a:stCxn id="374" idx="5"/>
              <a:endCxn id="160" idx="2"/>
            </p:cNvCxnSpPr>
            <p:nvPr/>
          </p:nvCxnSpPr>
          <p:spPr>
            <a:xfrm flipV="1">
              <a:off x="10090995" y="6134480"/>
              <a:ext cx="570387" cy="259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3D236052-C2E5-5BF5-FECA-A6CAC09C5AD5}"/>
                </a:ext>
              </a:extLst>
            </p:cNvPr>
            <p:cNvCxnSpPr>
              <a:cxnSpLocks/>
              <a:stCxn id="160" idx="6"/>
              <a:endCxn id="161" idx="2"/>
            </p:cNvCxnSpPr>
            <p:nvPr/>
          </p:nvCxnSpPr>
          <p:spPr>
            <a:xfrm flipV="1">
              <a:off x="10804055" y="6102730"/>
              <a:ext cx="462490" cy="317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464E10C6-A908-9E36-8D1E-943B85D5E33C}"/>
                </a:ext>
              </a:extLst>
            </p:cNvPr>
            <p:cNvCxnSpPr>
              <a:cxnSpLocks/>
              <a:stCxn id="360" idx="6"/>
              <a:endCxn id="575" idx="2"/>
            </p:cNvCxnSpPr>
            <p:nvPr/>
          </p:nvCxnSpPr>
          <p:spPr>
            <a:xfrm flipV="1">
              <a:off x="9409246" y="5895707"/>
              <a:ext cx="549485" cy="1271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F2C11B89-1D30-5F55-77EE-D6909ECA35C3}"/>
                </a:ext>
              </a:extLst>
            </p:cNvPr>
            <p:cNvCxnSpPr>
              <a:cxnSpLocks/>
              <a:stCxn id="575" idx="6"/>
              <a:endCxn id="354" idx="3"/>
            </p:cNvCxnSpPr>
            <p:nvPr/>
          </p:nvCxnSpPr>
          <p:spPr>
            <a:xfrm flipV="1">
              <a:off x="10101404" y="5799918"/>
              <a:ext cx="581358" cy="9578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13215E96-0773-32CC-05F8-2EED04FB3458}"/>
                </a:ext>
              </a:extLst>
            </p:cNvPr>
            <p:cNvCxnSpPr>
              <a:cxnSpLocks/>
              <a:stCxn id="354" idx="6"/>
              <a:endCxn id="358" idx="3"/>
            </p:cNvCxnSpPr>
            <p:nvPr/>
          </p:nvCxnSpPr>
          <p:spPr>
            <a:xfrm flipV="1">
              <a:off x="10804541" y="5653561"/>
              <a:ext cx="486631" cy="9742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9" name="Straight Arrow Connector 368">
              <a:extLst>
                <a:ext uri="{FF2B5EF4-FFF2-40B4-BE49-F238E27FC236}">
                  <a16:creationId xmlns:a16="http://schemas.microsoft.com/office/drawing/2014/main" id="{5A72C8A5-C526-7CC7-72CC-943B50443877}"/>
                </a:ext>
              </a:extLst>
            </p:cNvPr>
            <p:cNvCxnSpPr>
              <a:cxnSpLocks/>
              <a:stCxn id="355" idx="5"/>
              <a:endCxn id="352" idx="1"/>
            </p:cNvCxnSpPr>
            <p:nvPr/>
          </p:nvCxnSpPr>
          <p:spPr>
            <a:xfrm>
              <a:off x="9382166" y="5902423"/>
              <a:ext cx="607943" cy="29188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8698B202-011D-1B78-8BE5-AB8B03742620}"/>
                </a:ext>
              </a:extLst>
            </p:cNvPr>
            <p:cNvCxnSpPr>
              <a:cxnSpLocks/>
              <a:stCxn id="352" idx="5"/>
              <a:endCxn id="353" idx="2"/>
            </p:cNvCxnSpPr>
            <p:nvPr/>
          </p:nvCxnSpPr>
          <p:spPr>
            <a:xfrm>
              <a:off x="10090994" y="6292168"/>
              <a:ext cx="566153" cy="25834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1" name="Oval 370">
              <a:extLst>
                <a:ext uri="{FF2B5EF4-FFF2-40B4-BE49-F238E27FC236}">
                  <a16:creationId xmlns:a16="http://schemas.microsoft.com/office/drawing/2014/main" id="{B5A38FD1-37B5-9AF8-D276-D3AB7CBE32E7}"/>
                </a:ext>
              </a:extLst>
            </p:cNvPr>
            <p:cNvSpPr/>
            <p:nvPr/>
          </p:nvSpPr>
          <p:spPr>
            <a:xfrm>
              <a:off x="8218280" y="5419181"/>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cxnSp>
          <p:nvCxnSpPr>
            <p:cNvPr id="372" name="Straight Arrow Connector 371">
              <a:extLst>
                <a:ext uri="{FF2B5EF4-FFF2-40B4-BE49-F238E27FC236}">
                  <a16:creationId xmlns:a16="http://schemas.microsoft.com/office/drawing/2014/main" id="{BD335F16-ECC7-B6F4-F075-2746F9659BBA}"/>
                </a:ext>
              </a:extLst>
            </p:cNvPr>
            <p:cNvCxnSpPr>
              <a:cxnSpLocks/>
              <a:stCxn id="371" idx="6"/>
              <a:endCxn id="355" idx="2"/>
            </p:cNvCxnSpPr>
            <p:nvPr/>
          </p:nvCxnSpPr>
          <p:spPr>
            <a:xfrm>
              <a:off x="8360953" y="5488375"/>
              <a:ext cx="899434" cy="36512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40C8D987-C34E-BABB-11AF-31F0AC622CE2}"/>
              </a:ext>
            </a:extLst>
          </p:cNvPr>
          <p:cNvGrpSpPr/>
          <p:nvPr/>
        </p:nvGrpSpPr>
        <p:grpSpPr>
          <a:xfrm>
            <a:off x="1608058" y="1420254"/>
            <a:ext cx="4257288" cy="1255251"/>
            <a:chOff x="2142240" y="5370897"/>
            <a:chExt cx="4257288" cy="1255251"/>
          </a:xfrm>
        </p:grpSpPr>
        <p:cxnSp>
          <p:nvCxnSpPr>
            <p:cNvPr id="163" name="Straight Arrow Connector 162">
              <a:extLst>
                <a:ext uri="{FF2B5EF4-FFF2-40B4-BE49-F238E27FC236}">
                  <a16:creationId xmlns:a16="http://schemas.microsoft.com/office/drawing/2014/main" id="{F3CF609E-B2F6-6AD2-8A39-9B3450AED654}"/>
                </a:ext>
              </a:extLst>
            </p:cNvPr>
            <p:cNvCxnSpPr>
              <a:cxnSpLocks/>
              <a:stCxn id="164" idx="3"/>
              <a:endCxn id="177" idx="2"/>
            </p:cNvCxnSpPr>
            <p:nvPr/>
          </p:nvCxnSpPr>
          <p:spPr>
            <a:xfrm>
              <a:off x="2855897" y="6347848"/>
              <a:ext cx="818739" cy="1262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4" name="TextBox 163">
              <a:extLst>
                <a:ext uri="{FF2B5EF4-FFF2-40B4-BE49-F238E27FC236}">
                  <a16:creationId xmlns:a16="http://schemas.microsoft.com/office/drawing/2014/main" id="{DFE27A88-E9C4-0769-63A5-0C2311C54649}"/>
                </a:ext>
              </a:extLst>
            </p:cNvPr>
            <p:cNvSpPr txBox="1"/>
            <p:nvPr/>
          </p:nvSpPr>
          <p:spPr>
            <a:xfrm>
              <a:off x="2142240" y="6163182"/>
              <a:ext cx="713657" cy="369332"/>
            </a:xfrm>
            <a:prstGeom prst="rect">
              <a:avLst/>
            </a:prstGeom>
            <a:noFill/>
          </p:spPr>
          <p:txBody>
            <a:bodyPr wrap="square" rtlCol="0">
              <a:spAutoFit/>
            </a:bodyPr>
            <a:lstStyle/>
            <a:p>
              <a:r>
                <a:rPr lang="fr-FR" dirty="0">
                  <a:solidFill>
                    <a:schemeClr val="bg2">
                      <a:lumMod val="25000"/>
                    </a:schemeClr>
                  </a:solidFill>
                </a:rPr>
                <a:t>Noise</a:t>
              </a:r>
              <a:endParaRPr lang="en-GB" dirty="0">
                <a:solidFill>
                  <a:schemeClr val="bg2">
                    <a:lumMod val="25000"/>
                  </a:schemeClr>
                </a:solidFill>
              </a:endParaRPr>
            </a:p>
          </p:txBody>
        </p:sp>
        <p:cxnSp>
          <p:nvCxnSpPr>
            <p:cNvPr id="165" name="Straight Arrow Connector 164">
              <a:extLst>
                <a:ext uri="{FF2B5EF4-FFF2-40B4-BE49-F238E27FC236}">
                  <a16:creationId xmlns:a16="http://schemas.microsoft.com/office/drawing/2014/main" id="{470DB5F3-FAA8-3D6D-4BE0-C245C1BA544C}"/>
                </a:ext>
              </a:extLst>
            </p:cNvPr>
            <p:cNvCxnSpPr>
              <a:cxnSpLocks/>
              <a:stCxn id="164" idx="3"/>
              <a:endCxn id="178" idx="2"/>
            </p:cNvCxnSpPr>
            <p:nvPr/>
          </p:nvCxnSpPr>
          <p:spPr>
            <a:xfrm flipV="1">
              <a:off x="2855897" y="5771900"/>
              <a:ext cx="3400958" cy="575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6" name="Rectangle 165">
              <a:extLst>
                <a:ext uri="{FF2B5EF4-FFF2-40B4-BE49-F238E27FC236}">
                  <a16:creationId xmlns:a16="http://schemas.microsoft.com/office/drawing/2014/main" id="{878893BA-7EE1-A43F-2B29-4311783937D3}"/>
                </a:ext>
              </a:extLst>
            </p:cNvPr>
            <p:cNvSpPr/>
            <p:nvPr/>
          </p:nvSpPr>
          <p:spPr>
            <a:xfrm>
              <a:off x="5679871"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7" name="Rectangle 166">
              <a:extLst>
                <a:ext uri="{FF2B5EF4-FFF2-40B4-BE49-F238E27FC236}">
                  <a16:creationId xmlns:a16="http://schemas.microsoft.com/office/drawing/2014/main" id="{414614FF-45A9-C25D-87A2-EFF721B75D51}"/>
                </a:ext>
              </a:extLst>
            </p:cNvPr>
            <p:cNvSpPr/>
            <p:nvPr/>
          </p:nvSpPr>
          <p:spPr>
            <a:xfrm>
              <a:off x="4981527"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8" name="Rectangle 167">
              <a:extLst>
                <a:ext uri="{FF2B5EF4-FFF2-40B4-BE49-F238E27FC236}">
                  <a16:creationId xmlns:a16="http://schemas.microsoft.com/office/drawing/2014/main" id="{4AF584C4-A12B-9607-0219-CF0FD755D92E}"/>
                </a:ext>
              </a:extLst>
            </p:cNvPr>
            <p:cNvSpPr/>
            <p:nvPr/>
          </p:nvSpPr>
          <p:spPr>
            <a:xfrm>
              <a:off x="4283183"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69" name="Rectangle 168">
              <a:extLst>
                <a:ext uri="{FF2B5EF4-FFF2-40B4-BE49-F238E27FC236}">
                  <a16:creationId xmlns:a16="http://schemas.microsoft.com/office/drawing/2014/main" id="{E913FCE4-FC02-EE99-F7E0-6BFFBFE66BB0}"/>
                </a:ext>
              </a:extLst>
            </p:cNvPr>
            <p:cNvSpPr/>
            <p:nvPr/>
          </p:nvSpPr>
          <p:spPr>
            <a:xfrm>
              <a:off x="3711534" y="5409855"/>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0" name="Rectangle 169">
              <a:extLst>
                <a:ext uri="{FF2B5EF4-FFF2-40B4-BE49-F238E27FC236}">
                  <a16:creationId xmlns:a16="http://schemas.microsoft.com/office/drawing/2014/main" id="{50B8846D-18F9-27E2-B01E-09A0424DA4FD}"/>
                </a:ext>
              </a:extLst>
            </p:cNvPr>
            <p:cNvSpPr/>
            <p:nvPr/>
          </p:nvSpPr>
          <p:spPr>
            <a:xfrm>
              <a:off x="3230185" y="5402764"/>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1" name="Rectangle 170">
              <a:extLst>
                <a:ext uri="{FF2B5EF4-FFF2-40B4-BE49-F238E27FC236}">
                  <a16:creationId xmlns:a16="http://schemas.microsoft.com/office/drawing/2014/main" id="{D012BFB8-3749-E894-A912-239DFDB315EC}"/>
                </a:ext>
              </a:extLst>
            </p:cNvPr>
            <p:cNvSpPr/>
            <p:nvPr/>
          </p:nvSpPr>
          <p:spPr>
            <a:xfrm>
              <a:off x="6289306" y="5428807"/>
              <a:ext cx="67029" cy="11973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72" name="Oval 171">
              <a:extLst>
                <a:ext uri="{FF2B5EF4-FFF2-40B4-BE49-F238E27FC236}">
                  <a16:creationId xmlns:a16="http://schemas.microsoft.com/office/drawing/2014/main" id="{60285876-C187-4B44-C92E-DFF754963E83}"/>
                </a:ext>
              </a:extLst>
            </p:cNvPr>
            <p:cNvSpPr/>
            <p:nvPr/>
          </p:nvSpPr>
          <p:spPr>
            <a:xfrm>
              <a:off x="4943669" y="5778229"/>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3" name="Oval 172">
              <a:extLst>
                <a:ext uri="{FF2B5EF4-FFF2-40B4-BE49-F238E27FC236}">
                  <a16:creationId xmlns:a16="http://schemas.microsoft.com/office/drawing/2014/main" id="{ABF41EC1-F51F-369F-0941-BD382CEE7414}"/>
                </a:ext>
              </a:extLst>
            </p:cNvPr>
            <p:cNvSpPr/>
            <p:nvPr/>
          </p:nvSpPr>
          <p:spPr>
            <a:xfrm>
              <a:off x="4954153" y="6125762"/>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4" name="Oval 173">
              <a:extLst>
                <a:ext uri="{FF2B5EF4-FFF2-40B4-BE49-F238E27FC236}">
                  <a16:creationId xmlns:a16="http://schemas.microsoft.com/office/drawing/2014/main" id="{97DC8870-0BE4-37DE-2299-5E5FCCFFEAB3}"/>
                </a:ext>
              </a:extLst>
            </p:cNvPr>
            <p:cNvSpPr/>
            <p:nvPr/>
          </p:nvSpPr>
          <p:spPr>
            <a:xfrm>
              <a:off x="5642085" y="6433030"/>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5" name="Oval 174">
              <a:extLst>
                <a:ext uri="{FF2B5EF4-FFF2-40B4-BE49-F238E27FC236}">
                  <a16:creationId xmlns:a16="http://schemas.microsoft.com/office/drawing/2014/main" id="{8C8D9D6B-4E12-F014-25A1-3D5F86D459E1}"/>
                </a:ext>
              </a:extLst>
            </p:cNvPr>
            <p:cNvSpPr/>
            <p:nvPr/>
          </p:nvSpPr>
          <p:spPr>
            <a:xfrm>
              <a:off x="5646806" y="563351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03487"/>
                </a:solidFill>
                <a:latin typeface="Verdana" panose="020B0604030504040204" pitchFamily="34" charset="0"/>
                <a:ea typeface="Verdana" panose="020B0604030504040204" pitchFamily="34" charset="0"/>
              </a:endParaRPr>
            </a:p>
          </p:txBody>
        </p:sp>
        <p:sp>
          <p:nvSpPr>
            <p:cNvPr id="176" name="Oval 175">
              <a:extLst>
                <a:ext uri="{FF2B5EF4-FFF2-40B4-BE49-F238E27FC236}">
                  <a16:creationId xmlns:a16="http://schemas.microsoft.com/office/drawing/2014/main" id="{59E20352-52E4-CF55-1986-E2E46D16EA96}"/>
                </a:ext>
              </a:extLst>
            </p:cNvPr>
            <p:cNvSpPr/>
            <p:nvPr/>
          </p:nvSpPr>
          <p:spPr>
            <a:xfrm>
              <a:off x="4245325" y="573601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7" name="Oval 176">
              <a:extLst>
                <a:ext uri="{FF2B5EF4-FFF2-40B4-BE49-F238E27FC236}">
                  <a16:creationId xmlns:a16="http://schemas.microsoft.com/office/drawing/2014/main" id="{4D862969-1FE9-A958-808E-0B399F7FB14B}"/>
                </a:ext>
              </a:extLst>
            </p:cNvPr>
            <p:cNvSpPr/>
            <p:nvPr/>
          </p:nvSpPr>
          <p:spPr>
            <a:xfrm>
              <a:off x="3674636" y="6404883"/>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8" name="Oval 177">
              <a:extLst>
                <a:ext uri="{FF2B5EF4-FFF2-40B4-BE49-F238E27FC236}">
                  <a16:creationId xmlns:a16="http://schemas.microsoft.com/office/drawing/2014/main" id="{AB8E51F4-27A7-D849-ADEB-94E027793708}"/>
                </a:ext>
              </a:extLst>
            </p:cNvPr>
            <p:cNvSpPr/>
            <p:nvPr/>
          </p:nvSpPr>
          <p:spPr>
            <a:xfrm>
              <a:off x="6256855" y="5702706"/>
              <a:ext cx="142673" cy="138388"/>
            </a:xfrm>
            <a:prstGeom prst="ellipse">
              <a:avLst/>
            </a:prstGeom>
            <a:solidFill>
              <a:schemeClr val="bg1">
                <a:lumMod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79" name="Oval 178">
              <a:extLst>
                <a:ext uri="{FF2B5EF4-FFF2-40B4-BE49-F238E27FC236}">
                  <a16:creationId xmlns:a16="http://schemas.microsoft.com/office/drawing/2014/main" id="{C74DDA0C-0BCC-3329-D05F-BB3397582646}"/>
                </a:ext>
              </a:extLst>
            </p:cNvPr>
            <p:cNvSpPr/>
            <p:nvPr/>
          </p:nvSpPr>
          <p:spPr>
            <a:xfrm>
              <a:off x="6255216" y="5487155"/>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nvGrpSpPr>
            <p:cNvPr id="180" name="Group 179">
              <a:extLst>
                <a:ext uri="{FF2B5EF4-FFF2-40B4-BE49-F238E27FC236}">
                  <a16:creationId xmlns:a16="http://schemas.microsoft.com/office/drawing/2014/main" id="{840539B2-E1B7-54A4-71BB-D2A8700DBB71}"/>
                </a:ext>
              </a:extLst>
            </p:cNvPr>
            <p:cNvGrpSpPr/>
            <p:nvPr/>
          </p:nvGrpSpPr>
          <p:grpSpPr>
            <a:xfrm>
              <a:off x="3194260" y="5970668"/>
              <a:ext cx="3199896" cy="219946"/>
              <a:chOff x="2888995" y="2286851"/>
              <a:chExt cx="3199896" cy="219946"/>
            </a:xfrm>
          </p:grpSpPr>
          <p:sp>
            <p:nvSpPr>
              <p:cNvPr id="183" name="Oval 182">
                <a:extLst>
                  <a:ext uri="{FF2B5EF4-FFF2-40B4-BE49-F238E27FC236}">
                    <a16:creationId xmlns:a16="http://schemas.microsoft.com/office/drawing/2014/main" id="{F9383776-263A-C097-A53E-110B06D55D15}"/>
                  </a:ext>
                </a:extLst>
              </p:cNvPr>
              <p:cNvSpPr/>
              <p:nvPr/>
            </p:nvSpPr>
            <p:spPr>
              <a:xfrm>
                <a:off x="3950545"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4" name="Oval 183">
                <a:extLst>
                  <a:ext uri="{FF2B5EF4-FFF2-40B4-BE49-F238E27FC236}">
                    <a16:creationId xmlns:a16="http://schemas.microsoft.com/office/drawing/2014/main" id="{22EBB865-6026-D8C4-76B7-E702460C84EC}"/>
                  </a:ext>
                </a:extLst>
              </p:cNvPr>
              <p:cNvSpPr/>
              <p:nvPr/>
            </p:nvSpPr>
            <p:spPr>
              <a:xfrm>
                <a:off x="4648889" y="228685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5" name="Oval 184">
                <a:extLst>
                  <a:ext uri="{FF2B5EF4-FFF2-40B4-BE49-F238E27FC236}">
                    <a16:creationId xmlns:a16="http://schemas.microsoft.com/office/drawing/2014/main" id="{D4691C62-C26F-E052-8416-D5249CC3AE26}"/>
                  </a:ext>
                </a:extLst>
              </p:cNvPr>
              <p:cNvSpPr/>
              <p:nvPr/>
            </p:nvSpPr>
            <p:spPr>
              <a:xfrm>
                <a:off x="3378896" y="2368409"/>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6" name="Oval 185">
                <a:extLst>
                  <a:ext uri="{FF2B5EF4-FFF2-40B4-BE49-F238E27FC236}">
                    <a16:creationId xmlns:a16="http://schemas.microsoft.com/office/drawing/2014/main" id="{187F7B76-67C4-8D94-A482-140934599FCE}"/>
                  </a:ext>
                </a:extLst>
              </p:cNvPr>
              <p:cNvSpPr/>
              <p:nvPr/>
            </p:nvSpPr>
            <p:spPr>
              <a:xfrm>
                <a:off x="2888995" y="2363053"/>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7" name="Oval 186">
                <a:extLst>
                  <a:ext uri="{FF2B5EF4-FFF2-40B4-BE49-F238E27FC236}">
                    <a16:creationId xmlns:a16="http://schemas.microsoft.com/office/drawing/2014/main" id="{CA29C595-C8B2-E283-F489-74E919A6B116}"/>
                  </a:ext>
                </a:extLst>
              </p:cNvPr>
              <p:cNvSpPr/>
              <p:nvPr/>
            </p:nvSpPr>
            <p:spPr>
              <a:xfrm>
                <a:off x="5946218" y="2301435"/>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8" name="Oval 187">
                <a:extLst>
                  <a:ext uri="{FF2B5EF4-FFF2-40B4-BE49-F238E27FC236}">
                    <a16:creationId xmlns:a16="http://schemas.microsoft.com/office/drawing/2014/main" id="{478A2720-000B-D2D7-0DAB-727B41AFADC3}"/>
                  </a:ext>
                </a:extLst>
              </p:cNvPr>
              <p:cNvSpPr/>
              <p:nvPr/>
            </p:nvSpPr>
            <p:spPr>
              <a:xfrm>
                <a:off x="5341915" y="2298671"/>
                <a:ext cx="142673" cy="138388"/>
              </a:xfrm>
              <a:prstGeom prst="ellipse">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181" name="Oval 180">
              <a:extLst>
                <a:ext uri="{FF2B5EF4-FFF2-40B4-BE49-F238E27FC236}">
                  <a16:creationId xmlns:a16="http://schemas.microsoft.com/office/drawing/2014/main" id="{75E33599-C772-49BB-7DC5-74C1F64F6B86}"/>
                </a:ext>
              </a:extLst>
            </p:cNvPr>
            <p:cNvSpPr/>
            <p:nvPr/>
          </p:nvSpPr>
          <p:spPr>
            <a:xfrm>
              <a:off x="4251511" y="5905372"/>
              <a:ext cx="142673" cy="138388"/>
            </a:xfrm>
            <a:prstGeom prst="ellipse">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sp>
          <p:nvSpPr>
            <p:cNvPr id="182" name="Oval 181">
              <a:extLst>
                <a:ext uri="{FF2B5EF4-FFF2-40B4-BE49-F238E27FC236}">
                  <a16:creationId xmlns:a16="http://schemas.microsoft.com/office/drawing/2014/main" id="{21987B98-7010-C9DA-CEFE-3054710C09E1}"/>
                </a:ext>
              </a:extLst>
            </p:cNvPr>
            <p:cNvSpPr/>
            <p:nvPr/>
          </p:nvSpPr>
          <p:spPr>
            <a:xfrm>
              <a:off x="3203218" y="5370897"/>
              <a:ext cx="142673" cy="138388"/>
            </a:xfrm>
            <a:prstGeom prst="ellipse">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003487"/>
                </a:solidFill>
                <a:latin typeface="Verdana" panose="020B0604030504040204" pitchFamily="34" charset="0"/>
                <a:ea typeface="Verdana" panose="020B0604030504040204" pitchFamily="34" charset="0"/>
              </a:endParaRPr>
            </a:p>
          </p:txBody>
        </p:sp>
      </p:grpSp>
      <p:sp>
        <p:nvSpPr>
          <p:cNvPr id="189" name="TextBox 188">
            <a:extLst>
              <a:ext uri="{FF2B5EF4-FFF2-40B4-BE49-F238E27FC236}">
                <a16:creationId xmlns:a16="http://schemas.microsoft.com/office/drawing/2014/main" id="{EA468361-CE0C-BCC8-4246-371198AC0FED}"/>
              </a:ext>
            </a:extLst>
          </p:cNvPr>
          <p:cNvSpPr txBox="1"/>
          <p:nvPr/>
        </p:nvSpPr>
        <p:spPr>
          <a:xfrm>
            <a:off x="130530" y="2942649"/>
            <a:ext cx="5572359" cy="369332"/>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rPr>
              <a:t>In </a:t>
            </a:r>
            <a:r>
              <a:rPr lang="fr-FR" b="1" dirty="0">
                <a:latin typeface="Verdana" panose="020B0604030504040204" pitchFamily="34" charset="0"/>
                <a:ea typeface="Verdana" panose="020B0604030504040204" pitchFamily="34" charset="0"/>
              </a:rPr>
              <a:t>Allen</a:t>
            </a:r>
            <a:r>
              <a:rPr lang="fr-FR" dirty="0">
                <a:latin typeface="Verdana" panose="020B0604030504040204" pitchFamily="34" charset="0"/>
                <a:ea typeface="Verdana" panose="020B0604030504040204" pitchFamily="34" charset="0"/>
              </a:rPr>
              <a:t>           : </a:t>
            </a:r>
            <a:r>
              <a:rPr lang="fr-FR" b="1" dirty="0" err="1">
                <a:solidFill>
                  <a:schemeClr val="accent2">
                    <a:lumMod val="50000"/>
                  </a:schemeClr>
                </a:solidFill>
                <a:latin typeface="Verdana" panose="020B0604030504040204" pitchFamily="34" charset="0"/>
                <a:ea typeface="Verdana" panose="020B0604030504040204" pitchFamily="34" charset="0"/>
              </a:rPr>
              <a:t>search</a:t>
            </a:r>
            <a:r>
              <a:rPr lang="fr-FR" b="1" dirty="0">
                <a:solidFill>
                  <a:schemeClr val="accent2">
                    <a:lumMod val="50000"/>
                  </a:schemeClr>
                </a:solidFill>
                <a:latin typeface="Verdana" panose="020B0604030504040204" pitchFamily="34" charset="0"/>
                <a:ea typeface="Verdana" panose="020B0604030504040204" pitchFamily="34" charset="0"/>
              </a:rPr>
              <a:t> by triplet</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algorithm</a:t>
            </a:r>
            <a:endParaRPr lang="en-GB" dirty="0">
              <a:latin typeface="Verdana" panose="020B0604030504040204" pitchFamily="34" charset="0"/>
              <a:ea typeface="Verdana" panose="020B0604030504040204" pitchFamily="34" charset="0"/>
            </a:endParaRPr>
          </a:p>
        </p:txBody>
      </p:sp>
      <p:pic>
        <p:nvPicPr>
          <p:cNvPr id="190" name="Picture 189" descr="A rake in sand with sand in the background&#10;&#10;Description automatically generated">
            <a:extLst>
              <a:ext uri="{FF2B5EF4-FFF2-40B4-BE49-F238E27FC236}">
                <a16:creationId xmlns:a16="http://schemas.microsoft.com/office/drawing/2014/main" id="{1F9E733A-D69B-8E9F-955D-BDA5092525CD}"/>
              </a:ext>
            </a:extLst>
          </p:cNvPr>
          <p:cNvPicPr>
            <a:picLocks noChangeAspect="1"/>
          </p:cNvPicPr>
          <p:nvPr/>
        </p:nvPicPr>
        <p:blipFill>
          <a:blip r:embed="rId4"/>
          <a:stretch>
            <a:fillRect/>
          </a:stretch>
        </p:blipFill>
        <p:spPr>
          <a:xfrm>
            <a:off x="1293940" y="2794228"/>
            <a:ext cx="679152" cy="679152"/>
          </a:xfrm>
          <a:prstGeom prst="rect">
            <a:avLst/>
          </a:prstGeom>
        </p:spPr>
      </p:pic>
      <p:sp>
        <p:nvSpPr>
          <p:cNvPr id="193" name="Rectangle: Rounded Corners 192">
            <a:extLst>
              <a:ext uri="{FF2B5EF4-FFF2-40B4-BE49-F238E27FC236}">
                <a16:creationId xmlns:a16="http://schemas.microsoft.com/office/drawing/2014/main" id="{5B4C601F-06E3-CB18-C8C5-33163EC9CAA9}"/>
              </a:ext>
            </a:extLst>
          </p:cNvPr>
          <p:cNvSpPr/>
          <p:nvPr/>
        </p:nvSpPr>
        <p:spPr>
          <a:xfrm>
            <a:off x="85311" y="1310340"/>
            <a:ext cx="933999" cy="559461"/>
          </a:xfrm>
          <a:prstGeom prst="roundRect">
            <a:avLst>
              <a:gd name="adj" fmla="val 50000"/>
            </a:avLst>
          </a:prstGeom>
          <a:solidFill>
            <a:srgbClr val="62A0AA"/>
          </a:solidFill>
          <a:ln w="57150">
            <a:solidFill>
              <a:srgbClr val="62A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rPr>
              <a:t>Goal</a:t>
            </a:r>
          </a:p>
        </p:txBody>
      </p:sp>
    </p:spTree>
    <p:extLst>
      <p:ext uri="{BB962C8B-B14F-4D97-AF65-F5344CB8AC3E}">
        <p14:creationId xmlns:p14="http://schemas.microsoft.com/office/powerpoint/2010/main" val="17727625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D68C7-07BC-7400-8F4D-33C97AA9570E}"/>
              </a:ext>
            </a:extLst>
          </p:cNvPr>
          <p:cNvSpPr>
            <a:spLocks noGrp="1"/>
          </p:cNvSpPr>
          <p:nvPr>
            <p:ph type="title"/>
          </p:nvPr>
        </p:nvSpPr>
        <p:spPr/>
        <p:txBody>
          <a:bodyPr>
            <a:normAutofit/>
          </a:bodyPr>
          <a:lstStyle/>
          <a:p>
            <a:r>
              <a:rPr lang="fr-FR" b="1" dirty="0"/>
              <a:t>Stage 1</a:t>
            </a:r>
            <a:r>
              <a:rPr lang="fr-FR" dirty="0"/>
              <a:t>: Graph Building</a:t>
            </a:r>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fr-FR" smtClean="0"/>
              <a:pPr/>
              <a:t>98</a:t>
            </a:fld>
            <a:endParaRPr lang="fr-FR"/>
          </a:p>
        </p:txBody>
      </p:sp>
      <p:sp>
        <p:nvSpPr>
          <p:cNvPr id="6" name="Oval 5">
            <a:extLst>
              <a:ext uri="{FF2B5EF4-FFF2-40B4-BE49-F238E27FC236}">
                <a16:creationId xmlns:a16="http://schemas.microsoft.com/office/drawing/2014/main" id="{D8D57B60-5285-2383-EFF5-3456185E59AC}"/>
              </a:ext>
            </a:extLst>
          </p:cNvPr>
          <p:cNvSpPr/>
          <p:nvPr/>
        </p:nvSpPr>
        <p:spPr>
          <a:xfrm>
            <a:off x="1062253" y="1566490"/>
            <a:ext cx="567890" cy="567890"/>
          </a:xfrm>
          <a:prstGeom prst="ellipse">
            <a:avLst/>
          </a:prstGeom>
          <a:solidFill>
            <a:srgbClr val="8D42C6"/>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1</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3271F0F-0366-E617-10C7-82ACA9AC8713}"/>
                  </a:ext>
                </a:extLst>
              </p:cNvPr>
              <p:cNvSpPr txBox="1"/>
              <p:nvPr/>
            </p:nvSpPr>
            <p:spPr>
              <a:xfrm>
                <a:off x="1696157" y="2272906"/>
                <a:ext cx="10110831" cy="968598"/>
              </a:xfrm>
              <a:prstGeom prst="rect">
                <a:avLst/>
              </a:prstGeom>
              <a:noFill/>
            </p:spPr>
            <p:txBody>
              <a:bodyPr wrap="square">
                <a:spAutoFit/>
              </a:bodyPr>
              <a:lstStyle/>
              <a:p>
                <a:r>
                  <a:rPr lang="en-US" dirty="0">
                    <a:latin typeface="Verdana" panose="020B0604030504040204" pitchFamily="34" charset="0"/>
                    <a:ea typeface="Verdana" panose="020B0604030504040204" pitchFamily="34" charset="0"/>
                  </a:rPr>
                  <a:t>For a random given set of hits, build a </a:t>
                </a:r>
                <a:r>
                  <a:rPr lang="en-US" b="1" dirty="0">
                    <a:solidFill>
                      <a:schemeClr val="accent4">
                        <a:lumMod val="50000"/>
                      </a:schemeClr>
                    </a:solidFill>
                    <a:latin typeface="Verdana" panose="020B0604030504040204" pitchFamily="34" charset="0"/>
                    <a:ea typeface="Verdana" panose="020B0604030504040204" pitchFamily="34" charset="0"/>
                  </a:rPr>
                  <a:t>dataset</a:t>
                </a:r>
                <a:r>
                  <a:rPr lang="en-US" b="1" dirty="0">
                    <a:latin typeface="Verdana" panose="020B0604030504040204" pitchFamily="34" charset="0"/>
                    <a:ea typeface="Verdana" panose="020B0604030504040204" pitchFamily="34" charset="0"/>
                  </a:rPr>
                  <a:t> of </a:t>
                </a:r>
                <a:r>
                  <a:rPr lang="en-US" b="1" dirty="0">
                    <a:solidFill>
                      <a:srgbClr val="00B050"/>
                    </a:solidFill>
                    <a:latin typeface="Verdana" panose="020B0604030504040204" pitchFamily="34" charset="0"/>
                    <a:ea typeface="Verdana" panose="020B0604030504040204" pitchFamily="34" charset="0"/>
                  </a:rPr>
                  <a:t>genuine</a:t>
                </a:r>
                <a:r>
                  <a:rPr lang="en-US" b="1" dirty="0">
                    <a:latin typeface="Verdana" panose="020B0604030504040204" pitchFamily="34" charset="0"/>
                    <a:ea typeface="Verdana" panose="020B0604030504040204" pitchFamily="34" charset="0"/>
                  </a:rPr>
                  <a:t> </a:t>
                </a:r>
                <a:r>
                  <a:rPr lang="en-US" b="1" dirty="0">
                    <a:solidFill>
                      <a:srgbClr val="00B050"/>
                    </a:solidFill>
                    <a:latin typeface="Verdana" panose="020B0604030504040204" pitchFamily="34" charset="0"/>
                    <a:ea typeface="Verdana" panose="020B0604030504040204" pitchFamily="34" charset="0"/>
                  </a:rPr>
                  <a:t>edges</a:t>
                </a:r>
                <a:r>
                  <a:rPr lang="en-US" b="1" dirty="0">
                    <a:latin typeface="Verdana" panose="020B0604030504040204" pitchFamily="34" charset="0"/>
                    <a:ea typeface="Verdana" panose="020B0604030504040204" pitchFamily="34" charset="0"/>
                  </a:rPr>
                  <a:t> and </a:t>
                </a:r>
                <a:r>
                  <a:rPr lang="en-US" b="1" dirty="0">
                    <a:solidFill>
                      <a:srgbClr val="FF0000"/>
                    </a:solidFill>
                    <a:latin typeface="Verdana" panose="020B0604030504040204" pitchFamily="34" charset="0"/>
                    <a:ea typeface="Verdana" panose="020B0604030504040204" pitchFamily="34" charset="0"/>
                  </a:rPr>
                  <a:t>fake edges</a:t>
                </a:r>
                <a:r>
                  <a:rPr lang="en-US" dirty="0">
                    <a:latin typeface="Verdana" panose="020B0604030504040204" pitchFamily="34" charset="0"/>
                    <a:ea typeface="Verdana" panose="020B0604030504040204" pitchFamily="34" charset="0"/>
                  </a:rPr>
                  <a:t>.</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Compute the distances between their hits in the embedding space:</a:t>
                </a:r>
              </a:p>
              <a:p>
                <a:pPr algn="ctr"/>
                <a14:m>
                  <m:oMath xmlns:m="http://schemas.openxmlformats.org/officeDocument/2006/math">
                    <m:d>
                      <m:dPr>
                        <m:begChr m:val="{"/>
                        <m:endChr m:val="}"/>
                        <m:ctrlPr>
                          <a:rPr lang="fr-FR" b="0" i="1" smtClean="0">
                            <a:solidFill>
                              <a:srgbClr val="00B050"/>
                            </a:solidFill>
                            <a:latin typeface="Cambria Math" panose="02040503050406030204" pitchFamily="18" charset="0"/>
                            <a:ea typeface="Verdana" panose="020B0604030504040204" pitchFamily="34" charset="0"/>
                          </a:rPr>
                        </m:ctrlPr>
                      </m:dPr>
                      <m:e>
                        <m:sSubSup>
                          <m:sSubSupPr>
                            <m:ctrlPr>
                              <a:rPr lang="fr-FR" b="0" i="1" smtClean="0">
                                <a:solidFill>
                                  <a:srgbClr val="00B050"/>
                                </a:solidFill>
                                <a:latin typeface="Cambria Math" panose="02040503050406030204" pitchFamily="18" charset="0"/>
                                <a:ea typeface="Verdana" panose="020B0604030504040204" pitchFamily="34" charset="0"/>
                              </a:rPr>
                            </m:ctrlPr>
                          </m:sSubSupPr>
                          <m:e>
                            <m:r>
                              <a:rPr lang="fr-FR" b="0" i="1" smtClean="0">
                                <a:solidFill>
                                  <a:srgbClr val="00B050"/>
                                </a:solidFill>
                                <a:latin typeface="Cambria Math" panose="02040503050406030204" pitchFamily="18" charset="0"/>
                                <a:ea typeface="Verdana" panose="020B0604030504040204" pitchFamily="34" charset="0"/>
                              </a:rPr>
                              <m:t>𝑑</m:t>
                            </m:r>
                          </m:e>
                          <m:sub>
                            <m:r>
                              <m:rPr>
                                <m:sty m:val="p"/>
                              </m:rPr>
                              <a:rPr lang="fr-FR" b="0" i="0" smtClean="0">
                                <a:solidFill>
                                  <a:srgbClr val="00B050"/>
                                </a:solidFill>
                                <a:latin typeface="Cambria Math" panose="02040503050406030204" pitchFamily="18" charset="0"/>
                                <a:ea typeface="Verdana" panose="020B0604030504040204" pitchFamily="34" charset="0"/>
                              </a:rPr>
                              <m:t>genuine</m:t>
                            </m:r>
                            <m:r>
                              <a:rPr lang="fr-FR" b="0" i="1" smtClean="0">
                                <a:solidFill>
                                  <a:srgbClr val="00B050"/>
                                </a:solidFill>
                                <a:latin typeface="Cambria Math" panose="02040503050406030204" pitchFamily="18" charset="0"/>
                                <a:ea typeface="Verdana" panose="020B0604030504040204" pitchFamily="34" charset="0"/>
                              </a:rPr>
                              <m:t>,</m:t>
                            </m:r>
                            <m:r>
                              <a:rPr lang="fr-FR" b="0" i="1" smtClean="0">
                                <a:solidFill>
                                  <a:srgbClr val="00B050"/>
                                </a:solidFill>
                                <a:latin typeface="Cambria Math" panose="02040503050406030204" pitchFamily="18" charset="0"/>
                                <a:ea typeface="Verdana" panose="020B0604030504040204" pitchFamily="34" charset="0"/>
                              </a:rPr>
                              <m:t>𝑖</m:t>
                            </m:r>
                          </m:sub>
                          <m:sup>
                            <m:r>
                              <a:rPr lang="fr-FR" b="0" i="1" smtClean="0">
                                <a:solidFill>
                                  <a:srgbClr val="00B050"/>
                                </a:solidFill>
                                <a:latin typeface="Cambria Math" panose="02040503050406030204" pitchFamily="18" charset="0"/>
                                <a:ea typeface="Verdana" panose="020B0604030504040204" pitchFamily="34" charset="0"/>
                              </a:rPr>
                              <m:t>2</m:t>
                            </m:r>
                          </m:sup>
                        </m:sSubSup>
                        <m:r>
                          <a:rPr lang="fr-FR" b="0" i="1" smtClean="0">
                            <a:solidFill>
                              <a:srgbClr val="00B050"/>
                            </a:solidFill>
                            <a:latin typeface="Cambria Math" panose="02040503050406030204" pitchFamily="18" charset="0"/>
                            <a:ea typeface="Verdana" panose="020B0604030504040204" pitchFamily="34" charset="0"/>
                          </a:rPr>
                          <m:t>,∀</m:t>
                        </m:r>
                        <m:r>
                          <a:rPr lang="fr-FR" b="0" i="1" smtClean="0">
                            <a:solidFill>
                              <a:srgbClr val="00B050"/>
                            </a:solidFill>
                            <a:latin typeface="Cambria Math" panose="02040503050406030204" pitchFamily="18" charset="0"/>
                            <a:ea typeface="Verdana" panose="020B0604030504040204" pitchFamily="34" charset="0"/>
                          </a:rPr>
                          <m:t>𝑖</m:t>
                        </m:r>
                      </m:e>
                    </m:d>
                  </m:oMath>
                </a14:m>
                <a:r>
                  <a:rPr lang="en-GB" dirty="0">
                    <a:solidFill>
                      <a:srgbClr val="FF0000"/>
                    </a:solidFill>
                  </a:rPr>
                  <a:t> </a:t>
                </a:r>
                <a:r>
                  <a:rPr lang="en-GB" dirty="0"/>
                  <a:t>and</a:t>
                </a:r>
                <a:r>
                  <a:rPr lang="en-GB" dirty="0">
                    <a:solidFill>
                      <a:srgbClr val="FF0000"/>
                    </a:solidFill>
                  </a:rPr>
                  <a:t> </a:t>
                </a:r>
                <a14:m>
                  <m:oMath xmlns:m="http://schemas.openxmlformats.org/officeDocument/2006/math">
                    <m:d>
                      <m:dPr>
                        <m:begChr m:val="{"/>
                        <m:endChr m:val="}"/>
                        <m:ctrlPr>
                          <a:rPr lang="fr-FR" i="1" smtClean="0">
                            <a:solidFill>
                              <a:srgbClr val="FF0000"/>
                            </a:solidFill>
                            <a:latin typeface="Cambria Math" panose="02040503050406030204" pitchFamily="18" charset="0"/>
                            <a:ea typeface="Verdana" panose="020B0604030504040204" pitchFamily="34" charset="0"/>
                          </a:rPr>
                        </m:ctrlPr>
                      </m:dPr>
                      <m:e>
                        <m:sSubSup>
                          <m:sSubSupPr>
                            <m:ctrlPr>
                              <a:rPr lang="fr-FR" b="0" i="1" smtClean="0">
                                <a:solidFill>
                                  <a:srgbClr val="FF0000"/>
                                </a:solidFill>
                                <a:latin typeface="Cambria Math" panose="02040503050406030204" pitchFamily="18" charset="0"/>
                                <a:ea typeface="Verdana" panose="020B0604030504040204" pitchFamily="34" charset="0"/>
                              </a:rPr>
                            </m:ctrlPr>
                          </m:sSubSupPr>
                          <m:e>
                            <m:r>
                              <a:rPr lang="fr-FR" i="1">
                                <a:solidFill>
                                  <a:srgbClr val="FF0000"/>
                                </a:solidFill>
                                <a:latin typeface="Cambria Math" panose="02040503050406030204" pitchFamily="18" charset="0"/>
                                <a:ea typeface="Verdana" panose="020B0604030504040204" pitchFamily="34" charset="0"/>
                              </a:rPr>
                              <m:t>𝑑</m:t>
                            </m:r>
                          </m:e>
                          <m:sub>
                            <m:r>
                              <m:rPr>
                                <m:sty m:val="p"/>
                              </m:rPr>
                              <a:rPr lang="fr-FR" b="0" i="0" smtClean="0">
                                <a:solidFill>
                                  <a:srgbClr val="FF0000"/>
                                </a:solidFill>
                                <a:latin typeface="Cambria Math" panose="02040503050406030204" pitchFamily="18" charset="0"/>
                                <a:ea typeface="Verdana" panose="020B0604030504040204" pitchFamily="34" charset="0"/>
                              </a:rPr>
                              <m:t>fake</m:t>
                            </m:r>
                            <m:r>
                              <a:rPr lang="fr-FR" i="1">
                                <a:solidFill>
                                  <a:srgbClr val="FF0000"/>
                                </a:solidFill>
                                <a:latin typeface="Cambria Math" panose="02040503050406030204" pitchFamily="18" charset="0"/>
                                <a:ea typeface="Verdana" panose="020B0604030504040204" pitchFamily="34" charset="0"/>
                              </a:rPr>
                              <m:t>,</m:t>
                            </m:r>
                            <m:r>
                              <a:rPr lang="fr-FR" b="0" i="1" smtClean="0">
                                <a:solidFill>
                                  <a:srgbClr val="FF0000"/>
                                </a:solidFill>
                                <a:latin typeface="Cambria Math" panose="02040503050406030204" pitchFamily="18" charset="0"/>
                                <a:ea typeface="Verdana" panose="020B0604030504040204" pitchFamily="34" charset="0"/>
                              </a:rPr>
                              <m:t>𝑗</m:t>
                            </m:r>
                          </m:sub>
                          <m:sup>
                            <m:r>
                              <a:rPr lang="fr-FR" b="0" i="1" smtClean="0">
                                <a:solidFill>
                                  <a:srgbClr val="FF0000"/>
                                </a:solidFill>
                                <a:latin typeface="Cambria Math" panose="02040503050406030204" pitchFamily="18" charset="0"/>
                                <a:ea typeface="Verdana" panose="020B0604030504040204" pitchFamily="34" charset="0"/>
                              </a:rPr>
                              <m:t>2</m:t>
                            </m:r>
                          </m:sup>
                        </m:sSubSup>
                        <m:r>
                          <a:rPr lang="fr-FR" i="1">
                            <a:solidFill>
                              <a:srgbClr val="FF0000"/>
                            </a:solidFill>
                            <a:latin typeface="Cambria Math" panose="02040503050406030204" pitchFamily="18" charset="0"/>
                            <a:ea typeface="Verdana" panose="020B0604030504040204" pitchFamily="34" charset="0"/>
                          </a:rPr>
                          <m:t>,∀</m:t>
                        </m:r>
                        <m:r>
                          <a:rPr lang="fr-FR" b="0" i="1" smtClean="0">
                            <a:solidFill>
                              <a:srgbClr val="FF0000"/>
                            </a:solidFill>
                            <a:latin typeface="Cambria Math" panose="02040503050406030204" pitchFamily="18" charset="0"/>
                            <a:ea typeface="Verdana" panose="020B0604030504040204" pitchFamily="34" charset="0"/>
                          </a:rPr>
                          <m:t>𝑗</m:t>
                        </m:r>
                      </m:e>
                    </m:d>
                  </m:oMath>
                </a14:m>
                <a:endParaRPr lang="en-GB" dirty="0">
                  <a:solidFill>
                    <a:srgbClr val="FF0000"/>
                  </a:solidFill>
                </a:endParaRPr>
              </a:p>
            </p:txBody>
          </p:sp>
        </mc:Choice>
        <mc:Fallback xmlns="">
          <p:sp>
            <p:nvSpPr>
              <p:cNvPr id="8" name="TextBox 7">
                <a:extLst>
                  <a:ext uri="{FF2B5EF4-FFF2-40B4-BE49-F238E27FC236}">
                    <a16:creationId xmlns:a16="http://schemas.microsoft.com/office/drawing/2014/main" id="{A3271F0F-0366-E617-10C7-82ACA9AC8713}"/>
                  </a:ext>
                </a:extLst>
              </p:cNvPr>
              <p:cNvSpPr txBox="1">
                <a:spLocks noRot="1" noChangeAspect="1" noMove="1" noResize="1" noEditPoints="1" noAdjustHandles="1" noChangeArrowheads="1" noChangeShapeType="1" noTextEdit="1"/>
              </p:cNvSpPr>
              <p:nvPr/>
            </p:nvSpPr>
            <p:spPr>
              <a:xfrm>
                <a:off x="1696157" y="2272906"/>
                <a:ext cx="10110831" cy="968598"/>
              </a:xfrm>
              <a:prstGeom prst="rect">
                <a:avLst/>
              </a:prstGeom>
              <a:blipFill>
                <a:blip r:embed="rId3"/>
                <a:stretch>
                  <a:fillRect l="-482" t="-3774" b="-6918"/>
                </a:stretch>
              </a:blipFill>
            </p:spPr>
            <p:txBody>
              <a:bodyPr/>
              <a:lstStyle/>
              <a:p>
                <a:r>
                  <a:rPr lang="en-GB">
                    <a:noFill/>
                  </a:rPr>
                  <a:t> </a:t>
                </a:r>
              </a:p>
            </p:txBody>
          </p:sp>
        </mc:Fallback>
      </mc:AlternateContent>
      <p:sp>
        <p:nvSpPr>
          <p:cNvPr id="9" name="Oval 8">
            <a:extLst>
              <a:ext uri="{FF2B5EF4-FFF2-40B4-BE49-F238E27FC236}">
                <a16:creationId xmlns:a16="http://schemas.microsoft.com/office/drawing/2014/main" id="{35298986-57B4-3B16-5AD7-FAE5E5E04DE1}"/>
              </a:ext>
            </a:extLst>
          </p:cNvPr>
          <p:cNvSpPr/>
          <p:nvPr/>
        </p:nvSpPr>
        <p:spPr>
          <a:xfrm>
            <a:off x="1062253" y="2428495"/>
            <a:ext cx="567890" cy="567890"/>
          </a:xfrm>
          <a:prstGeom prst="ellipse">
            <a:avLst/>
          </a:prstGeom>
          <a:solidFill>
            <a:srgbClr val="8D42C6"/>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2</a:t>
            </a:r>
          </a:p>
        </p:txBody>
      </p:sp>
      <p:sp>
        <p:nvSpPr>
          <p:cNvPr id="10" name="TextBox 9">
            <a:extLst>
              <a:ext uri="{FF2B5EF4-FFF2-40B4-BE49-F238E27FC236}">
                <a16:creationId xmlns:a16="http://schemas.microsoft.com/office/drawing/2014/main" id="{4CED6095-C94F-C8EA-1712-CA223691CD55}"/>
              </a:ext>
            </a:extLst>
          </p:cNvPr>
          <p:cNvSpPr txBox="1"/>
          <p:nvPr/>
        </p:nvSpPr>
        <p:spPr>
          <a:xfrm>
            <a:off x="1696158" y="1645855"/>
            <a:ext cx="8739231" cy="369332"/>
          </a:xfrm>
          <a:prstGeom prst="rect">
            <a:avLst/>
          </a:prstGeom>
          <a:noFill/>
        </p:spPr>
        <p:txBody>
          <a:bodyPr wrap="square">
            <a:spAutoFit/>
          </a:bodyPr>
          <a:lstStyle/>
          <a:p>
            <a:r>
              <a:rPr lang="en-GB" dirty="0">
                <a:latin typeface="Verdana" panose="020B0604030504040204" pitchFamily="34" charset="0"/>
                <a:ea typeface="Verdana" panose="020B0604030504040204" pitchFamily="34" charset="0"/>
              </a:rPr>
              <a:t>Embed all the hits using the network</a:t>
            </a:r>
          </a:p>
        </p:txBody>
      </p:sp>
      <p:grpSp>
        <p:nvGrpSpPr>
          <p:cNvPr id="33" name="Group 32">
            <a:extLst>
              <a:ext uri="{FF2B5EF4-FFF2-40B4-BE49-F238E27FC236}">
                <a16:creationId xmlns:a16="http://schemas.microsoft.com/office/drawing/2014/main" id="{665651AE-0F1A-9F19-6C36-A30B252AB0E5}"/>
              </a:ext>
            </a:extLst>
          </p:cNvPr>
          <p:cNvGrpSpPr/>
          <p:nvPr/>
        </p:nvGrpSpPr>
        <p:grpSpPr>
          <a:xfrm>
            <a:off x="6065773" y="1520786"/>
            <a:ext cx="5680020" cy="567890"/>
            <a:chOff x="5607811" y="2134753"/>
            <a:chExt cx="5680020" cy="567890"/>
          </a:xfrm>
        </p:grpSpPr>
        <p:cxnSp>
          <p:nvCxnSpPr>
            <p:cNvPr id="12" name="Straight Arrow Connector 11">
              <a:extLst>
                <a:ext uri="{FF2B5EF4-FFF2-40B4-BE49-F238E27FC236}">
                  <a16:creationId xmlns:a16="http://schemas.microsoft.com/office/drawing/2014/main" id="{FBA5B9AD-D897-8E21-E298-0A4B1593410B}"/>
                </a:ext>
              </a:extLst>
            </p:cNvPr>
            <p:cNvCxnSpPr>
              <a:cxnSpLocks/>
              <a:stCxn id="24" idx="3"/>
              <a:endCxn id="13" idx="1"/>
            </p:cNvCxnSpPr>
            <p:nvPr/>
          </p:nvCxnSpPr>
          <p:spPr>
            <a:xfrm flipV="1">
              <a:off x="7232358" y="2418698"/>
              <a:ext cx="398828" cy="6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3AE067FC-16B1-5A08-3D3B-823AC8DF48CE}"/>
                </a:ext>
              </a:extLst>
            </p:cNvPr>
            <p:cNvSpPr/>
            <p:nvPr/>
          </p:nvSpPr>
          <p:spPr>
            <a:xfrm>
              <a:off x="7631186" y="2134753"/>
              <a:ext cx="1155952" cy="56789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Verdana" panose="020B0604030504040204" pitchFamily="34" charset="0"/>
                  <a:ea typeface="Verdana" panose="020B0604030504040204" pitchFamily="34" charset="0"/>
                </a:rPr>
                <a:t>DNN</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43E5338-0416-3AD2-7C28-044033FE554E}"/>
                    </a:ext>
                  </a:extLst>
                </p:cNvPr>
                <p:cNvSpPr txBox="1"/>
                <p:nvPr/>
              </p:nvSpPr>
              <p:spPr>
                <a:xfrm>
                  <a:off x="9321267" y="2222691"/>
                  <a:ext cx="19665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𝑒</m:t>
                            </m:r>
                          </m:e>
                        </m:acc>
                        <m:r>
                          <a:rPr lang="fr-FR" b="0" i="1" smtClean="0">
                            <a:latin typeface="Cambria Math" panose="02040503050406030204" pitchFamily="18" charset="0"/>
                          </a:rPr>
                          <m:t>=</m:t>
                        </m:r>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𝑒</m:t>
                                </m:r>
                              </m:e>
                              <m:sub>
                                <m:r>
                                  <a:rPr lang="fr-FR" b="0" i="1" smtClean="0">
                                    <a:latin typeface="Cambria Math" panose="02040503050406030204" pitchFamily="18" charset="0"/>
                                  </a:rPr>
                                  <m:t>1</m:t>
                                </m:r>
                              </m:sub>
                            </m:sSub>
                            <m:r>
                              <a:rPr lang="fr-FR" b="0" i="1" smtClean="0">
                                <a:latin typeface="Cambria Math" panose="02040503050406030204" pitchFamily="18" charset="0"/>
                              </a:rPr>
                              <m:t>, </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𝑒</m:t>
                                </m:r>
                              </m:e>
                              <m:sub>
                                <m:r>
                                  <a:rPr lang="fr-FR" b="0" i="1" smtClean="0">
                                    <a:latin typeface="Cambria Math" panose="02040503050406030204" pitchFamily="18" charset="0"/>
                                  </a:rPr>
                                  <m:t>2</m:t>
                                </m:r>
                              </m:sub>
                            </m:sSub>
                            <m:r>
                              <a:rPr lang="fr-FR" b="0" i="1" smtClean="0">
                                <a:latin typeface="Cambria Math" panose="02040503050406030204" pitchFamily="18" charset="0"/>
                              </a:rPr>
                              <m:t>, </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𝑒</m:t>
                                </m:r>
                              </m:e>
                              <m:sub>
                                <m:r>
                                  <a:rPr lang="fr-FR" b="0" i="1" smtClean="0">
                                    <a:latin typeface="Cambria Math" panose="02040503050406030204" pitchFamily="18" charset="0"/>
                                  </a:rPr>
                                  <m:t>3</m:t>
                                </m:r>
                              </m:sub>
                            </m:sSub>
                            <m:r>
                              <a:rPr lang="fr-FR" b="0" i="1" smtClean="0">
                                <a:latin typeface="Cambria Math" panose="02040503050406030204" pitchFamily="18" charset="0"/>
                              </a:rPr>
                              <m:t>, </m:t>
                            </m:r>
                            <m:sSub>
                              <m:sSubPr>
                                <m:ctrlPr>
                                  <a:rPr lang="fr-FR" b="0" i="1" smtClean="0">
                                    <a:latin typeface="Cambria Math" panose="02040503050406030204" pitchFamily="18" charset="0"/>
                                  </a:rPr>
                                </m:ctrlPr>
                              </m:sSubPr>
                              <m:e>
                                <m:r>
                                  <m:rPr>
                                    <m:nor/>
                                  </m:rPr>
                                  <a:rPr lang="fr-FR" b="0" i="0" smtClean="0">
                                    <a:latin typeface="Cambria Math" panose="02040503050406030204" pitchFamily="18" charset="0"/>
                                  </a:rPr>
                                  <m:t>e</m:t>
                                </m:r>
                              </m:e>
                              <m:sub>
                                <m:r>
                                  <a:rPr lang="fr-FR" b="0" i="1" smtClean="0">
                                    <a:latin typeface="Cambria Math" panose="02040503050406030204" pitchFamily="18" charset="0"/>
                                  </a:rPr>
                                  <m:t>4</m:t>
                                </m:r>
                              </m:sub>
                            </m:sSub>
                          </m:e>
                        </m:d>
                      </m:oMath>
                    </m:oMathPara>
                  </a14:m>
                  <a:endParaRPr lang="en-GB" dirty="0"/>
                </a:p>
              </p:txBody>
            </p:sp>
          </mc:Choice>
          <mc:Fallback xmlns="">
            <p:sp>
              <p:nvSpPr>
                <p:cNvPr id="14" name="TextBox 13">
                  <a:extLst>
                    <a:ext uri="{FF2B5EF4-FFF2-40B4-BE49-F238E27FC236}">
                      <a16:creationId xmlns:a16="http://schemas.microsoft.com/office/drawing/2014/main" id="{D43E5338-0416-3AD2-7C28-044033FE554E}"/>
                    </a:ext>
                  </a:extLst>
                </p:cNvPr>
                <p:cNvSpPr txBox="1">
                  <a:spLocks noRot="1" noChangeAspect="1" noMove="1" noResize="1" noEditPoints="1" noAdjustHandles="1" noChangeArrowheads="1" noChangeShapeType="1" noTextEdit="1"/>
                </p:cNvSpPr>
                <p:nvPr/>
              </p:nvSpPr>
              <p:spPr>
                <a:xfrm>
                  <a:off x="9321267" y="2222691"/>
                  <a:ext cx="1966564" cy="369332"/>
                </a:xfrm>
                <a:prstGeom prst="rect">
                  <a:avLst/>
                </a:prstGeom>
                <a:blipFill>
                  <a:blip r:embed="rId4"/>
                  <a:stretch>
                    <a:fillRect t="-22951"/>
                  </a:stretch>
                </a:blipFill>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id="{EC2E163F-81FC-F8B2-0C8A-434781E66D3A}"/>
                </a:ext>
              </a:extLst>
            </p:cNvPr>
            <p:cNvCxnSpPr>
              <a:cxnSpLocks/>
              <a:stCxn id="13" idx="3"/>
              <a:endCxn id="14" idx="1"/>
            </p:cNvCxnSpPr>
            <p:nvPr/>
          </p:nvCxnSpPr>
          <p:spPr>
            <a:xfrm flipV="1">
              <a:off x="8787138" y="2407357"/>
              <a:ext cx="534129" cy="113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80EC3DF-D67B-A4E8-6F03-6F9864DD4313}"/>
                    </a:ext>
                  </a:extLst>
                </p:cNvPr>
                <p:cNvSpPr txBox="1"/>
                <p:nvPr/>
              </p:nvSpPr>
              <p:spPr>
                <a:xfrm>
                  <a:off x="5607811" y="2241003"/>
                  <a:ext cx="16245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fr-FR" b="0" i="1" smtClean="0">
                                <a:latin typeface="Cambria Math" panose="02040503050406030204" pitchFamily="18" charset="0"/>
                              </a:rPr>
                            </m:ctrlPr>
                          </m:dPr>
                          <m:e>
                            <m:r>
                              <a:rPr lang="fr-FR" b="0" i="1" smtClean="0">
                                <a:latin typeface="Cambria Math" panose="02040503050406030204" pitchFamily="18" charset="0"/>
                              </a:rPr>
                              <m:t>𝑟</m:t>
                            </m:r>
                            <m:r>
                              <a:rPr lang="fr-FR" b="0" i="1" smtClean="0">
                                <a:latin typeface="Cambria Math" panose="02040503050406030204" pitchFamily="18" charset="0"/>
                              </a:rPr>
                              <m:t>, </m:t>
                            </m:r>
                            <m:r>
                              <a:rPr lang="fr-FR" b="0" i="1" smtClean="0">
                                <a:latin typeface="Cambria Math" panose="02040503050406030204" pitchFamily="18" charset="0"/>
                              </a:rPr>
                              <m:t>𝜙</m:t>
                            </m:r>
                            <m:r>
                              <a:rPr lang="fr-FR" b="0" i="1" smtClean="0">
                                <a:latin typeface="Cambria Math" panose="02040503050406030204" pitchFamily="18" charset="0"/>
                              </a:rPr>
                              <m:t>, </m:t>
                            </m:r>
                            <m:r>
                              <a:rPr lang="fr-FR" b="0" i="1" smtClean="0">
                                <a:latin typeface="Cambria Math" panose="02040503050406030204" pitchFamily="18" charset="0"/>
                              </a:rPr>
                              <m:t>𝑧</m:t>
                            </m:r>
                            <m:r>
                              <a:rPr lang="fr-FR" b="0" i="1" smtClean="0">
                                <a:latin typeface="Cambria Math" panose="02040503050406030204" pitchFamily="18" charset="0"/>
                              </a:rPr>
                              <m:t>, </m:t>
                            </m:r>
                            <m:r>
                              <m:rPr>
                                <m:nor/>
                              </m:rPr>
                              <a:rPr lang="fr-FR" b="0" i="0" smtClean="0">
                                <a:latin typeface="Cambria Math" panose="02040503050406030204" pitchFamily="18" charset="0"/>
                              </a:rPr>
                              <m:t>plane</m:t>
                            </m:r>
                          </m:e>
                        </m:d>
                      </m:oMath>
                    </m:oMathPara>
                  </a14:m>
                  <a:endParaRPr lang="en-GB" dirty="0"/>
                </a:p>
              </p:txBody>
            </p:sp>
          </mc:Choice>
          <mc:Fallback xmlns="">
            <p:sp>
              <p:nvSpPr>
                <p:cNvPr id="24" name="TextBox 23">
                  <a:extLst>
                    <a:ext uri="{FF2B5EF4-FFF2-40B4-BE49-F238E27FC236}">
                      <a16:creationId xmlns:a16="http://schemas.microsoft.com/office/drawing/2014/main" id="{380EC3DF-D67B-A4E8-6F03-6F9864DD4313}"/>
                    </a:ext>
                  </a:extLst>
                </p:cNvPr>
                <p:cNvSpPr txBox="1">
                  <a:spLocks noRot="1" noChangeAspect="1" noMove="1" noResize="1" noEditPoints="1" noAdjustHandles="1" noChangeArrowheads="1" noChangeShapeType="1" noTextEdit="1"/>
                </p:cNvSpPr>
                <p:nvPr/>
              </p:nvSpPr>
              <p:spPr>
                <a:xfrm>
                  <a:off x="5607811" y="2241003"/>
                  <a:ext cx="1624547" cy="369332"/>
                </a:xfrm>
                <a:prstGeom prst="rect">
                  <a:avLst/>
                </a:prstGeom>
                <a:blipFill>
                  <a:blip r:embed="rId5"/>
                  <a:stretch>
                    <a:fillRect b="-11475"/>
                  </a:stretch>
                </a:blipFill>
              </p:spPr>
              <p:txBody>
                <a:bodyPr/>
                <a:lstStyle/>
                <a:p>
                  <a:r>
                    <a:rPr lang="en-GB">
                      <a:noFill/>
                    </a:rPr>
                    <a:t> </a:t>
                  </a:r>
                </a:p>
              </p:txBody>
            </p:sp>
          </mc:Fallback>
        </mc:AlternateContent>
      </p:grpSp>
      <p:sp>
        <p:nvSpPr>
          <p:cNvPr id="28" name="Oval 27">
            <a:extLst>
              <a:ext uri="{FF2B5EF4-FFF2-40B4-BE49-F238E27FC236}">
                <a16:creationId xmlns:a16="http://schemas.microsoft.com/office/drawing/2014/main" id="{800F8CB2-1FA1-8E4B-7446-FFE60F26AFAF}"/>
              </a:ext>
            </a:extLst>
          </p:cNvPr>
          <p:cNvSpPr/>
          <p:nvPr/>
        </p:nvSpPr>
        <p:spPr>
          <a:xfrm>
            <a:off x="1062253" y="3413958"/>
            <a:ext cx="567890" cy="567890"/>
          </a:xfrm>
          <a:prstGeom prst="ellipse">
            <a:avLst/>
          </a:prstGeom>
          <a:solidFill>
            <a:srgbClr val="8D42C6"/>
          </a:solidFill>
          <a:ln>
            <a:solidFill>
              <a:srgbClr val="7030A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3</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848537E-3EAF-8840-A657-89778031B858}"/>
                  </a:ext>
                </a:extLst>
              </p:cNvPr>
              <p:cNvSpPr txBox="1"/>
              <p:nvPr/>
            </p:nvSpPr>
            <p:spPr>
              <a:xfrm>
                <a:off x="1696158" y="3513237"/>
                <a:ext cx="9720744" cy="395493"/>
              </a:xfrm>
              <a:prstGeom prst="rect">
                <a:avLst/>
              </a:prstGeom>
              <a:noFill/>
            </p:spPr>
            <p:txBody>
              <a:bodyPr wrap="square">
                <a:spAutoFit/>
              </a:bodyPr>
              <a:lstStyle/>
              <a:p>
                <a:r>
                  <a:rPr lang="en-US" dirty="0">
                    <a:latin typeface="Verdana" panose="020B0604030504040204" pitchFamily="34" charset="0"/>
                    <a:ea typeface="Verdana" panose="020B0604030504040204" pitchFamily="34" charset="0"/>
                  </a:rPr>
                  <a:t>Minimise hinge loss </a:t>
                </a:r>
                <a14:m>
                  <m:oMath xmlns:m="http://schemas.openxmlformats.org/officeDocument/2006/math">
                    <m:sSub>
                      <m:sSubPr>
                        <m:ctrlPr>
                          <a:rPr lang="fr-FR" b="0" i="1" smtClean="0">
                            <a:latin typeface="Cambria Math" panose="02040503050406030204" pitchFamily="18" charset="0"/>
                            <a:ea typeface="Verdana" panose="020B0604030504040204" pitchFamily="34" charset="0"/>
                          </a:rPr>
                        </m:ctrlPr>
                      </m:sSubPr>
                      <m:e>
                        <m:r>
                          <a:rPr lang="fr-FR" b="0" i="1" smtClean="0">
                            <a:latin typeface="Cambria Math" panose="02040503050406030204" pitchFamily="18" charset="0"/>
                            <a:ea typeface="Verdana" panose="020B0604030504040204" pitchFamily="34" charset="0"/>
                          </a:rPr>
                          <m:t>ℒ</m:t>
                        </m:r>
                      </m:e>
                      <m:sub>
                        <m:r>
                          <m:rPr>
                            <m:sty m:val="p"/>
                          </m:rPr>
                          <a:rPr lang="fr-FR" b="0" i="0" smtClean="0">
                            <a:latin typeface="Cambria Math" panose="02040503050406030204" pitchFamily="18" charset="0"/>
                            <a:ea typeface="Verdana" panose="020B0604030504040204" pitchFamily="34" charset="0"/>
                          </a:rPr>
                          <m:t>total</m:t>
                        </m:r>
                      </m:sub>
                    </m:sSub>
                    <m:r>
                      <a:rPr lang="fr-FR" b="0" i="1" smtClean="0">
                        <a:latin typeface="Cambria Math" panose="02040503050406030204" pitchFamily="18" charset="0"/>
                        <a:ea typeface="Verdana" panose="020B0604030504040204" pitchFamily="34" charset="0"/>
                      </a:rPr>
                      <m:t>=</m:t>
                    </m:r>
                    <m:r>
                      <a:rPr lang="fr-FR" b="0" i="1" smtClean="0">
                        <a:solidFill>
                          <a:srgbClr val="7030A0"/>
                        </a:solidFill>
                        <a:latin typeface="Cambria Math" panose="02040503050406030204" pitchFamily="18" charset="0"/>
                        <a:ea typeface="Verdana" panose="020B0604030504040204" pitchFamily="34" charset="0"/>
                      </a:rPr>
                      <m:t>8</m:t>
                    </m:r>
                    <m:sSub>
                      <m:sSubPr>
                        <m:ctrlPr>
                          <a:rPr lang="fr-FR" b="0" i="1" smtClean="0">
                            <a:solidFill>
                              <a:srgbClr val="00B050"/>
                            </a:solidFill>
                            <a:latin typeface="Cambria Math" panose="02040503050406030204" pitchFamily="18" charset="0"/>
                            <a:ea typeface="Verdana" panose="020B0604030504040204" pitchFamily="34" charset="0"/>
                          </a:rPr>
                        </m:ctrlPr>
                      </m:sSubPr>
                      <m:e>
                        <m:r>
                          <a:rPr lang="fr-FR" b="0" i="1" smtClean="0">
                            <a:solidFill>
                              <a:srgbClr val="00B050"/>
                            </a:solidFill>
                            <a:latin typeface="Cambria Math" panose="02040503050406030204" pitchFamily="18" charset="0"/>
                            <a:ea typeface="Verdana" panose="020B0604030504040204" pitchFamily="34" charset="0"/>
                          </a:rPr>
                          <m:t>ℒ</m:t>
                        </m:r>
                      </m:e>
                      <m:sub>
                        <m:r>
                          <m:rPr>
                            <m:sty m:val="p"/>
                          </m:rPr>
                          <a:rPr lang="fr-FR" b="0" i="0" smtClean="0">
                            <a:solidFill>
                              <a:srgbClr val="00B050"/>
                            </a:solidFill>
                            <a:latin typeface="Cambria Math" panose="02040503050406030204" pitchFamily="18" charset="0"/>
                            <a:ea typeface="Verdana" panose="020B0604030504040204" pitchFamily="34" charset="0"/>
                          </a:rPr>
                          <m:t>genuine</m:t>
                        </m:r>
                      </m:sub>
                    </m:sSub>
                    <m:r>
                      <a:rPr lang="fr-FR" b="0" i="1" smtClean="0">
                        <a:latin typeface="Cambria Math" panose="02040503050406030204" pitchFamily="18" charset="0"/>
                        <a:ea typeface="Verdana" panose="020B0604030504040204" pitchFamily="34" charset="0"/>
                      </a:rPr>
                      <m:t>+</m:t>
                    </m:r>
                    <m:sSub>
                      <m:sSubPr>
                        <m:ctrlPr>
                          <a:rPr lang="fr-FR" b="0" i="1" smtClean="0">
                            <a:solidFill>
                              <a:srgbClr val="FF0000"/>
                            </a:solidFill>
                            <a:latin typeface="Cambria Math" panose="02040503050406030204" pitchFamily="18" charset="0"/>
                            <a:ea typeface="Verdana" panose="020B0604030504040204" pitchFamily="34" charset="0"/>
                          </a:rPr>
                        </m:ctrlPr>
                      </m:sSubPr>
                      <m:e>
                        <m:r>
                          <a:rPr lang="fr-FR" b="0" i="1" smtClean="0">
                            <a:solidFill>
                              <a:srgbClr val="FF0000"/>
                            </a:solidFill>
                            <a:latin typeface="Cambria Math" panose="02040503050406030204" pitchFamily="18" charset="0"/>
                            <a:ea typeface="Verdana" panose="020B0604030504040204" pitchFamily="34" charset="0"/>
                          </a:rPr>
                          <m:t>ℒ</m:t>
                        </m:r>
                      </m:e>
                      <m:sub>
                        <m:r>
                          <m:rPr>
                            <m:sty m:val="p"/>
                          </m:rPr>
                          <a:rPr lang="fr-FR" b="0" i="0" smtClean="0">
                            <a:solidFill>
                              <a:srgbClr val="FF0000"/>
                            </a:solidFill>
                            <a:latin typeface="Cambria Math" panose="02040503050406030204" pitchFamily="18" charset="0"/>
                            <a:ea typeface="Verdana" panose="020B0604030504040204" pitchFamily="34" charset="0"/>
                          </a:rPr>
                          <m:t>fake</m:t>
                        </m:r>
                      </m:sub>
                    </m:sSub>
                  </m:oMath>
                </a14:m>
                <a:r>
                  <a:rPr lang="en-GB" dirty="0">
                    <a:solidFill>
                      <a:srgbClr val="FF0000"/>
                    </a:solidFill>
                  </a:rPr>
                  <a:t> </a:t>
                </a:r>
                <a:r>
                  <a:rPr lang="en-GB" dirty="0"/>
                  <a:t>where</a:t>
                </a:r>
                <a:endParaRPr lang="en-GB" dirty="0">
                  <a:solidFill>
                    <a:srgbClr val="FF0000"/>
                  </a:solidFill>
                </a:endParaRPr>
              </a:p>
            </p:txBody>
          </p:sp>
        </mc:Choice>
        <mc:Fallback xmlns="">
          <p:sp>
            <p:nvSpPr>
              <p:cNvPr id="29" name="TextBox 28">
                <a:extLst>
                  <a:ext uri="{FF2B5EF4-FFF2-40B4-BE49-F238E27FC236}">
                    <a16:creationId xmlns:a16="http://schemas.microsoft.com/office/drawing/2014/main" id="{2848537E-3EAF-8840-A657-89778031B858}"/>
                  </a:ext>
                </a:extLst>
              </p:cNvPr>
              <p:cNvSpPr txBox="1">
                <a:spLocks noRot="1" noChangeAspect="1" noMove="1" noResize="1" noEditPoints="1" noAdjustHandles="1" noChangeArrowheads="1" noChangeShapeType="1" noTextEdit="1"/>
              </p:cNvSpPr>
              <p:nvPr/>
            </p:nvSpPr>
            <p:spPr>
              <a:xfrm>
                <a:off x="1696158" y="3513237"/>
                <a:ext cx="9720744" cy="395493"/>
              </a:xfrm>
              <a:prstGeom prst="rect">
                <a:avLst/>
              </a:prstGeom>
              <a:blipFill>
                <a:blip r:embed="rId6"/>
                <a:stretch>
                  <a:fillRect l="-502" t="-9231" b="-18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7FF91A9-AD3D-A04A-7458-56B667A78E75}"/>
                  </a:ext>
                </a:extLst>
              </p:cNvPr>
              <p:cNvSpPr txBox="1"/>
              <p:nvPr/>
            </p:nvSpPr>
            <p:spPr>
              <a:xfrm>
                <a:off x="3069856" y="3981848"/>
                <a:ext cx="3411062" cy="764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00B050"/>
                              </a:solidFill>
                              <a:latin typeface="Cambria Math" panose="02040503050406030204" pitchFamily="18" charset="0"/>
                            </a:rPr>
                          </m:ctrlPr>
                        </m:sSubPr>
                        <m:e>
                          <m:r>
                            <a:rPr lang="fr-FR" b="0" i="1" smtClean="0">
                              <a:solidFill>
                                <a:srgbClr val="00B050"/>
                              </a:solidFill>
                              <a:latin typeface="Cambria Math" panose="02040503050406030204" pitchFamily="18" charset="0"/>
                            </a:rPr>
                            <m:t>ℒ</m:t>
                          </m:r>
                        </m:e>
                        <m:sub>
                          <m:r>
                            <m:rPr>
                              <m:sty m:val="p"/>
                            </m:rPr>
                            <a:rPr lang="fr-FR" b="0" i="0" smtClean="0">
                              <a:solidFill>
                                <a:srgbClr val="00B050"/>
                              </a:solidFill>
                              <a:latin typeface="Cambria Math" panose="02040503050406030204" pitchFamily="18" charset="0"/>
                            </a:rPr>
                            <m:t>genuine</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𝑛</m:t>
                              </m:r>
                            </m:e>
                            <m:sub>
                              <m:r>
                                <m:rPr>
                                  <m:sty m:val="p"/>
                                </m:rPr>
                                <a:rPr lang="fr-FR" b="0" i="0" smtClean="0">
                                  <a:latin typeface="Cambria Math" panose="02040503050406030204" pitchFamily="18" charset="0"/>
                                </a:rPr>
                                <m:t>genuine</m:t>
                              </m:r>
                            </m:sub>
                          </m:sSub>
                        </m:den>
                      </m:f>
                      <m:nary>
                        <m:naryPr>
                          <m:chr m:val="∑"/>
                          <m:supHide m:val="on"/>
                          <m:ctrlPr>
                            <a:rPr lang="fr-FR" b="0" i="1" smtClean="0">
                              <a:latin typeface="Cambria Math" panose="02040503050406030204" pitchFamily="18" charset="0"/>
                            </a:rPr>
                          </m:ctrlPr>
                        </m:naryPr>
                        <m:sub>
                          <m:r>
                            <a:rPr lang="fr-FR" b="0" i="1" smtClean="0">
                              <a:latin typeface="Cambria Math" panose="02040503050406030204" pitchFamily="18" charset="0"/>
                            </a:rPr>
                            <m:t>𝑖</m:t>
                          </m:r>
                        </m:sub>
                        <m:sup/>
                        <m:e>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𝑑</m:t>
                              </m:r>
                            </m:e>
                            <m:sub>
                              <m:r>
                                <m:rPr>
                                  <m:sty m:val="p"/>
                                </m:rPr>
                                <a:rPr lang="fr-FR" b="0" i="0" smtClean="0">
                                  <a:latin typeface="Cambria Math" panose="02040503050406030204" pitchFamily="18" charset="0"/>
                                </a:rPr>
                                <m:t>genuine</m:t>
                              </m:r>
                              <m:r>
                                <a:rPr lang="fr-FR" b="0" i="1" smtClean="0">
                                  <a:latin typeface="Cambria Math" panose="02040503050406030204" pitchFamily="18" charset="0"/>
                                </a:rPr>
                                <m:t>,</m:t>
                              </m:r>
                              <m:r>
                                <a:rPr lang="fr-FR" b="0" i="1" smtClean="0">
                                  <a:latin typeface="Cambria Math" panose="02040503050406030204" pitchFamily="18" charset="0"/>
                                </a:rPr>
                                <m:t>𝑖</m:t>
                              </m:r>
                            </m:sub>
                            <m:sup>
                              <m:r>
                                <a:rPr lang="fr-FR" b="0" i="1" smtClean="0">
                                  <a:latin typeface="Cambria Math" panose="02040503050406030204" pitchFamily="18" charset="0"/>
                                </a:rPr>
                                <m:t>2</m:t>
                              </m:r>
                            </m:sup>
                          </m:sSubSup>
                        </m:e>
                      </m:nary>
                    </m:oMath>
                  </m:oMathPara>
                </a14:m>
                <a:endParaRPr lang="en-GB" dirty="0"/>
              </a:p>
            </p:txBody>
          </p:sp>
        </mc:Choice>
        <mc:Fallback xmlns="">
          <p:sp>
            <p:nvSpPr>
              <p:cNvPr id="32" name="TextBox 31">
                <a:extLst>
                  <a:ext uri="{FF2B5EF4-FFF2-40B4-BE49-F238E27FC236}">
                    <a16:creationId xmlns:a16="http://schemas.microsoft.com/office/drawing/2014/main" id="{17FF91A9-AD3D-A04A-7458-56B667A78E75}"/>
                  </a:ext>
                </a:extLst>
              </p:cNvPr>
              <p:cNvSpPr txBox="1">
                <a:spLocks noRot="1" noChangeAspect="1" noMove="1" noResize="1" noEditPoints="1" noAdjustHandles="1" noChangeArrowheads="1" noChangeShapeType="1" noTextEdit="1"/>
              </p:cNvSpPr>
              <p:nvPr/>
            </p:nvSpPr>
            <p:spPr>
              <a:xfrm>
                <a:off x="3069856" y="3981848"/>
                <a:ext cx="3411062" cy="764568"/>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4F51F23-275D-00DD-5E77-9AA9A46E460B}"/>
                  </a:ext>
                </a:extLst>
              </p:cNvPr>
              <p:cNvSpPr txBox="1"/>
              <p:nvPr/>
            </p:nvSpPr>
            <p:spPr>
              <a:xfrm>
                <a:off x="7174369" y="3950556"/>
                <a:ext cx="3882922" cy="795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FF0000"/>
                              </a:solidFill>
                              <a:latin typeface="Cambria Math" panose="02040503050406030204" pitchFamily="18" charset="0"/>
                            </a:rPr>
                          </m:ctrlPr>
                        </m:sSubPr>
                        <m:e>
                          <m:r>
                            <a:rPr lang="fr-FR" b="0" i="1" smtClean="0">
                              <a:solidFill>
                                <a:srgbClr val="FF0000"/>
                              </a:solidFill>
                              <a:latin typeface="Cambria Math" panose="02040503050406030204" pitchFamily="18" charset="0"/>
                            </a:rPr>
                            <m:t>ℒ</m:t>
                          </m:r>
                        </m:e>
                        <m:sub>
                          <m:r>
                            <m:rPr>
                              <m:sty m:val="p"/>
                            </m:rPr>
                            <a:rPr lang="fr-FR" b="0" i="0" smtClean="0">
                              <a:solidFill>
                                <a:srgbClr val="FF0000"/>
                              </a:solidFill>
                              <a:latin typeface="Cambria Math" panose="02040503050406030204" pitchFamily="18" charset="0"/>
                            </a:rPr>
                            <m:t>fake</m:t>
                          </m:r>
                        </m:sub>
                      </m:sSub>
                      <m:r>
                        <a:rPr lang="fr-FR" b="0" i="1" smtClean="0">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1</m:t>
                          </m:r>
                        </m:num>
                        <m:den>
                          <m:sSub>
                            <m:sSubPr>
                              <m:ctrlPr>
                                <a:rPr lang="fr-FR" i="1">
                                  <a:latin typeface="Cambria Math" panose="02040503050406030204" pitchFamily="18" charset="0"/>
                                </a:rPr>
                              </m:ctrlPr>
                            </m:sSubPr>
                            <m:e>
                              <m:r>
                                <a:rPr lang="fr-FR" i="1">
                                  <a:latin typeface="Cambria Math" panose="02040503050406030204" pitchFamily="18" charset="0"/>
                                </a:rPr>
                                <m:t>𝑛</m:t>
                              </m:r>
                            </m:e>
                            <m:sub>
                              <m:r>
                                <m:rPr>
                                  <m:sty m:val="p"/>
                                </m:rPr>
                                <a:rPr lang="fr-FR" b="0" i="0" smtClean="0">
                                  <a:latin typeface="Cambria Math" panose="02040503050406030204" pitchFamily="18" charset="0"/>
                                </a:rPr>
                                <m:t>fake</m:t>
                              </m:r>
                            </m:sub>
                          </m:sSub>
                        </m:den>
                      </m:f>
                      <m:nary>
                        <m:naryPr>
                          <m:chr m:val="∑"/>
                          <m:supHide m:val="on"/>
                          <m:ctrlPr>
                            <a:rPr lang="fr-FR" b="0" i="1" smtClean="0">
                              <a:latin typeface="Cambria Math" panose="02040503050406030204" pitchFamily="18" charset="0"/>
                            </a:rPr>
                          </m:ctrlPr>
                        </m:naryPr>
                        <m:sub>
                          <m:r>
                            <a:rPr lang="fr-FR" b="0" i="1" smtClean="0">
                              <a:latin typeface="Cambria Math" panose="02040503050406030204" pitchFamily="18" charset="0"/>
                            </a:rPr>
                            <m:t>𝑗</m:t>
                          </m:r>
                        </m:sub>
                        <m:sup/>
                        <m:e>
                          <m:func>
                            <m:funcPr>
                              <m:ctrlPr>
                                <a:rPr lang="fr-FR" b="0" i="1" smtClean="0">
                                  <a:latin typeface="Cambria Math" panose="02040503050406030204" pitchFamily="18" charset="0"/>
                                </a:rPr>
                              </m:ctrlPr>
                            </m:funcPr>
                            <m:fName>
                              <m:r>
                                <m:rPr>
                                  <m:sty m:val="p"/>
                                </m:rPr>
                                <a:rPr lang="fr-FR" b="0" i="0" smtClean="0">
                                  <a:latin typeface="Cambria Math" panose="02040503050406030204" pitchFamily="18" charset="0"/>
                                </a:rPr>
                                <m:t>max</m:t>
                              </m:r>
                            </m:fName>
                            <m:e>
                              <m:d>
                                <m:dPr>
                                  <m:ctrlPr>
                                    <a:rPr lang="fr-FR" b="0" i="1" smtClean="0">
                                      <a:latin typeface="Cambria Math" panose="02040503050406030204" pitchFamily="18" charset="0"/>
                                    </a:rPr>
                                  </m:ctrlPr>
                                </m:dPr>
                                <m:e>
                                  <m:r>
                                    <a:rPr lang="fr-FR" b="0" i="1" smtClean="0">
                                      <a:solidFill>
                                        <a:srgbClr val="8D42C6"/>
                                      </a:solidFill>
                                      <a:latin typeface="Cambria Math" panose="02040503050406030204" pitchFamily="18" charset="0"/>
                                    </a:rPr>
                                    <m:t>1</m:t>
                                  </m:r>
                                  <m:r>
                                    <a:rPr lang="fr-FR" b="0" i="1" smtClean="0">
                                      <a:latin typeface="Cambria Math" panose="02040503050406030204" pitchFamily="18" charset="0"/>
                                    </a:rPr>
                                    <m:t>−</m:t>
                                  </m:r>
                                  <m:sSubSup>
                                    <m:sSubSupPr>
                                      <m:ctrlPr>
                                        <a:rPr lang="fr-FR" b="0" i="1" smtClean="0">
                                          <a:latin typeface="Cambria Math" panose="02040503050406030204" pitchFamily="18" charset="0"/>
                                        </a:rPr>
                                      </m:ctrlPr>
                                    </m:sSubSupPr>
                                    <m:e>
                                      <m:r>
                                        <a:rPr lang="fr-FR" i="1">
                                          <a:latin typeface="Cambria Math" panose="02040503050406030204" pitchFamily="18" charset="0"/>
                                        </a:rPr>
                                        <m:t>𝑑</m:t>
                                      </m:r>
                                    </m:e>
                                    <m:sub>
                                      <m:r>
                                        <m:rPr>
                                          <m:sty m:val="p"/>
                                        </m:rPr>
                                        <a:rPr lang="fr-FR">
                                          <a:latin typeface="Cambria Math" panose="02040503050406030204" pitchFamily="18" charset="0"/>
                                        </a:rPr>
                                        <m:t>fake</m:t>
                                      </m:r>
                                      <m:r>
                                        <a:rPr lang="fr-FR" i="1">
                                          <a:latin typeface="Cambria Math" panose="02040503050406030204" pitchFamily="18" charset="0"/>
                                        </a:rPr>
                                        <m:t>,</m:t>
                                      </m:r>
                                      <m:r>
                                        <a:rPr lang="fr-FR" i="1">
                                          <a:latin typeface="Cambria Math" panose="02040503050406030204" pitchFamily="18" charset="0"/>
                                        </a:rPr>
                                        <m:t>𝑗</m:t>
                                      </m:r>
                                    </m:sub>
                                    <m:sup>
                                      <m:r>
                                        <a:rPr lang="fr-FR" b="0" i="1" smtClean="0">
                                          <a:latin typeface="Cambria Math" panose="02040503050406030204" pitchFamily="18" charset="0"/>
                                        </a:rPr>
                                        <m:t>2</m:t>
                                      </m:r>
                                    </m:sup>
                                  </m:sSubSup>
                                  <m:r>
                                    <a:rPr lang="fr-FR" b="0" i="1" smtClean="0">
                                      <a:latin typeface="Cambria Math" panose="02040503050406030204" pitchFamily="18" charset="0"/>
                                    </a:rPr>
                                    <m:t>,0</m:t>
                                  </m:r>
                                </m:e>
                              </m:d>
                            </m:e>
                          </m:func>
                        </m:e>
                      </m:nary>
                    </m:oMath>
                  </m:oMathPara>
                </a14:m>
                <a:endParaRPr lang="en-GB" dirty="0"/>
              </a:p>
            </p:txBody>
          </p:sp>
        </mc:Choice>
        <mc:Fallback xmlns="">
          <p:sp>
            <p:nvSpPr>
              <p:cNvPr id="34" name="TextBox 33">
                <a:extLst>
                  <a:ext uri="{FF2B5EF4-FFF2-40B4-BE49-F238E27FC236}">
                    <a16:creationId xmlns:a16="http://schemas.microsoft.com/office/drawing/2014/main" id="{14F51F23-275D-00DD-5E77-9AA9A46E460B}"/>
                  </a:ext>
                </a:extLst>
              </p:cNvPr>
              <p:cNvSpPr txBox="1">
                <a:spLocks noRot="1" noChangeAspect="1" noMove="1" noResize="1" noEditPoints="1" noAdjustHandles="1" noChangeArrowheads="1" noChangeShapeType="1" noTextEdit="1"/>
              </p:cNvSpPr>
              <p:nvPr/>
            </p:nvSpPr>
            <p:spPr>
              <a:xfrm>
                <a:off x="7174369" y="3950556"/>
                <a:ext cx="3882922" cy="795859"/>
              </a:xfrm>
              <a:prstGeom prst="rect">
                <a:avLst/>
              </a:prstGeom>
              <a:blipFill>
                <a:blip r:embed="rId8"/>
                <a:stretch>
                  <a:fillRect/>
                </a:stretch>
              </a:blipFill>
            </p:spPr>
            <p:txBody>
              <a:bodyPr/>
              <a:lstStyle/>
              <a:p>
                <a:r>
                  <a:rPr lang="en-GB">
                    <a:noFill/>
                  </a:rPr>
                  <a:t> </a:t>
                </a:r>
              </a:p>
            </p:txBody>
          </p:sp>
        </mc:Fallback>
      </mc:AlternateContent>
      <p:cxnSp>
        <p:nvCxnSpPr>
          <p:cNvPr id="36" name="Connector: Elbow 35">
            <a:extLst>
              <a:ext uri="{FF2B5EF4-FFF2-40B4-BE49-F238E27FC236}">
                <a16:creationId xmlns:a16="http://schemas.microsoft.com/office/drawing/2014/main" id="{C1D80909-928D-4AF3-EE74-435E803A7C00}"/>
              </a:ext>
            </a:extLst>
          </p:cNvPr>
          <p:cNvCxnSpPr>
            <a:cxnSpLocks/>
            <a:stCxn id="32" idx="1"/>
            <a:endCxn id="37" idx="1"/>
          </p:cNvCxnSpPr>
          <p:nvPr/>
        </p:nvCxnSpPr>
        <p:spPr>
          <a:xfrm rot="10800000" flipH="1" flipV="1">
            <a:off x="3069855" y="4364132"/>
            <a:ext cx="458799" cy="692220"/>
          </a:xfrm>
          <a:prstGeom prst="bentConnector3">
            <a:avLst>
              <a:gd name="adj1" fmla="val -49826"/>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4E6BB16-AEFF-1D7D-6183-6F12317AAEB7}"/>
                  </a:ext>
                </a:extLst>
              </p:cNvPr>
              <p:cNvSpPr txBox="1"/>
              <p:nvPr/>
            </p:nvSpPr>
            <p:spPr>
              <a:xfrm>
                <a:off x="3528655" y="4858605"/>
                <a:ext cx="2174891" cy="395493"/>
              </a:xfrm>
              <a:prstGeom prst="rect">
                <a:avLst/>
              </a:prstGeom>
              <a:noFill/>
            </p:spPr>
            <p:txBody>
              <a:bodyPr wrap="none" rtlCol="0">
                <a:spAutoFit/>
              </a:bodyPr>
              <a:lstStyle/>
              <a:p>
                <a:r>
                  <a:rPr lang="en-GB" dirty="0">
                    <a:solidFill>
                      <a:srgbClr val="00B050"/>
                    </a:solidFill>
                    <a:latin typeface="Verdana" panose="020B0604030504040204" pitchFamily="34" charset="0"/>
                    <a:ea typeface="Verdana" panose="020B0604030504040204" pitchFamily="34" charset="0"/>
                  </a:rPr>
                  <a:t>Minimise </a:t>
                </a:r>
                <a14:m>
                  <m:oMath xmlns:m="http://schemas.openxmlformats.org/officeDocument/2006/math">
                    <m:sSub>
                      <m:sSubPr>
                        <m:ctrlPr>
                          <a:rPr lang="fr-FR" b="0" i="1" smtClean="0">
                            <a:solidFill>
                              <a:srgbClr val="00B050"/>
                            </a:solidFill>
                            <a:latin typeface="Cambria Math" panose="02040503050406030204" pitchFamily="18" charset="0"/>
                          </a:rPr>
                        </m:ctrlPr>
                      </m:sSubPr>
                      <m:e>
                        <m:r>
                          <a:rPr lang="fr-FR" b="0" i="1" smtClean="0">
                            <a:solidFill>
                              <a:srgbClr val="00B050"/>
                            </a:solidFill>
                            <a:latin typeface="Cambria Math" panose="02040503050406030204" pitchFamily="18" charset="0"/>
                          </a:rPr>
                          <m:t>𝑑</m:t>
                        </m:r>
                      </m:e>
                      <m:sub>
                        <m:r>
                          <m:rPr>
                            <m:sty m:val="p"/>
                          </m:rPr>
                          <a:rPr lang="fr-FR" b="0" i="0" smtClean="0">
                            <a:solidFill>
                              <a:srgbClr val="00B050"/>
                            </a:solidFill>
                            <a:latin typeface="Cambria Math" panose="02040503050406030204" pitchFamily="18" charset="0"/>
                          </a:rPr>
                          <m:t>genuine</m:t>
                        </m:r>
                        <m:r>
                          <a:rPr lang="fr-FR" b="0" i="1" smtClean="0">
                            <a:solidFill>
                              <a:srgbClr val="00B050"/>
                            </a:solidFill>
                            <a:latin typeface="Cambria Math" panose="02040503050406030204" pitchFamily="18" charset="0"/>
                          </a:rPr>
                          <m:t>,</m:t>
                        </m:r>
                        <m:r>
                          <a:rPr lang="fr-FR" b="0" i="1" smtClean="0">
                            <a:solidFill>
                              <a:srgbClr val="00B050"/>
                            </a:solidFill>
                            <a:latin typeface="Cambria Math" panose="02040503050406030204" pitchFamily="18" charset="0"/>
                          </a:rPr>
                          <m:t>𝑖</m:t>
                        </m:r>
                      </m:sub>
                    </m:sSub>
                  </m:oMath>
                </a14:m>
                <a:endParaRPr lang="en-GB" dirty="0">
                  <a:solidFill>
                    <a:srgbClr val="00B050"/>
                  </a:solidFill>
                  <a:latin typeface="Verdana" panose="020B0604030504040204" pitchFamily="34" charset="0"/>
                  <a:ea typeface="Verdana" panose="020B0604030504040204" pitchFamily="34" charset="0"/>
                </a:endParaRPr>
              </a:p>
            </p:txBody>
          </p:sp>
        </mc:Choice>
        <mc:Fallback xmlns="">
          <p:sp>
            <p:nvSpPr>
              <p:cNvPr id="37" name="TextBox 36">
                <a:extLst>
                  <a:ext uri="{FF2B5EF4-FFF2-40B4-BE49-F238E27FC236}">
                    <a16:creationId xmlns:a16="http://schemas.microsoft.com/office/drawing/2014/main" id="{B4E6BB16-AEFF-1D7D-6183-6F12317AAEB7}"/>
                  </a:ext>
                </a:extLst>
              </p:cNvPr>
              <p:cNvSpPr txBox="1">
                <a:spLocks noRot="1" noChangeAspect="1" noMove="1" noResize="1" noEditPoints="1" noAdjustHandles="1" noChangeArrowheads="1" noChangeShapeType="1" noTextEdit="1"/>
              </p:cNvSpPr>
              <p:nvPr/>
            </p:nvSpPr>
            <p:spPr>
              <a:xfrm>
                <a:off x="3528655" y="4858605"/>
                <a:ext cx="2174891" cy="395493"/>
              </a:xfrm>
              <a:prstGeom prst="rect">
                <a:avLst/>
              </a:prstGeom>
              <a:blipFill>
                <a:blip r:embed="rId9"/>
                <a:stretch>
                  <a:fillRect l="-2521" t="-9231" b="-15385"/>
                </a:stretch>
              </a:blipFill>
            </p:spPr>
            <p:txBody>
              <a:bodyPr/>
              <a:lstStyle/>
              <a:p>
                <a:r>
                  <a:rPr lang="en-GB">
                    <a:noFill/>
                  </a:rPr>
                  <a:t> </a:t>
                </a:r>
              </a:p>
            </p:txBody>
          </p:sp>
        </mc:Fallback>
      </mc:AlternateContent>
      <p:cxnSp>
        <p:nvCxnSpPr>
          <p:cNvPr id="38" name="Connector: Elbow 37">
            <a:extLst>
              <a:ext uri="{FF2B5EF4-FFF2-40B4-BE49-F238E27FC236}">
                <a16:creationId xmlns:a16="http://schemas.microsoft.com/office/drawing/2014/main" id="{387C0A6C-A8A6-4B37-C875-B39DF660ACC2}"/>
              </a:ext>
            </a:extLst>
          </p:cNvPr>
          <p:cNvCxnSpPr>
            <a:cxnSpLocks/>
            <a:stCxn id="34" idx="1"/>
            <a:endCxn id="40" idx="1"/>
          </p:cNvCxnSpPr>
          <p:nvPr/>
        </p:nvCxnSpPr>
        <p:spPr>
          <a:xfrm rot="10800000" flipH="1" flipV="1">
            <a:off x="7174368" y="4348486"/>
            <a:ext cx="636357" cy="727710"/>
          </a:xfrm>
          <a:prstGeom prst="bentConnector3">
            <a:avLst>
              <a:gd name="adj1" fmla="val -3592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053EBDA-67C7-354F-7255-A40645C7B3CB}"/>
                  </a:ext>
                </a:extLst>
              </p:cNvPr>
              <p:cNvSpPr txBox="1"/>
              <p:nvPr/>
            </p:nvSpPr>
            <p:spPr>
              <a:xfrm>
                <a:off x="7810726" y="4880373"/>
                <a:ext cx="1952073" cy="391646"/>
              </a:xfrm>
              <a:prstGeom prst="rect">
                <a:avLst/>
              </a:prstGeom>
              <a:noFill/>
            </p:spPr>
            <p:txBody>
              <a:bodyPr wrap="none" rtlCol="0">
                <a:spAutoFit/>
              </a:bodyPr>
              <a:lstStyle/>
              <a:p>
                <a:r>
                  <a:rPr lang="en-GB" dirty="0">
                    <a:solidFill>
                      <a:srgbClr val="FF0000"/>
                    </a:solidFill>
                    <a:latin typeface="Verdana" panose="020B0604030504040204" pitchFamily="34" charset="0"/>
                    <a:ea typeface="Verdana" panose="020B0604030504040204" pitchFamily="34" charset="0"/>
                  </a:rPr>
                  <a:t>Maximise </a:t>
                </a:r>
                <a14:m>
                  <m:oMath xmlns:m="http://schemas.openxmlformats.org/officeDocument/2006/math">
                    <m:sSub>
                      <m:sSubPr>
                        <m:ctrlPr>
                          <a:rPr lang="fr-FR" b="0" i="1" smtClean="0">
                            <a:solidFill>
                              <a:srgbClr val="FF0000"/>
                            </a:solidFill>
                            <a:latin typeface="Cambria Math" panose="02040503050406030204" pitchFamily="18" charset="0"/>
                          </a:rPr>
                        </m:ctrlPr>
                      </m:sSubPr>
                      <m:e>
                        <m:r>
                          <a:rPr lang="fr-FR" b="0" i="1" smtClean="0">
                            <a:solidFill>
                              <a:srgbClr val="FF0000"/>
                            </a:solidFill>
                            <a:latin typeface="Cambria Math" panose="02040503050406030204" pitchFamily="18" charset="0"/>
                          </a:rPr>
                          <m:t>𝑑</m:t>
                        </m:r>
                      </m:e>
                      <m:sub>
                        <m:r>
                          <m:rPr>
                            <m:sty m:val="p"/>
                          </m:rPr>
                          <a:rPr lang="fr-FR" b="0" i="0" smtClean="0">
                            <a:solidFill>
                              <a:srgbClr val="FF0000"/>
                            </a:solidFill>
                            <a:latin typeface="Cambria Math" panose="02040503050406030204" pitchFamily="18" charset="0"/>
                          </a:rPr>
                          <m:t>fake</m:t>
                        </m:r>
                        <m:r>
                          <a:rPr lang="fr-FR" b="0" i="1" smtClean="0">
                            <a:solidFill>
                              <a:srgbClr val="FF0000"/>
                            </a:solidFill>
                            <a:latin typeface="Cambria Math" panose="02040503050406030204" pitchFamily="18" charset="0"/>
                          </a:rPr>
                          <m:t>,</m:t>
                        </m:r>
                        <m:r>
                          <a:rPr lang="fr-FR" b="0" i="1" smtClean="0">
                            <a:solidFill>
                              <a:srgbClr val="FF0000"/>
                            </a:solidFill>
                            <a:latin typeface="Cambria Math" panose="02040503050406030204" pitchFamily="18" charset="0"/>
                          </a:rPr>
                          <m:t>𝑗</m:t>
                        </m:r>
                      </m:sub>
                    </m:sSub>
                  </m:oMath>
                </a14:m>
                <a:endParaRPr lang="en-GB" dirty="0">
                  <a:solidFill>
                    <a:srgbClr val="FF0000"/>
                  </a:solidFill>
                  <a:latin typeface="Verdana" panose="020B0604030504040204" pitchFamily="34" charset="0"/>
                  <a:ea typeface="Verdana" panose="020B0604030504040204" pitchFamily="34" charset="0"/>
                </a:endParaRPr>
              </a:p>
            </p:txBody>
          </p:sp>
        </mc:Choice>
        <mc:Fallback xmlns="">
          <p:sp>
            <p:nvSpPr>
              <p:cNvPr id="40" name="TextBox 39">
                <a:extLst>
                  <a:ext uri="{FF2B5EF4-FFF2-40B4-BE49-F238E27FC236}">
                    <a16:creationId xmlns:a16="http://schemas.microsoft.com/office/drawing/2014/main" id="{4053EBDA-67C7-354F-7255-A40645C7B3CB}"/>
                  </a:ext>
                </a:extLst>
              </p:cNvPr>
              <p:cNvSpPr txBox="1">
                <a:spLocks noRot="1" noChangeAspect="1" noMove="1" noResize="1" noEditPoints="1" noAdjustHandles="1" noChangeArrowheads="1" noChangeShapeType="1" noTextEdit="1"/>
              </p:cNvSpPr>
              <p:nvPr/>
            </p:nvSpPr>
            <p:spPr>
              <a:xfrm>
                <a:off x="7810726" y="4880373"/>
                <a:ext cx="1952073" cy="391646"/>
              </a:xfrm>
              <a:prstGeom prst="rect">
                <a:avLst/>
              </a:prstGeom>
              <a:blipFill>
                <a:blip r:embed="rId10"/>
                <a:stretch>
                  <a:fillRect l="-2492" t="-10938" b="-17188"/>
                </a:stretch>
              </a:blipFill>
            </p:spPr>
            <p:txBody>
              <a:bodyPr/>
              <a:lstStyle/>
              <a:p>
                <a:r>
                  <a:rPr lang="en-GB">
                    <a:noFill/>
                  </a:rPr>
                  <a:t> </a:t>
                </a:r>
              </a:p>
            </p:txBody>
          </p:sp>
        </mc:Fallback>
      </mc:AlternateContent>
      <p:sp>
        <p:nvSpPr>
          <p:cNvPr id="16" name="TextBox 15">
            <a:extLst>
              <a:ext uri="{FF2B5EF4-FFF2-40B4-BE49-F238E27FC236}">
                <a16:creationId xmlns:a16="http://schemas.microsoft.com/office/drawing/2014/main" id="{1CF2FCC2-D427-11D2-1465-5C7EC091B100}"/>
              </a:ext>
            </a:extLst>
          </p:cNvPr>
          <p:cNvSpPr txBox="1"/>
          <p:nvPr/>
        </p:nvSpPr>
        <p:spPr>
          <a:xfrm>
            <a:off x="5077786" y="3209256"/>
            <a:ext cx="1660358" cy="369332"/>
          </a:xfrm>
          <a:prstGeom prst="rect">
            <a:avLst/>
          </a:prstGeom>
          <a:noFill/>
        </p:spPr>
        <p:txBody>
          <a:bodyPr wrap="square">
            <a:spAutoFit/>
          </a:bodyPr>
          <a:lstStyle/>
          <a:p>
            <a:r>
              <a:rPr lang="en-GB" sz="1300" dirty="0">
                <a:solidFill>
                  <a:srgbClr val="8D42C6"/>
                </a:solidFill>
                <a:latin typeface="Verdana" panose="020B0604030504040204" pitchFamily="34" charset="0"/>
                <a:ea typeface="Verdana" panose="020B0604030504040204" pitchFamily="34" charset="0"/>
              </a:rPr>
              <a:t>hyperparameter</a:t>
            </a:r>
            <a:r>
              <a:rPr lang="en-GB" dirty="0">
                <a:latin typeface="Verdana" panose="020B0604030504040204" pitchFamily="34" charset="0"/>
                <a:ea typeface="Verdana" panose="020B0604030504040204" pitchFamily="34" charset="0"/>
              </a:rPr>
              <a:t> </a:t>
            </a:r>
            <a:endParaRPr lang="en-GB" dirty="0"/>
          </a:p>
        </p:txBody>
      </p:sp>
      <p:cxnSp>
        <p:nvCxnSpPr>
          <p:cNvPr id="18" name="Connector: Elbow 17">
            <a:extLst>
              <a:ext uri="{FF2B5EF4-FFF2-40B4-BE49-F238E27FC236}">
                <a16:creationId xmlns:a16="http://schemas.microsoft.com/office/drawing/2014/main" id="{8DC19B55-6E1A-7E3A-658D-FA9B82D73E03}"/>
              </a:ext>
            </a:extLst>
          </p:cNvPr>
          <p:cNvCxnSpPr>
            <a:cxnSpLocks/>
            <a:stCxn id="16" idx="1"/>
          </p:cNvCxnSpPr>
          <p:nvPr/>
        </p:nvCxnSpPr>
        <p:spPr>
          <a:xfrm rot="10800000" flipV="1">
            <a:off x="4994834" y="3393922"/>
            <a:ext cx="82952" cy="184666"/>
          </a:xfrm>
          <a:prstGeom prst="bentConnector2">
            <a:avLst/>
          </a:prstGeom>
          <a:ln>
            <a:solidFill>
              <a:srgbClr val="8D42C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AA06949-44BE-168C-5FE1-90EBDC4D83CA}"/>
              </a:ext>
            </a:extLst>
          </p:cNvPr>
          <p:cNvSpPr txBox="1"/>
          <p:nvPr/>
        </p:nvSpPr>
        <p:spPr>
          <a:xfrm>
            <a:off x="9767296" y="3816249"/>
            <a:ext cx="1660358" cy="369332"/>
          </a:xfrm>
          <a:prstGeom prst="rect">
            <a:avLst/>
          </a:prstGeom>
          <a:noFill/>
        </p:spPr>
        <p:txBody>
          <a:bodyPr wrap="square">
            <a:spAutoFit/>
          </a:bodyPr>
          <a:lstStyle/>
          <a:p>
            <a:r>
              <a:rPr lang="en-GB" sz="1300" dirty="0">
                <a:solidFill>
                  <a:srgbClr val="8D42C6"/>
                </a:solidFill>
                <a:latin typeface="Verdana" panose="020B0604030504040204" pitchFamily="34" charset="0"/>
                <a:ea typeface="Verdana" panose="020B0604030504040204" pitchFamily="34" charset="0"/>
              </a:rPr>
              <a:t>hyperparameter</a:t>
            </a:r>
            <a:r>
              <a:rPr lang="en-GB" dirty="0">
                <a:latin typeface="Verdana" panose="020B0604030504040204" pitchFamily="34" charset="0"/>
                <a:ea typeface="Verdana" panose="020B0604030504040204" pitchFamily="34" charset="0"/>
              </a:rPr>
              <a:t> </a:t>
            </a:r>
            <a:endParaRPr lang="en-GB" dirty="0"/>
          </a:p>
        </p:txBody>
      </p:sp>
      <p:cxnSp>
        <p:nvCxnSpPr>
          <p:cNvPr id="21" name="Connector: Elbow 20">
            <a:extLst>
              <a:ext uri="{FF2B5EF4-FFF2-40B4-BE49-F238E27FC236}">
                <a16:creationId xmlns:a16="http://schemas.microsoft.com/office/drawing/2014/main" id="{EF2016D5-B86D-F1A6-81BF-D1B690FA100D}"/>
              </a:ext>
            </a:extLst>
          </p:cNvPr>
          <p:cNvCxnSpPr>
            <a:cxnSpLocks/>
          </p:cNvCxnSpPr>
          <p:nvPr/>
        </p:nvCxnSpPr>
        <p:spPr>
          <a:xfrm rot="10800000" flipV="1">
            <a:off x="9614295" y="3981288"/>
            <a:ext cx="82952" cy="184666"/>
          </a:xfrm>
          <a:prstGeom prst="bentConnector2">
            <a:avLst/>
          </a:prstGeom>
          <a:ln>
            <a:solidFill>
              <a:srgbClr val="8D42C6"/>
            </a:solidFill>
            <a:tailEnd type="triangle"/>
          </a:ln>
        </p:spPr>
        <p:style>
          <a:lnRef idx="1">
            <a:schemeClr val="accent1"/>
          </a:lnRef>
          <a:fillRef idx="0">
            <a:schemeClr val="accent1"/>
          </a:fillRef>
          <a:effectRef idx="0">
            <a:schemeClr val="accent1"/>
          </a:effectRef>
          <a:fontRef idx="minor">
            <a:schemeClr val="tx1"/>
          </a:fontRef>
        </p:style>
      </p:cxnSp>
      <p:sp>
        <p:nvSpPr>
          <p:cNvPr id="39" name="Left Brace 38">
            <a:extLst>
              <a:ext uri="{FF2B5EF4-FFF2-40B4-BE49-F238E27FC236}">
                <a16:creationId xmlns:a16="http://schemas.microsoft.com/office/drawing/2014/main" id="{060933A4-05A9-0173-231B-E8D1EE0852B0}"/>
              </a:ext>
            </a:extLst>
          </p:cNvPr>
          <p:cNvSpPr/>
          <p:nvPr/>
        </p:nvSpPr>
        <p:spPr>
          <a:xfrm>
            <a:off x="-155278" y="1499108"/>
            <a:ext cx="1366803" cy="3881634"/>
          </a:xfrm>
          <a:prstGeom prst="leftBrace">
            <a:avLst/>
          </a:prstGeom>
          <a:ln w="76200">
            <a:solidFill>
              <a:srgbClr val="8D42C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Rectangle 40">
            <a:extLst>
              <a:ext uri="{FF2B5EF4-FFF2-40B4-BE49-F238E27FC236}">
                <a16:creationId xmlns:a16="http://schemas.microsoft.com/office/drawing/2014/main" id="{F95E7E51-E026-126D-C114-4AD5F65287A6}"/>
              </a:ext>
            </a:extLst>
          </p:cNvPr>
          <p:cNvSpPr/>
          <p:nvPr/>
        </p:nvSpPr>
        <p:spPr>
          <a:xfrm>
            <a:off x="-156138" y="2636767"/>
            <a:ext cx="1015892" cy="14153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48105889-C176-DAA4-42AB-AF6156C83E65}"/>
              </a:ext>
            </a:extLst>
          </p:cNvPr>
          <p:cNvSpPr txBox="1"/>
          <p:nvPr/>
        </p:nvSpPr>
        <p:spPr>
          <a:xfrm rot="16200000">
            <a:off x="-125394" y="3035616"/>
            <a:ext cx="1272577" cy="646331"/>
          </a:xfrm>
          <a:prstGeom prst="rect">
            <a:avLst/>
          </a:prstGeom>
          <a:solidFill>
            <a:schemeClr val="bg1"/>
          </a:solidFill>
        </p:spPr>
        <p:txBody>
          <a:bodyPr wrap="square" rtlCol="0">
            <a:spAutoFit/>
          </a:bodyPr>
          <a:lstStyle/>
          <a:p>
            <a:pPr algn="ctr"/>
            <a:r>
              <a:rPr lang="en-US" b="1" dirty="0">
                <a:solidFill>
                  <a:srgbClr val="8D42C6"/>
                </a:solidFill>
                <a:latin typeface="Verdana" panose="020B0604030504040204" pitchFamily="34" charset="0"/>
                <a:ea typeface="Verdana" panose="020B0604030504040204" pitchFamily="34" charset="0"/>
              </a:rPr>
              <a:t>Training step</a:t>
            </a:r>
          </a:p>
        </p:txBody>
      </p:sp>
      <p:grpSp>
        <p:nvGrpSpPr>
          <p:cNvPr id="50" name="Group 49">
            <a:extLst>
              <a:ext uri="{FF2B5EF4-FFF2-40B4-BE49-F238E27FC236}">
                <a16:creationId xmlns:a16="http://schemas.microsoft.com/office/drawing/2014/main" id="{AF183AC3-6C2D-11C4-5901-F152BB5269C8}"/>
              </a:ext>
            </a:extLst>
          </p:cNvPr>
          <p:cNvGrpSpPr/>
          <p:nvPr/>
        </p:nvGrpSpPr>
        <p:grpSpPr>
          <a:xfrm>
            <a:off x="812369" y="5466468"/>
            <a:ext cx="10506807" cy="1203008"/>
            <a:chOff x="1937106" y="5448050"/>
            <a:chExt cx="10506807" cy="1203008"/>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2422F55-5C22-7A8F-CB5D-EB9501ECAB92}"/>
                    </a:ext>
                  </a:extLst>
                </p:cNvPr>
                <p:cNvSpPr txBox="1"/>
                <p:nvPr/>
              </p:nvSpPr>
              <p:spPr>
                <a:xfrm>
                  <a:off x="3454865" y="5589442"/>
                  <a:ext cx="8989048" cy="923330"/>
                </a:xfrm>
                <a:prstGeom prst="rect">
                  <a:avLst/>
                </a:prstGeom>
                <a:noFill/>
              </p:spPr>
              <p:txBody>
                <a:bodyPr wrap="square">
                  <a:spAutoFit/>
                </a:bodyPr>
                <a:lstStyle/>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Hard Negative Mining</a:t>
                  </a:r>
                  <a:r>
                    <a:rPr lang="en-GB" dirty="0">
                      <a:latin typeface="Verdana" panose="020B0604030504040204" pitchFamily="34" charset="0"/>
                      <a:ea typeface="Verdana" panose="020B0604030504040204" pitchFamily="34" charset="0"/>
                    </a:rPr>
                    <a:t>: edges built by a </a:t>
                  </a:r>
                  <a:r>
                    <a:rPr lang="en-GB" dirty="0" err="1">
                      <a:latin typeface="Verdana" panose="020B0604030504040204" pitchFamily="34" charset="0"/>
                      <a:ea typeface="Verdana" panose="020B0604030504040204" pitchFamily="34" charset="0"/>
                    </a:rPr>
                    <a:t>kNN</a:t>
                  </a:r>
                  <a:r>
                    <a:rPr lang="en-GB" dirty="0">
                      <a:latin typeface="Verdana" panose="020B0604030504040204" pitchFamily="34" charset="0"/>
                      <a:ea typeface="Verdana" panose="020B0604030504040204" pitchFamily="34" charset="0"/>
                    </a:rPr>
                    <a:t> </a:t>
                  </a:r>
                  <a:r>
                    <a:rPr lang="en-GB" i="1" dirty="0">
                      <a:latin typeface="Verdana" panose="020B0604030504040204" pitchFamily="34" charset="0"/>
                      <a:ea typeface="Verdana" panose="020B0604030504040204" pitchFamily="34" charset="0"/>
                    </a:rPr>
                    <a:t>(</a:t>
                  </a:r>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i="1" dirty="0">
                      <a:latin typeface="Verdana" panose="020B0604030504040204" pitchFamily="34" charset="0"/>
                      <a:ea typeface="Verdana" panose="020B0604030504040204" pitchFamily="34" charset="0"/>
                    </a:rPr>
                    <a:t> “hard” negatives)</a:t>
                  </a:r>
                </a:p>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True</a:t>
                  </a:r>
                  <a:r>
                    <a:rPr lang="en-GB" dirty="0">
                      <a:latin typeface="Verdana" panose="020B0604030504040204" pitchFamily="34" charset="0"/>
                      <a:ea typeface="Verdana" panose="020B0604030504040204" pitchFamily="34" charset="0"/>
                    </a:rPr>
                    <a:t> edges</a:t>
                  </a:r>
                </a:p>
                <a:p>
                  <a:pPr marL="285750" indent="-285750">
                    <a:buFont typeface="Arial" panose="020B0604020202020204" pitchFamily="34" charset="0"/>
                    <a:buChar char="•"/>
                  </a:pPr>
                  <a:r>
                    <a:rPr lang="en-GB" b="1" dirty="0">
                      <a:latin typeface="Verdana" panose="020B0604030504040204" pitchFamily="34" charset="0"/>
                      <a:ea typeface="Verdana" panose="020B0604030504040204" pitchFamily="34" charset="0"/>
                    </a:rPr>
                    <a:t>Random</a:t>
                  </a:r>
                  <a:r>
                    <a:rPr lang="en-GB" dirty="0">
                      <a:latin typeface="Verdana" panose="020B0604030504040204" pitchFamily="34" charset="0"/>
                      <a:ea typeface="Verdana" panose="020B0604030504040204" pitchFamily="34" charset="0"/>
                    </a:rPr>
                    <a:t> edges</a:t>
                  </a:r>
                </a:p>
              </p:txBody>
            </p:sp>
          </mc:Choice>
          <mc:Fallback xmlns="">
            <p:sp>
              <p:nvSpPr>
                <p:cNvPr id="47" name="TextBox 46">
                  <a:extLst>
                    <a:ext uri="{FF2B5EF4-FFF2-40B4-BE49-F238E27FC236}">
                      <a16:creationId xmlns:a16="http://schemas.microsoft.com/office/drawing/2014/main" id="{F2422F55-5C22-7A8F-CB5D-EB9501ECAB92}"/>
                    </a:ext>
                  </a:extLst>
                </p:cNvPr>
                <p:cNvSpPr txBox="1">
                  <a:spLocks noRot="1" noChangeAspect="1" noMove="1" noResize="1" noEditPoints="1" noAdjustHandles="1" noChangeArrowheads="1" noChangeShapeType="1" noTextEdit="1"/>
                </p:cNvSpPr>
                <p:nvPr/>
              </p:nvSpPr>
              <p:spPr>
                <a:xfrm>
                  <a:off x="3454865" y="5589442"/>
                  <a:ext cx="8989048" cy="923330"/>
                </a:xfrm>
                <a:prstGeom prst="rect">
                  <a:avLst/>
                </a:prstGeom>
                <a:blipFill>
                  <a:blip r:embed="rId11"/>
                  <a:stretch>
                    <a:fillRect l="-407" t="-3974" b="-9934"/>
                  </a:stretch>
                </a:blipFill>
              </p:spPr>
              <p:txBody>
                <a:bodyPr/>
                <a:lstStyle/>
                <a:p>
                  <a:r>
                    <a:rPr lang="en-GB">
                      <a:noFill/>
                    </a:rPr>
                    <a:t> </a:t>
                  </a:r>
                </a:p>
              </p:txBody>
            </p:sp>
          </mc:Fallback>
        </mc:AlternateContent>
        <p:sp>
          <p:nvSpPr>
            <p:cNvPr id="49" name="Rectangle 48">
              <a:extLst>
                <a:ext uri="{FF2B5EF4-FFF2-40B4-BE49-F238E27FC236}">
                  <a16:creationId xmlns:a16="http://schemas.microsoft.com/office/drawing/2014/main" id="{7982DF2E-ECD3-D448-44B6-F41098D84D3B}"/>
                </a:ext>
              </a:extLst>
            </p:cNvPr>
            <p:cNvSpPr/>
            <p:nvPr/>
          </p:nvSpPr>
          <p:spPr>
            <a:xfrm>
              <a:off x="2829827" y="5448050"/>
              <a:ext cx="8972086" cy="1203008"/>
            </a:xfrm>
            <a:prstGeom prst="rect">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FC387F62-145A-B23C-65DA-CC66E3AFFD9E}"/>
                </a:ext>
              </a:extLst>
            </p:cNvPr>
            <p:cNvSpPr txBox="1"/>
            <p:nvPr/>
          </p:nvSpPr>
          <p:spPr>
            <a:xfrm>
              <a:off x="1937106" y="5726388"/>
              <a:ext cx="1517759" cy="646331"/>
            </a:xfrm>
            <a:prstGeom prst="rect">
              <a:avLst/>
            </a:prstGeom>
            <a:solidFill>
              <a:schemeClr val="bg1"/>
            </a:solidFill>
          </p:spPr>
          <p:txBody>
            <a:bodyPr wrap="square">
              <a:spAutoFit/>
            </a:bodyPr>
            <a:lstStyle/>
            <a:p>
              <a:pPr algn="ctr"/>
              <a:r>
                <a:rPr lang="en-US" b="1" dirty="0">
                  <a:solidFill>
                    <a:schemeClr val="accent4">
                      <a:lumMod val="50000"/>
                    </a:schemeClr>
                  </a:solidFill>
                  <a:latin typeface="Verdana" panose="020B0604030504040204" pitchFamily="34" charset="0"/>
                  <a:ea typeface="Verdana" panose="020B0604030504040204" pitchFamily="34" charset="0"/>
                </a:rPr>
                <a:t>Training dataset</a:t>
              </a:r>
              <a:endParaRPr lang="en-GB" b="1" dirty="0">
                <a:solidFill>
                  <a:schemeClr val="accent4">
                    <a:lumMod val="50000"/>
                  </a:schemeClr>
                </a:solidFill>
              </a:endParaRPr>
            </a:p>
          </p:txBody>
        </p:sp>
      </p:grpSp>
      <p:graphicFrame>
        <p:nvGraphicFramePr>
          <p:cNvPr id="7" name="Diagram 6">
            <a:extLst>
              <a:ext uri="{FF2B5EF4-FFF2-40B4-BE49-F238E27FC236}">
                <a16:creationId xmlns:a16="http://schemas.microsoft.com/office/drawing/2014/main" id="{7FDE1006-B5B2-29B1-D0FB-4A486A51ADBA}"/>
              </a:ext>
            </a:extLst>
          </p:cNvPr>
          <p:cNvGraphicFramePr/>
          <p:nvPr>
            <p:extLst>
              <p:ext uri="{D42A27DB-BD31-4B8C-83A1-F6EECF244321}">
                <p14:modId xmlns:p14="http://schemas.microsoft.com/office/powerpoint/2010/main" val="1928400305"/>
              </p:ext>
            </p:extLst>
          </p:nvPr>
        </p:nvGraphicFramePr>
        <p:xfrm>
          <a:off x="208548" y="517625"/>
          <a:ext cx="11983452" cy="50866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5686337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3FD915B5-D808-7463-24A1-2E2932C11E84}"/>
                  </a:ext>
                </a:extLst>
              </p:cNvPr>
              <p:cNvSpPr txBox="1"/>
              <p:nvPr/>
            </p:nvSpPr>
            <p:spPr>
              <a:xfrm>
                <a:off x="96252" y="1274831"/>
                <a:ext cx="11867950" cy="1760547"/>
              </a:xfrm>
              <a:prstGeom prst="rect">
                <a:avLst/>
              </a:prstGeom>
              <a:noFill/>
            </p:spPr>
            <p:txBody>
              <a:bodyPr wrap="square" rtlCol="0">
                <a:spAutoFit/>
              </a:bodyPr>
              <a:lstStyle/>
              <a:p>
                <a:pPr marL="285750" indent="-285750">
                  <a:buFont typeface="Arial" panose="020B0604020202020204" pitchFamily="34" charset="0"/>
                  <a:buChar char="•"/>
                </a:pPr>
                <a:r>
                  <a:rPr lang="fr-FR" b="0" i="1" dirty="0" err="1">
                    <a:latin typeface="Verdana" panose="020B0604030504040204" pitchFamily="34" charset="0"/>
                    <a:ea typeface="Verdana" panose="020B0604030504040204" pitchFamily="34" charset="0"/>
                  </a:rPr>
                  <a:t>After</a:t>
                </a:r>
                <a:r>
                  <a:rPr lang="fr-FR" b="0" i="1" dirty="0">
                    <a:latin typeface="Verdana" panose="020B0604030504040204" pitchFamily="34" charset="0"/>
                    <a:ea typeface="Verdana" panose="020B0604030504040204" pitchFamily="34" charset="0"/>
                  </a:rPr>
                  <a:t> training</a:t>
                </a:r>
                <a:r>
                  <a:rPr lang="fr-FR" b="0" dirty="0">
                    <a:latin typeface="Verdana" panose="020B0604030504040204" pitchFamily="34" charset="0"/>
                    <a:ea typeface="Verdana" panose="020B0604030504040204" pitchFamily="34" charset="0"/>
                  </a:rPr>
                  <a:t>, </a:t>
                </a:r>
                <a:r>
                  <a:rPr lang="fr-FR" b="0" dirty="0" err="1">
                    <a:latin typeface="Verdana" panose="020B0604030504040204" pitchFamily="34" charset="0"/>
                    <a:ea typeface="Verdana" panose="020B0604030504040204" pitchFamily="34" charset="0"/>
                  </a:rPr>
                  <a:t>we</a:t>
                </a:r>
                <a:r>
                  <a:rPr lang="fr-FR" b="0" dirty="0">
                    <a:latin typeface="Verdana" panose="020B0604030504040204" pitchFamily="34" charset="0"/>
                    <a:ea typeface="Verdana" panose="020B0604030504040204" pitchFamily="34" charset="0"/>
                  </a:rPr>
                  <a:t> </a:t>
                </a:r>
                <a:r>
                  <a:rPr lang="fr-FR" b="0" dirty="0" err="1">
                    <a:latin typeface="Verdana" panose="020B0604030504040204" pitchFamily="34" charset="0"/>
                    <a:ea typeface="Verdana" panose="020B0604030504040204" pitchFamily="34" charset="0"/>
                  </a:rPr>
                  <a:t>choose</a:t>
                </a:r>
                <a:r>
                  <a:rPr lang="fr-FR" b="0" dirty="0">
                    <a:latin typeface="Verdana" panose="020B0604030504040204" pitchFamily="34" charset="0"/>
                    <a:ea typeface="Verdana" panose="020B0604030504040204" pitchFamily="34" charset="0"/>
                  </a:rPr>
                  <a:t> m</a:t>
                </a:r>
                <a:r>
                  <a:rPr lang="en-GB" dirty="0" err="1">
                    <a:latin typeface="Verdana" panose="020B0604030504040204" pitchFamily="34" charset="0"/>
                    <a:ea typeface="Verdana" panose="020B0604030504040204" pitchFamily="34" charset="0"/>
                  </a:rPr>
                  <a:t>aximal</a:t>
                </a:r>
                <a:r>
                  <a:rPr lang="en-GB" dirty="0">
                    <a:latin typeface="Verdana" panose="020B0604030504040204" pitchFamily="34" charset="0"/>
                    <a:ea typeface="Verdana" panose="020B0604030504040204" pitchFamily="34" charset="0"/>
                  </a:rPr>
                  <a:t> number of neighbours </a:t>
                </a:r>
                <a14:m>
                  <m:oMath xmlns:m="http://schemas.openxmlformats.org/officeDocument/2006/math">
                    <m:sSub>
                      <m:sSubPr>
                        <m:ctrlPr>
                          <a:rPr lang="fr-FR" b="1" i="1" smtClean="0">
                            <a:solidFill>
                              <a:srgbClr val="7030A0"/>
                            </a:solidFill>
                            <a:latin typeface="Cambria Math" panose="02040503050406030204" pitchFamily="18" charset="0"/>
                            <a:ea typeface="Verdana" panose="020B0604030504040204" pitchFamily="34" charset="0"/>
                          </a:rPr>
                        </m:ctrlPr>
                      </m:sSubPr>
                      <m:e>
                        <m:r>
                          <a:rPr lang="fr-FR" b="1" i="1" smtClean="0">
                            <a:solidFill>
                              <a:srgbClr val="7030A0"/>
                            </a:solidFill>
                            <a:latin typeface="Cambria Math" panose="02040503050406030204" pitchFamily="18" charset="0"/>
                            <a:ea typeface="Verdana" panose="020B0604030504040204" pitchFamily="34" charset="0"/>
                          </a:rPr>
                          <m:t>𝒌</m:t>
                        </m:r>
                      </m:e>
                      <m:sub>
                        <m:r>
                          <a:rPr lang="fr-FR" b="1" i="0" smtClean="0">
                            <a:solidFill>
                              <a:srgbClr val="7030A0"/>
                            </a:solidFill>
                            <a:latin typeface="Cambria Math" panose="02040503050406030204" pitchFamily="18" charset="0"/>
                            <a:ea typeface="Verdana" panose="020B0604030504040204" pitchFamily="34" charset="0"/>
                          </a:rPr>
                          <m:t>𝐦𝐚𝐱</m:t>
                        </m:r>
                      </m:sub>
                    </m:sSub>
                    <m:r>
                      <a:rPr lang="fr-FR" b="1" i="1" smtClean="0">
                        <a:solidFill>
                          <a:srgbClr val="7030A0"/>
                        </a:solidFill>
                        <a:latin typeface="Cambria Math" panose="02040503050406030204" pitchFamily="18" charset="0"/>
                        <a:ea typeface="Verdana" panose="020B0604030504040204" pitchFamily="34" charset="0"/>
                      </a:rPr>
                      <m:t>=</m:t>
                    </m:r>
                    <m:r>
                      <a:rPr lang="fr-FR" b="1" i="1" smtClean="0">
                        <a:solidFill>
                          <a:srgbClr val="7030A0"/>
                        </a:solidFill>
                        <a:latin typeface="Cambria Math" panose="02040503050406030204" pitchFamily="18" charset="0"/>
                        <a:ea typeface="Verdana" panose="020B0604030504040204" pitchFamily="34" charset="0"/>
                      </a:rPr>
                      <m:t>𝟓𝟎</m:t>
                    </m:r>
                  </m:oMath>
                </a14:m>
                <a:r>
                  <a:rPr lang="en-GB" b="1" dirty="0">
                    <a:solidFill>
                      <a:srgbClr val="7030A0"/>
                    </a:solidFill>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(not optimised)</a:t>
                </a:r>
              </a:p>
              <a:p>
                <a:endParaRPr lang="en-GB"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To choose </a:t>
                </a:r>
                <a:r>
                  <a:rPr lang="en-GB" dirty="0">
                    <a:solidFill>
                      <a:srgbClr val="7030A0"/>
                    </a:solidFill>
                    <a:latin typeface="Verdana" panose="020B0604030504040204" pitchFamily="34" charset="0"/>
                    <a:ea typeface="Verdana" panose="020B0604030504040204" pitchFamily="34" charset="0"/>
                  </a:rPr>
                  <a:t>maximal squared distance </a:t>
                </a:r>
                <a14:m>
                  <m:oMath xmlns:m="http://schemas.openxmlformats.org/officeDocument/2006/math">
                    <m:sSubSup>
                      <m:sSubSupPr>
                        <m:ctrlPr>
                          <a:rPr lang="fr-FR" b="0" i="1" smtClean="0">
                            <a:solidFill>
                              <a:srgbClr val="7030A0"/>
                            </a:solidFill>
                            <a:latin typeface="Cambria Math" panose="02040503050406030204" pitchFamily="18" charset="0"/>
                            <a:ea typeface="Verdana" panose="020B0604030504040204" pitchFamily="34" charset="0"/>
                          </a:rPr>
                        </m:ctrlPr>
                      </m:sSubSupPr>
                      <m:e>
                        <m:r>
                          <a:rPr lang="fr-FR" b="0" i="1" smtClean="0">
                            <a:solidFill>
                              <a:srgbClr val="7030A0"/>
                            </a:solidFill>
                            <a:latin typeface="Cambria Math" panose="02040503050406030204" pitchFamily="18" charset="0"/>
                            <a:ea typeface="Verdana" panose="020B0604030504040204" pitchFamily="34" charset="0"/>
                          </a:rPr>
                          <m:t>𝑑</m:t>
                        </m:r>
                      </m:e>
                      <m:sub>
                        <m:r>
                          <m:rPr>
                            <m:sty m:val="p"/>
                          </m:rPr>
                          <a:rPr lang="fr-FR" b="0" i="0" smtClean="0">
                            <a:solidFill>
                              <a:srgbClr val="7030A0"/>
                            </a:solidFill>
                            <a:latin typeface="Cambria Math" panose="02040503050406030204" pitchFamily="18" charset="0"/>
                            <a:ea typeface="Verdana" panose="020B0604030504040204" pitchFamily="34" charset="0"/>
                          </a:rPr>
                          <m:t>max</m:t>
                        </m:r>
                      </m:sub>
                      <m:sup>
                        <m:r>
                          <a:rPr lang="fr-FR" b="0" i="1" smtClean="0">
                            <a:solidFill>
                              <a:srgbClr val="7030A0"/>
                            </a:solidFill>
                            <a:latin typeface="Cambria Math" panose="02040503050406030204" pitchFamily="18" charset="0"/>
                            <a:ea typeface="Verdana" panose="020B0604030504040204" pitchFamily="34" charset="0"/>
                          </a:rPr>
                          <m:t>2</m:t>
                        </m:r>
                      </m:sup>
                    </m:sSubSup>
                  </m:oMath>
                </a14:m>
                <a:r>
                  <a:rPr lang="en-GB" dirty="0">
                    <a:latin typeface="Verdana" panose="020B0604030504040204" pitchFamily="34" charset="0"/>
                    <a:ea typeface="Verdana" panose="020B0604030504040204" pitchFamily="34" charset="0"/>
                  </a:rPr>
                  <a:t>, for various values for </a:t>
                </a:r>
                <a14:m>
                  <m:oMath xmlns:m="http://schemas.openxmlformats.org/officeDocument/2006/math">
                    <m:sSubSup>
                      <m:sSubSupPr>
                        <m:ctrlPr>
                          <a:rPr lang="fr-FR" b="0" i="1" smtClean="0">
                            <a:solidFill>
                              <a:srgbClr val="7030A0"/>
                            </a:solidFill>
                            <a:latin typeface="Cambria Math" panose="02040503050406030204" pitchFamily="18" charset="0"/>
                            <a:ea typeface="Verdana" panose="020B0604030504040204" pitchFamily="34" charset="0"/>
                          </a:rPr>
                        </m:ctrlPr>
                      </m:sSubSupPr>
                      <m:e>
                        <m:r>
                          <a:rPr lang="fr-FR" b="0" i="1" smtClean="0">
                            <a:solidFill>
                              <a:srgbClr val="7030A0"/>
                            </a:solidFill>
                            <a:latin typeface="Cambria Math" panose="02040503050406030204" pitchFamily="18" charset="0"/>
                            <a:ea typeface="Verdana" panose="020B0604030504040204" pitchFamily="34" charset="0"/>
                          </a:rPr>
                          <m:t>𝑑</m:t>
                        </m:r>
                      </m:e>
                      <m:sub>
                        <m:r>
                          <m:rPr>
                            <m:sty m:val="p"/>
                          </m:rPr>
                          <a:rPr lang="fr-FR" b="0" i="0" smtClean="0">
                            <a:solidFill>
                              <a:srgbClr val="7030A0"/>
                            </a:solidFill>
                            <a:latin typeface="Cambria Math" panose="02040503050406030204" pitchFamily="18" charset="0"/>
                            <a:ea typeface="Verdana" panose="020B0604030504040204" pitchFamily="34" charset="0"/>
                          </a:rPr>
                          <m:t>max</m:t>
                        </m:r>
                      </m:sub>
                      <m:sup>
                        <m:r>
                          <a:rPr lang="fr-FR" b="0" i="1" smtClean="0">
                            <a:solidFill>
                              <a:srgbClr val="7030A0"/>
                            </a:solidFill>
                            <a:latin typeface="Cambria Math" panose="02040503050406030204" pitchFamily="18" charset="0"/>
                            <a:ea typeface="Verdana" panose="020B0604030504040204" pitchFamily="34" charset="0"/>
                          </a:rPr>
                          <m:t>2</m:t>
                        </m:r>
                      </m:sup>
                    </m:sSubSup>
                  </m:oMath>
                </a14:m>
                <a:r>
                  <a:rPr lang="en-GB" dirty="0">
                    <a:latin typeface="Verdana" panose="020B0604030504040204" pitchFamily="34" charset="0"/>
                    <a:ea typeface="Verdana" panose="020B0604030504040204" pitchFamily="34" charset="0"/>
                  </a:rPr>
                  <a:t>:</a:t>
                </a:r>
              </a:p>
              <a:p>
                <a:pPr marL="722313" lvl="1" indent="-265113">
                  <a:buFont typeface="+mj-lt"/>
                  <a:buAutoNum type="arabicPeriod"/>
                </a:pPr>
                <a:r>
                  <a:rPr lang="en-GB" dirty="0">
                    <a:latin typeface="Verdana" panose="020B0604030504040204" pitchFamily="34" charset="0"/>
                    <a:ea typeface="Verdana" panose="020B0604030504040204" pitchFamily="34" charset="0"/>
                  </a:rPr>
                  <a:t> Build the </a:t>
                </a:r>
                <a:r>
                  <a:rPr lang="en-GB" dirty="0">
                    <a:solidFill>
                      <a:schemeClr val="accent2">
                        <a:lumMod val="75000"/>
                      </a:schemeClr>
                    </a:solidFill>
                    <a:latin typeface="Verdana" panose="020B0604030504040204" pitchFamily="34" charset="0"/>
                    <a:ea typeface="Verdana" panose="020B0604030504040204" pitchFamily="34" charset="0"/>
                  </a:rPr>
                  <a:t>rough graph </a:t>
                </a:r>
                <a:r>
                  <a:rPr lang="en-GB" dirty="0">
                    <a:latin typeface="Verdana" panose="020B0604030504040204" pitchFamily="34" charset="0"/>
                    <a:ea typeface="Verdana" panose="020B0604030504040204" pitchFamily="34" charset="0"/>
                  </a:rPr>
                  <a:t>using </a:t>
                </a:r>
                <a14:m>
                  <m:oMath xmlns:m="http://schemas.openxmlformats.org/officeDocument/2006/math">
                    <m:sSubSup>
                      <m:sSubSupPr>
                        <m:ctrlPr>
                          <a:rPr lang="fr-FR" b="0" i="1" smtClean="0">
                            <a:solidFill>
                              <a:srgbClr val="7030A0"/>
                            </a:solidFill>
                            <a:latin typeface="Cambria Math" panose="02040503050406030204" pitchFamily="18" charset="0"/>
                            <a:ea typeface="Verdana" panose="020B0604030504040204" pitchFamily="34" charset="0"/>
                          </a:rPr>
                        </m:ctrlPr>
                      </m:sSubSupPr>
                      <m:e>
                        <m:r>
                          <a:rPr lang="fr-FR" b="0" i="1" smtClean="0">
                            <a:solidFill>
                              <a:srgbClr val="7030A0"/>
                            </a:solidFill>
                            <a:latin typeface="Cambria Math" panose="02040503050406030204" pitchFamily="18" charset="0"/>
                            <a:ea typeface="Verdana" panose="020B0604030504040204" pitchFamily="34" charset="0"/>
                          </a:rPr>
                          <m:t>𝑑</m:t>
                        </m:r>
                      </m:e>
                      <m:sub>
                        <m:r>
                          <m:rPr>
                            <m:sty m:val="p"/>
                          </m:rPr>
                          <a:rPr lang="fr-FR" b="0" i="0" smtClean="0">
                            <a:solidFill>
                              <a:srgbClr val="7030A0"/>
                            </a:solidFill>
                            <a:latin typeface="Cambria Math" panose="02040503050406030204" pitchFamily="18" charset="0"/>
                            <a:ea typeface="Verdana" panose="020B0604030504040204" pitchFamily="34" charset="0"/>
                          </a:rPr>
                          <m:t>max</m:t>
                        </m:r>
                      </m:sub>
                      <m:sup>
                        <m:r>
                          <a:rPr lang="fr-FR" b="0" i="1" smtClean="0">
                            <a:solidFill>
                              <a:srgbClr val="7030A0"/>
                            </a:solidFill>
                            <a:latin typeface="Cambria Math" panose="02040503050406030204" pitchFamily="18" charset="0"/>
                            <a:ea typeface="Verdana" panose="020B0604030504040204" pitchFamily="34" charset="0"/>
                          </a:rPr>
                          <m:t>2</m:t>
                        </m:r>
                      </m:sup>
                    </m:sSubSup>
                  </m:oMath>
                </a14:m>
                <a:endParaRPr lang="en-GB" dirty="0">
                  <a:latin typeface="Verdana" panose="020B0604030504040204" pitchFamily="34" charset="0"/>
                  <a:ea typeface="Verdana" panose="020B0604030504040204" pitchFamily="34" charset="0"/>
                </a:endParaRPr>
              </a:p>
              <a:p>
                <a:pPr marL="722313" lvl="1" indent="-265113">
                  <a:buFont typeface="+mj-lt"/>
                  <a:buAutoNum type="arabicPeriod"/>
                </a:pPr>
                <a:r>
                  <a:rPr lang="en-GB" dirty="0">
                    <a:latin typeface="Verdana" panose="020B0604030504040204" pitchFamily="34" charset="0"/>
                    <a:ea typeface="Verdana" panose="020B0604030504040204" pitchFamily="34" charset="0"/>
                  </a:rPr>
                  <a:t> </a:t>
                </a:r>
                <a:r>
                  <a:rPr lang="en-GB" b="1" dirty="0">
                    <a:latin typeface="Verdana" panose="020B0604030504040204" pitchFamily="34" charset="0"/>
                    <a:ea typeface="Verdana" panose="020B0604030504040204" pitchFamily="34" charset="0"/>
                  </a:rPr>
                  <a:t>Remove all </a:t>
                </a:r>
                <a:r>
                  <a:rPr lang="en-GB" b="1" dirty="0">
                    <a:solidFill>
                      <a:srgbClr val="FF0000"/>
                    </a:solidFill>
                    <a:latin typeface="Verdana" panose="020B0604030504040204" pitchFamily="34" charset="0"/>
                    <a:ea typeface="Verdana" panose="020B0604030504040204" pitchFamily="34" charset="0"/>
                  </a:rPr>
                  <a:t>fake edges </a:t>
                </a:r>
                <a:r>
                  <a:rPr lang="en-GB" dirty="0">
                    <a:latin typeface="Verdana" panose="020B0604030504040204" pitchFamily="34" charset="0"/>
                    <a:ea typeface="Verdana" panose="020B0604030504040204" pitchFamily="34" charset="0"/>
                  </a:rPr>
                  <a:t>in </a:t>
                </a:r>
                <a:r>
                  <a:rPr lang="fr-FR" dirty="0">
                    <a:latin typeface="Verdana" panose="020B0604030504040204" pitchFamily="34" charset="0"/>
                    <a:ea typeface="Verdana" panose="020B0604030504040204" pitchFamily="34" charset="0"/>
                  </a:rPr>
                  <a:t>the rough graph and </a:t>
                </a:r>
                <a:r>
                  <a:rPr lang="fr-FR" dirty="0" err="1">
                    <a:latin typeface="Verdana" panose="020B0604030504040204" pitchFamily="34" charset="0"/>
                    <a:ea typeface="Verdana" panose="020B0604030504040204" pitchFamily="34" charset="0"/>
                  </a:rPr>
                  <a:t>build</a:t>
                </a:r>
                <a:r>
                  <a:rPr lang="fr-FR" dirty="0">
                    <a:latin typeface="Verdana" panose="020B0604030504040204" pitchFamily="34" charset="0"/>
                    <a:ea typeface="Verdana" panose="020B0604030504040204" pitchFamily="34" charset="0"/>
                  </a:rPr>
                  <a:t> the </a:t>
                </a:r>
                <a:r>
                  <a:rPr lang="fr-FR" dirty="0" err="1">
                    <a:latin typeface="Verdana" panose="020B0604030504040204" pitchFamily="34" charset="0"/>
                    <a:ea typeface="Verdana" panose="020B0604030504040204" pitchFamily="34" charset="0"/>
                  </a:rPr>
                  <a:t>tracks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from</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this</a:t>
                </a:r>
                <a:r>
                  <a:rPr lang="fr-FR" dirty="0">
                    <a:latin typeface="Verdana" panose="020B0604030504040204" pitchFamily="34" charset="0"/>
                    <a:ea typeface="Verdana" panose="020B0604030504040204" pitchFamily="34" charset="0"/>
                  </a:rPr>
                  <a:t> </a:t>
                </a:r>
                <a:r>
                  <a:rPr lang="fr-FR" dirty="0" err="1">
                    <a:solidFill>
                      <a:srgbClr val="00B050"/>
                    </a:solidFill>
                    <a:latin typeface="Verdana" panose="020B0604030504040204" pitchFamily="34" charset="0"/>
                    <a:ea typeface="Verdana" panose="020B0604030504040204" pitchFamily="34" charset="0"/>
                  </a:rPr>
                  <a:t>purified</a:t>
                </a:r>
                <a:r>
                  <a:rPr lang="fr-FR" dirty="0">
                    <a:solidFill>
                      <a:srgbClr val="00B050"/>
                    </a:solidFill>
                    <a:latin typeface="Verdana" panose="020B0604030504040204" pitchFamily="34" charset="0"/>
                    <a:ea typeface="Verdana" panose="020B0604030504040204" pitchFamily="34" charset="0"/>
                  </a:rPr>
                  <a:t> graph</a:t>
                </a:r>
                <a:endParaRPr lang="en-GB" dirty="0">
                  <a:solidFill>
                    <a:srgbClr val="00B050"/>
                  </a:solidFill>
                  <a:latin typeface="Verdana" panose="020B0604030504040204" pitchFamily="34" charset="0"/>
                  <a:ea typeface="Verdana" panose="020B0604030504040204" pitchFamily="34" charset="0"/>
                </a:endParaRPr>
              </a:p>
              <a:p>
                <a:pPr marL="722313" lvl="1" indent="-265113">
                  <a:buFont typeface="+mj-lt"/>
                  <a:buAutoNum type="arabicPeriod"/>
                </a:pPr>
                <a:r>
                  <a:rPr lang="en-GB" dirty="0">
                    <a:latin typeface="Verdana" panose="020B0604030504040204" pitchFamily="34" charset="0"/>
                    <a:ea typeface="Verdana" panose="020B0604030504040204" pitchFamily="34" charset="0"/>
                  </a:rPr>
                  <a:t> Compute track-finding performance </a:t>
                </a:r>
                <a14:m>
                  <m:oMath xmlns:m="http://schemas.openxmlformats.org/officeDocument/2006/math">
                    <m:r>
                      <a:rPr lang="fr-FR" b="0" i="1" smtClean="0">
                        <a:latin typeface="Cambria Math" panose="02040503050406030204" pitchFamily="18" charset="0"/>
                        <a:ea typeface="Verdana" panose="020B0604030504040204" pitchFamily="34" charset="0"/>
                      </a:rPr>
                      <m:t>⇒</m:t>
                    </m:r>
                  </m:oMath>
                </a14:m>
                <a:r>
                  <a:rPr lang="en-GB" dirty="0">
                    <a:latin typeface="Verdana" panose="020B0604030504040204" pitchFamily="34" charset="0"/>
                    <a:ea typeface="Verdana" panose="020B0604030504040204" pitchFamily="34" charset="0"/>
                  </a:rPr>
                  <a:t> correspond to the </a:t>
                </a:r>
                <a:r>
                  <a:rPr lang="en-GB" b="1" dirty="0">
                    <a:latin typeface="Verdana" panose="020B0604030504040204" pitchFamily="34" charset="0"/>
                    <a:ea typeface="Verdana" panose="020B0604030504040204" pitchFamily="34" charset="0"/>
                  </a:rPr>
                  <a:t>best performance given </a:t>
                </a:r>
                <a14:m>
                  <m:oMath xmlns:m="http://schemas.openxmlformats.org/officeDocument/2006/math">
                    <m:sSubSup>
                      <m:sSubSupPr>
                        <m:ctrlPr>
                          <a:rPr lang="fr-FR" b="1" i="1" smtClean="0">
                            <a:solidFill>
                              <a:srgbClr val="7030A0"/>
                            </a:solidFill>
                            <a:latin typeface="Cambria Math" panose="02040503050406030204" pitchFamily="18" charset="0"/>
                            <a:ea typeface="Verdana" panose="020B0604030504040204" pitchFamily="34" charset="0"/>
                          </a:rPr>
                        </m:ctrlPr>
                      </m:sSubSupPr>
                      <m:e>
                        <m:r>
                          <a:rPr lang="fr-FR" b="1" i="1" smtClean="0">
                            <a:solidFill>
                              <a:srgbClr val="7030A0"/>
                            </a:solidFill>
                            <a:latin typeface="Cambria Math" panose="02040503050406030204" pitchFamily="18" charset="0"/>
                            <a:ea typeface="Verdana" panose="020B0604030504040204" pitchFamily="34" charset="0"/>
                          </a:rPr>
                          <m:t>𝒅</m:t>
                        </m:r>
                      </m:e>
                      <m:sub>
                        <m:r>
                          <a:rPr lang="fr-FR" b="1" i="0" smtClean="0">
                            <a:solidFill>
                              <a:srgbClr val="7030A0"/>
                            </a:solidFill>
                            <a:latin typeface="Cambria Math" panose="02040503050406030204" pitchFamily="18" charset="0"/>
                            <a:ea typeface="Verdana" panose="020B0604030504040204" pitchFamily="34" charset="0"/>
                          </a:rPr>
                          <m:t>𝐦𝐚𝐱</m:t>
                        </m:r>
                      </m:sub>
                      <m:sup>
                        <m:r>
                          <a:rPr lang="fr-FR" b="1" i="1" smtClean="0">
                            <a:solidFill>
                              <a:srgbClr val="7030A0"/>
                            </a:solidFill>
                            <a:latin typeface="Cambria Math" panose="02040503050406030204" pitchFamily="18" charset="0"/>
                            <a:ea typeface="Verdana" panose="020B0604030504040204" pitchFamily="34" charset="0"/>
                          </a:rPr>
                          <m:t>𝟐</m:t>
                        </m:r>
                      </m:sup>
                    </m:sSubSup>
                  </m:oMath>
                </a14:m>
                <a:endParaRPr lang="en-GB" b="1" dirty="0">
                  <a:latin typeface="Verdana" panose="020B0604030504040204" pitchFamily="34" charset="0"/>
                  <a:ea typeface="Verdana" panose="020B0604030504040204" pitchFamily="34" charset="0"/>
                </a:endParaRPr>
              </a:p>
            </p:txBody>
          </p:sp>
        </mc:Choice>
        <mc:Fallback>
          <p:sp>
            <p:nvSpPr>
              <p:cNvPr id="21" name="TextBox 20">
                <a:extLst>
                  <a:ext uri="{FF2B5EF4-FFF2-40B4-BE49-F238E27FC236}">
                    <a16:creationId xmlns:a16="http://schemas.microsoft.com/office/drawing/2014/main" id="{3FD915B5-D808-7463-24A1-2E2932C11E84}"/>
                  </a:ext>
                </a:extLst>
              </p:cNvPr>
              <p:cNvSpPr txBox="1">
                <a:spLocks noRot="1" noChangeAspect="1" noMove="1" noResize="1" noEditPoints="1" noAdjustHandles="1" noChangeArrowheads="1" noChangeShapeType="1" noTextEdit="1"/>
              </p:cNvSpPr>
              <p:nvPr/>
            </p:nvSpPr>
            <p:spPr>
              <a:xfrm>
                <a:off x="96252" y="1274831"/>
                <a:ext cx="11867950" cy="1760547"/>
              </a:xfrm>
              <a:prstGeom prst="rect">
                <a:avLst/>
              </a:prstGeom>
              <a:blipFill>
                <a:blip r:embed="rId3"/>
                <a:stretch>
                  <a:fillRect l="-360" t="-1730" b="-4498"/>
                </a:stretch>
              </a:blipFill>
            </p:spPr>
            <p:txBody>
              <a:bodyPr/>
              <a:lstStyle/>
              <a:p>
                <a:r>
                  <a:rPr lang="en-GB">
                    <a:noFill/>
                  </a:rPr>
                  <a:t> </a:t>
                </a:r>
              </a:p>
            </p:txBody>
          </p:sp>
        </mc:Fallback>
      </mc:AlternateContent>
      <p:sp>
        <p:nvSpPr>
          <p:cNvPr id="11" name="Rectangle 10">
            <a:extLst>
              <a:ext uri="{FF2B5EF4-FFF2-40B4-BE49-F238E27FC236}">
                <a16:creationId xmlns:a16="http://schemas.microsoft.com/office/drawing/2014/main" id="{DA34395F-D845-8357-9C99-60A5280745AC}"/>
              </a:ext>
            </a:extLst>
          </p:cNvPr>
          <p:cNvSpPr/>
          <p:nvPr/>
        </p:nvSpPr>
        <p:spPr>
          <a:xfrm>
            <a:off x="208548" y="3464590"/>
            <a:ext cx="11983452" cy="2968867"/>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185492C-1240-55F0-D7CA-A8491DA6492A}"/>
                  </a:ext>
                </a:extLst>
              </p:cNvPr>
              <p:cNvSpPr txBox="1"/>
              <p:nvPr/>
            </p:nvSpPr>
            <p:spPr>
              <a:xfrm>
                <a:off x="385009" y="3316410"/>
                <a:ext cx="9176087" cy="369332"/>
              </a:xfrm>
              <a:prstGeom prst="rect">
                <a:avLst/>
              </a:prstGeom>
              <a:solidFill>
                <a:schemeClr val="bg1"/>
              </a:solidFill>
              <a:ln w="28575">
                <a:solidFill>
                  <a:schemeClr val="accent2"/>
                </a:solidFill>
              </a:ln>
            </p:spPr>
            <p:txBody>
              <a:bodyPr wrap="square" rtlCol="0">
                <a:spAutoFit/>
              </a:bodyPr>
              <a:lstStyle/>
              <a:p>
                <a:r>
                  <a:rPr lang="en-GB" b="1" dirty="0">
                    <a:latin typeface="Verdana" panose="020B0604030504040204" pitchFamily="34" charset="0"/>
                    <a:ea typeface="Verdana" panose="020B0604030504040204" pitchFamily="34" charset="0"/>
                  </a:rPr>
                  <a:t>Performance if all the fake edges are discarded(</a:t>
                </a:r>
                <a14:m>
                  <m:oMath xmlns:m="http://schemas.openxmlformats.org/officeDocument/2006/math">
                    <m:r>
                      <a:rPr lang="fr-FR" b="1" i="1" smtClean="0">
                        <a:latin typeface="Cambria Math" panose="02040503050406030204" pitchFamily="18" charset="0"/>
                      </a:rPr>
                      <m:t>≡</m:t>
                    </m:r>
                  </m:oMath>
                </a14:m>
                <a:r>
                  <a:rPr lang="en-GB" b="1" dirty="0">
                    <a:latin typeface="Verdana" panose="020B0604030504040204" pitchFamily="34" charset="0"/>
                    <a:ea typeface="Verdana" panose="020B0604030504040204" pitchFamily="34" charset="0"/>
                  </a:rPr>
                  <a:t> best performance) </a:t>
                </a:r>
              </a:p>
            </p:txBody>
          </p:sp>
        </mc:Choice>
        <mc:Fallback xmlns="">
          <p:sp>
            <p:nvSpPr>
              <p:cNvPr id="9" name="TextBox 8">
                <a:extLst>
                  <a:ext uri="{FF2B5EF4-FFF2-40B4-BE49-F238E27FC236}">
                    <a16:creationId xmlns:a16="http://schemas.microsoft.com/office/drawing/2014/main" id="{9185492C-1240-55F0-D7CA-A8491DA6492A}"/>
                  </a:ext>
                </a:extLst>
              </p:cNvPr>
              <p:cNvSpPr txBox="1">
                <a:spLocks noRot="1" noChangeAspect="1" noMove="1" noResize="1" noEditPoints="1" noAdjustHandles="1" noChangeArrowheads="1" noChangeShapeType="1" noTextEdit="1"/>
              </p:cNvSpPr>
              <p:nvPr/>
            </p:nvSpPr>
            <p:spPr>
              <a:xfrm>
                <a:off x="385009" y="3316410"/>
                <a:ext cx="9176087" cy="369332"/>
              </a:xfrm>
              <a:prstGeom prst="rect">
                <a:avLst/>
              </a:prstGeom>
              <a:blipFill>
                <a:blip r:embed="rId4"/>
                <a:stretch>
                  <a:fillRect l="-397" t="-4545" b="-18182"/>
                </a:stretch>
              </a:blipFill>
              <a:ln w="28575">
                <a:solidFill>
                  <a:schemeClr val="accent2"/>
                </a:solidFill>
              </a:ln>
            </p:spPr>
            <p:txBody>
              <a:bodyPr/>
              <a:lstStyle/>
              <a:p>
                <a:r>
                  <a:rPr lang="en-GB">
                    <a:noFill/>
                  </a:rPr>
                  <a:t> </a:t>
                </a:r>
              </a:p>
            </p:txBody>
          </p:sp>
        </mc:Fallback>
      </mc:AlternateContent>
      <p:graphicFrame>
        <p:nvGraphicFramePr>
          <p:cNvPr id="6" name="Diagram 5">
            <a:extLst>
              <a:ext uri="{FF2B5EF4-FFF2-40B4-BE49-F238E27FC236}">
                <a16:creationId xmlns:a16="http://schemas.microsoft.com/office/drawing/2014/main" id="{B3B1B00B-43E4-C987-C162-21C4BE1787CA}"/>
              </a:ext>
            </a:extLst>
          </p:cNvPr>
          <p:cNvGraphicFramePr/>
          <p:nvPr>
            <p:extLst>
              <p:ext uri="{D42A27DB-BD31-4B8C-83A1-F6EECF244321}">
                <p14:modId xmlns:p14="http://schemas.microsoft.com/office/powerpoint/2010/main" val="1420544128"/>
              </p:ext>
            </p:extLst>
          </p:nvPr>
        </p:nvGraphicFramePr>
        <p:xfrm>
          <a:off x="208548" y="543009"/>
          <a:ext cx="11983452" cy="5086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E607E455-615A-B179-7634-06F4E7F94F42}"/>
                  </a:ext>
                </a:extLst>
              </p:cNvPr>
              <p:cNvSpPr txBox="1"/>
              <p:nvPr/>
            </p:nvSpPr>
            <p:spPr>
              <a:xfrm>
                <a:off x="208548" y="6414724"/>
                <a:ext cx="5220100" cy="375552"/>
              </a:xfrm>
              <a:prstGeom prst="rect">
                <a:avLst/>
              </a:prstGeom>
              <a:noFill/>
            </p:spPr>
            <p:txBody>
              <a:bodyPr wrap="square">
                <a:spAutoFit/>
              </a:bodyPr>
              <a:lstStyle/>
              <a:p>
                <a14:m>
                  <m:oMath xmlns:m="http://schemas.openxmlformats.org/officeDocument/2006/math">
                    <m:r>
                      <a:rPr lang="fr-FR" b="0" i="1" smtClean="0">
                        <a:latin typeface="Cambria Math" panose="02040503050406030204" pitchFamily="18" charset="0"/>
                      </a:rPr>
                      <m:t>⇒</m:t>
                    </m:r>
                  </m:oMath>
                </a14:m>
                <a:r>
                  <a:rPr lang="en-GB" dirty="0"/>
                  <a:t> Choose </a:t>
                </a:r>
                <a14:m>
                  <m:oMath xmlns:m="http://schemas.openxmlformats.org/officeDocument/2006/math">
                    <m:sSubSup>
                      <m:sSubSupPr>
                        <m:ctrlPr>
                          <a:rPr lang="fr-FR" b="1" i="1" smtClean="0">
                            <a:solidFill>
                              <a:srgbClr val="7030A0"/>
                            </a:solidFill>
                            <a:latin typeface="Cambria Math" panose="02040503050406030204" pitchFamily="18" charset="0"/>
                          </a:rPr>
                        </m:ctrlPr>
                      </m:sSubSupPr>
                      <m:e>
                        <m:r>
                          <a:rPr lang="fr-FR" b="1" i="1" smtClean="0">
                            <a:solidFill>
                              <a:srgbClr val="7030A0"/>
                            </a:solidFill>
                            <a:latin typeface="Cambria Math" panose="02040503050406030204" pitchFamily="18" charset="0"/>
                          </a:rPr>
                          <m:t>𝒅</m:t>
                        </m:r>
                      </m:e>
                      <m:sub>
                        <m:r>
                          <a:rPr lang="fr-FR" b="1" i="0" smtClean="0">
                            <a:solidFill>
                              <a:srgbClr val="7030A0"/>
                            </a:solidFill>
                            <a:latin typeface="Cambria Math" panose="02040503050406030204" pitchFamily="18" charset="0"/>
                          </a:rPr>
                          <m:t>𝐦𝐚𝐱</m:t>
                        </m:r>
                      </m:sub>
                      <m:sup>
                        <m:r>
                          <a:rPr lang="fr-FR" b="1" i="1" smtClean="0">
                            <a:solidFill>
                              <a:srgbClr val="7030A0"/>
                            </a:solidFill>
                            <a:latin typeface="Cambria Math" panose="02040503050406030204" pitchFamily="18" charset="0"/>
                          </a:rPr>
                          <m:t>𝟐</m:t>
                        </m:r>
                      </m:sup>
                    </m:sSubSup>
                    <m:r>
                      <a:rPr lang="fr-FR" b="1" i="1" smtClean="0">
                        <a:solidFill>
                          <a:srgbClr val="7030A0"/>
                        </a:solidFill>
                        <a:latin typeface="Cambria Math" panose="02040503050406030204" pitchFamily="18" charset="0"/>
                      </a:rPr>
                      <m:t>=</m:t>
                    </m:r>
                    <m:r>
                      <a:rPr lang="fr-FR" b="1" i="1" smtClean="0">
                        <a:solidFill>
                          <a:srgbClr val="7030A0"/>
                        </a:solidFill>
                        <a:latin typeface="Cambria Math" panose="02040503050406030204" pitchFamily="18" charset="0"/>
                      </a:rPr>
                      <m:t>𝟎</m:t>
                    </m:r>
                    <m:r>
                      <a:rPr lang="fr-FR" b="1" i="1" smtClean="0">
                        <a:solidFill>
                          <a:srgbClr val="7030A0"/>
                        </a:solidFill>
                        <a:latin typeface="Cambria Math" panose="02040503050406030204" pitchFamily="18" charset="0"/>
                      </a:rPr>
                      <m:t>.</m:t>
                    </m:r>
                    <m:r>
                      <a:rPr lang="fr-FR" b="1" i="1" smtClean="0">
                        <a:solidFill>
                          <a:srgbClr val="7030A0"/>
                        </a:solidFill>
                        <a:latin typeface="Cambria Math" panose="02040503050406030204" pitchFamily="18" charset="0"/>
                      </a:rPr>
                      <m:t>𝟗</m:t>
                    </m:r>
                  </m:oMath>
                </a14:m>
                <a:endParaRPr lang="en-GB" b="1" dirty="0"/>
              </a:p>
            </p:txBody>
          </p:sp>
        </mc:Choice>
        <mc:Fallback>
          <p:sp>
            <p:nvSpPr>
              <p:cNvPr id="25" name="TextBox 24">
                <a:extLst>
                  <a:ext uri="{FF2B5EF4-FFF2-40B4-BE49-F238E27FC236}">
                    <a16:creationId xmlns:a16="http://schemas.microsoft.com/office/drawing/2014/main" id="{E607E455-615A-B179-7634-06F4E7F94F42}"/>
                  </a:ext>
                </a:extLst>
              </p:cNvPr>
              <p:cNvSpPr txBox="1">
                <a:spLocks noRot="1" noChangeAspect="1" noMove="1" noResize="1" noEditPoints="1" noAdjustHandles="1" noChangeArrowheads="1" noChangeShapeType="1" noTextEdit="1"/>
              </p:cNvSpPr>
              <p:nvPr/>
            </p:nvSpPr>
            <p:spPr>
              <a:xfrm>
                <a:off x="208548" y="6414724"/>
                <a:ext cx="5220100" cy="375552"/>
              </a:xfrm>
              <a:prstGeom prst="rect">
                <a:avLst/>
              </a:prstGeom>
              <a:blipFill>
                <a:blip r:embed="rId10"/>
                <a:stretch>
                  <a:fillRect t="-6452" b="-24194"/>
                </a:stretch>
              </a:blipFill>
            </p:spPr>
            <p:txBody>
              <a:bodyPr/>
              <a:lstStyle/>
              <a:p>
                <a:r>
                  <a:rPr lang="en-GB">
                    <a:noFill/>
                  </a:rPr>
                  <a:t> </a:t>
                </a:r>
              </a:p>
            </p:txBody>
          </p:sp>
        </mc:Fallback>
      </mc:AlternateContent>
      <p:sp>
        <p:nvSpPr>
          <p:cNvPr id="26" name="TextBox 25">
            <a:extLst>
              <a:ext uri="{FF2B5EF4-FFF2-40B4-BE49-F238E27FC236}">
                <a16:creationId xmlns:a16="http://schemas.microsoft.com/office/drawing/2014/main" id="{4CDE744C-B8D9-7E93-1B8B-2B4CB112CBC2}"/>
              </a:ext>
            </a:extLst>
          </p:cNvPr>
          <p:cNvSpPr txBox="1"/>
          <p:nvPr/>
        </p:nvSpPr>
        <p:spPr>
          <a:xfrm>
            <a:off x="8923156" y="6396971"/>
            <a:ext cx="3268844" cy="369332"/>
          </a:xfrm>
          <a:prstGeom prst="rect">
            <a:avLst/>
          </a:prstGeom>
          <a:noFill/>
        </p:spPr>
        <p:txBody>
          <a:bodyPr wrap="none" rtlCol="0">
            <a:spAutoFit/>
          </a:bodyPr>
          <a:lstStyle/>
          <a:p>
            <a:r>
              <a:rPr lang="fr-FR" i="1" dirty="0">
                <a:solidFill>
                  <a:schemeClr val="accent2">
                    <a:lumMod val="75000"/>
                  </a:schemeClr>
                </a:solidFill>
                <a:latin typeface="Verdana" panose="020B0604030504040204" pitchFamily="34" charset="0"/>
                <a:ea typeface="Verdana" panose="020B0604030504040204" pitchFamily="34" charset="0"/>
              </a:rPr>
              <a:t>(</a:t>
            </a:r>
            <a:r>
              <a:rPr lang="fr-FR" i="1" dirty="0" err="1">
                <a:solidFill>
                  <a:schemeClr val="accent2">
                    <a:lumMod val="75000"/>
                  </a:schemeClr>
                </a:solidFill>
                <a:latin typeface="Verdana" panose="020B0604030504040204" pitchFamily="34" charset="0"/>
                <a:ea typeface="Verdana" panose="020B0604030504040204" pitchFamily="34" charset="0"/>
              </a:rPr>
              <a:t>evaluated</a:t>
            </a:r>
            <a:r>
              <a:rPr lang="fr-FR" i="1" dirty="0">
                <a:solidFill>
                  <a:schemeClr val="accent2">
                    <a:lumMod val="75000"/>
                  </a:schemeClr>
                </a:solidFill>
                <a:latin typeface="Verdana" panose="020B0604030504040204" pitchFamily="34" charset="0"/>
                <a:ea typeface="Verdana" panose="020B0604030504040204" pitchFamily="34" charset="0"/>
              </a:rPr>
              <a:t> on 200 </a:t>
            </a:r>
            <a:r>
              <a:rPr lang="fr-FR" i="1" dirty="0" err="1">
                <a:solidFill>
                  <a:schemeClr val="accent2">
                    <a:lumMod val="75000"/>
                  </a:schemeClr>
                </a:solidFill>
                <a:latin typeface="Verdana" panose="020B0604030504040204" pitchFamily="34" charset="0"/>
                <a:ea typeface="Verdana" panose="020B0604030504040204" pitchFamily="34" charset="0"/>
              </a:rPr>
              <a:t>events</a:t>
            </a:r>
            <a:r>
              <a:rPr lang="fr-FR" i="1" dirty="0">
                <a:solidFill>
                  <a:schemeClr val="accent2">
                    <a:lumMod val="75000"/>
                  </a:schemeClr>
                </a:solidFill>
                <a:latin typeface="Verdana" panose="020B0604030504040204" pitchFamily="34" charset="0"/>
                <a:ea typeface="Verdana" panose="020B0604030504040204" pitchFamily="34" charset="0"/>
              </a:rPr>
              <a:t>)</a:t>
            </a:r>
            <a:endParaRPr lang="en-GB" i="1" dirty="0">
              <a:solidFill>
                <a:schemeClr val="accent2">
                  <a:lumMod val="75000"/>
                </a:schemeClr>
              </a:solidFill>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id="{C77D68C7-07BC-7400-8F4D-33C97AA9570E}"/>
              </a:ext>
            </a:extLst>
          </p:cNvPr>
          <p:cNvSpPr>
            <a:spLocks noGrp="1"/>
          </p:cNvSpPr>
          <p:nvPr>
            <p:ph type="title"/>
          </p:nvPr>
        </p:nvSpPr>
        <p:spPr/>
        <p:txBody>
          <a:bodyPr>
            <a:normAutofit/>
          </a:bodyPr>
          <a:lstStyle/>
          <a:p>
            <a:r>
              <a:rPr lang="en-US" b="1" dirty="0"/>
              <a:t>Stage 1:</a:t>
            </a:r>
            <a:r>
              <a:rPr lang="en-US" dirty="0"/>
              <a:t> Graph Building</a:t>
            </a:r>
            <a:endParaRPr lang="fr-FR" dirty="0"/>
          </a:p>
        </p:txBody>
      </p:sp>
      <p:sp>
        <p:nvSpPr>
          <p:cNvPr id="3" name="Slide Number Placeholder 2">
            <a:extLst>
              <a:ext uri="{FF2B5EF4-FFF2-40B4-BE49-F238E27FC236}">
                <a16:creationId xmlns:a16="http://schemas.microsoft.com/office/drawing/2014/main" id="{E1978848-340D-1FD5-7813-A3A3AA5F4B5E}"/>
              </a:ext>
            </a:extLst>
          </p:cNvPr>
          <p:cNvSpPr>
            <a:spLocks noGrp="1"/>
          </p:cNvSpPr>
          <p:nvPr>
            <p:ph type="sldNum" sz="quarter" idx="12"/>
          </p:nvPr>
        </p:nvSpPr>
        <p:spPr/>
        <p:txBody>
          <a:bodyPr/>
          <a:lstStyle/>
          <a:p>
            <a:fld id="{EAB80D3A-073B-B04C-B0B0-EC31DBE3CA04}" type="slidenum">
              <a:rPr lang="fr-FR" smtClean="0"/>
              <a:pPr/>
              <a:t>99</a:t>
            </a:fld>
            <a:endParaRPr lang="fr-FR"/>
          </a:p>
        </p:txBody>
      </p:sp>
      <p:pic>
        <p:nvPicPr>
          <p:cNvPr id="4" name="Graphic 3">
            <a:extLst>
              <a:ext uri="{FF2B5EF4-FFF2-40B4-BE49-F238E27FC236}">
                <a16:creationId xmlns:a16="http://schemas.microsoft.com/office/drawing/2014/main" id="{A60AE0F4-5C96-7C27-D989-2A1E9923324E}"/>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r="66696"/>
          <a:stretch/>
        </p:blipFill>
        <p:spPr>
          <a:xfrm>
            <a:off x="751982" y="3950518"/>
            <a:ext cx="3249820" cy="2316809"/>
          </a:xfrm>
          <a:prstGeom prst="rect">
            <a:avLst/>
          </a:prstGeom>
        </p:spPr>
      </p:pic>
      <p:pic>
        <p:nvPicPr>
          <p:cNvPr id="5" name="Graphic 4">
            <a:extLst>
              <a:ext uri="{FF2B5EF4-FFF2-40B4-BE49-F238E27FC236}">
                <a16:creationId xmlns:a16="http://schemas.microsoft.com/office/drawing/2014/main" id="{C74D8514-6FB0-6B5F-4947-5677FC61B08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37538" y="3896273"/>
            <a:ext cx="3342562" cy="2463423"/>
          </a:xfrm>
          <a:prstGeom prst="rect">
            <a:avLst/>
          </a:prstGeom>
        </p:spPr>
      </p:pic>
      <p:cxnSp>
        <p:nvCxnSpPr>
          <p:cNvPr id="8" name="Straight Connector 7">
            <a:extLst>
              <a:ext uri="{FF2B5EF4-FFF2-40B4-BE49-F238E27FC236}">
                <a16:creationId xmlns:a16="http://schemas.microsoft.com/office/drawing/2014/main" id="{DF13943C-A837-F6D9-C95A-EE46E2C2FA4C}"/>
              </a:ext>
            </a:extLst>
          </p:cNvPr>
          <p:cNvCxnSpPr>
            <a:cxnSpLocks/>
          </p:cNvCxnSpPr>
          <p:nvPr/>
        </p:nvCxnSpPr>
        <p:spPr>
          <a:xfrm>
            <a:off x="5643130" y="3941993"/>
            <a:ext cx="0" cy="202837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CC4867C4-4288-2130-A7AB-B793A422E0DB}"/>
              </a:ext>
            </a:extLst>
          </p:cNvPr>
          <p:cNvCxnSpPr>
            <a:cxnSpLocks/>
          </p:cNvCxnSpPr>
          <p:nvPr/>
        </p:nvCxnSpPr>
        <p:spPr>
          <a:xfrm>
            <a:off x="1718830" y="3950518"/>
            <a:ext cx="0" cy="202837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3181475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62FAD651E8864E8D274B8692F05F62" ma:contentTypeVersion="2" ma:contentTypeDescription="Crée un document." ma:contentTypeScope="" ma:versionID="b1c518df7f230fe320b463fbb52d30b9">
  <xsd:schema xmlns:xsd="http://www.w3.org/2001/XMLSchema" xmlns:xs="http://www.w3.org/2001/XMLSchema" xmlns:p="http://schemas.microsoft.com/office/2006/metadata/properties" xmlns:ns2="696b99ec-6f08-47e7-a5f2-77e3f2b1db60" targetNamespace="http://schemas.microsoft.com/office/2006/metadata/properties" ma:root="true" ma:fieldsID="cbb77e6f86241a6815663706aa9a364c" ns2:_="">
    <xsd:import namespace="696b99ec-6f08-47e7-a5f2-77e3f2b1db6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6b99ec-6f08-47e7-a5f2-77e3f2b1db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BAE9E1-8058-4AB6-B865-8CC466DE4BB2}">
  <ds:schemaRefs>
    <ds:schemaRef ds:uri="696b99ec-6f08-47e7-a5f2-77e3f2b1db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F8949B-2EDF-4C51-8C7C-F769F81AD1D0}">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696b99ec-6f08-47e7-a5f2-77e3f2b1db60"/>
    <ds:schemaRef ds:uri="http://www.w3.org/XML/1998/namespace"/>
  </ds:schemaRefs>
</ds:datastoreItem>
</file>

<file path=customXml/itemProps3.xml><?xml version="1.0" encoding="utf-8"?>
<ds:datastoreItem xmlns:ds="http://schemas.openxmlformats.org/officeDocument/2006/customXml" ds:itemID="{A93D7A17-6305-4044-BD5C-DBBC6A9499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23580</TotalTime>
  <Words>7371</Words>
  <Application>Microsoft Office PowerPoint</Application>
  <PresentationFormat>Widescreen</PresentationFormat>
  <Paragraphs>2696</Paragraphs>
  <Slides>103</Slides>
  <Notes>79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103</vt:i4>
      </vt:variant>
    </vt:vector>
  </HeadingPairs>
  <TitlesOfParts>
    <vt:vector size="112" baseType="lpstr">
      <vt:lpstr>Arial</vt:lpstr>
      <vt:lpstr>Bookman Old Style</vt:lpstr>
      <vt:lpstr>Calibri</vt:lpstr>
      <vt:lpstr>Cambria Math</vt:lpstr>
      <vt:lpstr>CMU Sans Serif</vt:lpstr>
      <vt:lpstr>DejaVu Sans</vt:lpstr>
      <vt:lpstr>Verdana</vt:lpstr>
      <vt:lpstr>Wingdings</vt:lpstr>
      <vt:lpstr>Thème Office</vt:lpstr>
      <vt:lpstr>Optimisation and Deployment of an AI pipeline based on a Graph Neural Network (GNN) for Track Finding at LHCb</vt:lpstr>
      <vt:lpstr>Problem Formulation</vt:lpstr>
      <vt:lpstr>Problem Formulation</vt:lpstr>
      <vt:lpstr>Problem Formulation</vt:lpstr>
      <vt:lpstr>Problem Formulation</vt:lpstr>
      <vt:lpstr>Problem Formulation</vt:lpstr>
      <vt:lpstr>Problem Formulation</vt:lpstr>
      <vt:lpstr>Problem Formulation</vt:lpstr>
      <vt:lpstr>Problem Formulation</vt:lpstr>
      <vt:lpstr>Problem Formulation</vt:lpstr>
      <vt:lpstr>Problem Formulation</vt:lpstr>
      <vt:lpstr>Problem Formulation</vt:lpstr>
      <vt:lpstr>Problem Formulation</vt:lpstr>
      <vt:lpstr>Problem Formulation</vt:lpstr>
      <vt:lpstr>Problem Formulation</vt:lpstr>
      <vt:lpstr>Interlude on Neural Network</vt:lpstr>
      <vt:lpstr>Interlude on Neural Network</vt:lpstr>
      <vt:lpstr>Interlude on Neural Network</vt:lpstr>
      <vt:lpstr>Interlude on Neural Network</vt:lpstr>
      <vt:lpstr>Interlude on Neural Network</vt:lpstr>
      <vt:lpstr>Interlude on Neural Network</vt:lpstr>
      <vt:lpstr>Stage 1: Graph Building</vt:lpstr>
      <vt:lpstr>Stage 1: Graph Building</vt:lpstr>
      <vt:lpstr>Stage 1: Graph Building</vt:lpstr>
      <vt:lpstr>Stage 1: Graph Building</vt:lpstr>
      <vt:lpstr>Stage 1: Graph Building</vt:lpstr>
      <vt:lpstr>Stage 1: Graph Building</vt:lpstr>
      <vt:lpstr>Stage 1: Graph Building</vt:lpstr>
      <vt:lpstr>Stage 1: Graph Building</vt:lpstr>
      <vt:lpstr>Stage 1: Graph Building</vt:lpstr>
      <vt:lpstr>Stage 1: Graph Building</vt:lpstr>
      <vt:lpstr>Stage 1: Graph Building</vt:lpstr>
      <vt:lpstr>Stage 1: Graph Building</vt:lpstr>
      <vt:lpstr>Stage 1: Graph Building</vt:lpstr>
      <vt:lpstr>Stage 1: Graph Building</vt:lpstr>
      <vt:lpstr>Stage 1: Graph Building</vt:lpstr>
      <vt:lpstr>Stage 1: Graph Building</vt:lpstr>
      <vt:lpstr>Stage 1: Graph Building</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Stage 2: Graph Neural Networks</vt:lpstr>
      <vt:lpstr>Shared hits</vt:lpstr>
      <vt:lpstr>Shared hits</vt:lpstr>
      <vt:lpstr>Shared hits</vt:lpstr>
      <vt:lpstr>Shared hits</vt:lpstr>
      <vt:lpstr>Shared hits</vt:lpstr>
      <vt:lpstr>Shared hits</vt:lpstr>
      <vt:lpstr>Shared hits</vt:lpstr>
      <vt:lpstr>Shared hits</vt:lpstr>
      <vt:lpstr>Shared hits</vt:lpstr>
      <vt:lpstr>Shared hits</vt:lpstr>
      <vt:lpstr>Shared hits</vt:lpstr>
      <vt:lpstr>ETX4VELO</vt:lpstr>
      <vt:lpstr>ETX4VELO</vt:lpstr>
      <vt:lpstr>ETX4VELO</vt:lpstr>
      <vt:lpstr>Shared hits</vt:lpstr>
      <vt:lpstr>Performance</vt:lpstr>
      <vt:lpstr>Performance</vt:lpstr>
      <vt:lpstr>Performance</vt:lpstr>
      <vt:lpstr>Performance</vt:lpstr>
      <vt:lpstr>Performance</vt:lpstr>
      <vt:lpstr>Conclusion</vt:lpstr>
      <vt:lpstr>Thank you!</vt:lpstr>
      <vt:lpstr>Track Finding in the Velo</vt:lpstr>
      <vt:lpstr>Track Finding in the Velo</vt:lpstr>
      <vt:lpstr>Track Finding in the Velo</vt:lpstr>
      <vt:lpstr>Track Finding in the Velo</vt:lpstr>
      <vt:lpstr>Track Finding in the Velo</vt:lpstr>
      <vt:lpstr>Track Finding in the Velo</vt:lpstr>
      <vt:lpstr>Track Finding in the Velo</vt:lpstr>
      <vt:lpstr>Track Finding in the Velo</vt:lpstr>
      <vt:lpstr>Track Finding in the Velo</vt:lpstr>
      <vt:lpstr>Stage 1: Graph Building</vt:lpstr>
      <vt:lpstr>Stage 1: Graph Building</vt:lpstr>
      <vt:lpstr>Stage 1: Graph Building</vt:lpstr>
      <vt:lpstr>Interlude on Graph Neural Networks</vt:lpstr>
      <vt:lpstr>Shared hits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Clément Poret (Student at CentraleSupelec)</dc:creator>
  <cp:lastModifiedBy>Anthony Correia (Student at CentraleSupelec)</cp:lastModifiedBy>
  <cp:revision>616</cp:revision>
  <dcterms:created xsi:type="dcterms:W3CDTF">2021-11-16T09:16:31Z</dcterms:created>
  <dcterms:modified xsi:type="dcterms:W3CDTF">2024-03-28T12:48:28Z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0x010100C662FAD651E8864E8D274B8692F05F62</vt:lpwstr>
  </property>
</Properties>
</file>