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1" r:id="rId2"/>
  </p:sldMasterIdLst>
  <p:notesMasterIdLst>
    <p:notesMasterId r:id="rId10"/>
  </p:notesMasterIdLst>
  <p:handoutMasterIdLst>
    <p:handoutMasterId r:id="rId11"/>
  </p:handoutMasterIdLst>
  <p:sldIdLst>
    <p:sldId id="438" r:id="rId3"/>
    <p:sldId id="433" r:id="rId4"/>
    <p:sldId id="892" r:id="rId5"/>
    <p:sldId id="884" r:id="rId6"/>
    <p:sldId id="893" r:id="rId7"/>
    <p:sldId id="894" r:id="rId8"/>
    <p:sldId id="891"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Thi Nhu An" initials="PTNA" lastIdx="32" clrIdx="0">
    <p:extLst>
      <p:ext uri="{19B8F6BF-5375-455C-9EA6-DF929625EA0E}">
        <p15:presenceInfo xmlns:p15="http://schemas.microsoft.com/office/powerpoint/2012/main" userId="PHAM Thi Nhu An" providerId="None"/>
      </p:ext>
    </p:extLst>
  </p:cmAuthor>
  <p:cmAuthor id="2" name="Laurence.winter@cnrs-dir.fr" initials="L" lastIdx="80" clrIdx="1">
    <p:extLst>
      <p:ext uri="{19B8F6BF-5375-455C-9EA6-DF929625EA0E}">
        <p15:presenceInfo xmlns:p15="http://schemas.microsoft.com/office/powerpoint/2012/main" userId="Laurence.winter@cnrs-dir.fr" providerId="None"/>
      </p:ext>
    </p:extLst>
  </p:cmAuthor>
  <p:cmAuthor id="3" name="Christophe Steffan" initials="CS" lastIdx="7" clrIdx="2">
    <p:extLst>
      <p:ext uri="{19B8F6BF-5375-455C-9EA6-DF929625EA0E}">
        <p15:presenceInfo xmlns:p15="http://schemas.microsoft.com/office/powerpoint/2012/main" userId="cc03bb8f05f275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E2FF"/>
    <a:srgbClr val="000000"/>
    <a:srgbClr val="11284B"/>
    <a:srgbClr val="FFFFFF"/>
    <a:srgbClr val="6941EB"/>
    <a:srgbClr val="CDD7DC"/>
    <a:srgbClr val="8296A5"/>
    <a:srgbClr val="FFBC75"/>
    <a:srgbClr val="FFEB6E"/>
    <a:srgbClr val="B0EE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8" autoAdjust="0"/>
    <p:restoredTop sz="86627" autoAdjust="0"/>
  </p:normalViewPr>
  <p:slideViewPr>
    <p:cSldViewPr showGuides="1">
      <p:cViewPr varScale="1">
        <p:scale>
          <a:sx n="85" d="100"/>
          <a:sy n="85" d="100"/>
        </p:scale>
        <p:origin x="200" y="4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102" d="100"/>
          <a:sy n="102" d="100"/>
        </p:scale>
        <p:origin x="2648" y="192"/>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4C99D9-0709-6434-9CB2-839695AAA6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a:extLst>
              <a:ext uri="{FF2B5EF4-FFF2-40B4-BE49-F238E27FC236}">
                <a16:creationId xmlns:a16="http://schemas.microsoft.com/office/drawing/2014/main" id="{B5EF67AB-83BE-8016-014F-5A122AECC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6856D-A6F5-864E-B894-C06B40E71D62}" type="datetimeFigureOut">
              <a:rPr lang="fr-FR" smtClean="0">
                <a:latin typeface="Arial" panose="020B0604020202020204" pitchFamily="34" charset="0"/>
              </a:rPr>
              <a:t>23/06/2024</a:t>
            </a:fld>
            <a:endParaRPr lang="fr-FR" dirty="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394ADAF7-B849-6E1C-CA9D-D014F797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315A8F63-A908-0427-CBAF-2A15BEB6E1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D8ABFA-369F-FA4C-B2A9-51EFFFE0DC69}" type="slidenum">
              <a:rPr lang="fr-FR" smtClean="0">
                <a:latin typeface="Arial" panose="020B0604020202020204" pitchFamily="34" charset="0"/>
              </a:rPr>
              <a:t>‹N°›</a:t>
            </a:fld>
            <a:endParaRPr lang="fr-FR" dirty="0">
              <a:latin typeface="Arial" panose="020B0604020202020204" pitchFamily="34" charset="0"/>
            </a:endParaRPr>
          </a:p>
        </p:txBody>
      </p:sp>
    </p:spTree>
    <p:extLst>
      <p:ext uri="{BB962C8B-B14F-4D97-AF65-F5344CB8AC3E}">
        <p14:creationId xmlns:p14="http://schemas.microsoft.com/office/powerpoint/2010/main" val="3300451805"/>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A7DFC18-3D3E-A041-A3F3-D294B7D0CEC9}" type="datetimeFigureOut">
              <a:rPr lang="fr-FR" smtClean="0"/>
              <a:pPr/>
              <a:t>23/06/2024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60B45D8-6FF4-8A4C-9937-2BAD7338C105}" type="slidenum">
              <a:rPr lang="fr-FR" smtClean="0"/>
              <a:pPr/>
              <a:t>‹N°›</a:t>
            </a:fld>
            <a:endParaRPr lang="fr-FR" dirty="0"/>
          </a:p>
        </p:txBody>
      </p:sp>
    </p:spTree>
    <p:extLst>
      <p:ext uri="{BB962C8B-B14F-4D97-AF65-F5344CB8AC3E}">
        <p14:creationId xmlns:p14="http://schemas.microsoft.com/office/powerpoint/2010/main" val="2131094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ouverture trame clai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B5BFF64-8579-44B8-8E60-2E09906F3295}"/>
              </a:ext>
            </a:extLst>
          </p:cNvPr>
          <p:cNvPicPr>
            <a:picLocks noChangeAspect="1"/>
          </p:cNvPicPr>
          <p:nvPr userDrawn="1"/>
        </p:nvPicPr>
        <p:blipFill>
          <a:blip r:embed="rId2"/>
          <a:srcRect l="2945" r="2945"/>
          <a:stretch/>
        </p:blipFill>
        <p:spPr>
          <a:xfrm>
            <a:off x="3048000" y="0"/>
            <a:ext cx="9144000" cy="6858000"/>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0641" r="-1016"/>
          <a:stretch/>
        </p:blipFill>
        <p:spPr>
          <a:xfrm>
            <a:off x="0" y="0"/>
            <a:ext cx="652806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18" name="Graphique 17">
            <a:extLst>
              <a:ext uri="{FF2B5EF4-FFF2-40B4-BE49-F238E27FC236}">
                <a16:creationId xmlns:a16="http://schemas.microsoft.com/office/drawing/2014/main" id="{BCAC6964-66DB-4558-4AB0-EC60E1678C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5598" y="6271868"/>
            <a:ext cx="163920" cy="101084"/>
          </a:xfrm>
          <a:prstGeom prst="rect">
            <a:avLst/>
          </a:prstGeom>
        </p:spPr>
      </p:pic>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10" name="ZoneTexte 9">
            <a:extLst>
              <a:ext uri="{FF2B5EF4-FFF2-40B4-BE49-F238E27FC236}">
                <a16:creationId xmlns:a16="http://schemas.microsoft.com/office/drawing/2014/main" id="{0956FBDA-B443-D8CB-0127-2A4014940A61}"/>
              </a:ext>
            </a:extLst>
          </p:cNvPr>
          <p:cNvSpPr txBox="1"/>
          <p:nvPr userDrawn="1"/>
        </p:nvSpPr>
        <p:spPr>
          <a:xfrm>
            <a:off x="695863" y="6247936"/>
            <a:ext cx="836768" cy="18004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fld id="{71EE7E6F-E690-594F-AA95-A2E190D12AE4}" type="datetime1">
              <a:rPr lang="fr-FR" sz="1300" b="0" i="0" kern="1200" smtClean="0">
                <a:solidFill>
                  <a:schemeClr val="accent2"/>
                </a:solidFill>
                <a:latin typeface="Arial" panose="020B0604020202020204" pitchFamily="34" charset="0"/>
                <a:ea typeface="+mn-ea"/>
                <a:cs typeface="Arial" panose="020B0604020202020204" pitchFamily="34" charset="0"/>
              </a:rPr>
              <a:t>23/06/2024</a:t>
            </a:fld>
            <a:endParaRPr lang="fr-FR" sz="1300" b="0" i="0" kern="1200" dirty="0">
              <a:solidFill>
                <a:schemeClr val="accent2"/>
              </a:solidFill>
              <a:latin typeface="Arial" panose="020B0604020202020204" pitchFamily="34" charset="0"/>
              <a:ea typeface="+mn-ea"/>
              <a:cs typeface="Arial" panose="020B0604020202020204" pitchFamily="34" charset="0"/>
            </a:endParaRPr>
          </a:p>
        </p:txBody>
      </p:sp>
      <p:sp>
        <p:nvSpPr>
          <p:cNvPr id="3" name="Espace réservé du titre 1">
            <a:extLst>
              <a:ext uri="{FF2B5EF4-FFF2-40B4-BE49-F238E27FC236}">
                <a16:creationId xmlns:a16="http://schemas.microsoft.com/office/drawing/2014/main" id="{89A15148-CA74-259E-BACB-524A926D3C8B}"/>
              </a:ext>
            </a:extLst>
          </p:cNvPr>
          <p:cNvSpPr>
            <a:spLocks noGrp="1"/>
          </p:cNvSpPr>
          <p:nvPr>
            <p:ph type="title"/>
          </p:nvPr>
        </p:nvSpPr>
        <p:spPr>
          <a:xfrm>
            <a:off x="479425" y="2512682"/>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Arial" panose="020B0604020202020204" pitchFamily="34" charset="0"/>
                <a:cs typeface="Arial" panose="020B0604020202020204" pitchFamily="34" charset="0"/>
              </a:defRPr>
            </a:lvl1pPr>
          </a:lstStyle>
          <a:p>
            <a:endParaRPr lang="fr-FR" dirty="0"/>
          </a:p>
        </p:txBody>
      </p:sp>
      <p:pic>
        <p:nvPicPr>
          <p:cNvPr id="6" name="Image 5">
            <a:extLst>
              <a:ext uri="{FF2B5EF4-FFF2-40B4-BE49-F238E27FC236}">
                <a16:creationId xmlns:a16="http://schemas.microsoft.com/office/drawing/2014/main" id="{89DD1968-A784-B472-059C-5ACAAEDB09D5}"/>
              </a:ext>
            </a:extLst>
          </p:cNvPr>
          <p:cNvPicPr>
            <a:picLocks noChangeAspect="1"/>
          </p:cNvPicPr>
          <p:nvPr userDrawn="1"/>
        </p:nvPicPr>
        <p:blipFill>
          <a:blip r:embed="rId6"/>
          <a:stretch>
            <a:fillRect/>
          </a:stretch>
        </p:blipFill>
        <p:spPr>
          <a:xfrm>
            <a:off x="407210" y="327695"/>
            <a:ext cx="1125421" cy="1109987"/>
          </a:xfrm>
          <a:prstGeom prst="rect">
            <a:avLst/>
          </a:prstGeom>
        </p:spPr>
      </p:pic>
      <p:pic>
        <p:nvPicPr>
          <p:cNvPr id="11" name="Image 10">
            <a:extLst>
              <a:ext uri="{FF2B5EF4-FFF2-40B4-BE49-F238E27FC236}">
                <a16:creationId xmlns:a16="http://schemas.microsoft.com/office/drawing/2014/main" id="{B7C4AA97-5E31-1738-920B-B3D7FEF3F434}"/>
              </a:ext>
            </a:extLst>
          </p:cNvPr>
          <p:cNvPicPr>
            <a:picLocks noChangeAspect="1"/>
          </p:cNvPicPr>
          <p:nvPr userDrawn="1"/>
        </p:nvPicPr>
        <p:blipFill>
          <a:blip r:embed="rId7"/>
          <a:stretch>
            <a:fillRect/>
          </a:stretch>
        </p:blipFill>
        <p:spPr>
          <a:xfrm>
            <a:off x="9301528" y="5310382"/>
            <a:ext cx="2498865" cy="1296180"/>
          </a:xfrm>
          <a:prstGeom prst="rect">
            <a:avLst/>
          </a:prstGeom>
        </p:spPr>
      </p:pic>
    </p:spTree>
    <p:extLst>
      <p:ext uri="{BB962C8B-B14F-4D97-AF65-F5344CB8AC3E}">
        <p14:creationId xmlns:p14="http://schemas.microsoft.com/office/powerpoint/2010/main" val="14612392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377695" cy="923330"/>
          </a:xfrm>
          <a:prstGeom prst="rect">
            <a:avLst/>
          </a:prstGeom>
        </p:spPr>
        <p:txBody>
          <a:bodyPr wrap="square" lIns="0" tIns="0" rIns="0" bIns="0">
            <a:spAutoFit/>
          </a:bodyPr>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6" name="Espace réservé du texte 4">
            <a:extLst>
              <a:ext uri="{FF2B5EF4-FFF2-40B4-BE49-F238E27FC236}">
                <a16:creationId xmlns:a16="http://schemas.microsoft.com/office/drawing/2014/main" id="{2E3B9AF7-8B4B-A316-5524-5B19503467A0}"/>
              </a:ext>
            </a:extLst>
          </p:cNvPr>
          <p:cNvSpPr>
            <a:spLocks noGrp="1"/>
          </p:cNvSpPr>
          <p:nvPr>
            <p:ph type="body" sz="quarter" idx="11" hasCustomPrompt="1"/>
          </p:nvPr>
        </p:nvSpPr>
        <p:spPr>
          <a:xfrm>
            <a:off x="490517" y="1746296"/>
            <a:ext cx="5366603"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5366603" cy="2450834"/>
          </a:xfrm>
          <a:prstGeom prst="rect">
            <a:avLst/>
          </a:prstGeom>
        </p:spPr>
        <p:txBody>
          <a:bodyPr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11284B"/>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248400"/>
          </a:xfrm>
          <a:prstGeom prst="rect">
            <a:avLst/>
          </a:prstGeom>
          <a:solidFill>
            <a:schemeClr val="bg1">
              <a:lumMod val="85000"/>
            </a:schemeClr>
          </a:solidFill>
        </p:spPr>
        <p:txBody>
          <a:bodyPr anchor="ctr" anchorCtr="0"/>
          <a:lstStyle>
            <a:lvl1pPr marL="0" indent="0" algn="ctr">
              <a:buNone/>
              <a:defRPr sz="1200" b="0" i="0">
                <a:solidFill>
                  <a:schemeClr val="tx1"/>
                </a:solidFill>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95292035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6490197" y="476250"/>
            <a:ext cx="5355511" cy="923330"/>
          </a:xfrm>
          <a:prstGeom prst="rect">
            <a:avLst/>
          </a:prstGeom>
        </p:spPr>
        <p:txBody>
          <a:bodyPr wrap="square" lIns="0" tIns="0" rIns="0" bIns="0">
            <a:spAutoFit/>
          </a:bodyPr>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6" name="Espace réservé du texte 4">
            <a:extLst>
              <a:ext uri="{FF2B5EF4-FFF2-40B4-BE49-F238E27FC236}">
                <a16:creationId xmlns:a16="http://schemas.microsoft.com/office/drawing/2014/main" id="{2E3B9AF7-8B4B-A316-5524-5B19503467A0}"/>
              </a:ext>
            </a:extLst>
          </p:cNvPr>
          <p:cNvSpPr>
            <a:spLocks noGrp="1"/>
          </p:cNvSpPr>
          <p:nvPr>
            <p:ph type="body" sz="quarter" idx="11" hasCustomPrompt="1"/>
          </p:nvPr>
        </p:nvSpPr>
        <p:spPr>
          <a:xfrm>
            <a:off x="6501289" y="1746296"/>
            <a:ext cx="5355511"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6490197" y="3717040"/>
            <a:ext cx="5355511" cy="2531360"/>
          </a:xfrm>
          <a:prstGeom prst="rect">
            <a:avLst/>
          </a:prstGeom>
        </p:spPr>
        <p:txBody>
          <a:bodyPr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0" y="0"/>
            <a:ext cx="6084907" cy="6248400"/>
          </a:xfrm>
          <a:prstGeom prst="rect">
            <a:avLst/>
          </a:prstGeom>
          <a:solidFill>
            <a:schemeClr val="bg1">
              <a:lumMod val="85000"/>
            </a:schemeClr>
          </a:solidFill>
        </p:spPr>
        <p:txBody>
          <a:bodyPr anchor="ctr" anchorCtr="0"/>
          <a:lstStyle>
            <a:lvl1pPr marL="0" indent="0" algn="ctr">
              <a:buNone/>
              <a:defRPr sz="1200" b="0" i="0">
                <a:solidFill>
                  <a:schemeClr val="tx1"/>
                </a:solidFill>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419599205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graph">
    <p:bg>
      <p:bgPr>
        <a:solidFill>
          <a:schemeClr val="bg1"/>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366603" cy="923330"/>
          </a:xfrm>
          <a:prstGeom prst="rect">
            <a:avLst/>
          </a:prstGeom>
        </p:spPr>
        <p:txBody>
          <a:bodyPr wrap="square" lIns="0" tIns="0" rIns="0" bIns="0">
            <a:spAutoFit/>
          </a:bodyPr>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0" i="0">
                <a:solidFill>
                  <a:srgbClr val="11284B"/>
                </a:solidFill>
                <a:latin typeface="Arial" panose="020B0604020202020204" pitchFamily="34" charset="0"/>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C8FCD51C-FC81-F340-8245-EEE1BBB1F729}"/>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4">
            <a:extLst>
              <a:ext uri="{FF2B5EF4-FFF2-40B4-BE49-F238E27FC236}">
                <a16:creationId xmlns:a16="http://schemas.microsoft.com/office/drawing/2014/main" id="{65CA1DBB-A8B1-5E5C-B650-A8BDB4975F48}"/>
              </a:ext>
            </a:extLst>
          </p:cNvPr>
          <p:cNvSpPr>
            <a:spLocks noGrp="1"/>
          </p:cNvSpPr>
          <p:nvPr>
            <p:ph type="body" sz="quarter" idx="11" hasCustomPrompt="1"/>
          </p:nvPr>
        </p:nvSpPr>
        <p:spPr>
          <a:xfrm>
            <a:off x="490517" y="1746296"/>
            <a:ext cx="5366603"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3" name="Espace réservé du texte 4">
            <a:extLst>
              <a:ext uri="{FF2B5EF4-FFF2-40B4-BE49-F238E27FC236}">
                <a16:creationId xmlns:a16="http://schemas.microsoft.com/office/drawing/2014/main" id="{7859A047-36DB-A826-109A-1597E2492B71}"/>
              </a:ext>
            </a:extLst>
          </p:cNvPr>
          <p:cNvSpPr>
            <a:spLocks noGrp="1"/>
          </p:cNvSpPr>
          <p:nvPr>
            <p:ph type="body" sz="quarter" idx="13" hasCustomPrompt="1"/>
          </p:nvPr>
        </p:nvSpPr>
        <p:spPr>
          <a:xfrm>
            <a:off x="479425" y="2880000"/>
            <a:ext cx="5366603" cy="3287874"/>
          </a:xfrm>
          <a:prstGeom prst="rect">
            <a:avLst/>
          </a:prstGeom>
        </p:spPr>
        <p:txBody>
          <a:bodyPr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
        <p:nvSpPr>
          <p:cNvPr id="6" name="Espace réservé du texte 15">
            <a:extLst>
              <a:ext uri="{FF2B5EF4-FFF2-40B4-BE49-F238E27FC236}">
                <a16:creationId xmlns:a16="http://schemas.microsoft.com/office/drawing/2014/main" id="{4C49267D-13DD-51A2-701E-D4ABC69163E7}"/>
              </a:ext>
            </a:extLst>
          </p:cNvPr>
          <p:cNvSpPr txBox="1">
            <a:spLocks/>
          </p:cNvSpPr>
          <p:nvPr userDrawn="1"/>
        </p:nvSpPr>
        <p:spPr>
          <a:xfrm>
            <a:off x="11552194" y="6507510"/>
            <a:ext cx="432060" cy="8993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lang="fr-FR" sz="550" b="0" i="0" kern="1200" dirty="0" smtClean="0">
                <a:solidFill>
                  <a:schemeClr val="accent1"/>
                </a:solidFill>
                <a:latin typeface="Satoshi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900" b="1" i="0" kern="1200" dirty="0" smtClean="0">
                <a:solidFill>
                  <a:schemeClr val="tx1"/>
                </a:solidFill>
                <a:latin typeface="Satoshi"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900" b="1" i="0" kern="1200" dirty="0" smtClean="0">
                <a:solidFill>
                  <a:schemeClr val="tx1"/>
                </a:solidFill>
                <a:latin typeface="Satoshi"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900" b="1" i="0" kern="1200" dirty="0" smtClean="0">
                <a:solidFill>
                  <a:schemeClr val="tx1"/>
                </a:solidFill>
                <a:latin typeface="Satoshi"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900" b="1" i="0" kern="1200" dirty="0">
                <a:solidFill>
                  <a:schemeClr val="tx1"/>
                </a:solidFill>
                <a:latin typeface="Satosh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r"/>
            <a:fld id="{5A4A322A-766F-E640-B821-9AE8FB32EE1A}" type="slidenum">
              <a:rPr lang="fr-FR" sz="1000" b="1" i="0" smtClean="0">
                <a:latin typeface="Arial" panose="020B0604020202020204" pitchFamily="34" charset="0"/>
              </a:rPr>
              <a:t>‹N°›</a:t>
            </a:fld>
            <a:endParaRPr lang="fr-FR" sz="1000" b="1" i="0" dirty="0">
              <a:latin typeface="Arial" panose="020B0604020202020204" pitchFamily="34" charset="0"/>
            </a:endParaRPr>
          </a:p>
        </p:txBody>
      </p:sp>
    </p:spTree>
    <p:extLst>
      <p:ext uri="{BB962C8B-B14F-4D97-AF65-F5344CB8AC3E}">
        <p14:creationId xmlns:p14="http://schemas.microsoft.com/office/powerpoint/2010/main" val="226000985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chiffres clé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213622" cy="1080490"/>
          </a:xfrm>
          <a:prstGeom prst="rect">
            <a:avLst/>
          </a:prstGeom>
        </p:spPr>
        <p:txBody>
          <a:bodyPr lIns="0" tIns="0" rIns="0" bIns="0"/>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0" i="0">
                <a:solidFill>
                  <a:srgbClr val="11284B"/>
                </a:solidFill>
                <a:latin typeface="Arial" panose="020B0604020202020204" pitchFamily="34" charset="0"/>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14901CE5-4B7E-FB21-F9F6-539DE5DD7034}"/>
              </a:ext>
            </a:extLst>
          </p:cNvPr>
          <p:cNvSpPr/>
          <p:nvPr userDrawn="1"/>
        </p:nvSpPr>
        <p:spPr>
          <a:xfrm>
            <a:off x="8975725" y="0"/>
            <a:ext cx="3216275" cy="6870716"/>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0" i="0" dirty="0">
              <a:solidFill>
                <a:schemeClr val="tx2"/>
              </a:solidFill>
              <a:latin typeface="Arial" panose="020B0604020202020204" pitchFamily="34" charset="0"/>
            </a:endParaRPr>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0" i="0" dirty="0">
              <a:solidFill>
                <a:schemeClr val="tx2"/>
              </a:solidFill>
              <a:latin typeface="Arial" panose="020B0604020202020204" pitchFamily="34" charset="0"/>
            </a:endParaRPr>
          </a:p>
        </p:txBody>
      </p:sp>
      <p:sp>
        <p:nvSpPr>
          <p:cNvPr id="63" name="Espace réservé du texte 22">
            <a:extLst>
              <a:ext uri="{FF2B5EF4-FFF2-40B4-BE49-F238E27FC236}">
                <a16:creationId xmlns:a16="http://schemas.microsoft.com/office/drawing/2014/main" id="{CD23C1B5-12BA-77A4-2894-839BA495D5FB}"/>
              </a:ext>
            </a:extLst>
          </p:cNvPr>
          <p:cNvSpPr>
            <a:spLocks noGrp="1"/>
          </p:cNvSpPr>
          <p:nvPr>
            <p:ph type="body" sz="quarter" idx="21" hasCustomPrompt="1"/>
          </p:nvPr>
        </p:nvSpPr>
        <p:spPr>
          <a:xfrm>
            <a:off x="9686542" y="1348114"/>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64" name="Espace réservé du texte 4">
            <a:extLst>
              <a:ext uri="{FF2B5EF4-FFF2-40B4-BE49-F238E27FC236}">
                <a16:creationId xmlns:a16="http://schemas.microsoft.com/office/drawing/2014/main" id="{56EE022F-7B46-D28C-F0E2-E20586B03AF4}"/>
              </a:ext>
            </a:extLst>
          </p:cNvPr>
          <p:cNvSpPr>
            <a:spLocks noGrp="1"/>
          </p:cNvSpPr>
          <p:nvPr>
            <p:ph type="body" sz="quarter" idx="22" hasCustomPrompt="1"/>
          </p:nvPr>
        </p:nvSpPr>
        <p:spPr>
          <a:xfrm>
            <a:off x="9686543" y="2093149"/>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5" name="Espace réservé du texte 22">
            <a:extLst>
              <a:ext uri="{FF2B5EF4-FFF2-40B4-BE49-F238E27FC236}">
                <a16:creationId xmlns:a16="http://schemas.microsoft.com/office/drawing/2014/main" id="{B6F22FC3-82C5-7721-8B13-FB51E9F31E63}"/>
              </a:ext>
            </a:extLst>
          </p:cNvPr>
          <p:cNvSpPr>
            <a:spLocks noGrp="1"/>
          </p:cNvSpPr>
          <p:nvPr>
            <p:ph type="body" sz="quarter" idx="23" hasCustomPrompt="1"/>
          </p:nvPr>
        </p:nvSpPr>
        <p:spPr>
          <a:xfrm>
            <a:off x="9686542" y="310174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66" name="Espace réservé du texte 4">
            <a:extLst>
              <a:ext uri="{FF2B5EF4-FFF2-40B4-BE49-F238E27FC236}">
                <a16:creationId xmlns:a16="http://schemas.microsoft.com/office/drawing/2014/main" id="{F6C38953-8660-7EF7-C0F4-A2EAFA3B3CD0}"/>
              </a:ext>
            </a:extLst>
          </p:cNvPr>
          <p:cNvSpPr>
            <a:spLocks noGrp="1"/>
          </p:cNvSpPr>
          <p:nvPr>
            <p:ph type="body" sz="quarter" idx="24" hasCustomPrompt="1"/>
          </p:nvPr>
        </p:nvSpPr>
        <p:spPr>
          <a:xfrm>
            <a:off x="9686543" y="384677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7" name="Espace réservé du texte 22">
            <a:extLst>
              <a:ext uri="{FF2B5EF4-FFF2-40B4-BE49-F238E27FC236}">
                <a16:creationId xmlns:a16="http://schemas.microsoft.com/office/drawing/2014/main" id="{41D1E597-9B97-352C-7631-F4241F6EA8CC}"/>
              </a:ext>
            </a:extLst>
          </p:cNvPr>
          <p:cNvSpPr>
            <a:spLocks noGrp="1"/>
          </p:cNvSpPr>
          <p:nvPr>
            <p:ph type="body" sz="quarter" idx="25" hasCustomPrompt="1"/>
          </p:nvPr>
        </p:nvSpPr>
        <p:spPr>
          <a:xfrm>
            <a:off x="9686542" y="485518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68" name="Espace réservé du texte 4">
            <a:extLst>
              <a:ext uri="{FF2B5EF4-FFF2-40B4-BE49-F238E27FC236}">
                <a16:creationId xmlns:a16="http://schemas.microsoft.com/office/drawing/2014/main" id="{6C0CDED2-172D-9BFA-768D-951A323681D8}"/>
              </a:ext>
            </a:extLst>
          </p:cNvPr>
          <p:cNvSpPr>
            <a:spLocks noGrp="1"/>
          </p:cNvSpPr>
          <p:nvPr>
            <p:ph type="body" sz="quarter" idx="26" hasCustomPrompt="1"/>
          </p:nvPr>
        </p:nvSpPr>
        <p:spPr>
          <a:xfrm>
            <a:off x="9686543" y="560021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4" name="Espace réservé du texte 4">
            <a:extLst>
              <a:ext uri="{FF2B5EF4-FFF2-40B4-BE49-F238E27FC236}">
                <a16:creationId xmlns:a16="http://schemas.microsoft.com/office/drawing/2014/main" id="{12A3BBBA-BE0C-4144-EE3E-6508402B9617}"/>
              </a:ext>
            </a:extLst>
          </p:cNvPr>
          <p:cNvSpPr>
            <a:spLocks noGrp="1"/>
          </p:cNvSpPr>
          <p:nvPr>
            <p:ph type="body" sz="quarter" idx="11" hasCustomPrompt="1"/>
          </p:nvPr>
        </p:nvSpPr>
        <p:spPr>
          <a:xfrm>
            <a:off x="490517" y="1746296"/>
            <a:ext cx="8197843"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12" name="Espace réservé du texte 4">
            <a:extLst>
              <a:ext uri="{FF2B5EF4-FFF2-40B4-BE49-F238E27FC236}">
                <a16:creationId xmlns:a16="http://schemas.microsoft.com/office/drawing/2014/main" id="{696B6B3D-3C2C-7E46-393C-E713ADFE7643}"/>
              </a:ext>
            </a:extLst>
          </p:cNvPr>
          <p:cNvSpPr>
            <a:spLocks noGrp="1"/>
          </p:cNvSpPr>
          <p:nvPr>
            <p:ph type="body" sz="quarter" idx="13" hasCustomPrompt="1"/>
          </p:nvPr>
        </p:nvSpPr>
        <p:spPr>
          <a:xfrm>
            <a:off x="490517" y="3717040"/>
            <a:ext cx="8197843" cy="2450834"/>
          </a:xfrm>
          <a:prstGeom prst="rect">
            <a:avLst/>
          </a:prstGeom>
        </p:spPr>
        <p:txBody>
          <a:bodyPr wrap="square"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
        <p:nvSpPr>
          <p:cNvPr id="3" name="Espace réservé du texte 15">
            <a:extLst>
              <a:ext uri="{FF2B5EF4-FFF2-40B4-BE49-F238E27FC236}">
                <a16:creationId xmlns:a16="http://schemas.microsoft.com/office/drawing/2014/main" id="{DDD54A2B-2650-D070-4575-3801BBC2ED9D}"/>
              </a:ext>
            </a:extLst>
          </p:cNvPr>
          <p:cNvSpPr txBox="1">
            <a:spLocks/>
          </p:cNvSpPr>
          <p:nvPr userDrawn="1"/>
        </p:nvSpPr>
        <p:spPr>
          <a:xfrm>
            <a:off x="11552194" y="6507510"/>
            <a:ext cx="432060" cy="8993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lang="fr-FR" sz="550" b="0" i="0" kern="1200" dirty="0" smtClean="0">
                <a:solidFill>
                  <a:schemeClr val="accent1"/>
                </a:solidFill>
                <a:latin typeface="Satoshi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900" b="1" i="0" kern="1200" dirty="0" smtClean="0">
                <a:solidFill>
                  <a:schemeClr val="tx1"/>
                </a:solidFill>
                <a:latin typeface="Satoshi"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900" b="1" i="0" kern="1200" dirty="0" smtClean="0">
                <a:solidFill>
                  <a:schemeClr val="tx1"/>
                </a:solidFill>
                <a:latin typeface="Satoshi"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900" b="1" i="0" kern="1200" dirty="0" smtClean="0">
                <a:solidFill>
                  <a:schemeClr val="tx1"/>
                </a:solidFill>
                <a:latin typeface="Satoshi"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900" b="1" i="0" kern="1200" dirty="0">
                <a:solidFill>
                  <a:schemeClr val="tx1"/>
                </a:solidFill>
                <a:latin typeface="Satosh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r"/>
            <a:fld id="{5A4A322A-766F-E640-B821-9AE8FB32EE1A}" type="slidenum">
              <a:rPr lang="fr-FR" sz="1000" b="0" i="0" smtClean="0">
                <a:latin typeface="Arial" panose="020B0604020202020204" pitchFamily="34" charset="0"/>
                <a:cs typeface="Arial" panose="020B0604020202020204" pitchFamily="34" charset="0"/>
              </a:rPr>
              <a:t>‹N°›</a:t>
            </a:fld>
            <a:endParaRPr lang="fr-FR" sz="10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0141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image verticale">
    <p:spTree>
      <p:nvGrpSpPr>
        <p:cNvPr id="1" name=""/>
        <p:cNvGrpSpPr/>
        <p:nvPr/>
      </p:nvGrpSpPr>
      <p:grpSpPr>
        <a:xfrm>
          <a:off x="0" y="0"/>
          <a:ext cx="0" cy="0"/>
          <a:chOff x="0" y="0"/>
          <a:chExt cx="0" cy="0"/>
        </a:xfrm>
      </p:grpSpPr>
      <p:sp>
        <p:nvSpPr>
          <p:cNvPr id="4" name="Espace réservé pour une image  12">
            <a:extLst>
              <a:ext uri="{FF2B5EF4-FFF2-40B4-BE49-F238E27FC236}">
                <a16:creationId xmlns:a16="http://schemas.microsoft.com/office/drawing/2014/main" id="{85F28F63-4410-51B3-C874-613F837CDD33}"/>
              </a:ext>
            </a:extLst>
          </p:cNvPr>
          <p:cNvSpPr>
            <a:spLocks noGrp="1"/>
          </p:cNvSpPr>
          <p:nvPr>
            <p:ph type="pic" sz="quarter" idx="27"/>
          </p:nvPr>
        </p:nvSpPr>
        <p:spPr>
          <a:xfrm>
            <a:off x="8975724" y="0"/>
            <a:ext cx="3216275" cy="6858000"/>
          </a:xfrm>
          <a:prstGeom prst="rect">
            <a:avLst/>
          </a:prstGeom>
          <a:solidFill>
            <a:schemeClr val="bg1">
              <a:lumMod val="85000"/>
            </a:schemeClr>
          </a:solidFill>
        </p:spPr>
        <p:txBody>
          <a:bodyPr anchor="ctr" anchorCtr="0"/>
          <a:lstStyle>
            <a:lvl1pPr marL="0" indent="0" algn="ctr">
              <a:buNone/>
              <a:defRPr sz="1200" b="0" i="0">
                <a:solidFill>
                  <a:schemeClr val="tx1"/>
                </a:solidFill>
                <a:latin typeface="Arial" panose="020B0604020202020204" pitchFamily="34" charset="0"/>
                <a:cs typeface="Arial" panose="020B0604020202020204" pitchFamily="34" charset="0"/>
              </a:defRPr>
            </a:lvl1pPr>
          </a:lstStyle>
          <a:p>
            <a:endParaRPr lang="fr-FR" dirty="0"/>
          </a:p>
        </p:txBody>
      </p:sp>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208935" cy="1080490"/>
          </a:xfrm>
          <a:prstGeom prst="rect">
            <a:avLst/>
          </a:prstGeom>
        </p:spPr>
        <p:txBody>
          <a:bodyPr lIns="0" tIns="0" rIns="0" bIns="0"/>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0" i="0" dirty="0">
              <a:latin typeface="Arial" panose="020B0604020202020204" pitchFamily="34" charset="0"/>
            </a:endParaRPr>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0" i="0" dirty="0">
              <a:latin typeface="Arial" panose="020B0604020202020204" pitchFamily="34" charset="0"/>
            </a:endParaRPr>
          </a:p>
        </p:txBody>
      </p:sp>
      <p:sp>
        <p:nvSpPr>
          <p:cNvPr id="2" name="Espace réservé du texte 4">
            <a:extLst>
              <a:ext uri="{FF2B5EF4-FFF2-40B4-BE49-F238E27FC236}">
                <a16:creationId xmlns:a16="http://schemas.microsoft.com/office/drawing/2014/main" id="{94F2418C-1DFC-48A6-A831-8BCFB6B37FB3}"/>
              </a:ext>
            </a:extLst>
          </p:cNvPr>
          <p:cNvSpPr>
            <a:spLocks noGrp="1"/>
          </p:cNvSpPr>
          <p:nvPr>
            <p:ph type="body" sz="quarter" idx="11" hasCustomPrompt="1"/>
          </p:nvPr>
        </p:nvSpPr>
        <p:spPr>
          <a:xfrm>
            <a:off x="490517" y="1746296"/>
            <a:ext cx="8197843"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6" name="Espace réservé du texte 4">
            <a:extLst>
              <a:ext uri="{FF2B5EF4-FFF2-40B4-BE49-F238E27FC236}">
                <a16:creationId xmlns:a16="http://schemas.microsoft.com/office/drawing/2014/main" id="{EE76EA93-6823-45AC-47F3-73CE494C2500}"/>
              </a:ext>
            </a:extLst>
          </p:cNvPr>
          <p:cNvSpPr>
            <a:spLocks noGrp="1"/>
          </p:cNvSpPr>
          <p:nvPr>
            <p:ph type="body" sz="quarter" idx="13" hasCustomPrompt="1"/>
          </p:nvPr>
        </p:nvSpPr>
        <p:spPr>
          <a:xfrm>
            <a:off x="490517" y="3717040"/>
            <a:ext cx="8197843" cy="2450834"/>
          </a:xfrm>
          <a:prstGeom prst="rect">
            <a:avLst/>
          </a:prstGeom>
        </p:spPr>
        <p:txBody>
          <a:bodyPr wrap="square"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Tree>
    <p:extLst>
      <p:ext uri="{BB962C8B-B14F-4D97-AF65-F5344CB8AC3E}">
        <p14:creationId xmlns:p14="http://schemas.microsoft.com/office/powerpoint/2010/main" val="100409127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e + image verticale">
    <p:spTree>
      <p:nvGrpSpPr>
        <p:cNvPr id="1" name=""/>
        <p:cNvGrpSpPr/>
        <p:nvPr/>
      </p:nvGrpSpPr>
      <p:grpSpPr>
        <a:xfrm>
          <a:off x="0" y="0"/>
          <a:ext cx="0" cy="0"/>
          <a:chOff x="0" y="0"/>
          <a:chExt cx="0" cy="0"/>
        </a:xfrm>
      </p:grpSpPr>
      <p:sp>
        <p:nvSpPr>
          <p:cNvPr id="4" name="Espace réservé pour une image  12">
            <a:extLst>
              <a:ext uri="{FF2B5EF4-FFF2-40B4-BE49-F238E27FC236}">
                <a16:creationId xmlns:a16="http://schemas.microsoft.com/office/drawing/2014/main" id="{85F28F63-4410-51B3-C874-613F837CDD33}"/>
              </a:ext>
            </a:extLst>
          </p:cNvPr>
          <p:cNvSpPr>
            <a:spLocks noGrp="1"/>
          </p:cNvSpPr>
          <p:nvPr>
            <p:ph type="pic" sz="quarter" idx="27"/>
          </p:nvPr>
        </p:nvSpPr>
        <p:spPr>
          <a:xfrm>
            <a:off x="0" y="0"/>
            <a:ext cx="3216275" cy="6858000"/>
          </a:xfrm>
          <a:prstGeom prst="rect">
            <a:avLst/>
          </a:prstGeom>
          <a:solidFill>
            <a:schemeClr val="bg1">
              <a:lumMod val="85000"/>
            </a:schemeClr>
          </a:solidFill>
        </p:spPr>
        <p:txBody>
          <a:bodyPr anchor="ctr" anchorCtr="0"/>
          <a:lstStyle>
            <a:lvl1pPr marL="0" indent="0" algn="ctr">
              <a:buNone/>
              <a:defRPr sz="1200" b="0" i="0">
                <a:solidFill>
                  <a:schemeClr val="tx1"/>
                </a:solidFill>
                <a:latin typeface="Arial" panose="020B0604020202020204" pitchFamily="34" charset="0"/>
                <a:cs typeface="Arial" panose="020B0604020202020204" pitchFamily="34" charset="0"/>
              </a:defRPr>
            </a:lvl1pPr>
          </a:lstStyle>
          <a:p>
            <a:endParaRPr lang="fr-FR" dirty="0"/>
          </a:p>
        </p:txBody>
      </p:sp>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3647660" y="476250"/>
            <a:ext cx="8208935" cy="1080490"/>
          </a:xfrm>
          <a:prstGeom prst="rect">
            <a:avLst/>
          </a:prstGeom>
        </p:spPr>
        <p:txBody>
          <a:bodyPr lIns="0" tIns="0" rIns="0" bIns="0"/>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2" name="Espace réservé du texte 4">
            <a:extLst>
              <a:ext uri="{FF2B5EF4-FFF2-40B4-BE49-F238E27FC236}">
                <a16:creationId xmlns:a16="http://schemas.microsoft.com/office/drawing/2014/main" id="{94F2418C-1DFC-48A6-A831-8BCFB6B37FB3}"/>
              </a:ext>
            </a:extLst>
          </p:cNvPr>
          <p:cNvSpPr>
            <a:spLocks noGrp="1"/>
          </p:cNvSpPr>
          <p:nvPr>
            <p:ph type="body" sz="quarter" idx="11" hasCustomPrompt="1"/>
          </p:nvPr>
        </p:nvSpPr>
        <p:spPr>
          <a:xfrm>
            <a:off x="3658752" y="1746296"/>
            <a:ext cx="8197843"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6" name="Espace réservé du texte 4">
            <a:extLst>
              <a:ext uri="{FF2B5EF4-FFF2-40B4-BE49-F238E27FC236}">
                <a16:creationId xmlns:a16="http://schemas.microsoft.com/office/drawing/2014/main" id="{EE76EA93-6823-45AC-47F3-73CE494C2500}"/>
              </a:ext>
            </a:extLst>
          </p:cNvPr>
          <p:cNvSpPr>
            <a:spLocks noGrp="1"/>
          </p:cNvSpPr>
          <p:nvPr>
            <p:ph type="body" sz="quarter" idx="13" hasCustomPrompt="1"/>
          </p:nvPr>
        </p:nvSpPr>
        <p:spPr>
          <a:xfrm>
            <a:off x="3658752" y="3717040"/>
            <a:ext cx="8197843" cy="2450834"/>
          </a:xfrm>
          <a:prstGeom prst="rect">
            <a:avLst/>
          </a:prstGeom>
        </p:spPr>
        <p:txBody>
          <a:bodyPr wrap="square"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Tree>
    <p:extLst>
      <p:ext uri="{BB962C8B-B14F-4D97-AF65-F5344CB8AC3E}">
        <p14:creationId xmlns:p14="http://schemas.microsoft.com/office/powerpoint/2010/main" val="36324555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 image vertical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0" bIns="0"/>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2" name="Espace réservé du texte 4">
            <a:extLst>
              <a:ext uri="{FF2B5EF4-FFF2-40B4-BE49-F238E27FC236}">
                <a16:creationId xmlns:a16="http://schemas.microsoft.com/office/drawing/2014/main" id="{CC20F23C-BF47-14DB-BDE9-56E947A879B0}"/>
              </a:ext>
            </a:extLst>
          </p:cNvPr>
          <p:cNvSpPr>
            <a:spLocks noGrp="1"/>
          </p:cNvSpPr>
          <p:nvPr>
            <p:ph type="body" sz="quarter" idx="11" hasCustomPrompt="1"/>
          </p:nvPr>
        </p:nvSpPr>
        <p:spPr>
          <a:xfrm>
            <a:off x="490517" y="1746296"/>
            <a:ext cx="11233150"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4" name="Espace réservé du texte 4">
            <a:extLst>
              <a:ext uri="{FF2B5EF4-FFF2-40B4-BE49-F238E27FC236}">
                <a16:creationId xmlns:a16="http://schemas.microsoft.com/office/drawing/2014/main" id="{17E47BF2-8D80-A4B8-E233-5F98653FAAE5}"/>
              </a:ext>
            </a:extLst>
          </p:cNvPr>
          <p:cNvSpPr>
            <a:spLocks noGrp="1"/>
          </p:cNvSpPr>
          <p:nvPr>
            <p:ph type="body" sz="quarter" idx="13" hasCustomPrompt="1"/>
          </p:nvPr>
        </p:nvSpPr>
        <p:spPr>
          <a:xfrm>
            <a:off x="490517" y="3717040"/>
            <a:ext cx="11222058" cy="2450834"/>
          </a:xfrm>
          <a:prstGeom prst="rect">
            <a:avLst/>
          </a:prstGeom>
        </p:spPr>
        <p:txBody>
          <a:bodyPr wrap="square"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Tree>
    <p:extLst>
      <p:ext uri="{BB962C8B-B14F-4D97-AF65-F5344CB8AC3E}">
        <p14:creationId xmlns:p14="http://schemas.microsoft.com/office/powerpoint/2010/main" val="245777848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4 colonne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0" bIns="0"/>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3" name="Espace réservé du texte 22">
            <a:extLst>
              <a:ext uri="{FF2B5EF4-FFF2-40B4-BE49-F238E27FC236}">
                <a16:creationId xmlns:a16="http://schemas.microsoft.com/office/drawing/2014/main" id="{50BDB343-0DEB-CAD3-FA7E-0C1FEB1EC5F5}"/>
              </a:ext>
            </a:extLst>
          </p:cNvPr>
          <p:cNvSpPr>
            <a:spLocks noGrp="1"/>
          </p:cNvSpPr>
          <p:nvPr>
            <p:ph type="body" sz="quarter" idx="20" hasCustomPrompt="1"/>
          </p:nvPr>
        </p:nvSpPr>
        <p:spPr>
          <a:xfrm>
            <a:off x="484655" y="2542044"/>
            <a:ext cx="11235377" cy="1033796"/>
          </a:xfrm>
          <a:prstGeom prst="rect">
            <a:avLst/>
          </a:prstGeom>
        </p:spPr>
        <p:txBody>
          <a:bodyPr lIns="0" tIns="0" rIns="0" bIns="0"/>
          <a:lstStyle>
            <a:lvl1pPr marL="0" indent="0">
              <a:lnSpc>
                <a:spcPts val="2060"/>
              </a:lnSpc>
              <a:spcBef>
                <a:spcPts val="0"/>
              </a:spcBef>
              <a:buNone/>
              <a:defRPr sz="1800" b="1" i="0">
                <a:solidFill>
                  <a:schemeClr val="accent4"/>
                </a:solidFill>
                <a:latin typeface="Arial" panose="020B0604020202020204" pitchFamily="34" charset="0"/>
                <a:cs typeface="Arial" panose="020B0604020202020204" pitchFamily="34" charset="0"/>
              </a:defRPr>
            </a:lvl1pPr>
          </a:lstStyle>
          <a:p>
            <a:pPr lvl="0"/>
            <a:r>
              <a:rPr lang="fr-FR" dirty="0"/>
              <a:t>Cliquez ici pour ajouter une introduction</a:t>
            </a:r>
          </a:p>
        </p:txBody>
      </p:sp>
      <p:sp>
        <p:nvSpPr>
          <p:cNvPr id="2" name="Espace réservé du texte 4">
            <a:extLst>
              <a:ext uri="{FF2B5EF4-FFF2-40B4-BE49-F238E27FC236}">
                <a16:creationId xmlns:a16="http://schemas.microsoft.com/office/drawing/2014/main" id="{F52F0032-4F3D-B893-5B5A-CB5DB0B9FC2A}"/>
              </a:ext>
            </a:extLst>
          </p:cNvPr>
          <p:cNvSpPr>
            <a:spLocks noGrp="1"/>
          </p:cNvSpPr>
          <p:nvPr>
            <p:ph type="body" sz="quarter" idx="11" hasCustomPrompt="1"/>
          </p:nvPr>
        </p:nvSpPr>
        <p:spPr>
          <a:xfrm>
            <a:off x="490517" y="1746296"/>
            <a:ext cx="11233150"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6" name="Espace réservé du texte 4">
            <a:extLst>
              <a:ext uri="{FF2B5EF4-FFF2-40B4-BE49-F238E27FC236}">
                <a16:creationId xmlns:a16="http://schemas.microsoft.com/office/drawing/2014/main" id="{657D0E84-04ED-EDDA-B42A-506F13DA04AA}"/>
              </a:ext>
            </a:extLst>
          </p:cNvPr>
          <p:cNvSpPr>
            <a:spLocks noGrp="1"/>
          </p:cNvSpPr>
          <p:nvPr>
            <p:ph type="body" sz="quarter" idx="13" hasCustomPrompt="1"/>
          </p:nvPr>
        </p:nvSpPr>
        <p:spPr>
          <a:xfrm>
            <a:off x="468202" y="3715049"/>
            <a:ext cx="3539920" cy="2452825"/>
          </a:xfrm>
          <a:prstGeom prst="rect">
            <a:avLst/>
          </a:prstGeom>
        </p:spPr>
        <p:txBody>
          <a:bodyPr wrap="square" lIns="0" tIns="0" rIns="0" bIns="0">
            <a:noAutofit/>
          </a:bodyPr>
          <a:lstStyle>
            <a:lvl1pPr marL="0" indent="0">
              <a:lnSpc>
                <a:spcPts val="1780"/>
              </a:lnSpc>
              <a:spcBef>
                <a:spcPts val="0"/>
              </a:spcBef>
              <a:buNone/>
              <a:defRPr sz="1600" b="0"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0"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0"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a:t>
            </a:r>
          </a:p>
          <a:p>
            <a:pPr lvl="1"/>
            <a:r>
              <a:rPr lang="fr-FR" dirty="0"/>
              <a:t>Premier niveau</a:t>
            </a:r>
          </a:p>
          <a:p>
            <a:pPr lvl="2"/>
            <a:r>
              <a:rPr lang="fr-FR" dirty="0"/>
              <a:t>Deuxième niveau</a:t>
            </a:r>
          </a:p>
        </p:txBody>
      </p:sp>
      <p:sp>
        <p:nvSpPr>
          <p:cNvPr id="7" name="Espace réservé du texte 4">
            <a:extLst>
              <a:ext uri="{FF2B5EF4-FFF2-40B4-BE49-F238E27FC236}">
                <a16:creationId xmlns:a16="http://schemas.microsoft.com/office/drawing/2014/main" id="{003C71A5-6321-FE30-29A6-4B185406FF4D}"/>
              </a:ext>
            </a:extLst>
          </p:cNvPr>
          <p:cNvSpPr>
            <a:spLocks noGrp="1"/>
          </p:cNvSpPr>
          <p:nvPr>
            <p:ph type="body" sz="quarter" idx="21" hasCustomPrompt="1"/>
          </p:nvPr>
        </p:nvSpPr>
        <p:spPr>
          <a:xfrm>
            <a:off x="4326040" y="3715049"/>
            <a:ext cx="3539920" cy="2452825"/>
          </a:xfrm>
          <a:prstGeom prst="rect">
            <a:avLst/>
          </a:prstGeom>
        </p:spPr>
        <p:txBody>
          <a:bodyPr wrap="square" lIns="0" tIns="0" rIns="0" bIns="0">
            <a:noAutofit/>
          </a:bodyPr>
          <a:lstStyle>
            <a:lvl1pPr marL="0" indent="0">
              <a:lnSpc>
                <a:spcPts val="1780"/>
              </a:lnSpc>
              <a:spcBef>
                <a:spcPts val="0"/>
              </a:spcBef>
              <a:buNone/>
              <a:defRPr sz="1600" b="0"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0"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0"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a:t>
            </a:r>
          </a:p>
          <a:p>
            <a:pPr lvl="1"/>
            <a:r>
              <a:rPr lang="fr-FR" dirty="0"/>
              <a:t>Premier niveau</a:t>
            </a:r>
          </a:p>
          <a:p>
            <a:pPr lvl="2"/>
            <a:r>
              <a:rPr lang="fr-FR" dirty="0"/>
              <a:t>Deuxième niveau</a:t>
            </a:r>
          </a:p>
        </p:txBody>
      </p:sp>
      <p:sp>
        <p:nvSpPr>
          <p:cNvPr id="9" name="Espace réservé du texte 4">
            <a:extLst>
              <a:ext uri="{FF2B5EF4-FFF2-40B4-BE49-F238E27FC236}">
                <a16:creationId xmlns:a16="http://schemas.microsoft.com/office/drawing/2014/main" id="{1B760DAB-596C-3421-9734-598CEB600323}"/>
              </a:ext>
            </a:extLst>
          </p:cNvPr>
          <p:cNvSpPr>
            <a:spLocks noGrp="1"/>
          </p:cNvSpPr>
          <p:nvPr>
            <p:ph type="body" sz="quarter" idx="22" hasCustomPrompt="1"/>
          </p:nvPr>
        </p:nvSpPr>
        <p:spPr>
          <a:xfrm>
            <a:off x="8185839" y="3715049"/>
            <a:ext cx="3539920" cy="2452825"/>
          </a:xfrm>
          <a:prstGeom prst="rect">
            <a:avLst/>
          </a:prstGeom>
        </p:spPr>
        <p:txBody>
          <a:bodyPr wrap="square" lIns="0" tIns="0" rIns="0" bIns="0">
            <a:noAutofit/>
          </a:bodyPr>
          <a:lstStyle>
            <a:lvl1pPr marL="0" indent="0">
              <a:lnSpc>
                <a:spcPts val="1780"/>
              </a:lnSpc>
              <a:spcBef>
                <a:spcPts val="0"/>
              </a:spcBef>
              <a:buNone/>
              <a:defRPr sz="1600" b="0"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0"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0"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a:t>
            </a:r>
          </a:p>
          <a:p>
            <a:pPr lvl="1"/>
            <a:r>
              <a:rPr lang="fr-FR" dirty="0"/>
              <a:t>Premier niveau</a:t>
            </a:r>
          </a:p>
          <a:p>
            <a:pPr lvl="2"/>
            <a:r>
              <a:rPr lang="fr-FR" dirty="0"/>
              <a:t>Deuxième niveau</a:t>
            </a:r>
          </a:p>
        </p:txBody>
      </p:sp>
    </p:spTree>
    <p:extLst>
      <p:ext uri="{BB962C8B-B14F-4D97-AF65-F5344CB8AC3E}">
        <p14:creationId xmlns:p14="http://schemas.microsoft.com/office/powerpoint/2010/main" val="223053380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graph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366603" cy="923330"/>
          </a:xfrm>
          <a:prstGeom prst="rect">
            <a:avLst/>
          </a:prstGeom>
        </p:spPr>
        <p:txBody>
          <a:bodyPr wrap="square" lIns="0" tIns="0" rIns="0" bIns="0">
            <a:spAutoFit/>
          </a:bodyPr>
          <a:lstStyle>
            <a:lvl1pPr marL="0" indent="0">
              <a:lnSpc>
                <a:spcPts val="3580"/>
              </a:lnSpc>
              <a:spcBef>
                <a:spcPts val="0"/>
              </a:spcBef>
              <a:buNone/>
              <a:defRPr sz="34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2" name="Espace réservé du texte 4">
            <a:extLst>
              <a:ext uri="{FF2B5EF4-FFF2-40B4-BE49-F238E27FC236}">
                <a16:creationId xmlns:a16="http://schemas.microsoft.com/office/drawing/2014/main" id="{D99A6B2A-98EC-B4C2-A033-3F03A29074F2}"/>
              </a:ext>
            </a:extLst>
          </p:cNvPr>
          <p:cNvSpPr>
            <a:spLocks noGrp="1"/>
          </p:cNvSpPr>
          <p:nvPr>
            <p:ph type="body" sz="quarter" idx="11" hasCustomPrompt="1"/>
          </p:nvPr>
        </p:nvSpPr>
        <p:spPr>
          <a:xfrm>
            <a:off x="490517" y="1746296"/>
            <a:ext cx="5366603" cy="692497"/>
          </a:xfrm>
          <a:prstGeom prst="rect">
            <a:avLst/>
          </a:prstGeom>
        </p:spPr>
        <p:txBody>
          <a:bodyPr wrap="square" lIns="0" tIns="0" rIns="0" bIns="0">
            <a:spAutoFit/>
          </a:bodyPr>
          <a:lstStyle>
            <a:lvl1pPr marL="0" indent="0">
              <a:lnSpc>
                <a:spcPts val="2680"/>
              </a:lnSpc>
              <a:spcBef>
                <a:spcPts val="0"/>
              </a:spcBef>
              <a:buNone/>
              <a:defRPr sz="23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3" name="Espace réservé du texte 4">
            <a:extLst>
              <a:ext uri="{FF2B5EF4-FFF2-40B4-BE49-F238E27FC236}">
                <a16:creationId xmlns:a16="http://schemas.microsoft.com/office/drawing/2014/main" id="{B9265F8B-52C7-4329-E09E-76B2CDFE2526}"/>
              </a:ext>
            </a:extLst>
          </p:cNvPr>
          <p:cNvSpPr>
            <a:spLocks noGrp="1"/>
          </p:cNvSpPr>
          <p:nvPr>
            <p:ph type="body" sz="quarter" idx="13" hasCustomPrompt="1"/>
          </p:nvPr>
        </p:nvSpPr>
        <p:spPr>
          <a:xfrm>
            <a:off x="490517" y="3057824"/>
            <a:ext cx="5366603" cy="3110050"/>
          </a:xfrm>
          <a:prstGeom prst="rect">
            <a:avLst/>
          </a:prstGeom>
        </p:spPr>
        <p:txBody>
          <a:bodyPr wrap="square" lIns="0" tIns="0" rIns="0" bIns="0">
            <a:noAutofit/>
          </a:bodyPr>
          <a:lstStyle>
            <a:lvl1pPr marL="0" indent="0">
              <a:lnSpc>
                <a:spcPts val="1780"/>
              </a:lnSpc>
              <a:spcBef>
                <a:spcPts val="0"/>
              </a:spcBef>
              <a:buNone/>
              <a:defRPr sz="1600" b="1" i="0">
                <a:solidFill>
                  <a:srgbClr val="000000"/>
                </a:solidFill>
                <a:latin typeface="Arial" panose="020B0604020202020204" pitchFamily="34" charset="0"/>
                <a:cs typeface="Arial" panose="020B0604020202020204" pitchFamily="34" charset="0"/>
              </a:defRPr>
            </a:lvl1pPr>
            <a:lvl2pPr marL="0" indent="-285750">
              <a:lnSpc>
                <a:spcPts val="1780"/>
              </a:lnSpc>
              <a:spcBef>
                <a:spcPts val="0"/>
              </a:spcBef>
              <a:buFont typeface="Arial" panose="020B0604020202020204" pitchFamily="34" charset="0"/>
              <a:buChar char="•"/>
              <a:defRPr sz="1600" b="1" i="0">
                <a:solidFill>
                  <a:srgbClr val="000000"/>
                </a:solidFill>
                <a:latin typeface="Arial" panose="020B0604020202020204" pitchFamily="34" charset="0"/>
                <a:cs typeface="Arial" panose="020B0604020202020204" pitchFamily="34" charset="0"/>
              </a:defRPr>
            </a:lvl2pPr>
            <a:lvl3pPr marL="720000" indent="-285750">
              <a:lnSpc>
                <a:spcPts val="1780"/>
              </a:lnSpc>
              <a:spcBef>
                <a:spcPts val="0"/>
              </a:spcBef>
              <a:buFont typeface="Wingdings" pitchFamily="2" charset="2"/>
              <a:buChar char="Ø"/>
              <a:defRPr sz="1400" b="1" i="0">
                <a:solidFill>
                  <a:srgbClr val="000000"/>
                </a:solidFill>
                <a:latin typeface="Arial" panose="020B0604020202020204" pitchFamily="34" charset="0"/>
                <a:cs typeface="Arial" panose="020B0604020202020204"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lvl="1"/>
            <a:r>
              <a:rPr lang="fr-FR" dirty="0"/>
              <a:t>Premier niveau</a:t>
            </a:r>
          </a:p>
          <a:p>
            <a:pPr lvl="2"/>
            <a:r>
              <a:rPr lang="fr-FR" dirty="0"/>
              <a:t>Deuxième niveau</a:t>
            </a:r>
          </a:p>
        </p:txBody>
      </p:sp>
      <p:sp>
        <p:nvSpPr>
          <p:cNvPr id="4" name="Espace réservé pour une image  12">
            <a:extLst>
              <a:ext uri="{FF2B5EF4-FFF2-40B4-BE49-F238E27FC236}">
                <a16:creationId xmlns:a16="http://schemas.microsoft.com/office/drawing/2014/main" id="{2C120197-7AD2-7928-9B95-A5FDF732561D}"/>
              </a:ext>
            </a:extLst>
          </p:cNvPr>
          <p:cNvSpPr>
            <a:spLocks noGrp="1"/>
          </p:cNvSpPr>
          <p:nvPr>
            <p:ph type="pic" sz="quarter" idx="23"/>
          </p:nvPr>
        </p:nvSpPr>
        <p:spPr>
          <a:xfrm>
            <a:off x="6096000" y="0"/>
            <a:ext cx="6084907" cy="6248400"/>
          </a:xfrm>
          <a:prstGeom prst="rect">
            <a:avLst/>
          </a:prstGeom>
          <a:solidFill>
            <a:schemeClr val="bg1">
              <a:lumMod val="85000"/>
            </a:schemeClr>
          </a:solidFill>
        </p:spPr>
        <p:txBody>
          <a:bodyPr anchor="ctr" anchorCtr="0"/>
          <a:lstStyle>
            <a:lvl1pPr marL="0" indent="0" algn="ctr">
              <a:buNone/>
              <a:defRPr sz="1200" b="0" i="0">
                <a:solidFill>
                  <a:schemeClr val="tx1"/>
                </a:solidFill>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122498622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hiffres clés">
    <p:spTree>
      <p:nvGrpSpPr>
        <p:cNvPr id="1" name=""/>
        <p:cNvGrpSpPr/>
        <p:nvPr/>
      </p:nvGrpSpPr>
      <p:grpSpPr>
        <a:xfrm>
          <a:off x="0" y="0"/>
          <a:ext cx="0" cy="0"/>
          <a:chOff x="0" y="0"/>
          <a:chExt cx="0" cy="0"/>
        </a:xfrm>
      </p:grpSpPr>
      <p:sp>
        <p:nvSpPr>
          <p:cNvPr id="21" name="Espace réservé pour une image  12">
            <a:extLst>
              <a:ext uri="{FF2B5EF4-FFF2-40B4-BE49-F238E27FC236}">
                <a16:creationId xmlns:a16="http://schemas.microsoft.com/office/drawing/2014/main" id="{D4DB3A8D-AF9F-D37B-EB57-776508367C74}"/>
              </a:ext>
            </a:extLst>
          </p:cNvPr>
          <p:cNvSpPr>
            <a:spLocks noGrp="1"/>
          </p:cNvSpPr>
          <p:nvPr>
            <p:ph type="pic" sz="quarter" idx="13"/>
          </p:nvPr>
        </p:nvSpPr>
        <p:spPr>
          <a:xfrm>
            <a:off x="-1" y="3434400"/>
            <a:ext cx="3045600" cy="3435268"/>
          </a:xfrm>
          <a:prstGeom prst="rect">
            <a:avLst/>
          </a:prstGeom>
          <a:solidFill>
            <a:schemeClr val="bg1">
              <a:lumMod val="85000"/>
            </a:schemeClr>
          </a:solidFill>
        </p:spPr>
        <p:txBody>
          <a:bodyPr anchor="ctr" anchorCtr="0"/>
          <a:lstStyle>
            <a:lvl1pPr marL="0" indent="0" algn="ctr">
              <a:buNone/>
              <a:defRPr sz="1200" b="0" i="0">
                <a:solidFill>
                  <a:schemeClr val="tx1"/>
                </a:solidFill>
                <a:latin typeface="Arial" panose="020B0604020202020204" pitchFamily="34" charset="0"/>
                <a:cs typeface="Arial" panose="020B0604020202020204" pitchFamily="34" charset="0"/>
              </a:defRPr>
            </a:lvl1pPr>
          </a:lstStyle>
          <a:p>
            <a:endParaRPr lang="fr-FR" dirty="0"/>
          </a:p>
        </p:txBody>
      </p:sp>
      <p:sp>
        <p:nvSpPr>
          <p:cNvPr id="23" name="Espace réservé du texte 4">
            <a:extLst>
              <a:ext uri="{FF2B5EF4-FFF2-40B4-BE49-F238E27FC236}">
                <a16:creationId xmlns:a16="http://schemas.microsoft.com/office/drawing/2014/main" id="{B06BDF21-987A-789E-F451-D0B27F4FEB4B}"/>
              </a:ext>
            </a:extLst>
          </p:cNvPr>
          <p:cNvSpPr>
            <a:spLocks noGrp="1"/>
          </p:cNvSpPr>
          <p:nvPr>
            <p:ph type="body" sz="quarter" idx="10" hasCustomPrompt="1"/>
          </p:nvPr>
        </p:nvSpPr>
        <p:spPr>
          <a:xfrm>
            <a:off x="479426" y="476250"/>
            <a:ext cx="2371332" cy="1466170"/>
          </a:xfrm>
          <a:prstGeom prst="rect">
            <a:avLst/>
          </a:prstGeom>
        </p:spPr>
        <p:txBody>
          <a:bodyPr lIns="0" tIns="0" rIns="360000" bIns="0"/>
          <a:lstStyle>
            <a:lvl1pPr marL="0" indent="0">
              <a:lnSpc>
                <a:spcPts val="27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24" name="Espace réservé du texte 4">
            <a:extLst>
              <a:ext uri="{FF2B5EF4-FFF2-40B4-BE49-F238E27FC236}">
                <a16:creationId xmlns:a16="http://schemas.microsoft.com/office/drawing/2014/main" id="{9374458A-5EDF-D9FE-DC57-24E1D8721182}"/>
              </a:ext>
            </a:extLst>
          </p:cNvPr>
          <p:cNvSpPr>
            <a:spLocks noGrp="1"/>
          </p:cNvSpPr>
          <p:nvPr>
            <p:ph type="body" sz="quarter" idx="11" hasCustomPrompt="1"/>
          </p:nvPr>
        </p:nvSpPr>
        <p:spPr>
          <a:xfrm>
            <a:off x="490518" y="2113974"/>
            <a:ext cx="2371332" cy="552331"/>
          </a:xfrm>
          <a:prstGeom prst="rect">
            <a:avLst/>
          </a:prstGeom>
        </p:spPr>
        <p:txBody>
          <a:bodyPr wrap="square" lIns="0" tIns="0" rIns="180000" bIns="0">
            <a:spAutoFit/>
          </a:bodyPr>
          <a:lstStyle>
            <a:lvl1pPr marL="0" indent="0">
              <a:lnSpc>
                <a:spcPts val="2180"/>
              </a:lnSpc>
              <a:spcBef>
                <a:spcPts val="0"/>
              </a:spcBef>
              <a:buNone/>
              <a:defRPr sz="1800" b="0" i="0">
                <a:solidFill>
                  <a:schemeClr val="accent2"/>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2" name="Rectangle 1">
            <a:extLst>
              <a:ext uri="{FF2B5EF4-FFF2-40B4-BE49-F238E27FC236}">
                <a16:creationId xmlns:a16="http://schemas.microsoft.com/office/drawing/2014/main" id="{9796C368-0E35-6FBB-9516-85E5A57336A6}"/>
              </a:ext>
            </a:extLst>
          </p:cNvPr>
          <p:cNvSpPr/>
          <p:nvPr userDrawn="1"/>
        </p:nvSpPr>
        <p:spPr>
          <a:xfrm>
            <a:off x="3045600" y="0"/>
            <a:ext cx="3050400" cy="34343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D8BE18D2-2393-B057-A4C5-3F0E13322F57}"/>
              </a:ext>
            </a:extLst>
          </p:cNvPr>
          <p:cNvSpPr/>
          <p:nvPr userDrawn="1"/>
        </p:nvSpPr>
        <p:spPr>
          <a:xfrm>
            <a:off x="3045600" y="3434400"/>
            <a:ext cx="3050400" cy="34343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i="0" dirty="0">
              <a:latin typeface="Arial" panose="020B0604020202020204" pitchFamily="34" charset="0"/>
            </a:endParaRPr>
          </a:p>
        </p:txBody>
      </p:sp>
      <p:sp>
        <p:nvSpPr>
          <p:cNvPr id="4" name="Rectangle 3">
            <a:extLst>
              <a:ext uri="{FF2B5EF4-FFF2-40B4-BE49-F238E27FC236}">
                <a16:creationId xmlns:a16="http://schemas.microsoft.com/office/drawing/2014/main" id="{57AE8A47-80BF-9679-867D-412CF1D7D3B5}"/>
              </a:ext>
            </a:extLst>
          </p:cNvPr>
          <p:cNvSpPr/>
          <p:nvPr userDrawn="1"/>
        </p:nvSpPr>
        <p:spPr>
          <a:xfrm>
            <a:off x="6093151" y="0"/>
            <a:ext cx="3045600" cy="34343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0945DE2-FF07-4C59-C4DB-E8FCE2D9F017}"/>
              </a:ext>
            </a:extLst>
          </p:cNvPr>
          <p:cNvSpPr/>
          <p:nvPr userDrawn="1"/>
        </p:nvSpPr>
        <p:spPr>
          <a:xfrm>
            <a:off x="9140400" y="0"/>
            <a:ext cx="3051600" cy="3434399"/>
          </a:xfrm>
          <a:prstGeom prst="rect">
            <a:avLst/>
          </a:prstGeom>
          <a:solidFill>
            <a:srgbClr val="9AE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ABC95A2-3C69-EF8A-709A-F66C2882693C}"/>
              </a:ext>
            </a:extLst>
          </p:cNvPr>
          <p:cNvSpPr/>
          <p:nvPr userDrawn="1"/>
        </p:nvSpPr>
        <p:spPr>
          <a:xfrm>
            <a:off x="6095999" y="3434400"/>
            <a:ext cx="3045600" cy="343439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5BEF1339-542B-0DEA-79A9-4428C7F5177B}"/>
              </a:ext>
            </a:extLst>
          </p:cNvPr>
          <p:cNvSpPr/>
          <p:nvPr userDrawn="1"/>
        </p:nvSpPr>
        <p:spPr>
          <a:xfrm>
            <a:off x="9140399" y="3434400"/>
            <a:ext cx="3053249" cy="34343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2">
            <a:extLst>
              <a:ext uri="{FF2B5EF4-FFF2-40B4-BE49-F238E27FC236}">
                <a16:creationId xmlns:a16="http://schemas.microsoft.com/office/drawing/2014/main" id="{A28DBE51-622E-1EE0-C88E-CE298ACC9D7B}"/>
              </a:ext>
            </a:extLst>
          </p:cNvPr>
          <p:cNvSpPr>
            <a:spLocks noGrp="1"/>
          </p:cNvSpPr>
          <p:nvPr>
            <p:ph type="body" sz="quarter" idx="23" hasCustomPrompt="1"/>
          </p:nvPr>
        </p:nvSpPr>
        <p:spPr>
          <a:xfrm>
            <a:off x="3287712" y="1367628"/>
            <a:ext cx="2615139"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11" name="Espace réservé du texte 22">
            <a:extLst>
              <a:ext uri="{FF2B5EF4-FFF2-40B4-BE49-F238E27FC236}">
                <a16:creationId xmlns:a16="http://schemas.microsoft.com/office/drawing/2014/main" id="{F8A14686-C4AE-73B2-7F06-3BAE90D9F793}"/>
              </a:ext>
            </a:extLst>
          </p:cNvPr>
          <p:cNvSpPr>
            <a:spLocks noGrp="1"/>
          </p:cNvSpPr>
          <p:nvPr>
            <p:ph type="body" sz="quarter" idx="25" hasCustomPrompt="1"/>
          </p:nvPr>
        </p:nvSpPr>
        <p:spPr>
          <a:xfrm>
            <a:off x="6303736" y="1367628"/>
            <a:ext cx="2615139"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12" name="Espace réservé du texte 22">
            <a:extLst>
              <a:ext uri="{FF2B5EF4-FFF2-40B4-BE49-F238E27FC236}">
                <a16:creationId xmlns:a16="http://schemas.microsoft.com/office/drawing/2014/main" id="{3F87CCA3-C092-1A7A-E99E-63EEA8A52758}"/>
              </a:ext>
            </a:extLst>
          </p:cNvPr>
          <p:cNvSpPr>
            <a:spLocks noGrp="1"/>
          </p:cNvSpPr>
          <p:nvPr>
            <p:ph type="body" sz="quarter" idx="27" hasCustomPrompt="1"/>
          </p:nvPr>
        </p:nvSpPr>
        <p:spPr>
          <a:xfrm>
            <a:off x="9386361" y="1367628"/>
            <a:ext cx="2615140"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13" name="Espace réservé du texte 22">
            <a:extLst>
              <a:ext uri="{FF2B5EF4-FFF2-40B4-BE49-F238E27FC236}">
                <a16:creationId xmlns:a16="http://schemas.microsoft.com/office/drawing/2014/main" id="{AE45ECA0-7B70-09FF-B7E0-9A4613A168FB}"/>
              </a:ext>
            </a:extLst>
          </p:cNvPr>
          <p:cNvSpPr>
            <a:spLocks noGrp="1"/>
          </p:cNvSpPr>
          <p:nvPr>
            <p:ph type="body" sz="quarter" idx="29" hasCustomPrompt="1"/>
          </p:nvPr>
        </p:nvSpPr>
        <p:spPr>
          <a:xfrm>
            <a:off x="3287712" y="4842348"/>
            <a:ext cx="2615139" cy="574792"/>
          </a:xfrm>
          <a:prstGeom prst="rect">
            <a:avLst/>
          </a:prstGeom>
        </p:spPr>
        <p:txBody>
          <a:bodyPr lIns="0" tIns="0" rIns="0" bIns="0"/>
          <a:lstStyle>
            <a:lvl1pPr marL="0" indent="0" algn="ctr">
              <a:lnSpc>
                <a:spcPts val="5060"/>
              </a:lnSpc>
              <a:spcBef>
                <a:spcPts val="0"/>
              </a:spcBef>
              <a:buNone/>
              <a:defRPr sz="4000" b="0" i="0">
                <a:solidFill>
                  <a:schemeClr val="bg1"/>
                </a:solidFill>
                <a:latin typeface="Arial" panose="020B0604020202020204" pitchFamily="34" charset="0"/>
                <a:cs typeface="Arial" panose="020B0604020202020204" pitchFamily="34" charset="0"/>
              </a:defRPr>
            </a:lvl1pPr>
          </a:lstStyle>
          <a:p>
            <a:pPr lvl="0"/>
            <a:r>
              <a:rPr lang="fr-FR" dirty="0"/>
              <a:t>00%</a:t>
            </a:r>
          </a:p>
        </p:txBody>
      </p:sp>
      <p:sp>
        <p:nvSpPr>
          <p:cNvPr id="14" name="Espace réservé du texte 22">
            <a:extLst>
              <a:ext uri="{FF2B5EF4-FFF2-40B4-BE49-F238E27FC236}">
                <a16:creationId xmlns:a16="http://schemas.microsoft.com/office/drawing/2014/main" id="{3DFC5584-F640-FC4C-C9F7-525FCF97B80D}"/>
              </a:ext>
            </a:extLst>
          </p:cNvPr>
          <p:cNvSpPr>
            <a:spLocks noGrp="1"/>
          </p:cNvSpPr>
          <p:nvPr>
            <p:ph type="body" sz="quarter" idx="31" hasCustomPrompt="1"/>
          </p:nvPr>
        </p:nvSpPr>
        <p:spPr>
          <a:xfrm>
            <a:off x="6303736" y="4842348"/>
            <a:ext cx="2615139"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17" name="Espace réservé du texte 22">
            <a:extLst>
              <a:ext uri="{FF2B5EF4-FFF2-40B4-BE49-F238E27FC236}">
                <a16:creationId xmlns:a16="http://schemas.microsoft.com/office/drawing/2014/main" id="{CA2C83E9-8498-E109-7068-77B930B10743}"/>
              </a:ext>
            </a:extLst>
          </p:cNvPr>
          <p:cNvSpPr>
            <a:spLocks noGrp="1"/>
          </p:cNvSpPr>
          <p:nvPr>
            <p:ph type="body" sz="quarter" idx="33" hasCustomPrompt="1"/>
          </p:nvPr>
        </p:nvSpPr>
        <p:spPr>
          <a:xfrm>
            <a:off x="9386361" y="4842348"/>
            <a:ext cx="2615140"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Arial" panose="020B0604020202020204" pitchFamily="34" charset="0"/>
                <a:cs typeface="Arial" panose="020B0604020202020204" pitchFamily="34" charset="0"/>
              </a:defRPr>
            </a:lvl1pPr>
          </a:lstStyle>
          <a:p>
            <a:pPr lvl="0"/>
            <a:r>
              <a:rPr lang="fr-FR" dirty="0"/>
              <a:t>00%</a:t>
            </a:r>
          </a:p>
        </p:txBody>
      </p:sp>
      <p:sp>
        <p:nvSpPr>
          <p:cNvPr id="20" name="Espace réservé du texte 4">
            <a:extLst>
              <a:ext uri="{FF2B5EF4-FFF2-40B4-BE49-F238E27FC236}">
                <a16:creationId xmlns:a16="http://schemas.microsoft.com/office/drawing/2014/main" id="{2B2D680A-F5D8-D01C-0990-307EBBFDAC31}"/>
              </a:ext>
            </a:extLst>
          </p:cNvPr>
          <p:cNvSpPr>
            <a:spLocks noGrp="1"/>
          </p:cNvSpPr>
          <p:nvPr>
            <p:ph type="body" sz="quarter" idx="24" hasCustomPrompt="1"/>
          </p:nvPr>
        </p:nvSpPr>
        <p:spPr>
          <a:xfrm>
            <a:off x="3272271" y="2112663"/>
            <a:ext cx="2592258" cy="461665"/>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6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2" name="Espace réservé du texte 4">
            <a:extLst>
              <a:ext uri="{FF2B5EF4-FFF2-40B4-BE49-F238E27FC236}">
                <a16:creationId xmlns:a16="http://schemas.microsoft.com/office/drawing/2014/main" id="{690B32D1-99A9-E6E9-8A78-F557D9F65983}"/>
              </a:ext>
            </a:extLst>
          </p:cNvPr>
          <p:cNvSpPr>
            <a:spLocks noGrp="1"/>
          </p:cNvSpPr>
          <p:nvPr>
            <p:ph type="body" sz="quarter" idx="37" hasCustomPrompt="1"/>
          </p:nvPr>
        </p:nvSpPr>
        <p:spPr>
          <a:xfrm>
            <a:off x="6321471" y="2106604"/>
            <a:ext cx="2592258" cy="461665"/>
          </a:xfrm>
          <a:prstGeom prst="rect">
            <a:avLst/>
          </a:prstGeom>
        </p:spPr>
        <p:txBody>
          <a:bodyPr wrap="square" lIns="108000" tIns="0" rIns="108000" bIns="0" anchor="ctr" anchorCtr="0">
            <a:spAutoFit/>
          </a:bodyPr>
          <a:lstStyle>
            <a:lvl1pPr marL="0" indent="0" algn="ctr">
              <a:lnSpc>
                <a:spcPts val="1780"/>
              </a:lnSpc>
              <a:spcBef>
                <a:spcPts val="0"/>
              </a:spcBef>
              <a:buFont typeface="Arial" panose="020B0604020202020204" pitchFamily="34" charset="0"/>
              <a:buNone/>
              <a:defRPr sz="16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5" name="Espace réservé du texte 4">
            <a:extLst>
              <a:ext uri="{FF2B5EF4-FFF2-40B4-BE49-F238E27FC236}">
                <a16:creationId xmlns:a16="http://schemas.microsoft.com/office/drawing/2014/main" id="{99E431F5-D61F-9FF2-BC4A-A586B3870A7E}"/>
              </a:ext>
            </a:extLst>
          </p:cNvPr>
          <p:cNvSpPr>
            <a:spLocks noGrp="1"/>
          </p:cNvSpPr>
          <p:nvPr>
            <p:ph type="body" sz="quarter" idx="39" hasCustomPrompt="1"/>
          </p:nvPr>
        </p:nvSpPr>
        <p:spPr>
          <a:xfrm>
            <a:off x="9367071" y="2112663"/>
            <a:ext cx="2592258" cy="461665"/>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6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7" name="Espace réservé du texte 4">
            <a:extLst>
              <a:ext uri="{FF2B5EF4-FFF2-40B4-BE49-F238E27FC236}">
                <a16:creationId xmlns:a16="http://schemas.microsoft.com/office/drawing/2014/main" id="{A830FEC1-A691-9E4D-5CAC-5AC19CF69C62}"/>
              </a:ext>
            </a:extLst>
          </p:cNvPr>
          <p:cNvSpPr>
            <a:spLocks noGrp="1"/>
          </p:cNvSpPr>
          <p:nvPr>
            <p:ph type="body" sz="quarter" idx="41" hasCustomPrompt="1"/>
          </p:nvPr>
        </p:nvSpPr>
        <p:spPr>
          <a:xfrm>
            <a:off x="3272271" y="5536264"/>
            <a:ext cx="2592258" cy="461665"/>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600" b="0" i="0">
                <a:solidFill>
                  <a:schemeClr val="bg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8" name="Espace réservé du texte 4">
            <a:extLst>
              <a:ext uri="{FF2B5EF4-FFF2-40B4-BE49-F238E27FC236}">
                <a16:creationId xmlns:a16="http://schemas.microsoft.com/office/drawing/2014/main" id="{124C42DF-9D8B-D2B8-C078-39196DD417D3}"/>
              </a:ext>
            </a:extLst>
          </p:cNvPr>
          <p:cNvSpPr>
            <a:spLocks noGrp="1"/>
          </p:cNvSpPr>
          <p:nvPr>
            <p:ph type="body" sz="quarter" idx="43" hasCustomPrompt="1"/>
          </p:nvPr>
        </p:nvSpPr>
        <p:spPr>
          <a:xfrm>
            <a:off x="6321471" y="5530205"/>
            <a:ext cx="2592258" cy="461665"/>
          </a:xfrm>
          <a:prstGeom prst="rect">
            <a:avLst/>
          </a:prstGeom>
        </p:spPr>
        <p:txBody>
          <a:bodyPr wrap="square" lIns="108000" tIns="0" rIns="108000" bIns="0" anchor="ctr" anchorCtr="0">
            <a:spAutoFit/>
          </a:bodyPr>
          <a:lstStyle>
            <a:lvl1pPr marL="0" indent="0" algn="ctr">
              <a:lnSpc>
                <a:spcPts val="1780"/>
              </a:lnSpc>
              <a:spcBef>
                <a:spcPts val="0"/>
              </a:spcBef>
              <a:buFont typeface="Arial" panose="020B0604020202020204" pitchFamily="34" charset="0"/>
              <a:buNone/>
              <a:defRPr sz="16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9" name="Espace réservé du texte 4">
            <a:extLst>
              <a:ext uri="{FF2B5EF4-FFF2-40B4-BE49-F238E27FC236}">
                <a16:creationId xmlns:a16="http://schemas.microsoft.com/office/drawing/2014/main" id="{3BE44685-AC52-5DE2-37A9-EA7BD6855851}"/>
              </a:ext>
            </a:extLst>
          </p:cNvPr>
          <p:cNvSpPr>
            <a:spLocks noGrp="1"/>
          </p:cNvSpPr>
          <p:nvPr>
            <p:ph type="body" sz="quarter" idx="45" hasCustomPrompt="1"/>
          </p:nvPr>
        </p:nvSpPr>
        <p:spPr>
          <a:xfrm>
            <a:off x="9367071" y="5536264"/>
            <a:ext cx="2592258" cy="461665"/>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600" b="0"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Tree>
    <p:extLst>
      <p:ext uri="{BB962C8B-B14F-4D97-AF65-F5344CB8AC3E}">
        <p14:creationId xmlns:p14="http://schemas.microsoft.com/office/powerpoint/2010/main" val="42042670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Couverture trame clair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28E351-2498-7473-8821-92115616CC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0"/>
            <a:ext cx="6096001" cy="6858000"/>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18" name="Graphique 17">
            <a:extLst>
              <a:ext uri="{FF2B5EF4-FFF2-40B4-BE49-F238E27FC236}">
                <a16:creationId xmlns:a16="http://schemas.microsoft.com/office/drawing/2014/main" id="{BCAC6964-66DB-4558-4AB0-EC60E1678C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5598" y="6271868"/>
            <a:ext cx="163920" cy="101084"/>
          </a:xfrm>
          <a:prstGeom prst="rect">
            <a:avLst/>
          </a:prstGeom>
        </p:spPr>
      </p:pic>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10" name="ZoneTexte 9">
            <a:extLst>
              <a:ext uri="{FF2B5EF4-FFF2-40B4-BE49-F238E27FC236}">
                <a16:creationId xmlns:a16="http://schemas.microsoft.com/office/drawing/2014/main" id="{0956FBDA-B443-D8CB-0127-2A4014940A61}"/>
              </a:ext>
            </a:extLst>
          </p:cNvPr>
          <p:cNvSpPr txBox="1"/>
          <p:nvPr userDrawn="1"/>
        </p:nvSpPr>
        <p:spPr>
          <a:xfrm>
            <a:off x="695863" y="6247936"/>
            <a:ext cx="836768" cy="18004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fld id="{71EE7E6F-E690-594F-AA95-A2E190D12AE4}" type="datetime1">
              <a:rPr lang="fr-FR" sz="1300" b="0" i="0" kern="1200" smtClean="0">
                <a:solidFill>
                  <a:schemeClr val="accent2"/>
                </a:solidFill>
                <a:latin typeface="Arial" panose="020B0604020202020204" pitchFamily="34" charset="0"/>
                <a:ea typeface="+mn-ea"/>
                <a:cs typeface="Arial" panose="020B0604020202020204" pitchFamily="34" charset="0"/>
              </a:rPr>
              <a:t>23/06/2024</a:t>
            </a:fld>
            <a:endParaRPr lang="fr-FR" sz="1300" b="0" i="0" kern="1200" dirty="0">
              <a:solidFill>
                <a:schemeClr val="accent2"/>
              </a:solidFill>
              <a:latin typeface="Arial" panose="020B0604020202020204" pitchFamily="34" charset="0"/>
              <a:ea typeface="+mn-ea"/>
              <a:cs typeface="Arial" panose="020B0604020202020204" pitchFamily="34" charset="0"/>
            </a:endParaRPr>
          </a:p>
        </p:txBody>
      </p:sp>
      <p:sp>
        <p:nvSpPr>
          <p:cNvPr id="3" name="Espace réservé du titre 1">
            <a:extLst>
              <a:ext uri="{FF2B5EF4-FFF2-40B4-BE49-F238E27FC236}">
                <a16:creationId xmlns:a16="http://schemas.microsoft.com/office/drawing/2014/main" id="{F240CB38-B869-1D6D-8F1B-77C1FBBC8C37}"/>
              </a:ext>
            </a:extLst>
          </p:cNvPr>
          <p:cNvSpPr>
            <a:spLocks noGrp="1"/>
          </p:cNvSpPr>
          <p:nvPr>
            <p:ph type="title"/>
          </p:nvPr>
        </p:nvSpPr>
        <p:spPr>
          <a:xfrm>
            <a:off x="479425" y="2512682"/>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Arial" panose="020B0604020202020204" pitchFamily="34" charset="0"/>
                <a:cs typeface="Arial" panose="020B0604020202020204" pitchFamily="34" charset="0"/>
              </a:defRPr>
            </a:lvl1pPr>
          </a:lstStyle>
          <a:p>
            <a:endParaRPr lang="fr-FR" dirty="0"/>
          </a:p>
        </p:txBody>
      </p:sp>
      <p:pic>
        <p:nvPicPr>
          <p:cNvPr id="4" name="Graphique 2">
            <a:extLst>
              <a:ext uri="{FF2B5EF4-FFF2-40B4-BE49-F238E27FC236}">
                <a16:creationId xmlns:a16="http://schemas.microsoft.com/office/drawing/2014/main" id="{29B2A740-BCD7-E328-EB34-FCB4242AFE40}"/>
              </a:ext>
            </a:extLst>
          </p:cNvPr>
          <p:cNvPicPr>
            <a:picLocks noChangeAspect="1"/>
          </p:cNvPicPr>
          <p:nvPr userDrawn="1"/>
        </p:nvPicPr>
        <p:blipFill>
          <a:blip r:embed="rId6"/>
          <a:srcRect t="3550" b="3550"/>
          <a:stretch/>
        </p:blipFill>
        <p:spPr>
          <a:xfrm>
            <a:off x="205456" y="245252"/>
            <a:ext cx="4021836" cy="1463933"/>
          </a:xfrm>
          <a:prstGeom prst="rect">
            <a:avLst/>
          </a:prstGeom>
        </p:spPr>
      </p:pic>
    </p:spTree>
    <p:extLst>
      <p:ext uri="{BB962C8B-B14F-4D97-AF65-F5344CB8AC3E}">
        <p14:creationId xmlns:p14="http://schemas.microsoft.com/office/powerpoint/2010/main" val="34392062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497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logo blanc">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4CE6195-A31B-255A-E751-5ECC80350B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9" y="0"/>
            <a:ext cx="6096001" cy="6858000"/>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9" name="Sous-titre 2">
            <a:extLst>
              <a:ext uri="{FF2B5EF4-FFF2-40B4-BE49-F238E27FC236}">
                <a16:creationId xmlns:a16="http://schemas.microsoft.com/office/drawing/2014/main" id="{624FACE4-7A27-9A61-9464-A8FD5186034D}"/>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18" name="Graphique 17">
            <a:extLst>
              <a:ext uri="{FF2B5EF4-FFF2-40B4-BE49-F238E27FC236}">
                <a16:creationId xmlns:a16="http://schemas.microsoft.com/office/drawing/2014/main" id="{BCAC6964-66DB-4558-4AB0-EC60E1678C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5598" y="6271868"/>
            <a:ext cx="163920" cy="101084"/>
          </a:xfrm>
          <a:prstGeom prst="rect">
            <a:avLst/>
          </a:prstGeom>
        </p:spPr>
      </p:pic>
      <p:sp>
        <p:nvSpPr>
          <p:cNvPr id="22" name="ZoneTexte 21">
            <a:extLst>
              <a:ext uri="{FF2B5EF4-FFF2-40B4-BE49-F238E27FC236}">
                <a16:creationId xmlns:a16="http://schemas.microsoft.com/office/drawing/2014/main" id="{C53E3C3C-2C8D-A620-1029-CB83D2F2E407}"/>
              </a:ext>
            </a:extLst>
          </p:cNvPr>
          <p:cNvSpPr txBox="1"/>
          <p:nvPr userDrawn="1"/>
        </p:nvSpPr>
        <p:spPr>
          <a:xfrm>
            <a:off x="695863" y="6247936"/>
            <a:ext cx="836768" cy="18004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fld id="{71EE7E6F-E690-594F-AA95-A2E190D12AE4}" type="datetime1">
              <a:rPr lang="fr-FR" sz="1300" b="0" i="0" kern="1200" smtClean="0">
                <a:solidFill>
                  <a:schemeClr val="accent2"/>
                </a:solidFill>
                <a:latin typeface="Arial" panose="020B0604020202020204" pitchFamily="34" charset="0"/>
                <a:ea typeface="+mn-ea"/>
                <a:cs typeface="Arial" panose="020B0604020202020204" pitchFamily="34" charset="0"/>
              </a:rPr>
              <a:t>23/06/2024</a:t>
            </a:fld>
            <a:endParaRPr lang="fr-FR" sz="1300" b="0" i="0" kern="1200" dirty="0">
              <a:solidFill>
                <a:schemeClr val="accent2"/>
              </a:solidFill>
              <a:latin typeface="Arial" panose="020B0604020202020204" pitchFamily="34" charset="0"/>
              <a:ea typeface="+mn-ea"/>
              <a:cs typeface="Arial" panose="020B0604020202020204" pitchFamily="34" charset="0"/>
            </a:endParaRPr>
          </a:p>
        </p:txBody>
      </p:sp>
      <p:sp>
        <p:nvSpPr>
          <p:cNvPr id="3" name="Espace réservé du titre 1">
            <a:extLst>
              <a:ext uri="{FF2B5EF4-FFF2-40B4-BE49-F238E27FC236}">
                <a16:creationId xmlns:a16="http://schemas.microsoft.com/office/drawing/2014/main" id="{4FB1C52D-0501-A67C-7103-DF4FF4C65F5B}"/>
              </a:ext>
            </a:extLst>
          </p:cNvPr>
          <p:cNvSpPr>
            <a:spLocks noGrp="1"/>
          </p:cNvSpPr>
          <p:nvPr>
            <p:ph type="title"/>
          </p:nvPr>
        </p:nvSpPr>
        <p:spPr>
          <a:xfrm>
            <a:off x="479425" y="2512682"/>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Arial" panose="020B0604020202020204" pitchFamily="34" charset="0"/>
                <a:cs typeface="Arial" panose="020B0604020202020204" pitchFamily="34" charset="0"/>
              </a:defRPr>
            </a:lvl1pPr>
          </a:lstStyle>
          <a:p>
            <a:endParaRPr lang="fr-FR" dirty="0"/>
          </a:p>
        </p:txBody>
      </p:sp>
      <p:pic>
        <p:nvPicPr>
          <p:cNvPr id="6" name="Graphique 2">
            <a:extLst>
              <a:ext uri="{FF2B5EF4-FFF2-40B4-BE49-F238E27FC236}">
                <a16:creationId xmlns:a16="http://schemas.microsoft.com/office/drawing/2014/main" id="{4E8F2876-8BB7-E603-67B5-65D37A5ADE8A}"/>
              </a:ext>
            </a:extLst>
          </p:cNvPr>
          <p:cNvPicPr>
            <a:picLocks noChangeAspect="1"/>
          </p:cNvPicPr>
          <p:nvPr userDrawn="1"/>
        </p:nvPicPr>
        <p:blipFill>
          <a:blip r:embed="rId6"/>
          <a:srcRect t="3550" b="3550"/>
          <a:stretch/>
        </p:blipFill>
        <p:spPr>
          <a:xfrm>
            <a:off x="205456" y="245252"/>
            <a:ext cx="4021836" cy="1463933"/>
          </a:xfrm>
          <a:prstGeom prst="rect">
            <a:avLst/>
          </a:prstGeom>
        </p:spPr>
      </p:pic>
    </p:spTree>
    <p:extLst>
      <p:ext uri="{BB962C8B-B14F-4D97-AF65-F5344CB8AC3E}">
        <p14:creationId xmlns:p14="http://schemas.microsoft.com/office/powerpoint/2010/main" val="19700520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uverture logo blanc">
    <p:spTree>
      <p:nvGrpSpPr>
        <p:cNvPr id="1" name=""/>
        <p:cNvGrpSpPr/>
        <p:nvPr/>
      </p:nvGrpSpPr>
      <p:grpSpPr>
        <a:xfrm>
          <a:off x="0" y="0"/>
          <a:ext cx="0" cy="0"/>
          <a:chOff x="0" y="0"/>
          <a:chExt cx="0" cy="0"/>
        </a:xfrm>
      </p:grpSpPr>
      <p:pic>
        <p:nvPicPr>
          <p:cNvPr id="8" name="Image 7" descr="Une image contenant violette, Lilas, capture d’écran, bleu&#10;&#10;Description générée automatiquement">
            <a:extLst>
              <a:ext uri="{FF2B5EF4-FFF2-40B4-BE49-F238E27FC236}">
                <a16:creationId xmlns:a16="http://schemas.microsoft.com/office/drawing/2014/main" id="{A20B5E05-96BC-6F23-E4E7-B5BCC045C7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9" name="Sous-titre 2">
            <a:extLst>
              <a:ext uri="{FF2B5EF4-FFF2-40B4-BE49-F238E27FC236}">
                <a16:creationId xmlns:a16="http://schemas.microsoft.com/office/drawing/2014/main" id="{624FACE4-7A27-9A61-9464-A8FD5186034D}"/>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18" name="Graphique 17">
            <a:extLst>
              <a:ext uri="{FF2B5EF4-FFF2-40B4-BE49-F238E27FC236}">
                <a16:creationId xmlns:a16="http://schemas.microsoft.com/office/drawing/2014/main" id="{BCAC6964-66DB-4558-4AB0-EC60E1678C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5598" y="6271868"/>
            <a:ext cx="163920" cy="101084"/>
          </a:xfrm>
          <a:prstGeom prst="rect">
            <a:avLst/>
          </a:prstGeom>
        </p:spPr>
      </p:pic>
      <p:sp>
        <p:nvSpPr>
          <p:cNvPr id="22" name="ZoneTexte 21">
            <a:extLst>
              <a:ext uri="{FF2B5EF4-FFF2-40B4-BE49-F238E27FC236}">
                <a16:creationId xmlns:a16="http://schemas.microsoft.com/office/drawing/2014/main" id="{C53E3C3C-2C8D-A620-1029-CB83D2F2E407}"/>
              </a:ext>
            </a:extLst>
          </p:cNvPr>
          <p:cNvSpPr txBox="1"/>
          <p:nvPr userDrawn="1"/>
        </p:nvSpPr>
        <p:spPr>
          <a:xfrm>
            <a:off x="695863" y="6247936"/>
            <a:ext cx="836768" cy="18004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fld id="{71EE7E6F-E690-594F-AA95-A2E190D12AE4}" type="datetime1">
              <a:rPr lang="fr-FR" sz="1300" b="0" i="0" kern="1200" smtClean="0">
                <a:solidFill>
                  <a:schemeClr val="accent2"/>
                </a:solidFill>
                <a:latin typeface="Arial" panose="020B0604020202020204" pitchFamily="34" charset="0"/>
                <a:ea typeface="+mn-ea"/>
                <a:cs typeface="Arial" panose="020B0604020202020204" pitchFamily="34" charset="0"/>
              </a:rPr>
              <a:t>23/06/2024</a:t>
            </a:fld>
            <a:endParaRPr lang="fr-FR" sz="1300" b="0" i="0" kern="1200" dirty="0">
              <a:solidFill>
                <a:schemeClr val="accent2"/>
              </a:solidFill>
              <a:latin typeface="Arial" panose="020B0604020202020204" pitchFamily="34" charset="0"/>
              <a:ea typeface="+mn-ea"/>
              <a:cs typeface="Arial" panose="020B0604020202020204" pitchFamily="34" charset="0"/>
            </a:endParaRPr>
          </a:p>
        </p:txBody>
      </p:sp>
      <p:sp>
        <p:nvSpPr>
          <p:cNvPr id="2" name="Espace réservé du titre 1">
            <a:extLst>
              <a:ext uri="{FF2B5EF4-FFF2-40B4-BE49-F238E27FC236}">
                <a16:creationId xmlns:a16="http://schemas.microsoft.com/office/drawing/2014/main" id="{C3726589-2426-0836-2EBE-B00BD5D844FA}"/>
              </a:ext>
            </a:extLst>
          </p:cNvPr>
          <p:cNvSpPr>
            <a:spLocks noGrp="1"/>
          </p:cNvSpPr>
          <p:nvPr>
            <p:ph type="title"/>
          </p:nvPr>
        </p:nvSpPr>
        <p:spPr>
          <a:xfrm>
            <a:off x="479425" y="2512682"/>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Arial" panose="020B0604020202020204" pitchFamily="34" charset="0"/>
                <a:cs typeface="Arial" panose="020B0604020202020204" pitchFamily="34" charset="0"/>
              </a:defRPr>
            </a:lvl1pPr>
          </a:lstStyle>
          <a:p>
            <a:endParaRPr lang="fr-FR" dirty="0"/>
          </a:p>
        </p:txBody>
      </p:sp>
      <p:pic>
        <p:nvPicPr>
          <p:cNvPr id="3" name="Graphique 2">
            <a:extLst>
              <a:ext uri="{FF2B5EF4-FFF2-40B4-BE49-F238E27FC236}">
                <a16:creationId xmlns:a16="http://schemas.microsoft.com/office/drawing/2014/main" id="{74721134-DE1C-23A6-7F71-F7A7C62EC7F6}"/>
              </a:ext>
            </a:extLst>
          </p:cNvPr>
          <p:cNvPicPr>
            <a:picLocks noChangeAspect="1"/>
          </p:cNvPicPr>
          <p:nvPr userDrawn="1"/>
        </p:nvPicPr>
        <p:blipFill>
          <a:blip r:embed="rId6"/>
          <a:srcRect t="3550" b="3550"/>
          <a:stretch/>
        </p:blipFill>
        <p:spPr>
          <a:xfrm>
            <a:off x="205456" y="245252"/>
            <a:ext cx="4021836" cy="1463933"/>
          </a:xfrm>
          <a:prstGeom prst="rect">
            <a:avLst/>
          </a:prstGeom>
        </p:spPr>
      </p:pic>
    </p:spTree>
    <p:extLst>
      <p:ext uri="{BB962C8B-B14F-4D97-AF65-F5344CB8AC3E}">
        <p14:creationId xmlns:p14="http://schemas.microsoft.com/office/powerpoint/2010/main" val="27104588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cstate="screen">
            <a:lum/>
            <a:extLst>
              <a:ext uri="{28A0092B-C50C-407E-A947-70E740481C1C}">
                <a14:useLocalDpi xmlns:a14="http://schemas.microsoft.com/office/drawing/2010/main"/>
              </a:ext>
            </a:extLst>
          </a:blip>
          <a:srcRect/>
          <a:stretch>
            <a:fillRect r="72000"/>
          </a:stretch>
        </a:blipFill>
        <a:effectLst/>
      </p:bgPr>
    </p:bg>
    <p:spTree>
      <p:nvGrpSpPr>
        <p:cNvPr id="1" name=""/>
        <p:cNvGrpSpPr/>
        <p:nvPr/>
      </p:nvGrpSpPr>
      <p:grpSpPr>
        <a:xfrm>
          <a:off x="0" y="0"/>
          <a:ext cx="0" cy="0"/>
          <a:chOff x="0" y="0"/>
          <a:chExt cx="0" cy="0"/>
        </a:xfrm>
      </p:grpSpPr>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3575650" y="223610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01</a:t>
            </a:r>
          </a:p>
        </p:txBody>
      </p:sp>
      <p:sp>
        <p:nvSpPr>
          <p:cNvPr id="5" name="ZoneTexte 4">
            <a:extLst>
              <a:ext uri="{FF2B5EF4-FFF2-40B4-BE49-F238E27FC236}">
                <a16:creationId xmlns:a16="http://schemas.microsoft.com/office/drawing/2014/main" id="{2CF9B1C5-83B3-F822-0594-EA9E32D2B8D7}"/>
              </a:ext>
            </a:extLst>
          </p:cNvPr>
          <p:cNvSpPr txBox="1"/>
          <p:nvPr userDrawn="1"/>
        </p:nvSpPr>
        <p:spPr>
          <a:xfrm>
            <a:off x="2351480" y="1124680"/>
            <a:ext cx="6392778" cy="7848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5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Sommaire</a:t>
            </a:r>
          </a:p>
        </p:txBody>
      </p:sp>
      <p:sp>
        <p:nvSpPr>
          <p:cNvPr id="6" name="Espace réservé du texte 4">
            <a:extLst>
              <a:ext uri="{FF2B5EF4-FFF2-40B4-BE49-F238E27FC236}">
                <a16:creationId xmlns:a16="http://schemas.microsoft.com/office/drawing/2014/main" id="{326068AC-FDED-C9AD-0727-2B7AF1D409EF}"/>
              </a:ext>
            </a:extLst>
          </p:cNvPr>
          <p:cNvSpPr>
            <a:spLocks noGrp="1"/>
          </p:cNvSpPr>
          <p:nvPr>
            <p:ph type="body" sz="quarter" idx="10" hasCustomPrompt="1"/>
          </p:nvPr>
        </p:nvSpPr>
        <p:spPr>
          <a:xfrm>
            <a:off x="4367760" y="2236105"/>
            <a:ext cx="7344815" cy="360049"/>
          </a:xfrm>
          <a:prstGeom prst="rect">
            <a:avLst/>
          </a:prstGeom>
        </p:spPr>
        <p:txBody>
          <a:bodyPr wrap="square" lIns="0" tIns="0" rIns="0" bIns="0">
            <a:noAutofit/>
          </a:bodyPr>
          <a:lstStyle>
            <a:lvl1pPr marL="0" indent="0">
              <a:lnSpc>
                <a:spcPts val="35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9" name="Espace réservé du texte 11">
            <a:extLst>
              <a:ext uri="{FF2B5EF4-FFF2-40B4-BE49-F238E27FC236}">
                <a16:creationId xmlns:a16="http://schemas.microsoft.com/office/drawing/2014/main" id="{89B42863-04B1-DACF-7175-514979A237B1}"/>
              </a:ext>
            </a:extLst>
          </p:cNvPr>
          <p:cNvSpPr>
            <a:spLocks noGrp="1"/>
          </p:cNvSpPr>
          <p:nvPr>
            <p:ph type="body" sz="quarter" idx="15" hasCustomPrompt="1"/>
          </p:nvPr>
        </p:nvSpPr>
        <p:spPr>
          <a:xfrm>
            <a:off x="3575650" y="287919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02</a:t>
            </a:r>
          </a:p>
        </p:txBody>
      </p:sp>
      <p:sp>
        <p:nvSpPr>
          <p:cNvPr id="10" name="Espace réservé du texte 4">
            <a:extLst>
              <a:ext uri="{FF2B5EF4-FFF2-40B4-BE49-F238E27FC236}">
                <a16:creationId xmlns:a16="http://schemas.microsoft.com/office/drawing/2014/main" id="{07FD6445-A12E-9527-7641-3881AB56CDD1}"/>
              </a:ext>
            </a:extLst>
          </p:cNvPr>
          <p:cNvSpPr>
            <a:spLocks noGrp="1"/>
          </p:cNvSpPr>
          <p:nvPr>
            <p:ph type="body" sz="quarter" idx="16" hasCustomPrompt="1"/>
          </p:nvPr>
        </p:nvSpPr>
        <p:spPr>
          <a:xfrm>
            <a:off x="4367760" y="2880247"/>
            <a:ext cx="7344815" cy="358998"/>
          </a:xfrm>
          <a:prstGeom prst="rect">
            <a:avLst/>
          </a:prstGeom>
        </p:spPr>
        <p:txBody>
          <a:bodyPr wrap="square" lIns="0" tIns="0" rIns="0" bIns="0">
            <a:noAutofit/>
          </a:bodyPr>
          <a:lstStyle>
            <a:lvl1pPr marL="0" indent="0">
              <a:lnSpc>
                <a:spcPts val="35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1" name="Espace réservé du texte 11">
            <a:extLst>
              <a:ext uri="{FF2B5EF4-FFF2-40B4-BE49-F238E27FC236}">
                <a16:creationId xmlns:a16="http://schemas.microsoft.com/office/drawing/2014/main" id="{0951B379-B3CF-F053-1D73-D2CDACFD4746}"/>
              </a:ext>
            </a:extLst>
          </p:cNvPr>
          <p:cNvSpPr>
            <a:spLocks noGrp="1"/>
          </p:cNvSpPr>
          <p:nvPr>
            <p:ph type="body" sz="quarter" idx="17" hasCustomPrompt="1"/>
          </p:nvPr>
        </p:nvSpPr>
        <p:spPr>
          <a:xfrm>
            <a:off x="3575650" y="352228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03</a:t>
            </a:r>
          </a:p>
        </p:txBody>
      </p:sp>
      <p:sp>
        <p:nvSpPr>
          <p:cNvPr id="12" name="Espace réservé du texte 4">
            <a:extLst>
              <a:ext uri="{FF2B5EF4-FFF2-40B4-BE49-F238E27FC236}">
                <a16:creationId xmlns:a16="http://schemas.microsoft.com/office/drawing/2014/main" id="{0F10A617-A8B7-1F89-4AEA-6893D28149CC}"/>
              </a:ext>
            </a:extLst>
          </p:cNvPr>
          <p:cNvSpPr>
            <a:spLocks noGrp="1"/>
          </p:cNvSpPr>
          <p:nvPr>
            <p:ph type="body" sz="quarter" idx="18" hasCustomPrompt="1"/>
          </p:nvPr>
        </p:nvSpPr>
        <p:spPr>
          <a:xfrm>
            <a:off x="4367760" y="3524387"/>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3" name="Espace réservé du texte 11">
            <a:extLst>
              <a:ext uri="{FF2B5EF4-FFF2-40B4-BE49-F238E27FC236}">
                <a16:creationId xmlns:a16="http://schemas.microsoft.com/office/drawing/2014/main" id="{4676FFA6-7ADA-8A34-E514-3AE4DF7BCEAE}"/>
              </a:ext>
            </a:extLst>
          </p:cNvPr>
          <p:cNvSpPr>
            <a:spLocks noGrp="1"/>
          </p:cNvSpPr>
          <p:nvPr>
            <p:ph type="body" sz="quarter" idx="19" hasCustomPrompt="1"/>
          </p:nvPr>
        </p:nvSpPr>
        <p:spPr>
          <a:xfrm>
            <a:off x="3575650" y="416537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04</a:t>
            </a:r>
          </a:p>
        </p:txBody>
      </p:sp>
      <p:sp>
        <p:nvSpPr>
          <p:cNvPr id="8" name="Espace réservé du texte 4">
            <a:extLst>
              <a:ext uri="{FF2B5EF4-FFF2-40B4-BE49-F238E27FC236}">
                <a16:creationId xmlns:a16="http://schemas.microsoft.com/office/drawing/2014/main" id="{D40295F2-3CBA-0088-CBC2-AC1E7585212B}"/>
              </a:ext>
            </a:extLst>
          </p:cNvPr>
          <p:cNvSpPr>
            <a:spLocks noGrp="1"/>
          </p:cNvSpPr>
          <p:nvPr>
            <p:ph type="body" sz="quarter" idx="20" hasCustomPrompt="1"/>
          </p:nvPr>
        </p:nvSpPr>
        <p:spPr>
          <a:xfrm>
            <a:off x="4367760" y="4168529"/>
            <a:ext cx="7344815" cy="358998"/>
          </a:xfrm>
          <a:prstGeom prst="rect">
            <a:avLst/>
          </a:prstGeom>
        </p:spPr>
        <p:txBody>
          <a:bodyPr wrap="square" lIns="0" tIns="0" rIns="0" bIns="0">
            <a:noAutofit/>
          </a:bodyPr>
          <a:lstStyle>
            <a:lvl1pPr marL="0" indent="0">
              <a:lnSpc>
                <a:spcPts val="35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3" name="Espace réservé du texte 11">
            <a:extLst>
              <a:ext uri="{FF2B5EF4-FFF2-40B4-BE49-F238E27FC236}">
                <a16:creationId xmlns:a16="http://schemas.microsoft.com/office/drawing/2014/main" id="{CCC81A8D-F0EF-02FC-AE12-A08F511A7C14}"/>
              </a:ext>
            </a:extLst>
          </p:cNvPr>
          <p:cNvSpPr>
            <a:spLocks noGrp="1"/>
          </p:cNvSpPr>
          <p:nvPr>
            <p:ph type="body" sz="quarter" idx="21" hasCustomPrompt="1"/>
          </p:nvPr>
        </p:nvSpPr>
        <p:spPr>
          <a:xfrm>
            <a:off x="3575650" y="4808465"/>
            <a:ext cx="720100" cy="365303"/>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05</a:t>
            </a:r>
          </a:p>
        </p:txBody>
      </p:sp>
      <p:sp>
        <p:nvSpPr>
          <p:cNvPr id="14" name="Espace réservé du texte 4">
            <a:extLst>
              <a:ext uri="{FF2B5EF4-FFF2-40B4-BE49-F238E27FC236}">
                <a16:creationId xmlns:a16="http://schemas.microsoft.com/office/drawing/2014/main" id="{109EFE1D-BACF-65DD-CA28-B0250B6B1A1E}"/>
              </a:ext>
            </a:extLst>
          </p:cNvPr>
          <p:cNvSpPr>
            <a:spLocks noGrp="1"/>
          </p:cNvSpPr>
          <p:nvPr>
            <p:ph type="body" sz="quarter" idx="22" hasCustomPrompt="1"/>
          </p:nvPr>
        </p:nvSpPr>
        <p:spPr>
          <a:xfrm>
            <a:off x="4367760" y="4812670"/>
            <a:ext cx="7344815" cy="358998"/>
          </a:xfrm>
          <a:prstGeom prst="rect">
            <a:avLst/>
          </a:prstGeom>
        </p:spPr>
        <p:txBody>
          <a:bodyPr wrap="square" lIns="0" tIns="0" rIns="0" bIns="0">
            <a:noAutofit/>
          </a:bodyPr>
          <a:lstStyle>
            <a:lvl1pPr marL="0" indent="0">
              <a:lnSpc>
                <a:spcPts val="35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7" name="Espace réservé du texte 11">
            <a:extLst>
              <a:ext uri="{FF2B5EF4-FFF2-40B4-BE49-F238E27FC236}">
                <a16:creationId xmlns:a16="http://schemas.microsoft.com/office/drawing/2014/main" id="{A3F951C9-63EF-2171-E01F-398F369715B4}"/>
              </a:ext>
            </a:extLst>
          </p:cNvPr>
          <p:cNvSpPr>
            <a:spLocks noGrp="1"/>
          </p:cNvSpPr>
          <p:nvPr>
            <p:ph type="body" sz="quarter" idx="23" hasCustomPrompt="1"/>
          </p:nvPr>
        </p:nvSpPr>
        <p:spPr>
          <a:xfrm>
            <a:off x="3575650" y="5456811"/>
            <a:ext cx="720100" cy="365303"/>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06</a:t>
            </a:r>
          </a:p>
        </p:txBody>
      </p:sp>
      <p:sp>
        <p:nvSpPr>
          <p:cNvPr id="18" name="Espace réservé du texte 4">
            <a:extLst>
              <a:ext uri="{FF2B5EF4-FFF2-40B4-BE49-F238E27FC236}">
                <a16:creationId xmlns:a16="http://schemas.microsoft.com/office/drawing/2014/main" id="{A3B00144-1958-E96E-40C2-1CCEB3C847FD}"/>
              </a:ext>
            </a:extLst>
          </p:cNvPr>
          <p:cNvSpPr>
            <a:spLocks noGrp="1"/>
          </p:cNvSpPr>
          <p:nvPr>
            <p:ph type="body" sz="quarter" idx="24" hasCustomPrompt="1"/>
          </p:nvPr>
        </p:nvSpPr>
        <p:spPr>
          <a:xfrm>
            <a:off x="4367760" y="5456812"/>
            <a:ext cx="7344815" cy="358998"/>
          </a:xfrm>
          <a:prstGeom prst="rect">
            <a:avLst/>
          </a:prstGeom>
        </p:spPr>
        <p:txBody>
          <a:bodyPr wrap="square" lIns="0" tIns="0" rIns="0" bIns="0">
            <a:noAutofit/>
          </a:bodyPr>
          <a:lstStyle>
            <a:lvl1pPr marL="0" indent="0">
              <a:lnSpc>
                <a:spcPts val="3580"/>
              </a:lnSpc>
              <a:spcBef>
                <a:spcPts val="0"/>
              </a:spcBef>
              <a:buNone/>
              <a:defRPr sz="2600" b="1" i="0">
                <a:solidFill>
                  <a:schemeClr val="accent1"/>
                </a:solidFill>
                <a:latin typeface="Arial" panose="020B0604020202020204" pitchFamily="34" charset="0"/>
                <a:cs typeface="Arial" panose="020B060402020202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pic>
        <p:nvPicPr>
          <p:cNvPr id="4" name="Image 3">
            <a:extLst>
              <a:ext uri="{FF2B5EF4-FFF2-40B4-BE49-F238E27FC236}">
                <a16:creationId xmlns:a16="http://schemas.microsoft.com/office/drawing/2014/main" id="{C2E62565-8B6B-8868-5365-CC7774CE1143}"/>
              </a:ext>
            </a:extLst>
          </p:cNvPr>
          <p:cNvPicPr>
            <a:picLocks noChangeAspect="1"/>
          </p:cNvPicPr>
          <p:nvPr userDrawn="1"/>
        </p:nvPicPr>
        <p:blipFill>
          <a:blip r:embed="rId3"/>
          <a:stretch>
            <a:fillRect/>
          </a:stretch>
        </p:blipFill>
        <p:spPr>
          <a:xfrm>
            <a:off x="10632630" y="211095"/>
            <a:ext cx="1253645" cy="1397455"/>
          </a:xfrm>
          <a:prstGeom prst="rect">
            <a:avLst/>
          </a:prstGeom>
        </p:spPr>
      </p:pic>
    </p:spTree>
    <p:extLst>
      <p:ext uri="{BB962C8B-B14F-4D97-AF65-F5344CB8AC3E}">
        <p14:creationId xmlns:p14="http://schemas.microsoft.com/office/powerpoint/2010/main" val="40329036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mmaire">
    <p:bg>
      <p:bgPr>
        <a:blipFill dpi="0" rotWithShape="1">
          <a:blip r:embed="rId2" cstate="screen">
            <a:lum/>
            <a:extLst>
              <a:ext uri="{28A0092B-C50C-407E-A947-70E740481C1C}">
                <a14:useLocalDpi xmlns:a14="http://schemas.microsoft.com/office/drawing/2010/main"/>
              </a:ext>
            </a:extLst>
          </a:blip>
          <a:srcRect/>
          <a:stretch>
            <a:fillRect r="7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7942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ommaire">
    <p:bg>
      <p:bgPr>
        <a:blipFill dpi="0" rotWithShape="1">
          <a:blip r:embed="rId2" cstate="screen">
            <a:lum/>
            <a:extLst>
              <a:ext uri="{28A0092B-C50C-407E-A947-70E740481C1C}">
                <a14:useLocalDpi xmlns:a14="http://schemas.microsoft.com/office/drawing/2010/main"/>
              </a:ext>
            </a:extLst>
          </a:blip>
          <a:srcRect/>
          <a:stretch>
            <a:fillRect r="72000"/>
          </a:stretch>
        </a:blipFill>
        <a:effectLst/>
      </p:bgPr>
    </p:bg>
    <p:spTree>
      <p:nvGrpSpPr>
        <p:cNvPr id="1" name=""/>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E03CC443-1394-67C5-FE32-00B318A16DF0}"/>
              </a:ext>
            </a:extLst>
          </p:cNvPr>
          <p:cNvSpPr>
            <a:spLocks noGrp="1"/>
          </p:cNvSpPr>
          <p:nvPr>
            <p:ph type="body" sz="quarter" idx="14" hasCustomPrompt="1"/>
          </p:nvPr>
        </p:nvSpPr>
        <p:spPr>
          <a:xfrm>
            <a:off x="1091510" y="2780482"/>
            <a:ext cx="1043940" cy="1224170"/>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4000" b="0" i="0">
                <a:solidFill>
                  <a:schemeClr val="accent2"/>
                </a:solidFill>
                <a:latin typeface="Arial" panose="020B0604020202020204" pitchFamily="34" charset="0"/>
                <a:cs typeface="Arial" panose="020B060402020202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00</a:t>
            </a:r>
          </a:p>
        </p:txBody>
      </p:sp>
      <p:sp>
        <p:nvSpPr>
          <p:cNvPr id="4" name="Espace réservé du texte 22">
            <a:extLst>
              <a:ext uri="{FF2B5EF4-FFF2-40B4-BE49-F238E27FC236}">
                <a16:creationId xmlns:a16="http://schemas.microsoft.com/office/drawing/2014/main" id="{C5E598FE-37BF-4925-B111-45C0F7C55DD3}"/>
              </a:ext>
            </a:extLst>
          </p:cNvPr>
          <p:cNvSpPr>
            <a:spLocks noGrp="1"/>
          </p:cNvSpPr>
          <p:nvPr>
            <p:ph type="body" sz="quarter" idx="17" hasCustomPrompt="1"/>
          </p:nvPr>
        </p:nvSpPr>
        <p:spPr>
          <a:xfrm>
            <a:off x="2423694" y="2900648"/>
            <a:ext cx="9217076" cy="1231106"/>
          </a:xfrm>
          <a:prstGeom prst="rect">
            <a:avLst/>
          </a:prstGeom>
        </p:spPr>
        <p:txBody>
          <a:bodyPr wrap="square" lIns="0" tIns="0" rIns="0" bIns="0" anchor="ctr" anchorCtr="0">
            <a:spAutoFit/>
          </a:bodyPr>
          <a:lstStyle>
            <a:lvl1pPr marL="0" indent="0">
              <a:lnSpc>
                <a:spcPts val="4760"/>
              </a:lnSpc>
              <a:spcBef>
                <a:spcPts val="0"/>
              </a:spcBef>
              <a:buNone/>
              <a:defRPr sz="5000" b="1" i="0">
                <a:solidFill>
                  <a:schemeClr val="accent1"/>
                </a:solidFill>
                <a:latin typeface="Arial" panose="020B0604020202020204" pitchFamily="34" charset="0"/>
                <a:cs typeface="Arial" panose="020B0604020202020204" pitchFamily="34" charset="0"/>
              </a:defRPr>
            </a:lvl1pPr>
          </a:lstStyle>
          <a:p>
            <a:pPr lvl="0"/>
            <a:r>
              <a:rPr lang="fr-FR" dirty="0"/>
              <a:t>CLIQUEZ ICI POUR AJOUTER UN TITRE DE PARTIE</a:t>
            </a:r>
          </a:p>
        </p:txBody>
      </p:sp>
    </p:spTree>
    <p:extLst>
      <p:ext uri="{BB962C8B-B14F-4D97-AF65-F5344CB8AC3E}">
        <p14:creationId xmlns:p14="http://schemas.microsoft.com/office/powerpoint/2010/main" val="14773738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uverture logo blanc">
    <p:spTree>
      <p:nvGrpSpPr>
        <p:cNvPr id="1" name=""/>
        <p:cNvGrpSpPr/>
        <p:nvPr/>
      </p:nvGrpSpPr>
      <p:grpSpPr>
        <a:xfrm>
          <a:off x="0" y="0"/>
          <a:ext cx="0" cy="0"/>
          <a:chOff x="0" y="0"/>
          <a:chExt cx="0" cy="0"/>
        </a:xfrm>
      </p:grpSpPr>
      <p:pic>
        <p:nvPicPr>
          <p:cNvPr id="3" name="Image 2" descr="Une image contenant capture d’écran, bleu, Bleu électrique, motif&#10;&#10;Description générée automatiquement">
            <a:extLst>
              <a:ext uri="{FF2B5EF4-FFF2-40B4-BE49-F238E27FC236}">
                <a16:creationId xmlns:a16="http://schemas.microsoft.com/office/drawing/2014/main" id="{840841E3-C814-945E-E1FB-783383D49B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Espace réservé du texte 22">
            <a:extLst>
              <a:ext uri="{FF2B5EF4-FFF2-40B4-BE49-F238E27FC236}">
                <a16:creationId xmlns:a16="http://schemas.microsoft.com/office/drawing/2014/main" id="{F7BC87E0-4B3D-782B-DF05-A52755D799F5}"/>
              </a:ext>
            </a:extLst>
          </p:cNvPr>
          <p:cNvSpPr>
            <a:spLocks noGrp="1"/>
          </p:cNvSpPr>
          <p:nvPr>
            <p:ph type="body" sz="quarter" idx="17" hasCustomPrompt="1"/>
          </p:nvPr>
        </p:nvSpPr>
        <p:spPr>
          <a:xfrm>
            <a:off x="2423696" y="2914214"/>
            <a:ext cx="8208934" cy="1128514"/>
          </a:xfrm>
          <a:prstGeom prst="rect">
            <a:avLst/>
          </a:prstGeom>
        </p:spPr>
        <p:txBody>
          <a:bodyPr wrap="square" lIns="0" tIns="0" rIns="0" bIns="0" anchor="ctr" anchorCtr="0">
            <a:spAutoFit/>
          </a:bodyPr>
          <a:lstStyle>
            <a:lvl1pPr marL="0" indent="0">
              <a:lnSpc>
                <a:spcPts val="4360"/>
              </a:lnSpc>
              <a:spcBef>
                <a:spcPts val="0"/>
              </a:spcBef>
              <a:buNone/>
              <a:tabLst>
                <a:tab pos="827088" algn="l"/>
              </a:tabLst>
              <a:defRPr sz="4200" b="1" i="0">
                <a:solidFill>
                  <a:schemeClr val="accent3"/>
                </a:solidFill>
                <a:latin typeface="Arial" panose="020B0604020202020204" pitchFamily="34" charset="0"/>
                <a:cs typeface="Arial" panose="020B0604020202020204" pitchFamily="34" charset="0"/>
              </a:defRPr>
            </a:lvl1pPr>
          </a:lstStyle>
          <a:p>
            <a:pPr lvl="0"/>
            <a:r>
              <a:rPr lang="fr-FR" dirty="0"/>
              <a:t>CLIQUEZ ICI POUR AJOUTER UN TITRE DE SOUS-PARTIE</a:t>
            </a:r>
          </a:p>
        </p:txBody>
      </p:sp>
      <p:sp>
        <p:nvSpPr>
          <p:cNvPr id="15" name="Espace réservé du texte 22">
            <a:extLst>
              <a:ext uri="{FF2B5EF4-FFF2-40B4-BE49-F238E27FC236}">
                <a16:creationId xmlns:a16="http://schemas.microsoft.com/office/drawing/2014/main" id="{0D55B1B2-96D7-9E2A-BDC7-315A087FBD55}"/>
              </a:ext>
            </a:extLst>
          </p:cNvPr>
          <p:cNvSpPr>
            <a:spLocks noGrp="1"/>
          </p:cNvSpPr>
          <p:nvPr>
            <p:ph type="body" sz="quarter" idx="18" hasCustomPrompt="1"/>
          </p:nvPr>
        </p:nvSpPr>
        <p:spPr>
          <a:xfrm>
            <a:off x="2423695" y="2204830"/>
            <a:ext cx="8208934" cy="324769"/>
          </a:xfrm>
          <a:prstGeom prst="rect">
            <a:avLst/>
          </a:prstGeom>
        </p:spPr>
        <p:txBody>
          <a:bodyPr wrap="square" lIns="0" tIns="0" rIns="0" bIns="0" anchor="ctr" anchorCtr="0">
            <a:spAutoFit/>
          </a:bodyPr>
          <a:lstStyle>
            <a:lvl1pPr marL="0" indent="0">
              <a:lnSpc>
                <a:spcPts val="2660"/>
              </a:lnSpc>
              <a:spcBef>
                <a:spcPts val="0"/>
              </a:spcBef>
              <a:buNone/>
              <a:defRPr sz="2000" b="1" i="0">
                <a:solidFill>
                  <a:schemeClr val="bg1"/>
                </a:solidFill>
                <a:latin typeface="Arial" panose="020B0604020202020204" pitchFamily="34" charset="0"/>
                <a:cs typeface="Arial" panose="020B0604020202020204" pitchFamily="34" charset="0"/>
              </a:defRPr>
            </a:lvl1pPr>
          </a:lstStyle>
          <a:p>
            <a:pPr lvl="0"/>
            <a:r>
              <a:rPr lang="fr-FR" dirty="0"/>
              <a:t>Cliquez ici pour ajouter du texte</a:t>
            </a:r>
          </a:p>
        </p:txBody>
      </p:sp>
    </p:spTree>
    <p:extLst>
      <p:ext uri="{BB962C8B-B14F-4D97-AF65-F5344CB8AC3E}">
        <p14:creationId xmlns:p14="http://schemas.microsoft.com/office/powerpoint/2010/main" val="15210732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uverture logo blanc">
    <p:spTree>
      <p:nvGrpSpPr>
        <p:cNvPr id="1" name=""/>
        <p:cNvGrpSpPr/>
        <p:nvPr/>
      </p:nvGrpSpPr>
      <p:grpSpPr>
        <a:xfrm>
          <a:off x="0" y="0"/>
          <a:ext cx="0" cy="0"/>
          <a:chOff x="0" y="0"/>
          <a:chExt cx="0" cy="0"/>
        </a:xfrm>
      </p:grpSpPr>
      <p:pic>
        <p:nvPicPr>
          <p:cNvPr id="3" name="Image 2" descr="Une image contenant capture d’écran, bleu, Bleu électrique, motif&#10;&#10;Description générée automatiquement">
            <a:extLst>
              <a:ext uri="{FF2B5EF4-FFF2-40B4-BE49-F238E27FC236}">
                <a16:creationId xmlns:a16="http://schemas.microsoft.com/office/drawing/2014/main" id="{840841E3-C814-945E-E1FB-783383D49B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Espace réservé du texte 22">
            <a:extLst>
              <a:ext uri="{FF2B5EF4-FFF2-40B4-BE49-F238E27FC236}">
                <a16:creationId xmlns:a16="http://schemas.microsoft.com/office/drawing/2014/main" id="{F7BC87E0-4B3D-782B-DF05-A52755D799F5}"/>
              </a:ext>
            </a:extLst>
          </p:cNvPr>
          <p:cNvSpPr>
            <a:spLocks noGrp="1"/>
          </p:cNvSpPr>
          <p:nvPr>
            <p:ph type="body" sz="quarter" idx="17" hasCustomPrompt="1"/>
          </p:nvPr>
        </p:nvSpPr>
        <p:spPr>
          <a:xfrm>
            <a:off x="2495500" y="2914214"/>
            <a:ext cx="8234973" cy="1128514"/>
          </a:xfrm>
          <a:prstGeom prst="rect">
            <a:avLst/>
          </a:prstGeom>
        </p:spPr>
        <p:txBody>
          <a:bodyPr wrap="square" lIns="0" tIns="0" rIns="0" bIns="0" anchor="ctr" anchorCtr="0">
            <a:spAutoFit/>
          </a:bodyPr>
          <a:lstStyle>
            <a:lvl1pPr marL="0" indent="0" algn="r">
              <a:lnSpc>
                <a:spcPts val="4360"/>
              </a:lnSpc>
              <a:spcBef>
                <a:spcPts val="0"/>
              </a:spcBef>
              <a:buNone/>
              <a:tabLst>
                <a:tab pos="827088" algn="l"/>
              </a:tabLst>
              <a:defRPr sz="4200" b="1" i="0">
                <a:solidFill>
                  <a:schemeClr val="accent3"/>
                </a:solidFill>
                <a:latin typeface="Arial" panose="020B0604020202020204" pitchFamily="34" charset="0"/>
                <a:cs typeface="Arial" panose="020B0604020202020204" pitchFamily="34" charset="0"/>
              </a:defRPr>
            </a:lvl1pPr>
          </a:lstStyle>
          <a:p>
            <a:pPr lvl="0"/>
            <a:r>
              <a:rPr lang="fr-FR" dirty="0"/>
              <a:t>CLIQUEZ ICI POUR AJOUTER UN TITRE DE SOUS-PARTIE</a:t>
            </a:r>
          </a:p>
        </p:txBody>
      </p:sp>
      <p:sp>
        <p:nvSpPr>
          <p:cNvPr id="15" name="Espace réservé du texte 22">
            <a:extLst>
              <a:ext uri="{FF2B5EF4-FFF2-40B4-BE49-F238E27FC236}">
                <a16:creationId xmlns:a16="http://schemas.microsoft.com/office/drawing/2014/main" id="{0D55B1B2-96D7-9E2A-BDC7-315A087FBD55}"/>
              </a:ext>
            </a:extLst>
          </p:cNvPr>
          <p:cNvSpPr>
            <a:spLocks noGrp="1"/>
          </p:cNvSpPr>
          <p:nvPr>
            <p:ph type="body" sz="quarter" idx="18" hasCustomPrompt="1"/>
          </p:nvPr>
        </p:nvSpPr>
        <p:spPr>
          <a:xfrm>
            <a:off x="2495500" y="2204830"/>
            <a:ext cx="8234973" cy="324769"/>
          </a:xfrm>
          <a:prstGeom prst="rect">
            <a:avLst/>
          </a:prstGeom>
        </p:spPr>
        <p:txBody>
          <a:bodyPr wrap="square" lIns="0" tIns="0" rIns="0" bIns="0" anchor="ctr" anchorCtr="0">
            <a:spAutoFit/>
          </a:bodyPr>
          <a:lstStyle>
            <a:lvl1pPr marL="0" indent="0" algn="r">
              <a:lnSpc>
                <a:spcPts val="2660"/>
              </a:lnSpc>
              <a:spcBef>
                <a:spcPts val="0"/>
              </a:spcBef>
              <a:buNone/>
              <a:defRPr sz="2000" b="1" i="0">
                <a:solidFill>
                  <a:schemeClr val="bg1"/>
                </a:solidFill>
                <a:latin typeface="Arial" panose="020B0604020202020204" pitchFamily="34" charset="0"/>
                <a:cs typeface="Arial" panose="020B0604020202020204" pitchFamily="34" charset="0"/>
              </a:defRPr>
            </a:lvl1pPr>
          </a:lstStyle>
          <a:p>
            <a:pPr lvl="0"/>
            <a:r>
              <a:rPr lang="fr-FR" dirty="0"/>
              <a:t>Cliquez ici pour ajouter du texte</a:t>
            </a:r>
          </a:p>
        </p:txBody>
      </p:sp>
    </p:spTree>
    <p:extLst>
      <p:ext uri="{BB962C8B-B14F-4D97-AF65-F5344CB8AC3E}">
        <p14:creationId xmlns:p14="http://schemas.microsoft.com/office/powerpoint/2010/main" val="360423638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71061"/>
      </p:ext>
    </p:extLst>
  </p:cSld>
  <p:clrMap bg1="lt1" tx1="dk1" bg2="lt2" tx2="dk2" accent1="accent1" accent2="accent2" accent3="accent3" accent4="accent4" accent5="accent5" accent6="accent6" hlink="hlink" folHlink="folHlink"/>
  <p:sldLayoutIdLst>
    <p:sldLayoutId id="2147483692" r:id="rId1"/>
    <p:sldLayoutId id="2147483698" r:id="rId2"/>
    <p:sldLayoutId id="2147483684" r:id="rId3"/>
    <p:sldLayoutId id="2147483699" r:id="rId4"/>
    <p:sldLayoutId id="2147483693" r:id="rId5"/>
    <p:sldLayoutId id="2147483704" r:id="rId6"/>
    <p:sldLayoutId id="2147483705" r:id="rId7"/>
    <p:sldLayoutId id="2147483706" r:id="rId8"/>
    <p:sldLayoutId id="2147483707" r:id="rId9"/>
    <p:sldLayoutId id="2147483653" r:id="rId10"/>
    <p:sldLayoutId id="2147483696" r:id="rId11"/>
    <p:sldLayoutId id="2147483665" r:id="rId12"/>
    <p:sldLayoutId id="2147483654" r:id="rId13"/>
    <p:sldLayoutId id="2147483661" r:id="rId14"/>
    <p:sldLayoutId id="2147483695" r:id="rId15"/>
    <p:sldLayoutId id="2147483676" r:id="rId16"/>
    <p:sldLayoutId id="2147483659" r:id="rId17"/>
    <p:sldLayoutId id="2147483666" r:id="rId18"/>
    <p:sldLayoutId id="2147483697"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617754"/>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3AD421AA-D93E-002C-4BD2-39F910C88092}"/>
              </a:ext>
            </a:extLst>
          </p:cNvPr>
          <p:cNvSpPr>
            <a:spLocks noGrp="1"/>
          </p:cNvSpPr>
          <p:nvPr>
            <p:ph type="subTitle" idx="10"/>
          </p:nvPr>
        </p:nvSpPr>
        <p:spPr>
          <a:xfrm>
            <a:off x="617360" y="4365130"/>
            <a:ext cx="4886060" cy="1152160"/>
          </a:xfrm>
        </p:spPr>
        <p:txBody>
          <a:bodyPr>
            <a:normAutofit/>
          </a:bodyPr>
          <a:lstStyle/>
          <a:p>
            <a:r>
              <a:rPr lang="fr-FR" sz="2400" dirty="0">
                <a:latin typeface="Satoshi" pitchFamily="2" charset="77"/>
              </a:rPr>
              <a:t>Marcella Grasso et Laurent </a:t>
            </a:r>
            <a:r>
              <a:rPr lang="fr-FR" sz="2400" dirty="0" err="1">
                <a:latin typeface="Satoshi" pitchFamily="2" charset="77"/>
              </a:rPr>
              <a:t>Vacavant</a:t>
            </a:r>
            <a:endParaRPr lang="fr-FR" sz="2400" dirty="0">
              <a:latin typeface="Satoshi" pitchFamily="2" charset="77"/>
            </a:endParaRPr>
          </a:p>
          <a:p>
            <a:endParaRPr lang="fr-FR" sz="2400" dirty="0">
              <a:latin typeface="Satoshi" pitchFamily="2" charset="77"/>
            </a:endParaRPr>
          </a:p>
          <a:p>
            <a:r>
              <a:rPr lang="fr-FR" sz="2200" b="0" dirty="0">
                <a:latin typeface="Satoshi Light" pitchFamily="2" charset="77"/>
              </a:rPr>
              <a:t>Directeurs Adjoints Scientifiques IN2P3</a:t>
            </a:r>
          </a:p>
          <a:p>
            <a:endParaRPr lang="fr-FR" b="0" dirty="0">
              <a:latin typeface="Satoshi Light" pitchFamily="2" charset="77"/>
            </a:endParaRPr>
          </a:p>
        </p:txBody>
      </p:sp>
      <p:sp>
        <p:nvSpPr>
          <p:cNvPr id="3" name="Titre 2">
            <a:extLst>
              <a:ext uri="{FF2B5EF4-FFF2-40B4-BE49-F238E27FC236}">
                <a16:creationId xmlns:a16="http://schemas.microsoft.com/office/drawing/2014/main" id="{75FC55BC-73BA-7241-D377-BFEC23A87EA1}"/>
              </a:ext>
            </a:extLst>
          </p:cNvPr>
          <p:cNvSpPr>
            <a:spLocks noGrp="1"/>
          </p:cNvSpPr>
          <p:nvPr>
            <p:ph type="title"/>
          </p:nvPr>
        </p:nvSpPr>
        <p:spPr>
          <a:xfrm>
            <a:off x="119170" y="1484730"/>
            <a:ext cx="5384250" cy="1296180"/>
          </a:xfrm>
          <a:noFill/>
          <a:ln>
            <a:noFill/>
          </a:ln>
        </p:spPr>
        <p:style>
          <a:lnRef idx="0">
            <a:scrgbClr r="0" g="0" b="0"/>
          </a:lnRef>
          <a:fillRef idx="0">
            <a:scrgbClr r="0" g="0" b="0"/>
          </a:fillRef>
          <a:effectRef idx="0">
            <a:scrgbClr r="0" g="0" b="0"/>
          </a:effectRef>
          <a:fontRef idx="minor">
            <a:schemeClr val="accent1"/>
          </a:fontRef>
        </p:style>
        <p:txBody>
          <a:bodyPr/>
          <a:lstStyle/>
          <a:p>
            <a:pPr algn="ctr"/>
            <a:r>
              <a:rPr lang="fr-FR" sz="2400" b="1" dirty="0">
                <a:latin typeface="+mn-lt"/>
              </a:rPr>
              <a:t>CSI IN2P3 – Juin 2024 - Strasbourg</a:t>
            </a:r>
            <a:br>
              <a:rPr lang="fr-FR" sz="3600" dirty="0">
                <a:latin typeface="IBM Plex Sans Medium" panose="020B0503050203000203" pitchFamily="34" charset="0"/>
              </a:rPr>
            </a:br>
            <a:r>
              <a:rPr lang="fr-FR" sz="2400" b="1" dirty="0">
                <a:solidFill>
                  <a:srgbClr val="C00000"/>
                </a:solidFill>
                <a:latin typeface="+mj-lt"/>
              </a:rPr>
              <a:t>Tests de précision à basse énergie des interactions fondamentales</a:t>
            </a:r>
          </a:p>
        </p:txBody>
      </p:sp>
    </p:spTree>
    <p:extLst>
      <p:ext uri="{BB962C8B-B14F-4D97-AF65-F5344CB8AC3E}">
        <p14:creationId xmlns:p14="http://schemas.microsoft.com/office/powerpoint/2010/main" val="304811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A3344A-CB64-D05A-FBC2-6AF54841B241}"/>
              </a:ext>
            </a:extLst>
          </p:cNvPr>
          <p:cNvSpPr>
            <a:spLocks noGrp="1"/>
          </p:cNvSpPr>
          <p:nvPr>
            <p:ph type="body" sz="quarter" idx="17"/>
          </p:nvPr>
        </p:nvSpPr>
        <p:spPr>
          <a:xfrm>
            <a:off x="3359620" y="2505670"/>
            <a:ext cx="7849090" cy="1846659"/>
          </a:xfrm>
        </p:spPr>
        <p:txBody>
          <a:bodyPr/>
          <a:lstStyle/>
          <a:p>
            <a:r>
              <a:rPr lang="fr-FR" dirty="0"/>
              <a:t>Cadrage de la session par la direction</a:t>
            </a:r>
          </a:p>
          <a:p>
            <a:endParaRPr lang="fr-FR" dirty="0"/>
          </a:p>
        </p:txBody>
      </p:sp>
    </p:spTree>
    <p:extLst>
      <p:ext uri="{BB962C8B-B14F-4D97-AF65-F5344CB8AC3E}">
        <p14:creationId xmlns:p14="http://schemas.microsoft.com/office/powerpoint/2010/main" val="238281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2BB43D5-FCFB-F3B2-D36E-A061C45A67C8}"/>
              </a:ext>
            </a:extLst>
          </p:cNvPr>
          <p:cNvSpPr txBox="1"/>
          <p:nvPr/>
        </p:nvSpPr>
        <p:spPr>
          <a:xfrm>
            <a:off x="731255" y="836640"/>
            <a:ext cx="10729490" cy="4708981"/>
          </a:xfrm>
          <a:prstGeom prst="rect">
            <a:avLst/>
          </a:prstGeom>
          <a:solidFill>
            <a:schemeClr val="accent3">
              <a:lumMod val="20000"/>
              <a:lumOff val="80000"/>
            </a:schemeClr>
          </a:solidFill>
          <a:ln w="63500" cap="rnd">
            <a:solidFill>
              <a:schemeClr val="accent3">
                <a:lumMod val="60000"/>
                <a:lumOff val="40000"/>
              </a:schemeClr>
            </a:solidFill>
          </a:ln>
        </p:spPr>
        <p:txBody>
          <a:bodyPr wrap="square" rtlCol="0">
            <a:spAutoFit/>
          </a:bodyPr>
          <a:lstStyle/>
          <a:p>
            <a:pPr marL="285750" indent="-285750">
              <a:buFont typeface="Wingdings" pitchFamily="2" charset="2"/>
              <a:buChar char="Ø"/>
            </a:pPr>
            <a:r>
              <a:rPr lang="fr-FR" sz="2000" b="1" dirty="0"/>
              <a:t>Ce conseil scientifique est consacré à l’évaluation de sept projets visant à l’étude des interactions et des symétries fondamentales. Ces activités se déploient dans les programmes scientifiques de physique nucléaire (4 projets) et de physique des particules (3 projets) de l’IN2P3, suivis par Marcella Grasso et Laurent </a:t>
            </a:r>
            <a:r>
              <a:rPr lang="fr-FR" sz="2000" b="1" dirty="0" err="1"/>
              <a:t>Vacavant</a:t>
            </a:r>
            <a:r>
              <a:rPr lang="fr-FR" sz="2000" b="1" dirty="0"/>
              <a:t>. Le contexte phénoménologique sera introduit par Ana Teixeira, déléguée scientifique pour la physique théorique à l’IN2P3 </a:t>
            </a:r>
          </a:p>
          <a:p>
            <a:pPr marL="285750" indent="-285750">
              <a:buFont typeface="Wingdings" pitchFamily="2" charset="2"/>
              <a:buChar char="Ø"/>
            </a:pPr>
            <a:endParaRPr lang="fr-FR" sz="2000" b="1" dirty="0"/>
          </a:p>
          <a:p>
            <a:pPr marL="285750" indent="-285750">
              <a:buFont typeface="Wingdings" pitchFamily="2" charset="2"/>
              <a:buChar char="Ø"/>
            </a:pPr>
            <a:r>
              <a:rPr lang="fr-FR" sz="2000" b="1" dirty="0"/>
              <a:t>Les laboratoires de l’IN2P3 fournissent des contributions, d’importance et de taille variées, à ces projets qui en sont à divers stades de maturité. Le conseil est sollicité pour faire un </a:t>
            </a:r>
            <a:r>
              <a:rPr lang="fr-FR" sz="2000" b="1" u="sng" dirty="0"/>
              <a:t>point sur le développement de ces projets</a:t>
            </a:r>
            <a:r>
              <a:rPr lang="fr-FR" sz="2000" b="1" dirty="0"/>
              <a:t>, </a:t>
            </a:r>
            <a:r>
              <a:rPr lang="fr-FR" sz="2000" b="1" u="sng" dirty="0"/>
              <a:t>sur leur impact scientifique</a:t>
            </a:r>
            <a:r>
              <a:rPr lang="fr-FR" sz="2000" b="1" dirty="0"/>
              <a:t> potentiel, et </a:t>
            </a:r>
            <a:r>
              <a:rPr lang="fr-FR" sz="2000" b="1" u="sng" dirty="0"/>
              <a:t>pour donner le cas échéant un avis sur l’implication des chercheurs de l’institut</a:t>
            </a:r>
          </a:p>
          <a:p>
            <a:pPr marL="285750" indent="-285750">
              <a:buFont typeface="Wingdings" pitchFamily="2" charset="2"/>
              <a:buChar char="Ø"/>
            </a:pPr>
            <a:endParaRPr lang="fr-FR" sz="2000" b="1" dirty="0"/>
          </a:p>
          <a:p>
            <a:pPr marL="285750" indent="-285750">
              <a:buFont typeface="Wingdings" pitchFamily="2" charset="2"/>
              <a:buChar char="Ø"/>
            </a:pPr>
            <a:r>
              <a:rPr lang="fr-FR" sz="2000" b="1" dirty="0"/>
              <a:t>Les membres de la direction de l’institut analyseront avec intérêt les réponses, avis, remarques et recommandations que le CSI fournira. Des actions seront identifiées </a:t>
            </a:r>
          </a:p>
        </p:txBody>
      </p:sp>
    </p:spTree>
    <p:extLst>
      <p:ext uri="{BB962C8B-B14F-4D97-AF65-F5344CB8AC3E}">
        <p14:creationId xmlns:p14="http://schemas.microsoft.com/office/powerpoint/2010/main" val="281063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2BB43D5-FCFB-F3B2-D36E-A061C45A67C8}"/>
              </a:ext>
            </a:extLst>
          </p:cNvPr>
          <p:cNvSpPr txBox="1"/>
          <p:nvPr/>
        </p:nvSpPr>
        <p:spPr>
          <a:xfrm>
            <a:off x="191180" y="997565"/>
            <a:ext cx="11737630" cy="5201424"/>
          </a:xfrm>
          <a:prstGeom prst="rect">
            <a:avLst/>
          </a:prstGeom>
          <a:solidFill>
            <a:schemeClr val="accent3">
              <a:lumMod val="20000"/>
              <a:lumOff val="80000"/>
            </a:schemeClr>
          </a:solidFill>
          <a:ln w="63500" cap="rnd">
            <a:solidFill>
              <a:schemeClr val="accent3">
                <a:lumMod val="60000"/>
                <a:lumOff val="40000"/>
              </a:schemeClr>
            </a:solidFill>
          </a:ln>
        </p:spPr>
        <p:txBody>
          <a:bodyPr wrap="square" rtlCol="0">
            <a:spAutoFit/>
          </a:bodyPr>
          <a:lstStyle/>
          <a:p>
            <a:pPr marL="285750" indent="-285750">
              <a:buFont typeface="Wingdings" pitchFamily="2" charset="2"/>
              <a:buChar char="Ø"/>
            </a:pPr>
            <a:r>
              <a:rPr lang="fr-FR" b="1" dirty="0"/>
              <a:t>Dans le cadre de l’exercice de prospectives nationales, douze « Science Drivers » (SD) ont été définis. Il est demandé au CSI de juger de l’impact actuel et à venir de ces projets sur les SD pertinents, à savoir :</a:t>
            </a:r>
          </a:p>
          <a:p>
            <a:r>
              <a:rPr lang="fr-FR" b="1" dirty="0"/>
              <a:t> « </a:t>
            </a:r>
            <a:r>
              <a:rPr lang="fr-FR" b="1" dirty="0" err="1"/>
              <a:t>Pursue</a:t>
            </a:r>
            <a:r>
              <a:rPr lang="fr-FR" b="1" dirty="0"/>
              <a:t> </a:t>
            </a:r>
            <a:r>
              <a:rPr lang="fr-FR" b="1" dirty="0" err="1"/>
              <a:t>searches</a:t>
            </a:r>
            <a:r>
              <a:rPr lang="fr-FR" b="1" dirty="0"/>
              <a:t> for </a:t>
            </a:r>
            <a:r>
              <a:rPr lang="fr-FR" b="1" dirty="0" err="1"/>
              <a:t>unknown</a:t>
            </a:r>
            <a:r>
              <a:rPr lang="fr-FR" b="1" dirty="0"/>
              <a:t> </a:t>
            </a:r>
            <a:r>
              <a:rPr lang="fr-FR" b="1" dirty="0" err="1"/>
              <a:t>particles</a:t>
            </a:r>
            <a:r>
              <a:rPr lang="fr-FR" b="1" dirty="0"/>
              <a:t> and interactions (new </a:t>
            </a:r>
            <a:r>
              <a:rPr lang="fr-FR" b="1" dirty="0" err="1"/>
              <a:t>phenomena</a:t>
            </a:r>
            <a:r>
              <a:rPr lang="fr-FR" b="1" dirty="0"/>
              <a:t>) »</a:t>
            </a:r>
          </a:p>
          <a:p>
            <a:r>
              <a:rPr lang="fr-FR" b="1" dirty="0"/>
              <a:t> « </a:t>
            </a:r>
            <a:r>
              <a:rPr lang="fr-FR" b="1" dirty="0" err="1"/>
              <a:t>Study</a:t>
            </a:r>
            <a:r>
              <a:rPr lang="fr-FR" b="1" dirty="0"/>
              <a:t> </a:t>
            </a:r>
            <a:r>
              <a:rPr lang="fr-FR" b="1" dirty="0" err="1"/>
              <a:t>matter-antimatter</a:t>
            </a:r>
            <a:r>
              <a:rPr lang="fr-FR" b="1" dirty="0"/>
              <a:t> </a:t>
            </a:r>
            <a:r>
              <a:rPr lang="fr-FR" b="1" dirty="0" err="1"/>
              <a:t>asymmetry</a:t>
            </a:r>
            <a:r>
              <a:rPr lang="fr-FR" b="1" dirty="0"/>
              <a:t> and </a:t>
            </a:r>
            <a:r>
              <a:rPr lang="fr-FR" b="1" dirty="0" err="1"/>
              <a:t>flavor</a:t>
            </a:r>
            <a:r>
              <a:rPr lang="fr-FR" b="1" dirty="0"/>
              <a:t> transitions (</a:t>
            </a:r>
            <a:r>
              <a:rPr lang="fr-FR" b="1" dirty="0" err="1"/>
              <a:t>flavor</a:t>
            </a:r>
            <a:r>
              <a:rPr lang="fr-FR" b="1" dirty="0"/>
              <a:t>) »</a:t>
            </a:r>
          </a:p>
          <a:p>
            <a:endParaRPr lang="fr-FR" sz="2000" b="1" dirty="0"/>
          </a:p>
          <a:p>
            <a:endParaRPr lang="fr-FR" sz="2000" b="1" dirty="0"/>
          </a:p>
          <a:p>
            <a:pPr marL="285750" indent="-285750">
              <a:buFont typeface="Wingdings" pitchFamily="2" charset="2"/>
              <a:buChar char="Ø"/>
            </a:pPr>
            <a:r>
              <a:rPr lang="fr-FR" sz="2000" b="1" dirty="0"/>
              <a:t>Les </a:t>
            </a:r>
            <a:r>
              <a:rPr lang="fr-FR" sz="2000" b="1" u="sng" dirty="0"/>
              <a:t>spécificités </a:t>
            </a:r>
            <a:r>
              <a:rPr lang="fr-FR" sz="2000" b="1" dirty="0"/>
              <a:t>de chaque projet à cet égard seront explicitées, ainsi que la </a:t>
            </a:r>
            <a:r>
              <a:rPr lang="fr-FR" sz="2000" b="1" u="sng" dirty="0"/>
              <a:t>complémentarité</a:t>
            </a:r>
            <a:r>
              <a:rPr lang="fr-FR" sz="2000" b="1" dirty="0"/>
              <a:t> des projets</a:t>
            </a:r>
          </a:p>
          <a:p>
            <a:pPr marL="285750" indent="-285750">
              <a:buFont typeface="Wingdings" pitchFamily="2" charset="2"/>
              <a:buChar char="Ø"/>
            </a:pPr>
            <a:endParaRPr lang="fr-FR" sz="2000" b="1" dirty="0"/>
          </a:p>
          <a:p>
            <a:pPr marL="285750" indent="-285750">
              <a:buFont typeface="Wingdings" pitchFamily="2" charset="2"/>
              <a:buChar char="Ø"/>
            </a:pPr>
            <a:r>
              <a:rPr lang="fr-FR" sz="2000" b="1" dirty="0"/>
              <a:t>Quel est le </a:t>
            </a:r>
            <a:r>
              <a:rPr lang="fr-FR" sz="2000" b="1" u="sng" dirty="0"/>
              <a:t>retour scientifique </a:t>
            </a:r>
            <a:r>
              <a:rPr lang="fr-FR" sz="2000" b="1" dirty="0"/>
              <a:t>attendu, quel est l’impact du projet sur les SD ?</a:t>
            </a:r>
          </a:p>
          <a:p>
            <a:pPr marL="285750" indent="-285750">
              <a:buFont typeface="Wingdings" pitchFamily="2" charset="2"/>
              <a:buChar char="Ø"/>
            </a:pPr>
            <a:endParaRPr lang="fr-FR" sz="2000" b="1" dirty="0"/>
          </a:p>
          <a:p>
            <a:pPr marL="285750" indent="-285750">
              <a:buFont typeface="Wingdings" pitchFamily="2" charset="2"/>
              <a:buChar char="Ø"/>
            </a:pPr>
            <a:r>
              <a:rPr lang="fr-FR" sz="2000" b="1" dirty="0"/>
              <a:t>Quelles sont les principales spécificités (</a:t>
            </a:r>
            <a:r>
              <a:rPr lang="fr-FR" sz="2000" b="1" u="sng" dirty="0"/>
              <a:t>points forts/faibles</a:t>
            </a:r>
            <a:r>
              <a:rPr lang="fr-FR" sz="2000" b="1" dirty="0"/>
              <a:t>) du projet, dans le </a:t>
            </a:r>
            <a:r>
              <a:rPr lang="fr-FR" sz="2000" b="1" u="sng" dirty="0"/>
              <a:t>contexte international</a:t>
            </a:r>
            <a:r>
              <a:rPr lang="fr-FR" sz="2000" b="1" dirty="0"/>
              <a:t>, du point de vue du retour et </a:t>
            </a:r>
            <a:r>
              <a:rPr lang="fr-FR" sz="2000" b="1" u="sng" dirty="0"/>
              <a:t>impact scientifiques </a:t>
            </a:r>
            <a:r>
              <a:rPr lang="fr-FR" sz="2000" b="1" dirty="0"/>
              <a:t>et du point de vue des </a:t>
            </a:r>
            <a:r>
              <a:rPr lang="fr-FR" sz="2000" b="1" u="sng" dirty="0"/>
              <a:t>développements instrumentaux </a:t>
            </a:r>
            <a:r>
              <a:rPr lang="fr-FR" sz="2000" b="1" dirty="0"/>
              <a:t>?</a:t>
            </a:r>
          </a:p>
          <a:p>
            <a:pPr marL="285750" indent="-285750">
              <a:buFont typeface="Wingdings" pitchFamily="2" charset="2"/>
              <a:buChar char="Ø"/>
            </a:pPr>
            <a:endParaRPr lang="fr-FR" sz="2000" b="1" dirty="0"/>
          </a:p>
          <a:p>
            <a:pPr marL="285750" indent="-285750">
              <a:buFont typeface="Wingdings" pitchFamily="2" charset="2"/>
              <a:buChar char="Ø"/>
            </a:pPr>
            <a:r>
              <a:rPr lang="fr-FR" sz="2000" b="1" u="sng" dirty="0"/>
              <a:t>L'engagement des équipes </a:t>
            </a:r>
            <a:r>
              <a:rPr lang="fr-FR" sz="2000" b="1" dirty="0"/>
              <a:t>dans le projet est-il pertinent ? Est-il suffisant pour atteindre les objectifs affichés ? Permet-il d’escompter un retour scientifique fort ? </a:t>
            </a:r>
          </a:p>
        </p:txBody>
      </p:sp>
      <p:sp>
        <p:nvSpPr>
          <p:cNvPr id="6" name="Espace réservé du texte 2">
            <a:extLst>
              <a:ext uri="{FF2B5EF4-FFF2-40B4-BE49-F238E27FC236}">
                <a16:creationId xmlns:a16="http://schemas.microsoft.com/office/drawing/2014/main" id="{3A96DD31-F4DB-9BA6-A61E-33CA53243EF8}"/>
              </a:ext>
            </a:extLst>
          </p:cNvPr>
          <p:cNvSpPr txBox="1">
            <a:spLocks/>
          </p:cNvSpPr>
          <p:nvPr/>
        </p:nvSpPr>
        <p:spPr>
          <a:xfrm>
            <a:off x="3431630" y="188550"/>
            <a:ext cx="7849090" cy="1231106"/>
          </a:xfrm>
          <a:prstGeom prst="rect">
            <a:avLst/>
          </a:prstGeom>
        </p:spPr>
        <p:txBody>
          <a:bodyPr wrap="square" lIns="0" tIns="0" rIns="0" bIns="0" anchor="ctr" anchorCtr="0">
            <a:spAutoFit/>
          </a:bodyPr>
          <a:lstStyle>
            <a:lvl1pPr marL="0" indent="0" algn="l" defTabSz="914400" rtl="0" eaLnBrk="1" latinLnBrk="0" hangingPunct="1">
              <a:lnSpc>
                <a:spcPts val="4760"/>
              </a:lnSpc>
              <a:spcBef>
                <a:spcPts val="0"/>
              </a:spcBef>
              <a:buFont typeface="Arial" panose="020B0604020202020204" pitchFamily="34" charset="0"/>
              <a:buNone/>
              <a:defRPr sz="5000" b="1" i="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Plus en détail : </a:t>
            </a:r>
          </a:p>
          <a:p>
            <a:endParaRPr lang="fr-FR" dirty="0"/>
          </a:p>
        </p:txBody>
      </p:sp>
    </p:spTree>
    <p:extLst>
      <p:ext uri="{BB962C8B-B14F-4D97-AF65-F5344CB8AC3E}">
        <p14:creationId xmlns:p14="http://schemas.microsoft.com/office/powerpoint/2010/main" val="60818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F836621-0C8E-0E48-57B4-38FBC4D81752}"/>
              </a:ext>
            </a:extLst>
          </p:cNvPr>
          <p:cNvPicPr>
            <a:picLocks noChangeAspect="1"/>
          </p:cNvPicPr>
          <p:nvPr/>
        </p:nvPicPr>
        <p:blipFill>
          <a:blip r:embed="rId2"/>
          <a:stretch>
            <a:fillRect/>
          </a:stretch>
        </p:blipFill>
        <p:spPr>
          <a:xfrm>
            <a:off x="-8770" y="618371"/>
            <a:ext cx="8036303" cy="4250829"/>
          </a:xfrm>
          <a:prstGeom prst="rect">
            <a:avLst/>
          </a:prstGeom>
        </p:spPr>
      </p:pic>
      <p:sp>
        <p:nvSpPr>
          <p:cNvPr id="3" name="ZoneTexte 2">
            <a:extLst>
              <a:ext uri="{FF2B5EF4-FFF2-40B4-BE49-F238E27FC236}">
                <a16:creationId xmlns:a16="http://schemas.microsoft.com/office/drawing/2014/main" id="{305DD4EA-85FF-3A05-D5C8-396861728FCB}"/>
              </a:ext>
            </a:extLst>
          </p:cNvPr>
          <p:cNvSpPr txBox="1"/>
          <p:nvPr/>
        </p:nvSpPr>
        <p:spPr>
          <a:xfrm>
            <a:off x="7680220" y="821109"/>
            <a:ext cx="4032560" cy="5632311"/>
          </a:xfrm>
          <a:prstGeom prst="rect">
            <a:avLst/>
          </a:prstGeom>
          <a:solidFill>
            <a:schemeClr val="accent3">
              <a:lumMod val="20000"/>
              <a:lumOff val="80000"/>
            </a:schemeClr>
          </a:solidFill>
          <a:ln w="63500" cap="rnd">
            <a:solidFill>
              <a:schemeClr val="accent3">
                <a:lumMod val="60000"/>
                <a:lumOff val="40000"/>
              </a:schemeClr>
            </a:solidFill>
          </a:ln>
        </p:spPr>
        <p:txBody>
          <a:bodyPr wrap="square" rtlCol="0">
            <a:spAutoFit/>
          </a:bodyPr>
          <a:lstStyle/>
          <a:p>
            <a:pPr marL="285750" indent="-285750">
              <a:buFont typeface="Wingdings" pitchFamily="2" charset="2"/>
              <a:buChar char="Ø"/>
            </a:pPr>
            <a:r>
              <a:rPr lang="fr-FR" b="1" dirty="0"/>
              <a:t>les tests de précision de basse énergie, reliés au processus de décroissance beta (qui pourraient donner accès à de la nouvelle physique au-delà du modèle standard) attirent de plus en plus l’intérêt et l’attention de la communauté internationale</a:t>
            </a:r>
          </a:p>
          <a:p>
            <a:pPr marL="285750" indent="-285750">
              <a:buFont typeface="Wingdings" pitchFamily="2" charset="2"/>
              <a:buChar char="Ø"/>
            </a:pPr>
            <a:r>
              <a:rPr lang="fr-FR" b="1" dirty="0"/>
              <a:t>des projets scientifiques sont en développement dans différentes installations internationales, par exemple aux États Unis et en Europe</a:t>
            </a:r>
          </a:p>
          <a:p>
            <a:pPr marL="285750" indent="-285750">
              <a:buFont typeface="Wingdings" pitchFamily="2" charset="2"/>
              <a:buChar char="Ø"/>
            </a:pPr>
            <a:r>
              <a:rPr lang="fr-FR" b="1" dirty="0"/>
              <a:t>en France, ces activités scientifiques s’inscrivent dans la plupart des cas dans le cadre du projet DESIR, installation de basse énergie en phase de construction à GANIL-SPIRAL2</a:t>
            </a:r>
          </a:p>
        </p:txBody>
      </p:sp>
      <p:sp>
        <p:nvSpPr>
          <p:cNvPr id="4" name="Espace réservé du texte 2">
            <a:extLst>
              <a:ext uri="{FF2B5EF4-FFF2-40B4-BE49-F238E27FC236}">
                <a16:creationId xmlns:a16="http://schemas.microsoft.com/office/drawing/2014/main" id="{EDF3F57D-8A9C-C3F7-C49A-A04F8417D135}"/>
              </a:ext>
            </a:extLst>
          </p:cNvPr>
          <p:cNvSpPr txBox="1">
            <a:spLocks/>
          </p:cNvSpPr>
          <p:nvPr/>
        </p:nvSpPr>
        <p:spPr>
          <a:xfrm>
            <a:off x="367550" y="44530"/>
            <a:ext cx="12097680" cy="1231106"/>
          </a:xfrm>
          <a:prstGeom prst="rect">
            <a:avLst/>
          </a:prstGeom>
        </p:spPr>
        <p:txBody>
          <a:bodyPr wrap="square" lIns="0" tIns="0" rIns="0" bIns="0" anchor="ctr" anchorCtr="0">
            <a:spAutoFit/>
          </a:bodyPr>
          <a:lstStyle>
            <a:lvl1pPr marL="0" indent="0" algn="l" defTabSz="914400" rtl="0" eaLnBrk="1" latinLnBrk="0" hangingPunct="1">
              <a:lnSpc>
                <a:spcPts val="4760"/>
              </a:lnSpc>
              <a:spcBef>
                <a:spcPts val="0"/>
              </a:spcBef>
              <a:buFont typeface="Arial" panose="020B0604020202020204" pitchFamily="34" charset="0"/>
              <a:buNone/>
              <a:defRPr sz="5000" b="1" i="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000" dirty="0"/>
              <a:t>Projets en physique nucléaire …</a:t>
            </a:r>
          </a:p>
          <a:p>
            <a:endParaRPr lang="fr-FR" dirty="0"/>
          </a:p>
        </p:txBody>
      </p:sp>
      <p:sp>
        <p:nvSpPr>
          <p:cNvPr id="6" name="ZoneTexte 5">
            <a:extLst>
              <a:ext uri="{FF2B5EF4-FFF2-40B4-BE49-F238E27FC236}">
                <a16:creationId xmlns:a16="http://schemas.microsoft.com/office/drawing/2014/main" id="{B0237DDB-C85F-3F07-2CEC-01F36CA5898C}"/>
              </a:ext>
            </a:extLst>
          </p:cNvPr>
          <p:cNvSpPr txBox="1"/>
          <p:nvPr/>
        </p:nvSpPr>
        <p:spPr>
          <a:xfrm>
            <a:off x="119170" y="5129981"/>
            <a:ext cx="7561050" cy="1323439"/>
          </a:xfrm>
          <a:prstGeom prst="rect">
            <a:avLst/>
          </a:prstGeom>
          <a:solidFill>
            <a:schemeClr val="accent3">
              <a:lumMod val="20000"/>
              <a:lumOff val="80000"/>
            </a:schemeClr>
          </a:solidFill>
        </p:spPr>
        <p:txBody>
          <a:bodyPr wrap="square" rtlCol="0">
            <a:spAutoFit/>
          </a:bodyPr>
          <a:lstStyle/>
          <a:p>
            <a:r>
              <a:rPr lang="fr-FR" sz="1600" b="1" dirty="0"/>
              <a:t>DESIR : </a:t>
            </a:r>
            <a:r>
              <a:rPr lang="fr-FR" sz="1600" dirty="0"/>
              <a:t>Désintégration, excitation et stockage d'ions radioactifs</a:t>
            </a:r>
          </a:p>
          <a:p>
            <a:r>
              <a:rPr lang="fr-FR" sz="1600" b="1" dirty="0" err="1"/>
              <a:t>bSTILED</a:t>
            </a:r>
            <a:r>
              <a:rPr lang="fr-FR" sz="1600" b="1" dirty="0"/>
              <a:t> : </a:t>
            </a:r>
            <a:r>
              <a:rPr lang="fr-FR" sz="1600" dirty="0"/>
              <a:t>Recherche d'interactions tensorielles en décroissance bêta nucléaire</a:t>
            </a:r>
            <a:endParaRPr lang="fr-FR" sz="1600" b="1" dirty="0"/>
          </a:p>
          <a:p>
            <a:r>
              <a:rPr lang="fr-FR" sz="1600" b="1" dirty="0" err="1"/>
              <a:t>WISArD</a:t>
            </a:r>
            <a:r>
              <a:rPr lang="fr-FR" sz="1600" b="1" dirty="0"/>
              <a:t> : </a:t>
            </a:r>
            <a:r>
              <a:rPr lang="fr-FR" sz="1600" dirty="0"/>
              <a:t>Etudes de l'interaction faible avec la décroissance de </a:t>
            </a:r>
            <a:r>
              <a:rPr lang="fr-FR" sz="1600" baseline="30000" dirty="0"/>
              <a:t>32</a:t>
            </a:r>
            <a:r>
              <a:rPr lang="fr-FR" sz="1600" dirty="0"/>
              <a:t>Ar</a:t>
            </a:r>
          </a:p>
          <a:p>
            <a:r>
              <a:rPr lang="fr-FR" sz="1600" b="1" dirty="0"/>
              <a:t>ASCARD : </a:t>
            </a:r>
            <a:r>
              <a:rPr lang="fr-FR" sz="1600" dirty="0" err="1"/>
              <a:t>Assembly</a:t>
            </a:r>
            <a:r>
              <a:rPr lang="fr-FR" sz="1600" dirty="0"/>
              <a:t> of </a:t>
            </a:r>
            <a:r>
              <a:rPr lang="fr-FR" sz="1600" dirty="0" err="1"/>
              <a:t>SuperConducting</a:t>
            </a:r>
            <a:r>
              <a:rPr lang="fr-FR" sz="1600" dirty="0"/>
              <a:t> </a:t>
            </a:r>
            <a:r>
              <a:rPr lang="fr-FR" sz="1600" dirty="0" err="1"/>
              <a:t>Arrays</a:t>
            </a:r>
            <a:r>
              <a:rPr lang="fr-FR" sz="1600" dirty="0"/>
              <a:t> for Radiation </a:t>
            </a:r>
            <a:r>
              <a:rPr lang="fr-FR" sz="1600" dirty="0" err="1"/>
              <a:t>Detection</a:t>
            </a:r>
            <a:endParaRPr lang="fr-FR" sz="1600" b="1" dirty="0"/>
          </a:p>
          <a:p>
            <a:r>
              <a:rPr lang="fr-FR" sz="1600" b="1" dirty="0"/>
              <a:t>MORA : </a:t>
            </a:r>
            <a:r>
              <a:rPr lang="fr-FR" sz="1600" dirty="0" err="1"/>
              <a:t>Matter's</a:t>
            </a:r>
            <a:r>
              <a:rPr lang="fr-FR" sz="1600" dirty="0"/>
              <a:t> Origin </a:t>
            </a:r>
            <a:r>
              <a:rPr lang="fr-FR" sz="1600" dirty="0" err="1"/>
              <a:t>from</a:t>
            </a:r>
            <a:r>
              <a:rPr lang="fr-FR" sz="1600" dirty="0"/>
              <a:t> the </a:t>
            </a:r>
            <a:r>
              <a:rPr lang="fr-FR" sz="1600" dirty="0" err="1"/>
              <a:t>RadioActivity</a:t>
            </a:r>
            <a:r>
              <a:rPr lang="fr-FR" sz="1600" dirty="0"/>
              <a:t> of </a:t>
            </a:r>
            <a:r>
              <a:rPr lang="fr-FR" sz="1600" dirty="0" err="1"/>
              <a:t>trapped</a:t>
            </a:r>
            <a:r>
              <a:rPr lang="fr-FR" sz="1600" dirty="0"/>
              <a:t> and </a:t>
            </a:r>
            <a:r>
              <a:rPr lang="fr-FR" sz="1600" dirty="0" err="1"/>
              <a:t>oriented</a:t>
            </a:r>
            <a:r>
              <a:rPr lang="fr-FR" sz="1600" dirty="0"/>
              <a:t> ions</a:t>
            </a:r>
          </a:p>
        </p:txBody>
      </p:sp>
    </p:spTree>
    <p:extLst>
      <p:ext uri="{BB962C8B-B14F-4D97-AF65-F5344CB8AC3E}">
        <p14:creationId xmlns:p14="http://schemas.microsoft.com/office/powerpoint/2010/main" val="272949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BBA3BFC-3432-BBCF-78E7-50A481ED16E8}"/>
              </a:ext>
            </a:extLst>
          </p:cNvPr>
          <p:cNvPicPr>
            <a:picLocks noChangeAspect="1"/>
          </p:cNvPicPr>
          <p:nvPr/>
        </p:nvPicPr>
        <p:blipFill>
          <a:blip r:embed="rId2"/>
          <a:stretch>
            <a:fillRect/>
          </a:stretch>
        </p:blipFill>
        <p:spPr>
          <a:xfrm>
            <a:off x="-24850" y="1919721"/>
            <a:ext cx="8100360" cy="2936143"/>
          </a:xfrm>
          <a:prstGeom prst="rect">
            <a:avLst/>
          </a:prstGeom>
        </p:spPr>
      </p:pic>
      <p:sp>
        <p:nvSpPr>
          <p:cNvPr id="3" name="Espace réservé du texte 2">
            <a:extLst>
              <a:ext uri="{FF2B5EF4-FFF2-40B4-BE49-F238E27FC236}">
                <a16:creationId xmlns:a16="http://schemas.microsoft.com/office/drawing/2014/main" id="{9CB2D32B-8472-295B-CBEF-8DB16C7CF035}"/>
              </a:ext>
            </a:extLst>
          </p:cNvPr>
          <p:cNvSpPr txBox="1">
            <a:spLocks/>
          </p:cNvSpPr>
          <p:nvPr/>
        </p:nvSpPr>
        <p:spPr>
          <a:xfrm>
            <a:off x="479220" y="288607"/>
            <a:ext cx="12097680" cy="1231106"/>
          </a:xfrm>
          <a:prstGeom prst="rect">
            <a:avLst/>
          </a:prstGeom>
        </p:spPr>
        <p:txBody>
          <a:bodyPr wrap="square" lIns="0" tIns="0" rIns="0" bIns="0" anchor="ctr" anchorCtr="0">
            <a:spAutoFit/>
          </a:bodyPr>
          <a:lstStyle>
            <a:lvl1pPr marL="0" indent="0" algn="l" defTabSz="914400" rtl="0" eaLnBrk="1" latinLnBrk="0" hangingPunct="1">
              <a:lnSpc>
                <a:spcPts val="4760"/>
              </a:lnSpc>
              <a:spcBef>
                <a:spcPts val="0"/>
              </a:spcBef>
              <a:buFont typeface="Arial" panose="020B0604020202020204" pitchFamily="34" charset="0"/>
              <a:buNone/>
              <a:defRPr sz="5000" b="1" i="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000" dirty="0"/>
              <a:t>Projets en physique des particules …</a:t>
            </a:r>
          </a:p>
          <a:p>
            <a:endParaRPr lang="fr-FR" dirty="0"/>
          </a:p>
        </p:txBody>
      </p:sp>
      <p:sp>
        <p:nvSpPr>
          <p:cNvPr id="4" name="ZoneTexte 3">
            <a:extLst>
              <a:ext uri="{FF2B5EF4-FFF2-40B4-BE49-F238E27FC236}">
                <a16:creationId xmlns:a16="http://schemas.microsoft.com/office/drawing/2014/main" id="{D2FF5764-C6EB-407C-8FC0-1B1DBDC69DED}"/>
              </a:ext>
            </a:extLst>
          </p:cNvPr>
          <p:cNvSpPr txBox="1"/>
          <p:nvPr/>
        </p:nvSpPr>
        <p:spPr>
          <a:xfrm>
            <a:off x="7392180" y="1364066"/>
            <a:ext cx="4536630" cy="4801314"/>
          </a:xfrm>
          <a:prstGeom prst="rect">
            <a:avLst/>
          </a:prstGeom>
          <a:solidFill>
            <a:schemeClr val="accent3">
              <a:lumMod val="20000"/>
              <a:lumOff val="80000"/>
            </a:schemeClr>
          </a:solidFill>
          <a:ln w="63500" cap="rnd">
            <a:solidFill>
              <a:schemeClr val="accent3">
                <a:lumMod val="60000"/>
                <a:lumOff val="40000"/>
              </a:schemeClr>
            </a:solidFill>
          </a:ln>
        </p:spPr>
        <p:txBody>
          <a:bodyPr wrap="square" rtlCol="0">
            <a:spAutoFit/>
          </a:bodyPr>
          <a:lstStyle/>
          <a:p>
            <a:pPr marL="285750" indent="-285750">
              <a:buFont typeface="Wingdings" pitchFamily="2" charset="2"/>
              <a:buChar char="Ø"/>
            </a:pPr>
            <a:r>
              <a:rPr lang="fr-FR" b="1" dirty="0"/>
              <a:t>trois thématiques sont principalement abordées :</a:t>
            </a:r>
          </a:p>
          <a:p>
            <a:pPr marL="285750" indent="-285750">
              <a:buFont typeface="Wingdings" pitchFamily="2" charset="2"/>
              <a:buChar char="Ø"/>
            </a:pPr>
            <a:r>
              <a:rPr lang="fr-FR" b="1" dirty="0"/>
              <a:t>la mesure d’un éventuel moment dipolaire électrique du neutron, auprès de la nouvelle expérience N2EDM au PSI </a:t>
            </a:r>
          </a:p>
          <a:p>
            <a:pPr marL="285750" indent="-285750">
              <a:buFont typeface="Wingdings" pitchFamily="2" charset="2"/>
              <a:buChar char="Ø"/>
            </a:pPr>
            <a:r>
              <a:rPr lang="fr-FR" b="1" dirty="0"/>
              <a:t>la recherche avec l’expérience COMET en préparation d’une éventuelle conversion cohérente sans neutrino du muon en électron dans le faisceau intense de muons de J-PARC </a:t>
            </a:r>
          </a:p>
          <a:p>
            <a:pPr marL="285750" indent="-285750">
              <a:buFont typeface="Wingdings" pitchFamily="2" charset="2"/>
              <a:buChar char="Ø"/>
            </a:pPr>
            <a:r>
              <a:rPr lang="fr-FR" b="1" dirty="0"/>
              <a:t>la mesure de l’accélération gravitationnelle de l’</a:t>
            </a:r>
            <a:r>
              <a:rPr lang="fr-FR" b="1" dirty="0" err="1"/>
              <a:t>anti-hydrogène</a:t>
            </a:r>
            <a:r>
              <a:rPr lang="fr-FR" b="1" dirty="0"/>
              <a:t> avec notamment l’expérience GBAR auprès du décélérateur d’antiprotons du complexe AD+ELENA au CERN.</a:t>
            </a:r>
          </a:p>
        </p:txBody>
      </p:sp>
    </p:spTree>
    <p:extLst>
      <p:ext uri="{BB962C8B-B14F-4D97-AF65-F5344CB8AC3E}">
        <p14:creationId xmlns:p14="http://schemas.microsoft.com/office/powerpoint/2010/main" val="94875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FC55BC-73BA-7241-D377-BFEC23A87EA1}"/>
              </a:ext>
            </a:extLst>
          </p:cNvPr>
          <p:cNvSpPr>
            <a:spLocks noGrp="1"/>
          </p:cNvSpPr>
          <p:nvPr>
            <p:ph type="title"/>
          </p:nvPr>
        </p:nvSpPr>
        <p:spPr>
          <a:xfrm>
            <a:off x="191180" y="1844780"/>
            <a:ext cx="5616575" cy="1296180"/>
          </a:xfrm>
          <a:noFill/>
          <a:ln>
            <a:noFill/>
          </a:ln>
        </p:spPr>
        <p:style>
          <a:lnRef idx="0">
            <a:scrgbClr r="0" g="0" b="0"/>
          </a:lnRef>
          <a:fillRef idx="0">
            <a:scrgbClr r="0" g="0" b="0"/>
          </a:fillRef>
          <a:effectRef idx="0">
            <a:scrgbClr r="0" g="0" b="0"/>
          </a:effectRef>
          <a:fontRef idx="minor">
            <a:schemeClr val="accent1"/>
          </a:fontRef>
        </p:style>
        <p:txBody>
          <a:bodyPr/>
          <a:lstStyle/>
          <a:p>
            <a:r>
              <a:rPr lang="fr-FR" sz="2800" b="1" dirty="0"/>
              <a:t>La direction de l’IN2P3 remercie : - les membres du CSI</a:t>
            </a:r>
            <a:br>
              <a:rPr lang="fr-FR" sz="2800" b="1" dirty="0"/>
            </a:br>
            <a:r>
              <a:rPr lang="fr-FR" sz="2800" b="1" dirty="0"/>
              <a:t>- les collègues qui ont accepté d’être rapporteurs des projets </a:t>
            </a:r>
            <a:br>
              <a:rPr lang="fr-FR" sz="2800" b="1" dirty="0"/>
            </a:br>
            <a:r>
              <a:rPr lang="fr-FR" sz="2800" b="1" dirty="0"/>
              <a:t>- les orateurs </a:t>
            </a:r>
          </a:p>
        </p:txBody>
      </p:sp>
    </p:spTree>
    <p:extLst>
      <p:ext uri="{BB962C8B-B14F-4D97-AF65-F5344CB8AC3E}">
        <p14:creationId xmlns:p14="http://schemas.microsoft.com/office/powerpoint/2010/main" val="3672067763"/>
      </p:ext>
    </p:extLst>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CDD7DC"/>
      </a:dk2>
      <a:lt2>
        <a:srgbClr val="EBF0F5"/>
      </a:lt2>
      <a:accent1>
        <a:srgbClr val="00284B"/>
      </a:accent1>
      <a:accent2>
        <a:srgbClr val="6941EB"/>
      </a:accent2>
      <a:accent3>
        <a:srgbClr val="FFEB6E"/>
      </a:accent3>
      <a:accent4>
        <a:srgbClr val="8296A5"/>
      </a:accent4>
      <a:accent5>
        <a:srgbClr val="FFBC75"/>
      </a:accent5>
      <a:accent6>
        <a:srgbClr val="B0EE89"/>
      </a:accent6>
      <a:hlink>
        <a:srgbClr val="6941EB"/>
      </a:hlink>
      <a:folHlink>
        <a:srgbClr val="694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8460</TotalTime>
  <Words>610</Words>
  <Application>Microsoft Macintosh PowerPoint</Application>
  <PresentationFormat>Grand écran</PresentationFormat>
  <Paragraphs>38</Paragraphs>
  <Slides>7</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7</vt:i4>
      </vt:variant>
    </vt:vector>
  </HeadingPairs>
  <TitlesOfParts>
    <vt:vector size="16" baseType="lpstr">
      <vt:lpstr>Satoshi</vt:lpstr>
      <vt:lpstr>Satoshi Light</vt:lpstr>
      <vt:lpstr>Arial</vt:lpstr>
      <vt:lpstr>IBM Plex Sans</vt:lpstr>
      <vt:lpstr>IBM Plex Sans Medium</vt:lpstr>
      <vt:lpstr>IBM Plex Sans SemiBold</vt:lpstr>
      <vt:lpstr>Wingdings</vt:lpstr>
      <vt:lpstr>Thème Office</vt:lpstr>
      <vt:lpstr>Conception personnalisée</vt:lpstr>
      <vt:lpstr>CSI IN2P3 – Juin 2024 - Strasbourg Tests de précision à basse énergie des interactions fondamentales</vt:lpstr>
      <vt:lpstr>Présentation PowerPoint</vt:lpstr>
      <vt:lpstr>Présentation PowerPoint</vt:lpstr>
      <vt:lpstr>Présentation PowerPoint</vt:lpstr>
      <vt:lpstr>Présentation PowerPoint</vt:lpstr>
      <vt:lpstr>Présentation PowerPoint</vt:lpstr>
      <vt:lpstr>La direction de l’IN2P3 remercie : - les membres du CSI - les collègues qui ont accepté d’être rapporteurs des projets  - les orateurs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HORTALA Thomas</dc:creator>
  <cp:keywords/>
  <dc:description/>
  <cp:lastModifiedBy>Marcella Grasso</cp:lastModifiedBy>
  <cp:revision>740</cp:revision>
  <dcterms:created xsi:type="dcterms:W3CDTF">2023-11-07T22:06:45Z</dcterms:created>
  <dcterms:modified xsi:type="dcterms:W3CDTF">2024-06-23T17:10:53Z</dcterms:modified>
  <cp:category/>
</cp:coreProperties>
</file>